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theme/theme2.xml" ContentType="application/vnd.openxmlformats-officedocument.theme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74" r:id="rId2"/>
    <p:sldMasterId id="2147483982" r:id="rId3"/>
  </p:sldMasterIdLst>
  <p:notesMasterIdLst>
    <p:notesMasterId r:id="rId24"/>
  </p:notesMasterIdLst>
  <p:sldIdLst>
    <p:sldId id="329" r:id="rId4"/>
    <p:sldId id="649" r:id="rId5"/>
    <p:sldId id="679" r:id="rId6"/>
    <p:sldId id="680" r:id="rId7"/>
    <p:sldId id="682" r:id="rId8"/>
    <p:sldId id="684" r:id="rId9"/>
    <p:sldId id="686" r:id="rId10"/>
    <p:sldId id="687" r:id="rId11"/>
    <p:sldId id="692" r:id="rId12"/>
    <p:sldId id="681" r:id="rId13"/>
    <p:sldId id="683" r:id="rId14"/>
    <p:sldId id="685" r:id="rId15"/>
    <p:sldId id="688" r:id="rId16"/>
    <p:sldId id="689" r:id="rId17"/>
    <p:sldId id="691" r:id="rId18"/>
    <p:sldId id="690" r:id="rId19"/>
    <p:sldId id="650" r:id="rId20"/>
    <p:sldId id="624" r:id="rId21"/>
    <p:sldId id="675" r:id="rId22"/>
    <p:sldId id="634" r:id="rId23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ohammad" initials="M" lastIdx="1" clrIdx="0">
    <p:extLst>
      <p:ext uri="{19B8F6BF-5375-455C-9EA6-DF929625EA0E}">
        <p15:presenceInfo xmlns:p15="http://schemas.microsoft.com/office/powerpoint/2012/main" userId="Mohammad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FF"/>
    <a:srgbClr val="4BACC6"/>
    <a:srgbClr val="FFC000"/>
    <a:srgbClr val="DCE6F2"/>
    <a:srgbClr val="4F81BD"/>
    <a:srgbClr val="FFFF8F"/>
    <a:srgbClr val="FFFFCC"/>
    <a:srgbClr val="FF99FF"/>
    <a:srgbClr val="B3A2C7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083E6E3-FA7D-4D7B-A595-EF9225AFEA82}" styleName="Light Style 1 -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176" autoAdjust="0"/>
    <p:restoredTop sz="94434" autoAdjust="0"/>
  </p:normalViewPr>
  <p:slideViewPr>
    <p:cSldViewPr>
      <p:cViewPr varScale="1">
        <p:scale>
          <a:sx n="90" d="100"/>
          <a:sy n="90" d="100"/>
        </p:scale>
        <p:origin x="948" y="7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200" d="100"/>
        <a:sy n="200" d="100"/>
      </p:scale>
      <p:origin x="0" y="-193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242854C-A409-4BB8-8351-A92C6E8074B8}" type="datetimeFigureOut">
              <a:rPr lang="en-US" smtClean="0"/>
              <a:pPr/>
              <a:t>7/1/2015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5E63C0-5668-4A2A-AD55-00E8BEBAD77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0296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69888" y="688975"/>
            <a:ext cx="6118225" cy="3441700"/>
          </a:xfrm>
          <a:ln/>
        </p:spPr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fa-IR" altLang="en-US" smtClean="0">
              <a:ea typeface="ヒラギノ角ゴ Pro W3"/>
            </a:endParaRPr>
          </a:p>
        </p:txBody>
      </p:sp>
    </p:spTree>
    <p:extLst>
      <p:ext uri="{BB962C8B-B14F-4D97-AF65-F5344CB8AC3E}">
        <p14:creationId xmlns:p14="http://schemas.microsoft.com/office/powerpoint/2010/main" val="941782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0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0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0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7.png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farsi.khamenei.ir/" TargetMode="External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24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55BBC9-A6E4-42A6-B565-4E84F5DFFA8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76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F4F439-F691-4516-94C4-5F11A1F91B0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2972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pic>
        <p:nvPicPr>
          <p:cNvPr id="18" name="Picture 44" hidden="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1460" y="1601348"/>
            <a:ext cx="5421078" cy="94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856698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856698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56697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1856697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1856973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1856973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1856698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2039854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2039854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2039853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2039853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2040129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2040129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2039854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2224766" y="159632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2224766" y="173348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2224765" y="187186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2224765" y="200902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2225041" y="214618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2225041" y="228334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2224766" y="242050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2407922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2407922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2407921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2407921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2408197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2408197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2407922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 userDrawn="1"/>
        </p:nvSpPr>
        <p:spPr>
          <a:xfrm>
            <a:off x="2769471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 userDrawn="1"/>
        </p:nvSpPr>
        <p:spPr>
          <a:xfrm>
            <a:off x="2769471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2769470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>
            <a:off x="2769470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2769746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 userDrawn="1"/>
        </p:nvSpPr>
        <p:spPr>
          <a:xfrm>
            <a:off x="2769746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2769471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2591078" y="15969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2591078" y="17340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2591077" y="187247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591077" y="200963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2591353" y="214679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2591353" y="228395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2591078" y="242111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2952739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2952739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2952738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2952738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2953014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2953014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2952739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Rectangle 76"/>
          <p:cNvSpPr/>
          <p:nvPr userDrawn="1"/>
        </p:nvSpPr>
        <p:spPr>
          <a:xfrm>
            <a:off x="3132169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3132169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" name="Rectangle 78"/>
          <p:cNvSpPr/>
          <p:nvPr userDrawn="1"/>
        </p:nvSpPr>
        <p:spPr>
          <a:xfrm>
            <a:off x="3132168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Rectangle 79"/>
          <p:cNvSpPr/>
          <p:nvPr userDrawn="1"/>
        </p:nvSpPr>
        <p:spPr>
          <a:xfrm>
            <a:off x="3132168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" name="Rectangle 80"/>
          <p:cNvSpPr/>
          <p:nvPr userDrawn="1"/>
        </p:nvSpPr>
        <p:spPr>
          <a:xfrm>
            <a:off x="3132444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Rectangle 81"/>
          <p:cNvSpPr/>
          <p:nvPr userDrawn="1"/>
        </p:nvSpPr>
        <p:spPr>
          <a:xfrm>
            <a:off x="3132444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" name="Rectangle 82"/>
          <p:cNvSpPr/>
          <p:nvPr userDrawn="1"/>
        </p:nvSpPr>
        <p:spPr>
          <a:xfrm>
            <a:off x="3132169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Rectangle 83"/>
          <p:cNvSpPr/>
          <p:nvPr userDrawn="1"/>
        </p:nvSpPr>
        <p:spPr>
          <a:xfrm>
            <a:off x="3315325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" name="Rectangle 84"/>
          <p:cNvSpPr/>
          <p:nvPr userDrawn="1"/>
        </p:nvSpPr>
        <p:spPr>
          <a:xfrm>
            <a:off x="3315325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" name="Rectangle 85"/>
          <p:cNvSpPr/>
          <p:nvPr userDrawn="1"/>
        </p:nvSpPr>
        <p:spPr>
          <a:xfrm>
            <a:off x="3315324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" name="Rectangle 86"/>
          <p:cNvSpPr/>
          <p:nvPr userDrawn="1"/>
        </p:nvSpPr>
        <p:spPr>
          <a:xfrm>
            <a:off x="3315324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" name="Rectangle 87"/>
          <p:cNvSpPr/>
          <p:nvPr userDrawn="1"/>
        </p:nvSpPr>
        <p:spPr>
          <a:xfrm>
            <a:off x="3315600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" name="Rectangle 88"/>
          <p:cNvSpPr/>
          <p:nvPr userDrawn="1"/>
        </p:nvSpPr>
        <p:spPr>
          <a:xfrm>
            <a:off x="3315600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" name="Rectangle 89"/>
          <p:cNvSpPr/>
          <p:nvPr userDrawn="1"/>
        </p:nvSpPr>
        <p:spPr>
          <a:xfrm>
            <a:off x="3315325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" name="Rectangle 90"/>
          <p:cNvSpPr/>
          <p:nvPr userDrawn="1"/>
        </p:nvSpPr>
        <p:spPr>
          <a:xfrm>
            <a:off x="3500237" y="159632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2" name="Rectangle 91"/>
          <p:cNvSpPr/>
          <p:nvPr userDrawn="1"/>
        </p:nvSpPr>
        <p:spPr>
          <a:xfrm>
            <a:off x="3500237" y="173348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3" name="Rectangle 92"/>
          <p:cNvSpPr/>
          <p:nvPr userDrawn="1"/>
        </p:nvSpPr>
        <p:spPr>
          <a:xfrm>
            <a:off x="3500236" y="187186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4" name="Rectangle 93"/>
          <p:cNvSpPr/>
          <p:nvPr userDrawn="1"/>
        </p:nvSpPr>
        <p:spPr>
          <a:xfrm>
            <a:off x="3500236" y="200902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5" name="Rectangle 94"/>
          <p:cNvSpPr/>
          <p:nvPr userDrawn="1"/>
        </p:nvSpPr>
        <p:spPr>
          <a:xfrm>
            <a:off x="3500512" y="214618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6" name="Rectangle 95"/>
          <p:cNvSpPr/>
          <p:nvPr userDrawn="1"/>
        </p:nvSpPr>
        <p:spPr>
          <a:xfrm>
            <a:off x="3500512" y="228334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7" name="Rectangle 96"/>
          <p:cNvSpPr/>
          <p:nvPr userDrawn="1"/>
        </p:nvSpPr>
        <p:spPr>
          <a:xfrm>
            <a:off x="3500237" y="242050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8" name="Rectangle 97"/>
          <p:cNvSpPr/>
          <p:nvPr userDrawn="1"/>
        </p:nvSpPr>
        <p:spPr>
          <a:xfrm>
            <a:off x="3683393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9" name="Rectangle 98"/>
          <p:cNvSpPr/>
          <p:nvPr userDrawn="1"/>
        </p:nvSpPr>
        <p:spPr>
          <a:xfrm>
            <a:off x="3683393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0" name="Rectangle 99"/>
          <p:cNvSpPr/>
          <p:nvPr userDrawn="1"/>
        </p:nvSpPr>
        <p:spPr>
          <a:xfrm>
            <a:off x="3683392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 userDrawn="1"/>
        </p:nvSpPr>
        <p:spPr>
          <a:xfrm>
            <a:off x="3683392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 userDrawn="1"/>
        </p:nvSpPr>
        <p:spPr>
          <a:xfrm>
            <a:off x="3683668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3" name="Rectangle 102"/>
          <p:cNvSpPr/>
          <p:nvPr userDrawn="1"/>
        </p:nvSpPr>
        <p:spPr>
          <a:xfrm>
            <a:off x="3683668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4" name="Rectangle 103"/>
          <p:cNvSpPr/>
          <p:nvPr userDrawn="1"/>
        </p:nvSpPr>
        <p:spPr>
          <a:xfrm>
            <a:off x="3683393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 userDrawn="1"/>
        </p:nvSpPr>
        <p:spPr>
          <a:xfrm>
            <a:off x="4044942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6" name="Rectangle 105"/>
          <p:cNvSpPr/>
          <p:nvPr userDrawn="1"/>
        </p:nvSpPr>
        <p:spPr>
          <a:xfrm>
            <a:off x="4044942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7" name="Rectangle 106"/>
          <p:cNvSpPr/>
          <p:nvPr userDrawn="1"/>
        </p:nvSpPr>
        <p:spPr>
          <a:xfrm>
            <a:off x="4044941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8" name="Rectangle 107"/>
          <p:cNvSpPr/>
          <p:nvPr userDrawn="1"/>
        </p:nvSpPr>
        <p:spPr>
          <a:xfrm>
            <a:off x="4044941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9" name="Rectangle 108"/>
          <p:cNvSpPr/>
          <p:nvPr userDrawn="1"/>
        </p:nvSpPr>
        <p:spPr>
          <a:xfrm>
            <a:off x="4045217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0" name="Rectangle 109"/>
          <p:cNvSpPr/>
          <p:nvPr userDrawn="1"/>
        </p:nvSpPr>
        <p:spPr>
          <a:xfrm>
            <a:off x="4045217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1" name="Rectangle 110"/>
          <p:cNvSpPr/>
          <p:nvPr userDrawn="1"/>
        </p:nvSpPr>
        <p:spPr>
          <a:xfrm>
            <a:off x="4044942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2" name="Rectangle 111"/>
          <p:cNvSpPr/>
          <p:nvPr userDrawn="1"/>
        </p:nvSpPr>
        <p:spPr>
          <a:xfrm>
            <a:off x="3866549" y="15969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3" name="Rectangle 112"/>
          <p:cNvSpPr/>
          <p:nvPr userDrawn="1"/>
        </p:nvSpPr>
        <p:spPr>
          <a:xfrm>
            <a:off x="3866549" y="17340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4" name="Rectangle 113"/>
          <p:cNvSpPr/>
          <p:nvPr userDrawn="1"/>
        </p:nvSpPr>
        <p:spPr>
          <a:xfrm>
            <a:off x="3866548" y="187247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5" name="Rectangle 114"/>
          <p:cNvSpPr/>
          <p:nvPr userDrawn="1"/>
        </p:nvSpPr>
        <p:spPr>
          <a:xfrm>
            <a:off x="3866548" y="200963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6" name="Rectangle 115"/>
          <p:cNvSpPr/>
          <p:nvPr userDrawn="1"/>
        </p:nvSpPr>
        <p:spPr>
          <a:xfrm>
            <a:off x="3866824" y="214679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7" name="Rectangle 116"/>
          <p:cNvSpPr/>
          <p:nvPr userDrawn="1"/>
        </p:nvSpPr>
        <p:spPr>
          <a:xfrm>
            <a:off x="3866824" y="228395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8" name="Rectangle 117"/>
          <p:cNvSpPr/>
          <p:nvPr userDrawn="1"/>
        </p:nvSpPr>
        <p:spPr>
          <a:xfrm>
            <a:off x="3866549" y="242111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9" name="Rectangle 118"/>
          <p:cNvSpPr/>
          <p:nvPr userDrawn="1"/>
        </p:nvSpPr>
        <p:spPr>
          <a:xfrm>
            <a:off x="4228210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0" name="Rectangle 119"/>
          <p:cNvSpPr/>
          <p:nvPr userDrawn="1"/>
        </p:nvSpPr>
        <p:spPr>
          <a:xfrm>
            <a:off x="4228210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1" name="Rectangle 120"/>
          <p:cNvSpPr/>
          <p:nvPr userDrawn="1"/>
        </p:nvSpPr>
        <p:spPr>
          <a:xfrm>
            <a:off x="4228209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2" name="Rectangle 121"/>
          <p:cNvSpPr/>
          <p:nvPr userDrawn="1"/>
        </p:nvSpPr>
        <p:spPr>
          <a:xfrm>
            <a:off x="4228209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3" name="Rectangle 122"/>
          <p:cNvSpPr/>
          <p:nvPr userDrawn="1"/>
        </p:nvSpPr>
        <p:spPr>
          <a:xfrm>
            <a:off x="4228485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4" name="Rectangle 123"/>
          <p:cNvSpPr/>
          <p:nvPr userDrawn="1"/>
        </p:nvSpPr>
        <p:spPr>
          <a:xfrm>
            <a:off x="4228485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5" name="Rectangle 124"/>
          <p:cNvSpPr/>
          <p:nvPr userDrawn="1"/>
        </p:nvSpPr>
        <p:spPr>
          <a:xfrm>
            <a:off x="4228210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7" name="Rectangle 126"/>
          <p:cNvSpPr/>
          <p:nvPr userDrawn="1"/>
        </p:nvSpPr>
        <p:spPr>
          <a:xfrm>
            <a:off x="4411366" y="159495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8" name="Rectangle 127"/>
          <p:cNvSpPr/>
          <p:nvPr userDrawn="1"/>
        </p:nvSpPr>
        <p:spPr>
          <a:xfrm>
            <a:off x="4411366" y="173211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9" name="Rectangle 128"/>
          <p:cNvSpPr/>
          <p:nvPr userDrawn="1"/>
        </p:nvSpPr>
        <p:spPr>
          <a:xfrm>
            <a:off x="4411365" y="187049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0" name="Rectangle 129"/>
          <p:cNvSpPr/>
          <p:nvPr userDrawn="1"/>
        </p:nvSpPr>
        <p:spPr>
          <a:xfrm>
            <a:off x="4411365" y="200765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1" name="Rectangle 130"/>
          <p:cNvSpPr/>
          <p:nvPr userDrawn="1"/>
        </p:nvSpPr>
        <p:spPr>
          <a:xfrm>
            <a:off x="4411641" y="214481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2" name="Rectangle 131"/>
          <p:cNvSpPr/>
          <p:nvPr userDrawn="1"/>
        </p:nvSpPr>
        <p:spPr>
          <a:xfrm>
            <a:off x="4411641" y="228197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3" name="Rectangle 132"/>
          <p:cNvSpPr/>
          <p:nvPr userDrawn="1"/>
        </p:nvSpPr>
        <p:spPr>
          <a:xfrm>
            <a:off x="4411366" y="241913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4" name="Rectangle 133"/>
          <p:cNvSpPr/>
          <p:nvPr userDrawn="1"/>
        </p:nvSpPr>
        <p:spPr>
          <a:xfrm>
            <a:off x="4594522" y="159495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5" name="Rectangle 134"/>
          <p:cNvSpPr/>
          <p:nvPr userDrawn="1"/>
        </p:nvSpPr>
        <p:spPr>
          <a:xfrm>
            <a:off x="4594522" y="173211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6" name="Rectangle 135"/>
          <p:cNvSpPr/>
          <p:nvPr userDrawn="1"/>
        </p:nvSpPr>
        <p:spPr>
          <a:xfrm>
            <a:off x="4594521" y="187049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7" name="Rectangle 136"/>
          <p:cNvSpPr/>
          <p:nvPr userDrawn="1"/>
        </p:nvSpPr>
        <p:spPr>
          <a:xfrm>
            <a:off x="4594521" y="200765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8" name="Rectangle 137"/>
          <p:cNvSpPr/>
          <p:nvPr userDrawn="1"/>
        </p:nvSpPr>
        <p:spPr>
          <a:xfrm>
            <a:off x="4594797" y="214481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9" name="Rectangle 138"/>
          <p:cNvSpPr/>
          <p:nvPr userDrawn="1"/>
        </p:nvSpPr>
        <p:spPr>
          <a:xfrm>
            <a:off x="4594797" y="228197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0" name="Rectangle 139"/>
          <p:cNvSpPr/>
          <p:nvPr userDrawn="1"/>
        </p:nvSpPr>
        <p:spPr>
          <a:xfrm>
            <a:off x="4594522" y="241913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1" name="Rectangle 140"/>
          <p:cNvSpPr/>
          <p:nvPr userDrawn="1"/>
        </p:nvSpPr>
        <p:spPr>
          <a:xfrm>
            <a:off x="4774671" y="159556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2" name="Rectangle 141"/>
          <p:cNvSpPr/>
          <p:nvPr userDrawn="1"/>
        </p:nvSpPr>
        <p:spPr>
          <a:xfrm>
            <a:off x="4774671" y="173272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3" name="Rectangle 142"/>
          <p:cNvSpPr/>
          <p:nvPr userDrawn="1"/>
        </p:nvSpPr>
        <p:spPr>
          <a:xfrm>
            <a:off x="4774670" y="187111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4" name="Rectangle 143"/>
          <p:cNvSpPr/>
          <p:nvPr userDrawn="1"/>
        </p:nvSpPr>
        <p:spPr>
          <a:xfrm>
            <a:off x="4774670" y="200827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5" name="Rectangle 144"/>
          <p:cNvSpPr/>
          <p:nvPr userDrawn="1"/>
        </p:nvSpPr>
        <p:spPr>
          <a:xfrm>
            <a:off x="4774946" y="214543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6" name="Rectangle 145"/>
          <p:cNvSpPr/>
          <p:nvPr userDrawn="1"/>
        </p:nvSpPr>
        <p:spPr>
          <a:xfrm>
            <a:off x="4774946" y="228259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7" name="Rectangle 146"/>
          <p:cNvSpPr/>
          <p:nvPr userDrawn="1"/>
        </p:nvSpPr>
        <p:spPr>
          <a:xfrm>
            <a:off x="4774671" y="241975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8" name="Rectangle 147"/>
          <p:cNvSpPr/>
          <p:nvPr userDrawn="1"/>
        </p:nvSpPr>
        <p:spPr>
          <a:xfrm>
            <a:off x="4957827" y="159473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9" name="Rectangle 148"/>
          <p:cNvSpPr/>
          <p:nvPr userDrawn="1"/>
        </p:nvSpPr>
        <p:spPr>
          <a:xfrm>
            <a:off x="4957827" y="173189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0" name="Rectangle 149"/>
          <p:cNvSpPr/>
          <p:nvPr userDrawn="1"/>
        </p:nvSpPr>
        <p:spPr>
          <a:xfrm>
            <a:off x="4957826" y="187028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1" name="Rectangle 150"/>
          <p:cNvSpPr/>
          <p:nvPr userDrawn="1"/>
        </p:nvSpPr>
        <p:spPr>
          <a:xfrm>
            <a:off x="4957826" y="200744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2" name="Rectangle 151"/>
          <p:cNvSpPr/>
          <p:nvPr userDrawn="1"/>
        </p:nvSpPr>
        <p:spPr>
          <a:xfrm>
            <a:off x="4958102" y="214460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3" name="Rectangle 152"/>
          <p:cNvSpPr/>
          <p:nvPr userDrawn="1"/>
        </p:nvSpPr>
        <p:spPr>
          <a:xfrm>
            <a:off x="4958102" y="228176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4" name="Rectangle 153"/>
          <p:cNvSpPr/>
          <p:nvPr userDrawn="1"/>
        </p:nvSpPr>
        <p:spPr>
          <a:xfrm>
            <a:off x="4957827" y="241892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5" name="Rectangle 154"/>
          <p:cNvSpPr/>
          <p:nvPr userDrawn="1"/>
        </p:nvSpPr>
        <p:spPr>
          <a:xfrm>
            <a:off x="5314613" y="159473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5314613" y="173189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7" name="Rectangle 156"/>
          <p:cNvSpPr/>
          <p:nvPr userDrawn="1"/>
        </p:nvSpPr>
        <p:spPr>
          <a:xfrm>
            <a:off x="5314612" y="187028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8" name="Rectangle 157"/>
          <p:cNvSpPr/>
          <p:nvPr userDrawn="1"/>
        </p:nvSpPr>
        <p:spPr>
          <a:xfrm>
            <a:off x="5314612" y="200744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9" name="Rectangle 158"/>
          <p:cNvSpPr/>
          <p:nvPr userDrawn="1"/>
        </p:nvSpPr>
        <p:spPr>
          <a:xfrm>
            <a:off x="5314888" y="214460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0" name="Rectangle 159"/>
          <p:cNvSpPr/>
          <p:nvPr userDrawn="1"/>
        </p:nvSpPr>
        <p:spPr>
          <a:xfrm>
            <a:off x="5314888" y="228176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1" name="Rectangle 160"/>
          <p:cNvSpPr/>
          <p:nvPr userDrawn="1"/>
        </p:nvSpPr>
        <p:spPr>
          <a:xfrm>
            <a:off x="5314613" y="241892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2" name="Rectangle 161"/>
          <p:cNvSpPr/>
          <p:nvPr userDrawn="1"/>
        </p:nvSpPr>
        <p:spPr>
          <a:xfrm>
            <a:off x="5136220" y="159617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3" name="Rectangle 162"/>
          <p:cNvSpPr/>
          <p:nvPr userDrawn="1"/>
        </p:nvSpPr>
        <p:spPr>
          <a:xfrm>
            <a:off x="5136220" y="173333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4" name="Rectangle 163"/>
          <p:cNvSpPr/>
          <p:nvPr userDrawn="1"/>
        </p:nvSpPr>
        <p:spPr>
          <a:xfrm>
            <a:off x="5136219" y="187172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5" name="Rectangle 164"/>
          <p:cNvSpPr/>
          <p:nvPr userDrawn="1"/>
        </p:nvSpPr>
        <p:spPr>
          <a:xfrm>
            <a:off x="5136219" y="200888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6" name="Rectangle 165"/>
          <p:cNvSpPr/>
          <p:nvPr userDrawn="1"/>
        </p:nvSpPr>
        <p:spPr>
          <a:xfrm>
            <a:off x="5136495" y="214604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7" name="Rectangle 166"/>
          <p:cNvSpPr/>
          <p:nvPr userDrawn="1"/>
        </p:nvSpPr>
        <p:spPr>
          <a:xfrm>
            <a:off x="5136495" y="228320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5136220" y="242036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5497881" y="159473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5497881" y="173189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1" name="Rectangle 170"/>
          <p:cNvSpPr/>
          <p:nvPr userDrawn="1"/>
        </p:nvSpPr>
        <p:spPr>
          <a:xfrm>
            <a:off x="5497880" y="187028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2" name="Rectangle 171"/>
          <p:cNvSpPr/>
          <p:nvPr userDrawn="1"/>
        </p:nvSpPr>
        <p:spPr>
          <a:xfrm>
            <a:off x="5497880" y="200744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3" name="Rectangle 172"/>
          <p:cNvSpPr/>
          <p:nvPr userDrawn="1"/>
        </p:nvSpPr>
        <p:spPr>
          <a:xfrm>
            <a:off x="5498156" y="214460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4" name="Rectangle 173"/>
          <p:cNvSpPr/>
          <p:nvPr userDrawn="1"/>
        </p:nvSpPr>
        <p:spPr>
          <a:xfrm>
            <a:off x="5498156" y="228176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5" name="Rectangle 174"/>
          <p:cNvSpPr/>
          <p:nvPr userDrawn="1"/>
        </p:nvSpPr>
        <p:spPr>
          <a:xfrm>
            <a:off x="5497881" y="241892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7" name="Rectangle 176"/>
          <p:cNvSpPr/>
          <p:nvPr userDrawn="1"/>
        </p:nvSpPr>
        <p:spPr>
          <a:xfrm>
            <a:off x="5680543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8" name="Rectangle 177"/>
          <p:cNvSpPr/>
          <p:nvPr userDrawn="1"/>
        </p:nvSpPr>
        <p:spPr>
          <a:xfrm>
            <a:off x="5680543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9" name="Rectangle 178"/>
          <p:cNvSpPr/>
          <p:nvPr userDrawn="1"/>
        </p:nvSpPr>
        <p:spPr>
          <a:xfrm>
            <a:off x="5680542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0" name="Rectangle 179"/>
          <p:cNvSpPr/>
          <p:nvPr userDrawn="1"/>
        </p:nvSpPr>
        <p:spPr>
          <a:xfrm>
            <a:off x="5680542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1" name="Rectangle 180"/>
          <p:cNvSpPr/>
          <p:nvPr userDrawn="1"/>
        </p:nvSpPr>
        <p:spPr>
          <a:xfrm>
            <a:off x="5680818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2" name="Rectangle 181"/>
          <p:cNvSpPr/>
          <p:nvPr userDrawn="1"/>
        </p:nvSpPr>
        <p:spPr>
          <a:xfrm>
            <a:off x="5680818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3" name="Rectangle 182"/>
          <p:cNvSpPr/>
          <p:nvPr userDrawn="1"/>
        </p:nvSpPr>
        <p:spPr>
          <a:xfrm>
            <a:off x="5680543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4" name="Rectangle 183"/>
          <p:cNvSpPr/>
          <p:nvPr userDrawn="1"/>
        </p:nvSpPr>
        <p:spPr>
          <a:xfrm>
            <a:off x="5863699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5" name="Rectangle 184"/>
          <p:cNvSpPr/>
          <p:nvPr userDrawn="1"/>
        </p:nvSpPr>
        <p:spPr>
          <a:xfrm>
            <a:off x="5863699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6" name="Rectangle 185"/>
          <p:cNvSpPr/>
          <p:nvPr userDrawn="1"/>
        </p:nvSpPr>
        <p:spPr>
          <a:xfrm>
            <a:off x="5863698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7" name="Rectangle 186"/>
          <p:cNvSpPr/>
          <p:nvPr userDrawn="1"/>
        </p:nvSpPr>
        <p:spPr>
          <a:xfrm>
            <a:off x="5863698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8" name="Rectangle 187"/>
          <p:cNvSpPr/>
          <p:nvPr userDrawn="1"/>
        </p:nvSpPr>
        <p:spPr>
          <a:xfrm>
            <a:off x="5863974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9" name="Rectangle 188"/>
          <p:cNvSpPr/>
          <p:nvPr userDrawn="1"/>
        </p:nvSpPr>
        <p:spPr>
          <a:xfrm>
            <a:off x="5863974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0" name="Rectangle 189"/>
          <p:cNvSpPr/>
          <p:nvPr userDrawn="1"/>
        </p:nvSpPr>
        <p:spPr>
          <a:xfrm>
            <a:off x="5863699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1" name="Rectangle 190"/>
          <p:cNvSpPr/>
          <p:nvPr userDrawn="1"/>
        </p:nvSpPr>
        <p:spPr>
          <a:xfrm>
            <a:off x="6048611" y="159632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2" name="Rectangle 191"/>
          <p:cNvSpPr/>
          <p:nvPr userDrawn="1"/>
        </p:nvSpPr>
        <p:spPr>
          <a:xfrm>
            <a:off x="6048611" y="173348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3" name="Rectangle 192"/>
          <p:cNvSpPr/>
          <p:nvPr userDrawn="1"/>
        </p:nvSpPr>
        <p:spPr>
          <a:xfrm>
            <a:off x="6048610" y="187186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4" name="Rectangle 193"/>
          <p:cNvSpPr/>
          <p:nvPr userDrawn="1"/>
        </p:nvSpPr>
        <p:spPr>
          <a:xfrm>
            <a:off x="6048610" y="200902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5" name="Rectangle 194"/>
          <p:cNvSpPr/>
          <p:nvPr userDrawn="1"/>
        </p:nvSpPr>
        <p:spPr>
          <a:xfrm>
            <a:off x="6048886" y="214618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6" name="Rectangle 195"/>
          <p:cNvSpPr/>
          <p:nvPr userDrawn="1"/>
        </p:nvSpPr>
        <p:spPr>
          <a:xfrm>
            <a:off x="6048886" y="228334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7" name="Rectangle 196"/>
          <p:cNvSpPr/>
          <p:nvPr userDrawn="1"/>
        </p:nvSpPr>
        <p:spPr>
          <a:xfrm>
            <a:off x="6048611" y="242050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8" name="Rectangle 197"/>
          <p:cNvSpPr/>
          <p:nvPr userDrawn="1"/>
        </p:nvSpPr>
        <p:spPr>
          <a:xfrm>
            <a:off x="6227004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9" name="Rectangle 198"/>
          <p:cNvSpPr/>
          <p:nvPr userDrawn="1"/>
        </p:nvSpPr>
        <p:spPr>
          <a:xfrm>
            <a:off x="6227004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0" name="Rectangle 199"/>
          <p:cNvSpPr/>
          <p:nvPr userDrawn="1"/>
        </p:nvSpPr>
        <p:spPr>
          <a:xfrm>
            <a:off x="6227003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1" name="Rectangle 200"/>
          <p:cNvSpPr/>
          <p:nvPr userDrawn="1"/>
        </p:nvSpPr>
        <p:spPr>
          <a:xfrm>
            <a:off x="6227003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2" name="Rectangle 201"/>
          <p:cNvSpPr/>
          <p:nvPr userDrawn="1"/>
        </p:nvSpPr>
        <p:spPr>
          <a:xfrm>
            <a:off x="6227279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3" name="Rectangle 202"/>
          <p:cNvSpPr/>
          <p:nvPr userDrawn="1"/>
        </p:nvSpPr>
        <p:spPr>
          <a:xfrm>
            <a:off x="6227279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4" name="Rectangle 203"/>
          <p:cNvSpPr/>
          <p:nvPr userDrawn="1"/>
        </p:nvSpPr>
        <p:spPr>
          <a:xfrm>
            <a:off x="6227004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5" name="Rectangle 204"/>
          <p:cNvSpPr/>
          <p:nvPr userDrawn="1"/>
        </p:nvSpPr>
        <p:spPr>
          <a:xfrm>
            <a:off x="6588553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6" name="Rectangle 205"/>
          <p:cNvSpPr/>
          <p:nvPr userDrawn="1"/>
        </p:nvSpPr>
        <p:spPr>
          <a:xfrm>
            <a:off x="6588553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7" name="Rectangle 206"/>
          <p:cNvSpPr/>
          <p:nvPr userDrawn="1"/>
        </p:nvSpPr>
        <p:spPr>
          <a:xfrm>
            <a:off x="6588552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8" name="Rectangle 207"/>
          <p:cNvSpPr/>
          <p:nvPr userDrawn="1"/>
        </p:nvSpPr>
        <p:spPr>
          <a:xfrm>
            <a:off x="6588552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9" name="Rectangle 208"/>
          <p:cNvSpPr/>
          <p:nvPr userDrawn="1"/>
        </p:nvSpPr>
        <p:spPr>
          <a:xfrm>
            <a:off x="6588828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0" name="Rectangle 209"/>
          <p:cNvSpPr/>
          <p:nvPr userDrawn="1"/>
        </p:nvSpPr>
        <p:spPr>
          <a:xfrm>
            <a:off x="6588828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1" name="Rectangle 210"/>
          <p:cNvSpPr/>
          <p:nvPr userDrawn="1"/>
        </p:nvSpPr>
        <p:spPr>
          <a:xfrm>
            <a:off x="6588553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2" name="Rectangle 211"/>
          <p:cNvSpPr/>
          <p:nvPr userDrawn="1"/>
        </p:nvSpPr>
        <p:spPr>
          <a:xfrm>
            <a:off x="6410160" y="15969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3" name="Rectangle 212"/>
          <p:cNvSpPr/>
          <p:nvPr userDrawn="1"/>
        </p:nvSpPr>
        <p:spPr>
          <a:xfrm>
            <a:off x="6410160" y="17340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4" name="Rectangle 213"/>
          <p:cNvSpPr/>
          <p:nvPr userDrawn="1"/>
        </p:nvSpPr>
        <p:spPr>
          <a:xfrm>
            <a:off x="6410159" y="187247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5" name="Rectangle 214"/>
          <p:cNvSpPr/>
          <p:nvPr userDrawn="1"/>
        </p:nvSpPr>
        <p:spPr>
          <a:xfrm>
            <a:off x="6410159" y="200963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6" name="Rectangle 215"/>
          <p:cNvSpPr/>
          <p:nvPr userDrawn="1"/>
        </p:nvSpPr>
        <p:spPr>
          <a:xfrm>
            <a:off x="6410435" y="214679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7" name="Rectangle 216"/>
          <p:cNvSpPr/>
          <p:nvPr userDrawn="1"/>
        </p:nvSpPr>
        <p:spPr>
          <a:xfrm>
            <a:off x="6410435" y="228395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8" name="Rectangle 217"/>
          <p:cNvSpPr/>
          <p:nvPr userDrawn="1"/>
        </p:nvSpPr>
        <p:spPr>
          <a:xfrm>
            <a:off x="6410160" y="242111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9" name="Rectangle 218"/>
          <p:cNvSpPr/>
          <p:nvPr userDrawn="1"/>
        </p:nvSpPr>
        <p:spPr>
          <a:xfrm>
            <a:off x="6771821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0" name="Rectangle 219"/>
          <p:cNvSpPr/>
          <p:nvPr userDrawn="1"/>
        </p:nvSpPr>
        <p:spPr>
          <a:xfrm>
            <a:off x="6771821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1" name="Rectangle 220"/>
          <p:cNvSpPr/>
          <p:nvPr userDrawn="1"/>
        </p:nvSpPr>
        <p:spPr>
          <a:xfrm>
            <a:off x="6771820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2" name="Rectangle 221"/>
          <p:cNvSpPr/>
          <p:nvPr userDrawn="1"/>
        </p:nvSpPr>
        <p:spPr>
          <a:xfrm>
            <a:off x="6771820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3" name="Rectangle 222"/>
          <p:cNvSpPr/>
          <p:nvPr userDrawn="1"/>
        </p:nvSpPr>
        <p:spPr>
          <a:xfrm>
            <a:off x="6772096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4" name="Rectangle 223"/>
          <p:cNvSpPr/>
          <p:nvPr userDrawn="1"/>
        </p:nvSpPr>
        <p:spPr>
          <a:xfrm>
            <a:off x="6772096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5" name="Rectangle 224"/>
          <p:cNvSpPr/>
          <p:nvPr userDrawn="1"/>
        </p:nvSpPr>
        <p:spPr>
          <a:xfrm>
            <a:off x="6771821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7" name="Rectangle 226"/>
          <p:cNvSpPr/>
          <p:nvPr userDrawn="1"/>
        </p:nvSpPr>
        <p:spPr>
          <a:xfrm>
            <a:off x="6954977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8" name="Rectangle 227"/>
          <p:cNvSpPr/>
          <p:nvPr userDrawn="1"/>
        </p:nvSpPr>
        <p:spPr>
          <a:xfrm>
            <a:off x="6954977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9" name="Rectangle 228"/>
          <p:cNvSpPr/>
          <p:nvPr userDrawn="1"/>
        </p:nvSpPr>
        <p:spPr>
          <a:xfrm>
            <a:off x="6954976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0" name="Rectangle 229"/>
          <p:cNvSpPr/>
          <p:nvPr userDrawn="1"/>
        </p:nvSpPr>
        <p:spPr>
          <a:xfrm>
            <a:off x="6954976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1" name="Rectangle 230"/>
          <p:cNvSpPr/>
          <p:nvPr userDrawn="1"/>
        </p:nvSpPr>
        <p:spPr>
          <a:xfrm>
            <a:off x="6955252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2" name="Rectangle 231"/>
          <p:cNvSpPr/>
          <p:nvPr userDrawn="1"/>
        </p:nvSpPr>
        <p:spPr>
          <a:xfrm>
            <a:off x="6955252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3" name="Rectangle 232"/>
          <p:cNvSpPr/>
          <p:nvPr userDrawn="1"/>
        </p:nvSpPr>
        <p:spPr>
          <a:xfrm>
            <a:off x="6954977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5" name="Rectangle 234"/>
          <p:cNvSpPr/>
          <p:nvPr userDrawn="1"/>
        </p:nvSpPr>
        <p:spPr>
          <a:xfrm>
            <a:off x="7137857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6" name="Rectangle 235"/>
          <p:cNvSpPr/>
          <p:nvPr userDrawn="1"/>
        </p:nvSpPr>
        <p:spPr>
          <a:xfrm>
            <a:off x="7137857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7" name="Rectangle 236"/>
          <p:cNvSpPr/>
          <p:nvPr userDrawn="1"/>
        </p:nvSpPr>
        <p:spPr>
          <a:xfrm>
            <a:off x="7137856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8" name="Rectangle 237"/>
          <p:cNvSpPr/>
          <p:nvPr userDrawn="1"/>
        </p:nvSpPr>
        <p:spPr>
          <a:xfrm>
            <a:off x="7137856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9" name="Rectangle 238"/>
          <p:cNvSpPr/>
          <p:nvPr userDrawn="1"/>
        </p:nvSpPr>
        <p:spPr>
          <a:xfrm>
            <a:off x="7138132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0" name="Rectangle 239"/>
          <p:cNvSpPr/>
          <p:nvPr userDrawn="1"/>
        </p:nvSpPr>
        <p:spPr>
          <a:xfrm>
            <a:off x="7138132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1" name="Rectangle 240"/>
          <p:cNvSpPr/>
          <p:nvPr userDrawn="1"/>
        </p:nvSpPr>
        <p:spPr>
          <a:xfrm>
            <a:off x="7137857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12220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</p:bldLst>
  </p:timing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solidFill>
              <a:srgbClr val="1F497D"/>
            </a:solidFill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solidFill>
              <a:srgbClr val="1F497D"/>
            </a:solidFill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66111"/>
            <a:ext cx="432048" cy="216000"/>
          </a:xfrm>
          <a:prstGeom prst="roundRect">
            <a:avLst/>
          </a:prstGeom>
          <a:ln>
            <a:solidFill>
              <a:srgbClr val="1F497D"/>
            </a:solidFill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pic>
        <p:nvPicPr>
          <p:cNvPr id="18" name="Picture 44" hidden="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1460" y="1601348"/>
            <a:ext cx="5421078" cy="94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solidFill>
              <a:srgbClr val="1F497D"/>
            </a:solidFill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solidFill>
              <a:srgbClr val="1F497D"/>
            </a:solidFill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rgbClr val="DCE6E6"/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4" name="Rectangle 393"/>
          <p:cNvSpPr/>
          <p:nvPr userDrawn="1"/>
        </p:nvSpPr>
        <p:spPr>
          <a:xfrm>
            <a:off x="8717740" y="15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9" name="Rectangle 398"/>
          <p:cNvSpPr/>
          <p:nvPr userDrawn="1"/>
        </p:nvSpPr>
        <p:spPr>
          <a:xfrm>
            <a:off x="8357740" y="15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0" name="Rectangle 399"/>
          <p:cNvSpPr/>
          <p:nvPr userDrawn="1"/>
        </p:nvSpPr>
        <p:spPr>
          <a:xfrm>
            <a:off x="7997740" y="15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1" name="Rectangle 400"/>
          <p:cNvSpPr/>
          <p:nvPr userDrawn="1"/>
        </p:nvSpPr>
        <p:spPr>
          <a:xfrm>
            <a:off x="7637740" y="15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2" name="Rectangle 401"/>
          <p:cNvSpPr/>
          <p:nvPr userDrawn="1"/>
        </p:nvSpPr>
        <p:spPr>
          <a:xfrm>
            <a:off x="7277740" y="15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3" name="Rectangle 402"/>
          <p:cNvSpPr/>
          <p:nvPr userDrawn="1"/>
        </p:nvSpPr>
        <p:spPr>
          <a:xfrm>
            <a:off x="6917740" y="15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4" name="Rectangle 403"/>
          <p:cNvSpPr/>
          <p:nvPr userDrawn="1"/>
        </p:nvSpPr>
        <p:spPr>
          <a:xfrm>
            <a:off x="6557740" y="15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5" name="Rectangle 404"/>
          <p:cNvSpPr/>
          <p:nvPr userDrawn="1"/>
        </p:nvSpPr>
        <p:spPr>
          <a:xfrm>
            <a:off x="6197740" y="15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6" name="Rectangle 405"/>
          <p:cNvSpPr/>
          <p:nvPr userDrawn="1"/>
        </p:nvSpPr>
        <p:spPr>
          <a:xfrm>
            <a:off x="5837740" y="15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7" name="Rectangle 406"/>
          <p:cNvSpPr/>
          <p:nvPr userDrawn="1"/>
        </p:nvSpPr>
        <p:spPr>
          <a:xfrm>
            <a:off x="5477740" y="15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8" name="Rectangle 407"/>
          <p:cNvSpPr/>
          <p:nvPr userDrawn="1"/>
        </p:nvSpPr>
        <p:spPr>
          <a:xfrm>
            <a:off x="5117740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9" name="Rectangle 408"/>
          <p:cNvSpPr/>
          <p:nvPr userDrawn="1"/>
        </p:nvSpPr>
        <p:spPr>
          <a:xfrm>
            <a:off x="4757740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0" name="Rectangle 409"/>
          <p:cNvSpPr/>
          <p:nvPr userDrawn="1"/>
        </p:nvSpPr>
        <p:spPr>
          <a:xfrm>
            <a:off x="4397740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1" name="Rectangle 410"/>
          <p:cNvSpPr/>
          <p:nvPr userDrawn="1"/>
        </p:nvSpPr>
        <p:spPr>
          <a:xfrm>
            <a:off x="4037740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2" name="Rectangle 411"/>
          <p:cNvSpPr/>
          <p:nvPr userDrawn="1"/>
        </p:nvSpPr>
        <p:spPr>
          <a:xfrm>
            <a:off x="3677740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3" name="Rectangle 412"/>
          <p:cNvSpPr/>
          <p:nvPr userDrawn="1"/>
        </p:nvSpPr>
        <p:spPr>
          <a:xfrm>
            <a:off x="3318606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4" name="Rectangle 413"/>
          <p:cNvSpPr/>
          <p:nvPr userDrawn="1"/>
        </p:nvSpPr>
        <p:spPr>
          <a:xfrm>
            <a:off x="2958606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5" name="Rectangle 414"/>
          <p:cNvSpPr/>
          <p:nvPr userDrawn="1"/>
        </p:nvSpPr>
        <p:spPr>
          <a:xfrm>
            <a:off x="2598606" y="15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6" name="Rectangle 415"/>
          <p:cNvSpPr/>
          <p:nvPr userDrawn="1"/>
        </p:nvSpPr>
        <p:spPr>
          <a:xfrm>
            <a:off x="2238606" y="15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7" name="Rectangle 416"/>
          <p:cNvSpPr/>
          <p:nvPr userDrawn="1"/>
        </p:nvSpPr>
        <p:spPr>
          <a:xfrm>
            <a:off x="1878606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8" name="Rectangle 417"/>
          <p:cNvSpPr/>
          <p:nvPr userDrawn="1"/>
        </p:nvSpPr>
        <p:spPr>
          <a:xfrm>
            <a:off x="1518606" y="15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9" name="Rectangle 418"/>
          <p:cNvSpPr/>
          <p:nvPr userDrawn="1"/>
        </p:nvSpPr>
        <p:spPr>
          <a:xfrm>
            <a:off x="1158606" y="15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0" name="Rectangle 419"/>
          <p:cNvSpPr/>
          <p:nvPr userDrawn="1"/>
        </p:nvSpPr>
        <p:spPr>
          <a:xfrm>
            <a:off x="798606" y="15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1" name="Rectangle 420"/>
          <p:cNvSpPr/>
          <p:nvPr userDrawn="1"/>
        </p:nvSpPr>
        <p:spPr>
          <a:xfrm>
            <a:off x="438606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2" name="Rectangle 421"/>
          <p:cNvSpPr/>
          <p:nvPr userDrawn="1"/>
        </p:nvSpPr>
        <p:spPr>
          <a:xfrm>
            <a:off x="78606" y="15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0" name="Rectangle 449"/>
          <p:cNvSpPr/>
          <p:nvPr userDrawn="1"/>
        </p:nvSpPr>
        <p:spPr>
          <a:xfrm>
            <a:off x="8717749" y="42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1" name="Rectangle 450"/>
          <p:cNvSpPr/>
          <p:nvPr userDrawn="1"/>
        </p:nvSpPr>
        <p:spPr>
          <a:xfrm>
            <a:off x="8357749" y="42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2" name="Rectangle 451"/>
          <p:cNvSpPr/>
          <p:nvPr userDrawn="1"/>
        </p:nvSpPr>
        <p:spPr>
          <a:xfrm>
            <a:off x="7997749" y="42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3" name="Rectangle 452"/>
          <p:cNvSpPr/>
          <p:nvPr userDrawn="1"/>
        </p:nvSpPr>
        <p:spPr>
          <a:xfrm>
            <a:off x="7637749" y="42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4" name="Rectangle 453"/>
          <p:cNvSpPr/>
          <p:nvPr userDrawn="1"/>
        </p:nvSpPr>
        <p:spPr>
          <a:xfrm>
            <a:off x="7277749" y="42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5" name="Rectangle 454"/>
          <p:cNvSpPr/>
          <p:nvPr userDrawn="1"/>
        </p:nvSpPr>
        <p:spPr>
          <a:xfrm>
            <a:off x="6917749" y="42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6" name="Rectangle 455"/>
          <p:cNvSpPr/>
          <p:nvPr userDrawn="1"/>
        </p:nvSpPr>
        <p:spPr>
          <a:xfrm>
            <a:off x="6557749" y="42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7" name="Rectangle 456"/>
          <p:cNvSpPr/>
          <p:nvPr userDrawn="1"/>
        </p:nvSpPr>
        <p:spPr>
          <a:xfrm>
            <a:off x="6197749" y="42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8" name="Rectangle 457"/>
          <p:cNvSpPr/>
          <p:nvPr userDrawn="1"/>
        </p:nvSpPr>
        <p:spPr>
          <a:xfrm>
            <a:off x="5837749" y="42270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9" name="Rectangle 458"/>
          <p:cNvSpPr/>
          <p:nvPr userDrawn="1"/>
        </p:nvSpPr>
        <p:spPr>
          <a:xfrm>
            <a:off x="5477749" y="42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0" name="Rectangle 459"/>
          <p:cNvSpPr/>
          <p:nvPr userDrawn="1"/>
        </p:nvSpPr>
        <p:spPr>
          <a:xfrm>
            <a:off x="5117749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1" name="Rectangle 460"/>
          <p:cNvSpPr/>
          <p:nvPr userDrawn="1"/>
        </p:nvSpPr>
        <p:spPr>
          <a:xfrm>
            <a:off x="4757749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2" name="Rectangle 461"/>
          <p:cNvSpPr/>
          <p:nvPr userDrawn="1"/>
        </p:nvSpPr>
        <p:spPr>
          <a:xfrm>
            <a:off x="4397749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3" name="Rectangle 462"/>
          <p:cNvSpPr/>
          <p:nvPr userDrawn="1"/>
        </p:nvSpPr>
        <p:spPr>
          <a:xfrm>
            <a:off x="4037749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4" name="Rectangle 463"/>
          <p:cNvSpPr/>
          <p:nvPr userDrawn="1"/>
        </p:nvSpPr>
        <p:spPr>
          <a:xfrm>
            <a:off x="3677749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5" name="Rectangle 464"/>
          <p:cNvSpPr/>
          <p:nvPr userDrawn="1"/>
        </p:nvSpPr>
        <p:spPr>
          <a:xfrm>
            <a:off x="3318615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6" name="Rectangle 465"/>
          <p:cNvSpPr/>
          <p:nvPr userDrawn="1"/>
        </p:nvSpPr>
        <p:spPr>
          <a:xfrm>
            <a:off x="2958615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7" name="Rectangle 466"/>
          <p:cNvSpPr/>
          <p:nvPr userDrawn="1"/>
        </p:nvSpPr>
        <p:spPr>
          <a:xfrm>
            <a:off x="2598615" y="42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8" name="Rectangle 467"/>
          <p:cNvSpPr/>
          <p:nvPr userDrawn="1"/>
        </p:nvSpPr>
        <p:spPr>
          <a:xfrm>
            <a:off x="2238615" y="42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9" name="Rectangle 468"/>
          <p:cNvSpPr/>
          <p:nvPr userDrawn="1"/>
        </p:nvSpPr>
        <p:spPr>
          <a:xfrm>
            <a:off x="1878615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0" name="Rectangle 469"/>
          <p:cNvSpPr/>
          <p:nvPr userDrawn="1"/>
        </p:nvSpPr>
        <p:spPr>
          <a:xfrm>
            <a:off x="1518615" y="42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1" name="Rectangle 470"/>
          <p:cNvSpPr/>
          <p:nvPr userDrawn="1"/>
        </p:nvSpPr>
        <p:spPr>
          <a:xfrm>
            <a:off x="1158615" y="42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2" name="Rectangle 471"/>
          <p:cNvSpPr/>
          <p:nvPr userDrawn="1"/>
        </p:nvSpPr>
        <p:spPr>
          <a:xfrm>
            <a:off x="798615" y="42223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3" name="Rectangle 472"/>
          <p:cNvSpPr/>
          <p:nvPr userDrawn="1"/>
        </p:nvSpPr>
        <p:spPr>
          <a:xfrm>
            <a:off x="438615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4" name="Rectangle 473"/>
          <p:cNvSpPr/>
          <p:nvPr userDrawn="1"/>
        </p:nvSpPr>
        <p:spPr>
          <a:xfrm>
            <a:off x="78615" y="42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6" name="Rectangle 475"/>
          <p:cNvSpPr/>
          <p:nvPr userDrawn="1"/>
        </p:nvSpPr>
        <p:spPr>
          <a:xfrm>
            <a:off x="8717433" y="69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7" name="Rectangle 476"/>
          <p:cNvSpPr/>
          <p:nvPr userDrawn="1"/>
        </p:nvSpPr>
        <p:spPr>
          <a:xfrm>
            <a:off x="8357433" y="69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8" name="Rectangle 477"/>
          <p:cNvSpPr/>
          <p:nvPr userDrawn="1"/>
        </p:nvSpPr>
        <p:spPr>
          <a:xfrm>
            <a:off x="7997433" y="69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9" name="Rectangle 478"/>
          <p:cNvSpPr/>
          <p:nvPr userDrawn="1"/>
        </p:nvSpPr>
        <p:spPr>
          <a:xfrm>
            <a:off x="7637433" y="69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0" name="Rectangle 479"/>
          <p:cNvSpPr/>
          <p:nvPr userDrawn="1"/>
        </p:nvSpPr>
        <p:spPr>
          <a:xfrm>
            <a:off x="7277433" y="69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1" name="Rectangle 480"/>
          <p:cNvSpPr/>
          <p:nvPr userDrawn="1"/>
        </p:nvSpPr>
        <p:spPr>
          <a:xfrm>
            <a:off x="6917433" y="69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2" name="Rectangle 481"/>
          <p:cNvSpPr/>
          <p:nvPr userDrawn="1"/>
        </p:nvSpPr>
        <p:spPr>
          <a:xfrm>
            <a:off x="6557433" y="69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3" name="Rectangle 482"/>
          <p:cNvSpPr/>
          <p:nvPr userDrawn="1"/>
        </p:nvSpPr>
        <p:spPr>
          <a:xfrm>
            <a:off x="6197433" y="69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4" name="Rectangle 483"/>
          <p:cNvSpPr/>
          <p:nvPr userDrawn="1"/>
        </p:nvSpPr>
        <p:spPr>
          <a:xfrm>
            <a:off x="5837433" y="69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5" name="Rectangle 484"/>
          <p:cNvSpPr/>
          <p:nvPr userDrawn="1"/>
        </p:nvSpPr>
        <p:spPr>
          <a:xfrm>
            <a:off x="5477433" y="69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6" name="Rectangle 485"/>
          <p:cNvSpPr/>
          <p:nvPr userDrawn="1"/>
        </p:nvSpPr>
        <p:spPr>
          <a:xfrm>
            <a:off x="5117433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7" name="Rectangle 486"/>
          <p:cNvSpPr/>
          <p:nvPr userDrawn="1"/>
        </p:nvSpPr>
        <p:spPr>
          <a:xfrm>
            <a:off x="4757433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8" name="Rectangle 487"/>
          <p:cNvSpPr/>
          <p:nvPr userDrawn="1"/>
        </p:nvSpPr>
        <p:spPr>
          <a:xfrm>
            <a:off x="4397433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9" name="Rectangle 488"/>
          <p:cNvSpPr/>
          <p:nvPr userDrawn="1"/>
        </p:nvSpPr>
        <p:spPr>
          <a:xfrm>
            <a:off x="4037433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0" name="Rectangle 489"/>
          <p:cNvSpPr/>
          <p:nvPr userDrawn="1"/>
        </p:nvSpPr>
        <p:spPr>
          <a:xfrm>
            <a:off x="3677433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1" name="Rectangle 490"/>
          <p:cNvSpPr/>
          <p:nvPr userDrawn="1"/>
        </p:nvSpPr>
        <p:spPr>
          <a:xfrm>
            <a:off x="3318299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2" name="Rectangle 491"/>
          <p:cNvSpPr/>
          <p:nvPr userDrawn="1"/>
        </p:nvSpPr>
        <p:spPr>
          <a:xfrm>
            <a:off x="2958299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3" name="Rectangle 492"/>
          <p:cNvSpPr/>
          <p:nvPr userDrawn="1"/>
        </p:nvSpPr>
        <p:spPr>
          <a:xfrm>
            <a:off x="2598299" y="69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4" name="Rectangle 493"/>
          <p:cNvSpPr/>
          <p:nvPr userDrawn="1"/>
        </p:nvSpPr>
        <p:spPr>
          <a:xfrm>
            <a:off x="2238299" y="69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5" name="Rectangle 494"/>
          <p:cNvSpPr/>
          <p:nvPr userDrawn="1"/>
        </p:nvSpPr>
        <p:spPr>
          <a:xfrm>
            <a:off x="1878299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6" name="Rectangle 495"/>
          <p:cNvSpPr/>
          <p:nvPr userDrawn="1"/>
        </p:nvSpPr>
        <p:spPr>
          <a:xfrm>
            <a:off x="1518299" y="69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7" name="Rectangle 496"/>
          <p:cNvSpPr/>
          <p:nvPr userDrawn="1"/>
        </p:nvSpPr>
        <p:spPr>
          <a:xfrm>
            <a:off x="1158299" y="69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8" name="Rectangle 497"/>
          <p:cNvSpPr/>
          <p:nvPr userDrawn="1"/>
        </p:nvSpPr>
        <p:spPr>
          <a:xfrm>
            <a:off x="798299" y="69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9" name="Rectangle 498"/>
          <p:cNvSpPr/>
          <p:nvPr userDrawn="1"/>
        </p:nvSpPr>
        <p:spPr>
          <a:xfrm>
            <a:off x="438299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0" name="Rectangle 499"/>
          <p:cNvSpPr/>
          <p:nvPr userDrawn="1"/>
        </p:nvSpPr>
        <p:spPr>
          <a:xfrm>
            <a:off x="78299" y="69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2" name="Rectangle 501"/>
          <p:cNvSpPr/>
          <p:nvPr userDrawn="1"/>
        </p:nvSpPr>
        <p:spPr>
          <a:xfrm>
            <a:off x="8717749" y="96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3" name="Rectangle 502"/>
          <p:cNvSpPr/>
          <p:nvPr userDrawn="1"/>
        </p:nvSpPr>
        <p:spPr>
          <a:xfrm>
            <a:off x="8357749" y="96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4" name="Rectangle 503"/>
          <p:cNvSpPr/>
          <p:nvPr userDrawn="1"/>
        </p:nvSpPr>
        <p:spPr>
          <a:xfrm>
            <a:off x="7997749" y="96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5" name="Rectangle 504"/>
          <p:cNvSpPr/>
          <p:nvPr userDrawn="1"/>
        </p:nvSpPr>
        <p:spPr>
          <a:xfrm>
            <a:off x="7637749" y="96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6" name="Rectangle 505"/>
          <p:cNvSpPr/>
          <p:nvPr userDrawn="1"/>
        </p:nvSpPr>
        <p:spPr>
          <a:xfrm>
            <a:off x="7277749" y="96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7" name="Rectangle 506"/>
          <p:cNvSpPr/>
          <p:nvPr userDrawn="1"/>
        </p:nvSpPr>
        <p:spPr>
          <a:xfrm>
            <a:off x="6917749" y="96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8" name="Rectangle 507"/>
          <p:cNvSpPr/>
          <p:nvPr userDrawn="1"/>
        </p:nvSpPr>
        <p:spPr>
          <a:xfrm>
            <a:off x="6557749" y="96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9" name="Rectangle 508"/>
          <p:cNvSpPr/>
          <p:nvPr userDrawn="1"/>
        </p:nvSpPr>
        <p:spPr>
          <a:xfrm>
            <a:off x="6197749" y="96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0" name="Rectangle 509"/>
          <p:cNvSpPr/>
          <p:nvPr userDrawn="1"/>
        </p:nvSpPr>
        <p:spPr>
          <a:xfrm>
            <a:off x="5837749" y="96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1" name="Rectangle 510"/>
          <p:cNvSpPr/>
          <p:nvPr userDrawn="1"/>
        </p:nvSpPr>
        <p:spPr>
          <a:xfrm>
            <a:off x="5477749" y="96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2" name="Rectangle 511"/>
          <p:cNvSpPr/>
          <p:nvPr userDrawn="1"/>
        </p:nvSpPr>
        <p:spPr>
          <a:xfrm>
            <a:off x="5117749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3" name="Rectangle 512"/>
          <p:cNvSpPr/>
          <p:nvPr userDrawn="1"/>
        </p:nvSpPr>
        <p:spPr>
          <a:xfrm>
            <a:off x="4757749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4" name="Rectangle 513"/>
          <p:cNvSpPr/>
          <p:nvPr userDrawn="1"/>
        </p:nvSpPr>
        <p:spPr>
          <a:xfrm>
            <a:off x="4397749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5" name="Rectangle 514"/>
          <p:cNvSpPr/>
          <p:nvPr userDrawn="1"/>
        </p:nvSpPr>
        <p:spPr>
          <a:xfrm>
            <a:off x="4037749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6" name="Rectangle 515"/>
          <p:cNvSpPr/>
          <p:nvPr userDrawn="1"/>
        </p:nvSpPr>
        <p:spPr>
          <a:xfrm>
            <a:off x="3677749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7" name="Rectangle 516"/>
          <p:cNvSpPr/>
          <p:nvPr userDrawn="1"/>
        </p:nvSpPr>
        <p:spPr>
          <a:xfrm>
            <a:off x="3318615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8" name="Rectangle 517"/>
          <p:cNvSpPr/>
          <p:nvPr userDrawn="1"/>
        </p:nvSpPr>
        <p:spPr>
          <a:xfrm>
            <a:off x="2958615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9" name="Rectangle 518"/>
          <p:cNvSpPr/>
          <p:nvPr userDrawn="1"/>
        </p:nvSpPr>
        <p:spPr>
          <a:xfrm>
            <a:off x="2598615" y="96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0" name="Rectangle 519"/>
          <p:cNvSpPr/>
          <p:nvPr userDrawn="1"/>
        </p:nvSpPr>
        <p:spPr>
          <a:xfrm>
            <a:off x="2238615" y="96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1" name="Rectangle 520"/>
          <p:cNvSpPr/>
          <p:nvPr userDrawn="1"/>
        </p:nvSpPr>
        <p:spPr>
          <a:xfrm>
            <a:off x="1878615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2" name="Rectangle 521"/>
          <p:cNvSpPr/>
          <p:nvPr userDrawn="1"/>
        </p:nvSpPr>
        <p:spPr>
          <a:xfrm>
            <a:off x="1518615" y="96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3" name="Rectangle 522"/>
          <p:cNvSpPr/>
          <p:nvPr userDrawn="1"/>
        </p:nvSpPr>
        <p:spPr>
          <a:xfrm>
            <a:off x="1158615" y="96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4" name="Rectangle 523"/>
          <p:cNvSpPr/>
          <p:nvPr userDrawn="1"/>
        </p:nvSpPr>
        <p:spPr>
          <a:xfrm>
            <a:off x="798615" y="96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5" name="Rectangle 524"/>
          <p:cNvSpPr/>
          <p:nvPr userDrawn="1"/>
        </p:nvSpPr>
        <p:spPr>
          <a:xfrm>
            <a:off x="438615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6" name="Rectangle 525"/>
          <p:cNvSpPr/>
          <p:nvPr userDrawn="1"/>
        </p:nvSpPr>
        <p:spPr>
          <a:xfrm>
            <a:off x="78615" y="96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8" name="Rectangle 527"/>
          <p:cNvSpPr/>
          <p:nvPr userDrawn="1"/>
        </p:nvSpPr>
        <p:spPr>
          <a:xfrm>
            <a:off x="8716201" y="123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9" name="Rectangle 528"/>
          <p:cNvSpPr/>
          <p:nvPr userDrawn="1"/>
        </p:nvSpPr>
        <p:spPr>
          <a:xfrm>
            <a:off x="8356201" y="123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0" name="Rectangle 529"/>
          <p:cNvSpPr/>
          <p:nvPr userDrawn="1"/>
        </p:nvSpPr>
        <p:spPr>
          <a:xfrm>
            <a:off x="7996201" y="123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1" name="Rectangle 530"/>
          <p:cNvSpPr/>
          <p:nvPr userDrawn="1"/>
        </p:nvSpPr>
        <p:spPr>
          <a:xfrm>
            <a:off x="7636201" y="123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2" name="Rectangle 531"/>
          <p:cNvSpPr/>
          <p:nvPr userDrawn="1"/>
        </p:nvSpPr>
        <p:spPr>
          <a:xfrm>
            <a:off x="7276201" y="123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3" name="Rectangle 532"/>
          <p:cNvSpPr/>
          <p:nvPr userDrawn="1"/>
        </p:nvSpPr>
        <p:spPr>
          <a:xfrm>
            <a:off x="6916201" y="123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4" name="Rectangle 533"/>
          <p:cNvSpPr/>
          <p:nvPr userDrawn="1"/>
        </p:nvSpPr>
        <p:spPr>
          <a:xfrm>
            <a:off x="6556201" y="123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5" name="Rectangle 534"/>
          <p:cNvSpPr/>
          <p:nvPr userDrawn="1"/>
        </p:nvSpPr>
        <p:spPr>
          <a:xfrm>
            <a:off x="6196201" y="123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6" name="Rectangle 535"/>
          <p:cNvSpPr/>
          <p:nvPr userDrawn="1"/>
        </p:nvSpPr>
        <p:spPr>
          <a:xfrm>
            <a:off x="5836201" y="123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7" name="Rectangle 536"/>
          <p:cNvSpPr/>
          <p:nvPr userDrawn="1"/>
        </p:nvSpPr>
        <p:spPr>
          <a:xfrm>
            <a:off x="5476201" y="123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8" name="Rectangle 537"/>
          <p:cNvSpPr/>
          <p:nvPr userDrawn="1"/>
        </p:nvSpPr>
        <p:spPr>
          <a:xfrm>
            <a:off x="5116201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9" name="Rectangle 538"/>
          <p:cNvSpPr/>
          <p:nvPr userDrawn="1"/>
        </p:nvSpPr>
        <p:spPr>
          <a:xfrm>
            <a:off x="4756201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0" name="Rectangle 539"/>
          <p:cNvSpPr/>
          <p:nvPr userDrawn="1"/>
        </p:nvSpPr>
        <p:spPr>
          <a:xfrm>
            <a:off x="4396201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1" name="Rectangle 540"/>
          <p:cNvSpPr/>
          <p:nvPr userDrawn="1"/>
        </p:nvSpPr>
        <p:spPr>
          <a:xfrm>
            <a:off x="4036201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2" name="Rectangle 541"/>
          <p:cNvSpPr/>
          <p:nvPr userDrawn="1"/>
        </p:nvSpPr>
        <p:spPr>
          <a:xfrm>
            <a:off x="3676201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3" name="Rectangle 542"/>
          <p:cNvSpPr/>
          <p:nvPr userDrawn="1"/>
        </p:nvSpPr>
        <p:spPr>
          <a:xfrm>
            <a:off x="3317067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4" name="Rectangle 543"/>
          <p:cNvSpPr/>
          <p:nvPr userDrawn="1"/>
        </p:nvSpPr>
        <p:spPr>
          <a:xfrm>
            <a:off x="2957067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5" name="Rectangle 544"/>
          <p:cNvSpPr/>
          <p:nvPr userDrawn="1"/>
        </p:nvSpPr>
        <p:spPr>
          <a:xfrm>
            <a:off x="2597067" y="123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6" name="Rectangle 545"/>
          <p:cNvSpPr/>
          <p:nvPr userDrawn="1"/>
        </p:nvSpPr>
        <p:spPr>
          <a:xfrm>
            <a:off x="2237067" y="123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7" name="Rectangle 546"/>
          <p:cNvSpPr/>
          <p:nvPr userDrawn="1"/>
        </p:nvSpPr>
        <p:spPr>
          <a:xfrm>
            <a:off x="1877067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8" name="Rectangle 547"/>
          <p:cNvSpPr/>
          <p:nvPr userDrawn="1"/>
        </p:nvSpPr>
        <p:spPr>
          <a:xfrm>
            <a:off x="1517067" y="123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9" name="Rectangle 548"/>
          <p:cNvSpPr/>
          <p:nvPr userDrawn="1"/>
        </p:nvSpPr>
        <p:spPr>
          <a:xfrm>
            <a:off x="1157067" y="123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0" name="Rectangle 549"/>
          <p:cNvSpPr/>
          <p:nvPr userDrawn="1"/>
        </p:nvSpPr>
        <p:spPr>
          <a:xfrm>
            <a:off x="797067" y="123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1" name="Rectangle 550"/>
          <p:cNvSpPr/>
          <p:nvPr userDrawn="1"/>
        </p:nvSpPr>
        <p:spPr>
          <a:xfrm>
            <a:off x="437067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2" name="Rectangle 551"/>
          <p:cNvSpPr/>
          <p:nvPr userDrawn="1"/>
        </p:nvSpPr>
        <p:spPr>
          <a:xfrm>
            <a:off x="77067" y="123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1" name="Rectangle 580"/>
          <p:cNvSpPr/>
          <p:nvPr userDrawn="1"/>
        </p:nvSpPr>
        <p:spPr>
          <a:xfrm>
            <a:off x="8717749" y="150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2" name="Rectangle 581"/>
          <p:cNvSpPr/>
          <p:nvPr userDrawn="1"/>
        </p:nvSpPr>
        <p:spPr>
          <a:xfrm>
            <a:off x="8357749" y="150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3" name="Rectangle 582"/>
          <p:cNvSpPr/>
          <p:nvPr userDrawn="1"/>
        </p:nvSpPr>
        <p:spPr>
          <a:xfrm>
            <a:off x="7997749" y="150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4" name="Rectangle 583"/>
          <p:cNvSpPr/>
          <p:nvPr userDrawn="1"/>
        </p:nvSpPr>
        <p:spPr>
          <a:xfrm>
            <a:off x="7637749" y="150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5" name="Rectangle 584"/>
          <p:cNvSpPr/>
          <p:nvPr userDrawn="1"/>
        </p:nvSpPr>
        <p:spPr>
          <a:xfrm>
            <a:off x="7277749" y="150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6" name="Rectangle 585"/>
          <p:cNvSpPr/>
          <p:nvPr userDrawn="1"/>
        </p:nvSpPr>
        <p:spPr>
          <a:xfrm>
            <a:off x="6917749" y="150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7" name="Rectangle 586"/>
          <p:cNvSpPr/>
          <p:nvPr userDrawn="1"/>
        </p:nvSpPr>
        <p:spPr>
          <a:xfrm>
            <a:off x="6557749" y="150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8" name="Rectangle 587"/>
          <p:cNvSpPr/>
          <p:nvPr userDrawn="1"/>
        </p:nvSpPr>
        <p:spPr>
          <a:xfrm>
            <a:off x="6197749" y="150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9" name="Rectangle 588"/>
          <p:cNvSpPr/>
          <p:nvPr userDrawn="1"/>
        </p:nvSpPr>
        <p:spPr>
          <a:xfrm>
            <a:off x="5837749" y="150341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0" name="Rectangle 589"/>
          <p:cNvSpPr/>
          <p:nvPr userDrawn="1"/>
        </p:nvSpPr>
        <p:spPr>
          <a:xfrm>
            <a:off x="5477749" y="150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1" name="Rectangle 590"/>
          <p:cNvSpPr/>
          <p:nvPr userDrawn="1"/>
        </p:nvSpPr>
        <p:spPr>
          <a:xfrm>
            <a:off x="5117749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2" name="Rectangle 591"/>
          <p:cNvSpPr/>
          <p:nvPr userDrawn="1"/>
        </p:nvSpPr>
        <p:spPr>
          <a:xfrm>
            <a:off x="4757749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3" name="Rectangle 592"/>
          <p:cNvSpPr/>
          <p:nvPr userDrawn="1"/>
        </p:nvSpPr>
        <p:spPr>
          <a:xfrm>
            <a:off x="4397749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4" name="Rectangle 593"/>
          <p:cNvSpPr/>
          <p:nvPr userDrawn="1"/>
        </p:nvSpPr>
        <p:spPr>
          <a:xfrm>
            <a:off x="4037749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5" name="Rectangle 594"/>
          <p:cNvSpPr/>
          <p:nvPr userDrawn="1"/>
        </p:nvSpPr>
        <p:spPr>
          <a:xfrm>
            <a:off x="3677749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6" name="Rectangle 595"/>
          <p:cNvSpPr/>
          <p:nvPr userDrawn="1"/>
        </p:nvSpPr>
        <p:spPr>
          <a:xfrm>
            <a:off x="3318615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7" name="Rectangle 596"/>
          <p:cNvSpPr/>
          <p:nvPr userDrawn="1"/>
        </p:nvSpPr>
        <p:spPr>
          <a:xfrm>
            <a:off x="2958615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8" name="Rectangle 597"/>
          <p:cNvSpPr/>
          <p:nvPr userDrawn="1"/>
        </p:nvSpPr>
        <p:spPr>
          <a:xfrm>
            <a:off x="2598615" y="150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9" name="Rectangle 598"/>
          <p:cNvSpPr/>
          <p:nvPr userDrawn="1"/>
        </p:nvSpPr>
        <p:spPr>
          <a:xfrm>
            <a:off x="2238615" y="150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0" name="Rectangle 599"/>
          <p:cNvSpPr/>
          <p:nvPr userDrawn="1"/>
        </p:nvSpPr>
        <p:spPr>
          <a:xfrm>
            <a:off x="1878615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1" name="Rectangle 600"/>
          <p:cNvSpPr/>
          <p:nvPr userDrawn="1"/>
        </p:nvSpPr>
        <p:spPr>
          <a:xfrm>
            <a:off x="1518615" y="150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2" name="Rectangle 601"/>
          <p:cNvSpPr/>
          <p:nvPr userDrawn="1"/>
        </p:nvSpPr>
        <p:spPr>
          <a:xfrm>
            <a:off x="1158615" y="150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3" name="Rectangle 602"/>
          <p:cNvSpPr/>
          <p:nvPr userDrawn="1"/>
        </p:nvSpPr>
        <p:spPr>
          <a:xfrm>
            <a:off x="798615" y="150294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4" name="Rectangle 603"/>
          <p:cNvSpPr/>
          <p:nvPr userDrawn="1"/>
        </p:nvSpPr>
        <p:spPr>
          <a:xfrm>
            <a:off x="438615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5" name="Rectangle 604"/>
          <p:cNvSpPr/>
          <p:nvPr userDrawn="1"/>
        </p:nvSpPr>
        <p:spPr>
          <a:xfrm>
            <a:off x="78615" y="150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>
            <a:stCxn id="404" idx="3"/>
          </p:cNvCxnSpPr>
          <p:nvPr userDrawn="1"/>
        </p:nvCxnSpPr>
        <p:spPr>
          <a:xfrm>
            <a:off x="6917741" y="287703"/>
            <a:ext cx="9" cy="1630245"/>
          </a:xfrm>
          <a:prstGeom prst="line">
            <a:avLst/>
          </a:prstGeom>
          <a:ln w="31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9" name="Rectangle 738"/>
          <p:cNvSpPr/>
          <p:nvPr userDrawn="1"/>
        </p:nvSpPr>
        <p:spPr>
          <a:xfrm>
            <a:off x="8712332" y="177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0" name="Rectangle 739"/>
          <p:cNvSpPr/>
          <p:nvPr userDrawn="1"/>
        </p:nvSpPr>
        <p:spPr>
          <a:xfrm>
            <a:off x="8352332" y="177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1" name="Rectangle 740"/>
          <p:cNvSpPr/>
          <p:nvPr userDrawn="1"/>
        </p:nvSpPr>
        <p:spPr>
          <a:xfrm>
            <a:off x="7992332" y="177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2" name="Rectangle 741"/>
          <p:cNvSpPr/>
          <p:nvPr userDrawn="1"/>
        </p:nvSpPr>
        <p:spPr>
          <a:xfrm>
            <a:off x="7632332" y="177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3" name="Rectangle 742"/>
          <p:cNvSpPr/>
          <p:nvPr userDrawn="1"/>
        </p:nvSpPr>
        <p:spPr>
          <a:xfrm>
            <a:off x="7272332" y="177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4" name="Rectangle 743"/>
          <p:cNvSpPr/>
          <p:nvPr userDrawn="1"/>
        </p:nvSpPr>
        <p:spPr>
          <a:xfrm>
            <a:off x="6912332" y="177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5" name="Rectangle 744"/>
          <p:cNvSpPr/>
          <p:nvPr userDrawn="1"/>
        </p:nvSpPr>
        <p:spPr>
          <a:xfrm>
            <a:off x="6552332" y="177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6" name="Rectangle 745"/>
          <p:cNvSpPr/>
          <p:nvPr userDrawn="1"/>
        </p:nvSpPr>
        <p:spPr>
          <a:xfrm>
            <a:off x="6192332" y="177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7" name="Rectangle 746"/>
          <p:cNvSpPr/>
          <p:nvPr userDrawn="1"/>
        </p:nvSpPr>
        <p:spPr>
          <a:xfrm>
            <a:off x="5832332" y="177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8" name="Rectangle 747"/>
          <p:cNvSpPr/>
          <p:nvPr userDrawn="1"/>
        </p:nvSpPr>
        <p:spPr>
          <a:xfrm>
            <a:off x="5472332" y="177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9" name="Rectangle 748"/>
          <p:cNvSpPr/>
          <p:nvPr userDrawn="1"/>
        </p:nvSpPr>
        <p:spPr>
          <a:xfrm>
            <a:off x="5112332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0" name="Rectangle 749"/>
          <p:cNvSpPr/>
          <p:nvPr userDrawn="1"/>
        </p:nvSpPr>
        <p:spPr>
          <a:xfrm>
            <a:off x="4752332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1" name="Rectangle 750"/>
          <p:cNvSpPr/>
          <p:nvPr userDrawn="1"/>
        </p:nvSpPr>
        <p:spPr>
          <a:xfrm>
            <a:off x="4392332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2" name="Rectangle 751"/>
          <p:cNvSpPr/>
          <p:nvPr userDrawn="1"/>
        </p:nvSpPr>
        <p:spPr>
          <a:xfrm>
            <a:off x="4032332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3" name="Rectangle 752"/>
          <p:cNvSpPr/>
          <p:nvPr userDrawn="1"/>
        </p:nvSpPr>
        <p:spPr>
          <a:xfrm>
            <a:off x="3672332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4" name="Rectangle 753"/>
          <p:cNvSpPr/>
          <p:nvPr userDrawn="1"/>
        </p:nvSpPr>
        <p:spPr>
          <a:xfrm>
            <a:off x="3313198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5" name="Rectangle 754"/>
          <p:cNvSpPr/>
          <p:nvPr userDrawn="1"/>
        </p:nvSpPr>
        <p:spPr>
          <a:xfrm>
            <a:off x="2953198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6" name="Rectangle 755"/>
          <p:cNvSpPr/>
          <p:nvPr userDrawn="1"/>
        </p:nvSpPr>
        <p:spPr>
          <a:xfrm>
            <a:off x="2593198" y="177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7" name="Rectangle 756"/>
          <p:cNvSpPr/>
          <p:nvPr userDrawn="1"/>
        </p:nvSpPr>
        <p:spPr>
          <a:xfrm>
            <a:off x="2233198" y="177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8" name="Rectangle 757"/>
          <p:cNvSpPr/>
          <p:nvPr userDrawn="1"/>
        </p:nvSpPr>
        <p:spPr>
          <a:xfrm>
            <a:off x="1873198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9" name="Rectangle 758"/>
          <p:cNvSpPr/>
          <p:nvPr userDrawn="1"/>
        </p:nvSpPr>
        <p:spPr>
          <a:xfrm>
            <a:off x="1513198" y="177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0" name="Rectangle 759"/>
          <p:cNvSpPr/>
          <p:nvPr userDrawn="1"/>
        </p:nvSpPr>
        <p:spPr>
          <a:xfrm>
            <a:off x="1153198" y="177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1" name="Rectangle 760"/>
          <p:cNvSpPr/>
          <p:nvPr userDrawn="1"/>
        </p:nvSpPr>
        <p:spPr>
          <a:xfrm>
            <a:off x="793198" y="177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2" name="Rectangle 761"/>
          <p:cNvSpPr/>
          <p:nvPr userDrawn="1"/>
        </p:nvSpPr>
        <p:spPr>
          <a:xfrm>
            <a:off x="433198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3" name="Rectangle 762"/>
          <p:cNvSpPr/>
          <p:nvPr userDrawn="1"/>
        </p:nvSpPr>
        <p:spPr>
          <a:xfrm>
            <a:off x="73198" y="177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4" name="Rectangle 713"/>
          <p:cNvSpPr/>
          <p:nvPr userDrawn="1"/>
        </p:nvSpPr>
        <p:spPr>
          <a:xfrm>
            <a:off x="8712341" y="204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5" name="Rectangle 714"/>
          <p:cNvSpPr/>
          <p:nvPr userDrawn="1"/>
        </p:nvSpPr>
        <p:spPr>
          <a:xfrm>
            <a:off x="8352341" y="204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6" name="Rectangle 715"/>
          <p:cNvSpPr/>
          <p:nvPr userDrawn="1"/>
        </p:nvSpPr>
        <p:spPr>
          <a:xfrm>
            <a:off x="7992341" y="204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7" name="Rectangle 716"/>
          <p:cNvSpPr/>
          <p:nvPr userDrawn="1"/>
        </p:nvSpPr>
        <p:spPr>
          <a:xfrm>
            <a:off x="7632341" y="204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8" name="Rectangle 717"/>
          <p:cNvSpPr/>
          <p:nvPr userDrawn="1"/>
        </p:nvSpPr>
        <p:spPr>
          <a:xfrm>
            <a:off x="7272341" y="204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9" name="Rectangle 718"/>
          <p:cNvSpPr/>
          <p:nvPr userDrawn="1"/>
        </p:nvSpPr>
        <p:spPr>
          <a:xfrm>
            <a:off x="6912341" y="204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0" name="Rectangle 719"/>
          <p:cNvSpPr/>
          <p:nvPr userDrawn="1"/>
        </p:nvSpPr>
        <p:spPr>
          <a:xfrm>
            <a:off x="6552341" y="204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1" name="Rectangle 720"/>
          <p:cNvSpPr/>
          <p:nvPr userDrawn="1"/>
        </p:nvSpPr>
        <p:spPr>
          <a:xfrm>
            <a:off x="6192341" y="204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2" name="Rectangle 721"/>
          <p:cNvSpPr/>
          <p:nvPr userDrawn="1"/>
        </p:nvSpPr>
        <p:spPr>
          <a:xfrm>
            <a:off x="5832341" y="204413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3" name="Rectangle 722"/>
          <p:cNvSpPr/>
          <p:nvPr userDrawn="1"/>
        </p:nvSpPr>
        <p:spPr>
          <a:xfrm>
            <a:off x="5472341" y="204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4" name="Rectangle 723"/>
          <p:cNvSpPr/>
          <p:nvPr userDrawn="1"/>
        </p:nvSpPr>
        <p:spPr>
          <a:xfrm>
            <a:off x="5112341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5" name="Rectangle 724"/>
          <p:cNvSpPr/>
          <p:nvPr userDrawn="1"/>
        </p:nvSpPr>
        <p:spPr>
          <a:xfrm>
            <a:off x="4752341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6" name="Rectangle 725"/>
          <p:cNvSpPr/>
          <p:nvPr userDrawn="1"/>
        </p:nvSpPr>
        <p:spPr>
          <a:xfrm>
            <a:off x="4392341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7" name="Rectangle 726"/>
          <p:cNvSpPr/>
          <p:nvPr userDrawn="1"/>
        </p:nvSpPr>
        <p:spPr>
          <a:xfrm>
            <a:off x="4032341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8" name="Rectangle 727"/>
          <p:cNvSpPr/>
          <p:nvPr userDrawn="1"/>
        </p:nvSpPr>
        <p:spPr>
          <a:xfrm>
            <a:off x="3672341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9" name="Rectangle 728"/>
          <p:cNvSpPr/>
          <p:nvPr userDrawn="1"/>
        </p:nvSpPr>
        <p:spPr>
          <a:xfrm>
            <a:off x="3313207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0" name="Rectangle 729"/>
          <p:cNvSpPr/>
          <p:nvPr userDrawn="1"/>
        </p:nvSpPr>
        <p:spPr>
          <a:xfrm>
            <a:off x="2953207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1" name="Rectangle 730"/>
          <p:cNvSpPr/>
          <p:nvPr userDrawn="1"/>
        </p:nvSpPr>
        <p:spPr>
          <a:xfrm>
            <a:off x="2593207" y="204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2" name="Rectangle 731"/>
          <p:cNvSpPr/>
          <p:nvPr userDrawn="1"/>
        </p:nvSpPr>
        <p:spPr>
          <a:xfrm>
            <a:off x="2233207" y="204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3" name="Rectangle 732"/>
          <p:cNvSpPr/>
          <p:nvPr userDrawn="1"/>
        </p:nvSpPr>
        <p:spPr>
          <a:xfrm>
            <a:off x="1873207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4" name="Rectangle 733"/>
          <p:cNvSpPr/>
          <p:nvPr userDrawn="1"/>
        </p:nvSpPr>
        <p:spPr>
          <a:xfrm>
            <a:off x="1513207" y="204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5" name="Rectangle 734"/>
          <p:cNvSpPr/>
          <p:nvPr userDrawn="1"/>
        </p:nvSpPr>
        <p:spPr>
          <a:xfrm>
            <a:off x="1153207" y="204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6" name="Rectangle 735"/>
          <p:cNvSpPr/>
          <p:nvPr userDrawn="1"/>
        </p:nvSpPr>
        <p:spPr>
          <a:xfrm>
            <a:off x="793207" y="2043662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7" name="Rectangle 736"/>
          <p:cNvSpPr/>
          <p:nvPr userDrawn="1"/>
        </p:nvSpPr>
        <p:spPr>
          <a:xfrm>
            <a:off x="433207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8" name="Rectangle 737"/>
          <p:cNvSpPr/>
          <p:nvPr userDrawn="1"/>
        </p:nvSpPr>
        <p:spPr>
          <a:xfrm>
            <a:off x="73207" y="204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9" name="Rectangle 688"/>
          <p:cNvSpPr/>
          <p:nvPr userDrawn="1"/>
        </p:nvSpPr>
        <p:spPr>
          <a:xfrm>
            <a:off x="8712025" y="231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0" name="Rectangle 689"/>
          <p:cNvSpPr/>
          <p:nvPr userDrawn="1"/>
        </p:nvSpPr>
        <p:spPr>
          <a:xfrm>
            <a:off x="8352025" y="231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1" name="Rectangle 690"/>
          <p:cNvSpPr/>
          <p:nvPr userDrawn="1"/>
        </p:nvSpPr>
        <p:spPr>
          <a:xfrm>
            <a:off x="7992025" y="231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2" name="Rectangle 691"/>
          <p:cNvSpPr/>
          <p:nvPr userDrawn="1"/>
        </p:nvSpPr>
        <p:spPr>
          <a:xfrm>
            <a:off x="7632025" y="231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3" name="Rectangle 692"/>
          <p:cNvSpPr/>
          <p:nvPr userDrawn="1"/>
        </p:nvSpPr>
        <p:spPr>
          <a:xfrm>
            <a:off x="7272025" y="231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4" name="Rectangle 693"/>
          <p:cNvSpPr/>
          <p:nvPr userDrawn="1"/>
        </p:nvSpPr>
        <p:spPr>
          <a:xfrm>
            <a:off x="6912025" y="231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5" name="Rectangle 694"/>
          <p:cNvSpPr/>
          <p:nvPr userDrawn="1"/>
        </p:nvSpPr>
        <p:spPr>
          <a:xfrm>
            <a:off x="6552025" y="231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6" name="Rectangle 695"/>
          <p:cNvSpPr/>
          <p:nvPr userDrawn="1"/>
        </p:nvSpPr>
        <p:spPr>
          <a:xfrm>
            <a:off x="6192025" y="231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7" name="Rectangle 696"/>
          <p:cNvSpPr/>
          <p:nvPr userDrawn="1"/>
        </p:nvSpPr>
        <p:spPr>
          <a:xfrm>
            <a:off x="5832025" y="231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8" name="Rectangle 697"/>
          <p:cNvSpPr/>
          <p:nvPr userDrawn="1"/>
        </p:nvSpPr>
        <p:spPr>
          <a:xfrm>
            <a:off x="5472025" y="231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9" name="Rectangle 698"/>
          <p:cNvSpPr/>
          <p:nvPr userDrawn="1"/>
        </p:nvSpPr>
        <p:spPr>
          <a:xfrm>
            <a:off x="5112025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0" name="Rectangle 699"/>
          <p:cNvSpPr/>
          <p:nvPr userDrawn="1"/>
        </p:nvSpPr>
        <p:spPr>
          <a:xfrm>
            <a:off x="4752025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1" name="Rectangle 700"/>
          <p:cNvSpPr/>
          <p:nvPr userDrawn="1"/>
        </p:nvSpPr>
        <p:spPr>
          <a:xfrm>
            <a:off x="4392025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2" name="Rectangle 701"/>
          <p:cNvSpPr/>
          <p:nvPr userDrawn="1"/>
        </p:nvSpPr>
        <p:spPr>
          <a:xfrm>
            <a:off x="4032025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3" name="Rectangle 702"/>
          <p:cNvSpPr/>
          <p:nvPr userDrawn="1"/>
        </p:nvSpPr>
        <p:spPr>
          <a:xfrm>
            <a:off x="3672025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4" name="Rectangle 703"/>
          <p:cNvSpPr/>
          <p:nvPr userDrawn="1"/>
        </p:nvSpPr>
        <p:spPr>
          <a:xfrm>
            <a:off x="3312891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5" name="Rectangle 704"/>
          <p:cNvSpPr/>
          <p:nvPr userDrawn="1"/>
        </p:nvSpPr>
        <p:spPr>
          <a:xfrm>
            <a:off x="2952891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6" name="Rectangle 705"/>
          <p:cNvSpPr/>
          <p:nvPr userDrawn="1"/>
        </p:nvSpPr>
        <p:spPr>
          <a:xfrm>
            <a:off x="2592891" y="231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7" name="Rectangle 706"/>
          <p:cNvSpPr/>
          <p:nvPr userDrawn="1"/>
        </p:nvSpPr>
        <p:spPr>
          <a:xfrm>
            <a:off x="2232891" y="231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8" name="Rectangle 707"/>
          <p:cNvSpPr/>
          <p:nvPr userDrawn="1"/>
        </p:nvSpPr>
        <p:spPr>
          <a:xfrm>
            <a:off x="1872891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9" name="Rectangle 708"/>
          <p:cNvSpPr/>
          <p:nvPr userDrawn="1"/>
        </p:nvSpPr>
        <p:spPr>
          <a:xfrm>
            <a:off x="1512891" y="231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0" name="Rectangle 709"/>
          <p:cNvSpPr/>
          <p:nvPr userDrawn="1"/>
        </p:nvSpPr>
        <p:spPr>
          <a:xfrm>
            <a:off x="1152891" y="231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1" name="Rectangle 710"/>
          <p:cNvSpPr/>
          <p:nvPr userDrawn="1"/>
        </p:nvSpPr>
        <p:spPr>
          <a:xfrm>
            <a:off x="792891" y="231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2" name="Rectangle 711"/>
          <p:cNvSpPr/>
          <p:nvPr userDrawn="1"/>
        </p:nvSpPr>
        <p:spPr>
          <a:xfrm>
            <a:off x="432891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3" name="Rectangle 712"/>
          <p:cNvSpPr/>
          <p:nvPr userDrawn="1"/>
        </p:nvSpPr>
        <p:spPr>
          <a:xfrm>
            <a:off x="72891" y="231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4" name="Rectangle 663"/>
          <p:cNvSpPr/>
          <p:nvPr userDrawn="1"/>
        </p:nvSpPr>
        <p:spPr>
          <a:xfrm>
            <a:off x="8712341" y="258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5" name="Rectangle 664"/>
          <p:cNvSpPr/>
          <p:nvPr userDrawn="1"/>
        </p:nvSpPr>
        <p:spPr>
          <a:xfrm>
            <a:off x="8352341" y="258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6" name="Rectangle 665"/>
          <p:cNvSpPr/>
          <p:nvPr userDrawn="1"/>
        </p:nvSpPr>
        <p:spPr>
          <a:xfrm>
            <a:off x="7992341" y="258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7" name="Rectangle 666"/>
          <p:cNvSpPr/>
          <p:nvPr userDrawn="1"/>
        </p:nvSpPr>
        <p:spPr>
          <a:xfrm>
            <a:off x="7632341" y="258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8" name="Rectangle 667"/>
          <p:cNvSpPr/>
          <p:nvPr userDrawn="1"/>
        </p:nvSpPr>
        <p:spPr>
          <a:xfrm>
            <a:off x="7272341" y="258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9" name="Rectangle 668"/>
          <p:cNvSpPr/>
          <p:nvPr userDrawn="1"/>
        </p:nvSpPr>
        <p:spPr>
          <a:xfrm>
            <a:off x="6912341" y="258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0" name="Rectangle 669"/>
          <p:cNvSpPr/>
          <p:nvPr userDrawn="1"/>
        </p:nvSpPr>
        <p:spPr>
          <a:xfrm>
            <a:off x="6552341" y="258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1" name="Rectangle 670"/>
          <p:cNvSpPr/>
          <p:nvPr userDrawn="1"/>
        </p:nvSpPr>
        <p:spPr>
          <a:xfrm>
            <a:off x="6192341" y="258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2" name="Rectangle 671"/>
          <p:cNvSpPr/>
          <p:nvPr userDrawn="1"/>
        </p:nvSpPr>
        <p:spPr>
          <a:xfrm>
            <a:off x="5832341" y="258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3" name="Rectangle 672"/>
          <p:cNvSpPr/>
          <p:nvPr userDrawn="1"/>
        </p:nvSpPr>
        <p:spPr>
          <a:xfrm>
            <a:off x="5472341" y="258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4" name="Rectangle 673"/>
          <p:cNvSpPr/>
          <p:nvPr userDrawn="1"/>
        </p:nvSpPr>
        <p:spPr>
          <a:xfrm>
            <a:off x="5112341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5" name="Rectangle 674"/>
          <p:cNvSpPr/>
          <p:nvPr userDrawn="1"/>
        </p:nvSpPr>
        <p:spPr>
          <a:xfrm>
            <a:off x="4752341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6" name="Rectangle 675"/>
          <p:cNvSpPr/>
          <p:nvPr userDrawn="1"/>
        </p:nvSpPr>
        <p:spPr>
          <a:xfrm>
            <a:off x="4392341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7" name="Rectangle 676"/>
          <p:cNvSpPr/>
          <p:nvPr userDrawn="1"/>
        </p:nvSpPr>
        <p:spPr>
          <a:xfrm>
            <a:off x="4032341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8" name="Rectangle 677"/>
          <p:cNvSpPr/>
          <p:nvPr userDrawn="1"/>
        </p:nvSpPr>
        <p:spPr>
          <a:xfrm>
            <a:off x="3672341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9" name="Rectangle 678"/>
          <p:cNvSpPr/>
          <p:nvPr userDrawn="1"/>
        </p:nvSpPr>
        <p:spPr>
          <a:xfrm>
            <a:off x="3313207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0" name="Rectangle 679"/>
          <p:cNvSpPr/>
          <p:nvPr userDrawn="1"/>
        </p:nvSpPr>
        <p:spPr>
          <a:xfrm>
            <a:off x="2953207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1" name="Rectangle 680"/>
          <p:cNvSpPr/>
          <p:nvPr userDrawn="1"/>
        </p:nvSpPr>
        <p:spPr>
          <a:xfrm>
            <a:off x="2593207" y="258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2" name="Rectangle 681"/>
          <p:cNvSpPr/>
          <p:nvPr userDrawn="1"/>
        </p:nvSpPr>
        <p:spPr>
          <a:xfrm>
            <a:off x="2233207" y="258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3" name="Rectangle 682"/>
          <p:cNvSpPr/>
          <p:nvPr userDrawn="1"/>
        </p:nvSpPr>
        <p:spPr>
          <a:xfrm>
            <a:off x="1873207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4" name="Rectangle 683"/>
          <p:cNvSpPr/>
          <p:nvPr userDrawn="1"/>
        </p:nvSpPr>
        <p:spPr>
          <a:xfrm>
            <a:off x="1513207" y="258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5" name="Rectangle 684"/>
          <p:cNvSpPr/>
          <p:nvPr userDrawn="1"/>
        </p:nvSpPr>
        <p:spPr>
          <a:xfrm>
            <a:off x="1153207" y="258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6" name="Rectangle 685"/>
          <p:cNvSpPr/>
          <p:nvPr userDrawn="1"/>
        </p:nvSpPr>
        <p:spPr>
          <a:xfrm>
            <a:off x="793207" y="258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7" name="Rectangle 686"/>
          <p:cNvSpPr/>
          <p:nvPr userDrawn="1"/>
        </p:nvSpPr>
        <p:spPr>
          <a:xfrm>
            <a:off x="433207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8" name="Rectangle 687"/>
          <p:cNvSpPr/>
          <p:nvPr userDrawn="1"/>
        </p:nvSpPr>
        <p:spPr>
          <a:xfrm>
            <a:off x="73207" y="258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9" name="Rectangle 638"/>
          <p:cNvSpPr/>
          <p:nvPr userDrawn="1"/>
        </p:nvSpPr>
        <p:spPr>
          <a:xfrm>
            <a:off x="8710793" y="285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0" name="Rectangle 639"/>
          <p:cNvSpPr/>
          <p:nvPr userDrawn="1"/>
        </p:nvSpPr>
        <p:spPr>
          <a:xfrm>
            <a:off x="8350793" y="285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1" name="Rectangle 640"/>
          <p:cNvSpPr/>
          <p:nvPr userDrawn="1"/>
        </p:nvSpPr>
        <p:spPr>
          <a:xfrm>
            <a:off x="7990793" y="285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2" name="Rectangle 641"/>
          <p:cNvSpPr/>
          <p:nvPr userDrawn="1"/>
        </p:nvSpPr>
        <p:spPr>
          <a:xfrm>
            <a:off x="7630793" y="285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3" name="Rectangle 642"/>
          <p:cNvSpPr/>
          <p:nvPr userDrawn="1"/>
        </p:nvSpPr>
        <p:spPr>
          <a:xfrm>
            <a:off x="7270793" y="285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4" name="Rectangle 643"/>
          <p:cNvSpPr/>
          <p:nvPr userDrawn="1"/>
        </p:nvSpPr>
        <p:spPr>
          <a:xfrm>
            <a:off x="6910793" y="285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5" name="Rectangle 644"/>
          <p:cNvSpPr/>
          <p:nvPr userDrawn="1"/>
        </p:nvSpPr>
        <p:spPr>
          <a:xfrm>
            <a:off x="6550793" y="285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6" name="Rectangle 645"/>
          <p:cNvSpPr/>
          <p:nvPr userDrawn="1"/>
        </p:nvSpPr>
        <p:spPr>
          <a:xfrm>
            <a:off x="6190793" y="285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7" name="Rectangle 646"/>
          <p:cNvSpPr/>
          <p:nvPr userDrawn="1"/>
        </p:nvSpPr>
        <p:spPr>
          <a:xfrm>
            <a:off x="5830793" y="285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8" name="Rectangle 647"/>
          <p:cNvSpPr/>
          <p:nvPr userDrawn="1"/>
        </p:nvSpPr>
        <p:spPr>
          <a:xfrm>
            <a:off x="5470793" y="285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9" name="Rectangle 648"/>
          <p:cNvSpPr/>
          <p:nvPr userDrawn="1"/>
        </p:nvSpPr>
        <p:spPr>
          <a:xfrm>
            <a:off x="5110793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0" name="Rectangle 649"/>
          <p:cNvSpPr/>
          <p:nvPr userDrawn="1"/>
        </p:nvSpPr>
        <p:spPr>
          <a:xfrm>
            <a:off x="4750793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1" name="Rectangle 650"/>
          <p:cNvSpPr/>
          <p:nvPr userDrawn="1"/>
        </p:nvSpPr>
        <p:spPr>
          <a:xfrm>
            <a:off x="4390793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2" name="Rectangle 651"/>
          <p:cNvSpPr/>
          <p:nvPr userDrawn="1"/>
        </p:nvSpPr>
        <p:spPr>
          <a:xfrm>
            <a:off x="4030793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3" name="Rectangle 652"/>
          <p:cNvSpPr/>
          <p:nvPr userDrawn="1"/>
        </p:nvSpPr>
        <p:spPr>
          <a:xfrm>
            <a:off x="3670793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4" name="Rectangle 653"/>
          <p:cNvSpPr/>
          <p:nvPr userDrawn="1"/>
        </p:nvSpPr>
        <p:spPr>
          <a:xfrm>
            <a:off x="3311659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5" name="Rectangle 654"/>
          <p:cNvSpPr/>
          <p:nvPr userDrawn="1"/>
        </p:nvSpPr>
        <p:spPr>
          <a:xfrm>
            <a:off x="2951659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6" name="Rectangle 655"/>
          <p:cNvSpPr/>
          <p:nvPr userDrawn="1"/>
        </p:nvSpPr>
        <p:spPr>
          <a:xfrm>
            <a:off x="2591659" y="285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7" name="Rectangle 656"/>
          <p:cNvSpPr/>
          <p:nvPr userDrawn="1"/>
        </p:nvSpPr>
        <p:spPr>
          <a:xfrm>
            <a:off x="2231659" y="285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8" name="Rectangle 657"/>
          <p:cNvSpPr/>
          <p:nvPr userDrawn="1"/>
        </p:nvSpPr>
        <p:spPr>
          <a:xfrm>
            <a:off x="1871659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9" name="Rectangle 658"/>
          <p:cNvSpPr/>
          <p:nvPr userDrawn="1"/>
        </p:nvSpPr>
        <p:spPr>
          <a:xfrm>
            <a:off x="1511659" y="285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0" name="Rectangle 659"/>
          <p:cNvSpPr/>
          <p:nvPr userDrawn="1"/>
        </p:nvSpPr>
        <p:spPr>
          <a:xfrm>
            <a:off x="1151659" y="285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1" name="Rectangle 660"/>
          <p:cNvSpPr/>
          <p:nvPr userDrawn="1"/>
        </p:nvSpPr>
        <p:spPr>
          <a:xfrm>
            <a:off x="791659" y="285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2" name="Rectangle 661"/>
          <p:cNvSpPr/>
          <p:nvPr userDrawn="1"/>
        </p:nvSpPr>
        <p:spPr>
          <a:xfrm>
            <a:off x="431659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3" name="Rectangle 662"/>
          <p:cNvSpPr/>
          <p:nvPr userDrawn="1"/>
        </p:nvSpPr>
        <p:spPr>
          <a:xfrm>
            <a:off x="71659" y="285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4" name="Rectangle 613"/>
          <p:cNvSpPr/>
          <p:nvPr userDrawn="1"/>
        </p:nvSpPr>
        <p:spPr>
          <a:xfrm>
            <a:off x="8712341" y="312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5" name="Rectangle 614"/>
          <p:cNvSpPr/>
          <p:nvPr userDrawn="1"/>
        </p:nvSpPr>
        <p:spPr>
          <a:xfrm>
            <a:off x="8352341" y="312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6" name="Rectangle 615"/>
          <p:cNvSpPr/>
          <p:nvPr userDrawn="1"/>
        </p:nvSpPr>
        <p:spPr>
          <a:xfrm>
            <a:off x="7992341" y="312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7" name="Rectangle 616"/>
          <p:cNvSpPr/>
          <p:nvPr userDrawn="1"/>
        </p:nvSpPr>
        <p:spPr>
          <a:xfrm>
            <a:off x="7632341" y="312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8" name="Rectangle 617"/>
          <p:cNvSpPr/>
          <p:nvPr userDrawn="1"/>
        </p:nvSpPr>
        <p:spPr>
          <a:xfrm>
            <a:off x="7272341" y="312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9" name="Rectangle 618"/>
          <p:cNvSpPr/>
          <p:nvPr userDrawn="1"/>
        </p:nvSpPr>
        <p:spPr>
          <a:xfrm>
            <a:off x="6912341" y="312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0" name="Rectangle 619"/>
          <p:cNvSpPr/>
          <p:nvPr userDrawn="1"/>
        </p:nvSpPr>
        <p:spPr>
          <a:xfrm>
            <a:off x="6552341" y="312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1" name="Rectangle 620"/>
          <p:cNvSpPr/>
          <p:nvPr userDrawn="1"/>
        </p:nvSpPr>
        <p:spPr>
          <a:xfrm>
            <a:off x="6192341" y="312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2" name="Rectangle 621"/>
          <p:cNvSpPr/>
          <p:nvPr userDrawn="1"/>
        </p:nvSpPr>
        <p:spPr>
          <a:xfrm>
            <a:off x="5832341" y="3124843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3" name="Rectangle 622"/>
          <p:cNvSpPr/>
          <p:nvPr userDrawn="1"/>
        </p:nvSpPr>
        <p:spPr>
          <a:xfrm>
            <a:off x="5472341" y="312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4" name="Rectangle 623"/>
          <p:cNvSpPr/>
          <p:nvPr userDrawn="1"/>
        </p:nvSpPr>
        <p:spPr>
          <a:xfrm>
            <a:off x="5112341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5" name="Rectangle 624"/>
          <p:cNvSpPr/>
          <p:nvPr userDrawn="1"/>
        </p:nvSpPr>
        <p:spPr>
          <a:xfrm>
            <a:off x="4752341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6" name="Rectangle 625"/>
          <p:cNvSpPr/>
          <p:nvPr userDrawn="1"/>
        </p:nvSpPr>
        <p:spPr>
          <a:xfrm>
            <a:off x="4392341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7" name="Rectangle 626"/>
          <p:cNvSpPr/>
          <p:nvPr userDrawn="1"/>
        </p:nvSpPr>
        <p:spPr>
          <a:xfrm>
            <a:off x="4032341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8" name="Rectangle 627"/>
          <p:cNvSpPr/>
          <p:nvPr userDrawn="1"/>
        </p:nvSpPr>
        <p:spPr>
          <a:xfrm>
            <a:off x="3672341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9" name="Rectangle 628"/>
          <p:cNvSpPr/>
          <p:nvPr userDrawn="1"/>
        </p:nvSpPr>
        <p:spPr>
          <a:xfrm>
            <a:off x="3313207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0" name="Rectangle 629"/>
          <p:cNvSpPr/>
          <p:nvPr userDrawn="1"/>
        </p:nvSpPr>
        <p:spPr>
          <a:xfrm>
            <a:off x="2953207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1" name="Rectangle 630"/>
          <p:cNvSpPr/>
          <p:nvPr userDrawn="1"/>
        </p:nvSpPr>
        <p:spPr>
          <a:xfrm>
            <a:off x="2593207" y="312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2" name="Rectangle 631"/>
          <p:cNvSpPr/>
          <p:nvPr userDrawn="1"/>
        </p:nvSpPr>
        <p:spPr>
          <a:xfrm>
            <a:off x="2233207" y="312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3" name="Rectangle 632"/>
          <p:cNvSpPr/>
          <p:nvPr userDrawn="1"/>
        </p:nvSpPr>
        <p:spPr>
          <a:xfrm>
            <a:off x="1873207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4" name="Rectangle 633"/>
          <p:cNvSpPr/>
          <p:nvPr userDrawn="1"/>
        </p:nvSpPr>
        <p:spPr>
          <a:xfrm>
            <a:off x="1513207" y="312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5" name="Rectangle 634"/>
          <p:cNvSpPr/>
          <p:nvPr userDrawn="1"/>
        </p:nvSpPr>
        <p:spPr>
          <a:xfrm>
            <a:off x="1153207" y="312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6" name="Rectangle 635"/>
          <p:cNvSpPr/>
          <p:nvPr userDrawn="1"/>
        </p:nvSpPr>
        <p:spPr>
          <a:xfrm>
            <a:off x="793207" y="312437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7" name="Rectangle 636"/>
          <p:cNvSpPr/>
          <p:nvPr userDrawn="1"/>
        </p:nvSpPr>
        <p:spPr>
          <a:xfrm>
            <a:off x="433207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8" name="Rectangle 637"/>
          <p:cNvSpPr/>
          <p:nvPr userDrawn="1"/>
        </p:nvSpPr>
        <p:spPr>
          <a:xfrm>
            <a:off x="73207" y="312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13" name="Straight Connector 612"/>
          <p:cNvCxnSpPr>
            <a:stCxn id="745" idx="3"/>
          </p:cNvCxnSpPr>
          <p:nvPr userDrawn="1"/>
        </p:nvCxnSpPr>
        <p:spPr>
          <a:xfrm>
            <a:off x="6912332" y="1909129"/>
            <a:ext cx="9" cy="1630245"/>
          </a:xfrm>
          <a:prstGeom prst="line">
            <a:avLst/>
          </a:prstGeom>
          <a:ln w="31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7" name="Rectangle 896"/>
          <p:cNvSpPr/>
          <p:nvPr userDrawn="1"/>
        </p:nvSpPr>
        <p:spPr>
          <a:xfrm>
            <a:off x="8712332" y="339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8" name="Rectangle 897"/>
          <p:cNvSpPr/>
          <p:nvPr userDrawn="1"/>
        </p:nvSpPr>
        <p:spPr>
          <a:xfrm>
            <a:off x="8352332" y="339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9" name="Rectangle 898"/>
          <p:cNvSpPr/>
          <p:nvPr userDrawn="1"/>
        </p:nvSpPr>
        <p:spPr>
          <a:xfrm>
            <a:off x="7992332" y="339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0" name="Rectangle 899"/>
          <p:cNvSpPr/>
          <p:nvPr userDrawn="1"/>
        </p:nvSpPr>
        <p:spPr>
          <a:xfrm>
            <a:off x="7632332" y="339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1" name="Rectangle 900"/>
          <p:cNvSpPr/>
          <p:nvPr userDrawn="1"/>
        </p:nvSpPr>
        <p:spPr>
          <a:xfrm>
            <a:off x="7272332" y="339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2" name="Rectangle 901"/>
          <p:cNvSpPr/>
          <p:nvPr userDrawn="1"/>
        </p:nvSpPr>
        <p:spPr>
          <a:xfrm>
            <a:off x="6912332" y="339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3" name="Rectangle 902"/>
          <p:cNvSpPr/>
          <p:nvPr userDrawn="1"/>
        </p:nvSpPr>
        <p:spPr>
          <a:xfrm>
            <a:off x="6552332" y="339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4" name="Rectangle 903"/>
          <p:cNvSpPr/>
          <p:nvPr userDrawn="1"/>
        </p:nvSpPr>
        <p:spPr>
          <a:xfrm>
            <a:off x="6192332" y="339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5" name="Rectangle 904"/>
          <p:cNvSpPr/>
          <p:nvPr userDrawn="1"/>
        </p:nvSpPr>
        <p:spPr>
          <a:xfrm>
            <a:off x="5832332" y="339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6" name="Rectangle 905"/>
          <p:cNvSpPr/>
          <p:nvPr userDrawn="1"/>
        </p:nvSpPr>
        <p:spPr>
          <a:xfrm>
            <a:off x="5472332" y="339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7" name="Rectangle 906"/>
          <p:cNvSpPr/>
          <p:nvPr userDrawn="1"/>
        </p:nvSpPr>
        <p:spPr>
          <a:xfrm>
            <a:off x="5112332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8" name="Rectangle 907"/>
          <p:cNvSpPr/>
          <p:nvPr userDrawn="1"/>
        </p:nvSpPr>
        <p:spPr>
          <a:xfrm>
            <a:off x="4752332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9" name="Rectangle 908"/>
          <p:cNvSpPr/>
          <p:nvPr userDrawn="1"/>
        </p:nvSpPr>
        <p:spPr>
          <a:xfrm>
            <a:off x="4392332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0" name="Rectangle 909"/>
          <p:cNvSpPr/>
          <p:nvPr userDrawn="1"/>
        </p:nvSpPr>
        <p:spPr>
          <a:xfrm>
            <a:off x="4032332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1" name="Rectangle 910"/>
          <p:cNvSpPr/>
          <p:nvPr userDrawn="1"/>
        </p:nvSpPr>
        <p:spPr>
          <a:xfrm>
            <a:off x="3672332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2" name="Rectangle 911"/>
          <p:cNvSpPr/>
          <p:nvPr userDrawn="1"/>
        </p:nvSpPr>
        <p:spPr>
          <a:xfrm>
            <a:off x="3313198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3" name="Rectangle 912"/>
          <p:cNvSpPr/>
          <p:nvPr userDrawn="1"/>
        </p:nvSpPr>
        <p:spPr>
          <a:xfrm>
            <a:off x="2953198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4" name="Rectangle 913"/>
          <p:cNvSpPr/>
          <p:nvPr userDrawn="1"/>
        </p:nvSpPr>
        <p:spPr>
          <a:xfrm>
            <a:off x="2593198" y="339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5" name="Rectangle 914"/>
          <p:cNvSpPr/>
          <p:nvPr userDrawn="1"/>
        </p:nvSpPr>
        <p:spPr>
          <a:xfrm>
            <a:off x="2233198" y="339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6" name="Rectangle 915"/>
          <p:cNvSpPr/>
          <p:nvPr userDrawn="1"/>
        </p:nvSpPr>
        <p:spPr>
          <a:xfrm>
            <a:off x="1873198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7" name="Rectangle 916"/>
          <p:cNvSpPr/>
          <p:nvPr userDrawn="1"/>
        </p:nvSpPr>
        <p:spPr>
          <a:xfrm>
            <a:off x="1513198" y="339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8" name="Rectangle 917"/>
          <p:cNvSpPr/>
          <p:nvPr userDrawn="1"/>
        </p:nvSpPr>
        <p:spPr>
          <a:xfrm>
            <a:off x="1153198" y="339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9" name="Rectangle 918"/>
          <p:cNvSpPr/>
          <p:nvPr userDrawn="1"/>
        </p:nvSpPr>
        <p:spPr>
          <a:xfrm>
            <a:off x="793198" y="339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20" name="Rectangle 919"/>
          <p:cNvSpPr/>
          <p:nvPr userDrawn="1"/>
        </p:nvSpPr>
        <p:spPr>
          <a:xfrm>
            <a:off x="433198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21" name="Rectangle 920"/>
          <p:cNvSpPr/>
          <p:nvPr userDrawn="1"/>
        </p:nvSpPr>
        <p:spPr>
          <a:xfrm>
            <a:off x="73198" y="339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2" name="Rectangle 871"/>
          <p:cNvSpPr/>
          <p:nvPr userDrawn="1"/>
        </p:nvSpPr>
        <p:spPr>
          <a:xfrm>
            <a:off x="8712341" y="366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3" name="Rectangle 872"/>
          <p:cNvSpPr/>
          <p:nvPr userDrawn="1"/>
        </p:nvSpPr>
        <p:spPr>
          <a:xfrm>
            <a:off x="8352341" y="366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4" name="Rectangle 873"/>
          <p:cNvSpPr/>
          <p:nvPr userDrawn="1"/>
        </p:nvSpPr>
        <p:spPr>
          <a:xfrm>
            <a:off x="7992341" y="366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5" name="Rectangle 874"/>
          <p:cNvSpPr/>
          <p:nvPr userDrawn="1"/>
        </p:nvSpPr>
        <p:spPr>
          <a:xfrm>
            <a:off x="7632341" y="366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6" name="Rectangle 875"/>
          <p:cNvSpPr/>
          <p:nvPr userDrawn="1"/>
        </p:nvSpPr>
        <p:spPr>
          <a:xfrm>
            <a:off x="7272341" y="366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7" name="Rectangle 876"/>
          <p:cNvSpPr/>
          <p:nvPr userDrawn="1"/>
        </p:nvSpPr>
        <p:spPr>
          <a:xfrm>
            <a:off x="6912341" y="366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8" name="Rectangle 877"/>
          <p:cNvSpPr/>
          <p:nvPr userDrawn="1"/>
        </p:nvSpPr>
        <p:spPr>
          <a:xfrm>
            <a:off x="6552341" y="366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9" name="Rectangle 878"/>
          <p:cNvSpPr/>
          <p:nvPr userDrawn="1"/>
        </p:nvSpPr>
        <p:spPr>
          <a:xfrm>
            <a:off x="6192341" y="366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0" name="Rectangle 879"/>
          <p:cNvSpPr/>
          <p:nvPr userDrawn="1"/>
        </p:nvSpPr>
        <p:spPr>
          <a:xfrm>
            <a:off x="5832341" y="3665556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1" name="Rectangle 880"/>
          <p:cNvSpPr/>
          <p:nvPr userDrawn="1"/>
        </p:nvSpPr>
        <p:spPr>
          <a:xfrm>
            <a:off x="5472341" y="366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2" name="Rectangle 881"/>
          <p:cNvSpPr/>
          <p:nvPr userDrawn="1"/>
        </p:nvSpPr>
        <p:spPr>
          <a:xfrm>
            <a:off x="5112341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3" name="Rectangle 882"/>
          <p:cNvSpPr/>
          <p:nvPr userDrawn="1"/>
        </p:nvSpPr>
        <p:spPr>
          <a:xfrm>
            <a:off x="4752341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4" name="Rectangle 883"/>
          <p:cNvSpPr/>
          <p:nvPr userDrawn="1"/>
        </p:nvSpPr>
        <p:spPr>
          <a:xfrm>
            <a:off x="4392341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5" name="Rectangle 884"/>
          <p:cNvSpPr/>
          <p:nvPr userDrawn="1"/>
        </p:nvSpPr>
        <p:spPr>
          <a:xfrm>
            <a:off x="4032341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6" name="Rectangle 885"/>
          <p:cNvSpPr/>
          <p:nvPr userDrawn="1"/>
        </p:nvSpPr>
        <p:spPr>
          <a:xfrm>
            <a:off x="3672341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7" name="Rectangle 886"/>
          <p:cNvSpPr/>
          <p:nvPr userDrawn="1"/>
        </p:nvSpPr>
        <p:spPr>
          <a:xfrm>
            <a:off x="3313207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8" name="Rectangle 887"/>
          <p:cNvSpPr/>
          <p:nvPr userDrawn="1"/>
        </p:nvSpPr>
        <p:spPr>
          <a:xfrm>
            <a:off x="2953207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9" name="Rectangle 888"/>
          <p:cNvSpPr/>
          <p:nvPr userDrawn="1"/>
        </p:nvSpPr>
        <p:spPr>
          <a:xfrm>
            <a:off x="2593207" y="366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0" name="Rectangle 889"/>
          <p:cNvSpPr/>
          <p:nvPr userDrawn="1"/>
        </p:nvSpPr>
        <p:spPr>
          <a:xfrm>
            <a:off x="2233207" y="366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1" name="Rectangle 890"/>
          <p:cNvSpPr/>
          <p:nvPr userDrawn="1"/>
        </p:nvSpPr>
        <p:spPr>
          <a:xfrm>
            <a:off x="1873207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2" name="Rectangle 891"/>
          <p:cNvSpPr/>
          <p:nvPr userDrawn="1"/>
        </p:nvSpPr>
        <p:spPr>
          <a:xfrm>
            <a:off x="1513207" y="366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3" name="Rectangle 892"/>
          <p:cNvSpPr/>
          <p:nvPr userDrawn="1"/>
        </p:nvSpPr>
        <p:spPr>
          <a:xfrm>
            <a:off x="1153207" y="366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4" name="Rectangle 893"/>
          <p:cNvSpPr/>
          <p:nvPr userDrawn="1"/>
        </p:nvSpPr>
        <p:spPr>
          <a:xfrm>
            <a:off x="793207" y="366508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5" name="Rectangle 894"/>
          <p:cNvSpPr/>
          <p:nvPr userDrawn="1"/>
        </p:nvSpPr>
        <p:spPr>
          <a:xfrm>
            <a:off x="433207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6" name="Rectangle 895"/>
          <p:cNvSpPr/>
          <p:nvPr userDrawn="1"/>
        </p:nvSpPr>
        <p:spPr>
          <a:xfrm>
            <a:off x="73207" y="366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7" name="Rectangle 846"/>
          <p:cNvSpPr/>
          <p:nvPr userDrawn="1"/>
        </p:nvSpPr>
        <p:spPr>
          <a:xfrm>
            <a:off x="8712025" y="393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8" name="Rectangle 847"/>
          <p:cNvSpPr/>
          <p:nvPr userDrawn="1"/>
        </p:nvSpPr>
        <p:spPr>
          <a:xfrm>
            <a:off x="8352025" y="393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9" name="Rectangle 848"/>
          <p:cNvSpPr/>
          <p:nvPr userDrawn="1"/>
        </p:nvSpPr>
        <p:spPr>
          <a:xfrm>
            <a:off x="7992025" y="393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0" name="Rectangle 849"/>
          <p:cNvSpPr/>
          <p:nvPr userDrawn="1"/>
        </p:nvSpPr>
        <p:spPr>
          <a:xfrm>
            <a:off x="7632025" y="393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1" name="Rectangle 850"/>
          <p:cNvSpPr/>
          <p:nvPr userDrawn="1"/>
        </p:nvSpPr>
        <p:spPr>
          <a:xfrm>
            <a:off x="7272025" y="393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2" name="Rectangle 851"/>
          <p:cNvSpPr/>
          <p:nvPr userDrawn="1"/>
        </p:nvSpPr>
        <p:spPr>
          <a:xfrm>
            <a:off x="6912025" y="393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3" name="Rectangle 852"/>
          <p:cNvSpPr/>
          <p:nvPr userDrawn="1"/>
        </p:nvSpPr>
        <p:spPr>
          <a:xfrm>
            <a:off x="6552025" y="393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4" name="Rectangle 853"/>
          <p:cNvSpPr/>
          <p:nvPr userDrawn="1"/>
        </p:nvSpPr>
        <p:spPr>
          <a:xfrm>
            <a:off x="6192025" y="393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5" name="Rectangle 854"/>
          <p:cNvSpPr/>
          <p:nvPr userDrawn="1"/>
        </p:nvSpPr>
        <p:spPr>
          <a:xfrm>
            <a:off x="5832025" y="393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6" name="Rectangle 855"/>
          <p:cNvSpPr/>
          <p:nvPr userDrawn="1"/>
        </p:nvSpPr>
        <p:spPr>
          <a:xfrm>
            <a:off x="5472025" y="393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7" name="Rectangle 856"/>
          <p:cNvSpPr/>
          <p:nvPr userDrawn="1"/>
        </p:nvSpPr>
        <p:spPr>
          <a:xfrm>
            <a:off x="5112025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8" name="Rectangle 857"/>
          <p:cNvSpPr/>
          <p:nvPr userDrawn="1"/>
        </p:nvSpPr>
        <p:spPr>
          <a:xfrm>
            <a:off x="4752025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9" name="Rectangle 858"/>
          <p:cNvSpPr/>
          <p:nvPr userDrawn="1"/>
        </p:nvSpPr>
        <p:spPr>
          <a:xfrm>
            <a:off x="4392025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0" name="Rectangle 859"/>
          <p:cNvSpPr/>
          <p:nvPr userDrawn="1"/>
        </p:nvSpPr>
        <p:spPr>
          <a:xfrm>
            <a:off x="4032025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1" name="Rectangle 860"/>
          <p:cNvSpPr/>
          <p:nvPr userDrawn="1"/>
        </p:nvSpPr>
        <p:spPr>
          <a:xfrm>
            <a:off x="3672025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2" name="Rectangle 861"/>
          <p:cNvSpPr/>
          <p:nvPr userDrawn="1"/>
        </p:nvSpPr>
        <p:spPr>
          <a:xfrm>
            <a:off x="3312891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3" name="Rectangle 862"/>
          <p:cNvSpPr/>
          <p:nvPr userDrawn="1"/>
        </p:nvSpPr>
        <p:spPr>
          <a:xfrm>
            <a:off x="2952891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4" name="Rectangle 863"/>
          <p:cNvSpPr/>
          <p:nvPr userDrawn="1"/>
        </p:nvSpPr>
        <p:spPr>
          <a:xfrm>
            <a:off x="2592891" y="393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5" name="Rectangle 864"/>
          <p:cNvSpPr/>
          <p:nvPr userDrawn="1"/>
        </p:nvSpPr>
        <p:spPr>
          <a:xfrm>
            <a:off x="2232891" y="393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6" name="Rectangle 865"/>
          <p:cNvSpPr/>
          <p:nvPr userDrawn="1"/>
        </p:nvSpPr>
        <p:spPr>
          <a:xfrm>
            <a:off x="1872891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7" name="Rectangle 866"/>
          <p:cNvSpPr/>
          <p:nvPr userDrawn="1"/>
        </p:nvSpPr>
        <p:spPr>
          <a:xfrm>
            <a:off x="1512891" y="393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8" name="Rectangle 867"/>
          <p:cNvSpPr/>
          <p:nvPr userDrawn="1"/>
        </p:nvSpPr>
        <p:spPr>
          <a:xfrm>
            <a:off x="1152891" y="393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9" name="Rectangle 868"/>
          <p:cNvSpPr/>
          <p:nvPr userDrawn="1"/>
        </p:nvSpPr>
        <p:spPr>
          <a:xfrm>
            <a:off x="792891" y="393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0" name="Rectangle 869"/>
          <p:cNvSpPr/>
          <p:nvPr userDrawn="1"/>
        </p:nvSpPr>
        <p:spPr>
          <a:xfrm>
            <a:off x="432891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1" name="Rectangle 870"/>
          <p:cNvSpPr/>
          <p:nvPr userDrawn="1"/>
        </p:nvSpPr>
        <p:spPr>
          <a:xfrm>
            <a:off x="72891" y="393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2" name="Rectangle 821"/>
          <p:cNvSpPr/>
          <p:nvPr userDrawn="1"/>
        </p:nvSpPr>
        <p:spPr>
          <a:xfrm>
            <a:off x="8712341" y="420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3" name="Rectangle 822"/>
          <p:cNvSpPr/>
          <p:nvPr userDrawn="1"/>
        </p:nvSpPr>
        <p:spPr>
          <a:xfrm>
            <a:off x="8352341" y="420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4" name="Rectangle 823"/>
          <p:cNvSpPr/>
          <p:nvPr userDrawn="1"/>
        </p:nvSpPr>
        <p:spPr>
          <a:xfrm>
            <a:off x="7992341" y="420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5" name="Rectangle 824"/>
          <p:cNvSpPr/>
          <p:nvPr userDrawn="1"/>
        </p:nvSpPr>
        <p:spPr>
          <a:xfrm>
            <a:off x="7632341" y="420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6" name="Rectangle 825"/>
          <p:cNvSpPr/>
          <p:nvPr userDrawn="1"/>
        </p:nvSpPr>
        <p:spPr>
          <a:xfrm>
            <a:off x="7272341" y="420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7" name="Rectangle 826"/>
          <p:cNvSpPr/>
          <p:nvPr userDrawn="1"/>
        </p:nvSpPr>
        <p:spPr>
          <a:xfrm>
            <a:off x="6912341" y="420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8" name="Rectangle 827"/>
          <p:cNvSpPr/>
          <p:nvPr userDrawn="1"/>
        </p:nvSpPr>
        <p:spPr>
          <a:xfrm>
            <a:off x="6552341" y="420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9" name="Rectangle 828"/>
          <p:cNvSpPr/>
          <p:nvPr userDrawn="1"/>
        </p:nvSpPr>
        <p:spPr>
          <a:xfrm>
            <a:off x="6192341" y="420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0" name="Rectangle 829"/>
          <p:cNvSpPr/>
          <p:nvPr userDrawn="1"/>
        </p:nvSpPr>
        <p:spPr>
          <a:xfrm>
            <a:off x="5832341" y="420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1" name="Rectangle 830"/>
          <p:cNvSpPr/>
          <p:nvPr userDrawn="1"/>
        </p:nvSpPr>
        <p:spPr>
          <a:xfrm>
            <a:off x="5472341" y="420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2" name="Rectangle 831"/>
          <p:cNvSpPr/>
          <p:nvPr userDrawn="1"/>
        </p:nvSpPr>
        <p:spPr>
          <a:xfrm>
            <a:off x="5112341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3" name="Rectangle 832"/>
          <p:cNvSpPr/>
          <p:nvPr userDrawn="1"/>
        </p:nvSpPr>
        <p:spPr>
          <a:xfrm>
            <a:off x="4752341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4" name="Rectangle 833"/>
          <p:cNvSpPr/>
          <p:nvPr userDrawn="1"/>
        </p:nvSpPr>
        <p:spPr>
          <a:xfrm>
            <a:off x="4392341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5" name="Rectangle 834"/>
          <p:cNvSpPr/>
          <p:nvPr userDrawn="1"/>
        </p:nvSpPr>
        <p:spPr>
          <a:xfrm>
            <a:off x="4032341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6" name="Rectangle 835"/>
          <p:cNvSpPr/>
          <p:nvPr userDrawn="1"/>
        </p:nvSpPr>
        <p:spPr>
          <a:xfrm>
            <a:off x="3672341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7" name="Rectangle 836"/>
          <p:cNvSpPr/>
          <p:nvPr userDrawn="1"/>
        </p:nvSpPr>
        <p:spPr>
          <a:xfrm>
            <a:off x="3313207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8" name="Rectangle 837"/>
          <p:cNvSpPr/>
          <p:nvPr userDrawn="1"/>
        </p:nvSpPr>
        <p:spPr>
          <a:xfrm>
            <a:off x="2953207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9" name="Rectangle 838"/>
          <p:cNvSpPr/>
          <p:nvPr userDrawn="1"/>
        </p:nvSpPr>
        <p:spPr>
          <a:xfrm>
            <a:off x="2593207" y="420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0" name="Rectangle 839"/>
          <p:cNvSpPr/>
          <p:nvPr userDrawn="1"/>
        </p:nvSpPr>
        <p:spPr>
          <a:xfrm>
            <a:off x="2233207" y="420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1" name="Rectangle 840"/>
          <p:cNvSpPr/>
          <p:nvPr userDrawn="1"/>
        </p:nvSpPr>
        <p:spPr>
          <a:xfrm>
            <a:off x="1873207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2" name="Rectangle 841"/>
          <p:cNvSpPr/>
          <p:nvPr userDrawn="1"/>
        </p:nvSpPr>
        <p:spPr>
          <a:xfrm>
            <a:off x="1513207" y="420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3" name="Rectangle 842"/>
          <p:cNvSpPr/>
          <p:nvPr userDrawn="1"/>
        </p:nvSpPr>
        <p:spPr>
          <a:xfrm>
            <a:off x="1153207" y="420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4" name="Rectangle 843"/>
          <p:cNvSpPr/>
          <p:nvPr userDrawn="1"/>
        </p:nvSpPr>
        <p:spPr>
          <a:xfrm>
            <a:off x="793207" y="420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5" name="Rectangle 844"/>
          <p:cNvSpPr/>
          <p:nvPr userDrawn="1"/>
        </p:nvSpPr>
        <p:spPr>
          <a:xfrm>
            <a:off x="433207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6" name="Rectangle 845"/>
          <p:cNvSpPr/>
          <p:nvPr userDrawn="1"/>
        </p:nvSpPr>
        <p:spPr>
          <a:xfrm>
            <a:off x="73207" y="420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7" name="Rectangle 796"/>
          <p:cNvSpPr/>
          <p:nvPr userDrawn="1"/>
        </p:nvSpPr>
        <p:spPr>
          <a:xfrm>
            <a:off x="8710793" y="447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8" name="Rectangle 797"/>
          <p:cNvSpPr/>
          <p:nvPr userDrawn="1"/>
        </p:nvSpPr>
        <p:spPr>
          <a:xfrm>
            <a:off x="8350793" y="447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9" name="Rectangle 798"/>
          <p:cNvSpPr/>
          <p:nvPr userDrawn="1"/>
        </p:nvSpPr>
        <p:spPr>
          <a:xfrm>
            <a:off x="7990793" y="447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0" name="Rectangle 799"/>
          <p:cNvSpPr/>
          <p:nvPr userDrawn="1"/>
        </p:nvSpPr>
        <p:spPr>
          <a:xfrm>
            <a:off x="7630793" y="447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1" name="Rectangle 800"/>
          <p:cNvSpPr/>
          <p:nvPr userDrawn="1"/>
        </p:nvSpPr>
        <p:spPr>
          <a:xfrm>
            <a:off x="7270793" y="447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2" name="Rectangle 801"/>
          <p:cNvSpPr/>
          <p:nvPr userDrawn="1"/>
        </p:nvSpPr>
        <p:spPr>
          <a:xfrm>
            <a:off x="6910793" y="447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3" name="Rectangle 802"/>
          <p:cNvSpPr/>
          <p:nvPr userDrawn="1"/>
        </p:nvSpPr>
        <p:spPr>
          <a:xfrm>
            <a:off x="6550793" y="447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4" name="Rectangle 803"/>
          <p:cNvSpPr/>
          <p:nvPr userDrawn="1"/>
        </p:nvSpPr>
        <p:spPr>
          <a:xfrm>
            <a:off x="6190793" y="447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5" name="Rectangle 804"/>
          <p:cNvSpPr/>
          <p:nvPr userDrawn="1"/>
        </p:nvSpPr>
        <p:spPr>
          <a:xfrm>
            <a:off x="5830793" y="447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6" name="Rectangle 805"/>
          <p:cNvSpPr/>
          <p:nvPr userDrawn="1"/>
        </p:nvSpPr>
        <p:spPr>
          <a:xfrm>
            <a:off x="5470793" y="447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7" name="Rectangle 806"/>
          <p:cNvSpPr/>
          <p:nvPr userDrawn="1"/>
        </p:nvSpPr>
        <p:spPr>
          <a:xfrm>
            <a:off x="5110793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8" name="Rectangle 807"/>
          <p:cNvSpPr/>
          <p:nvPr userDrawn="1"/>
        </p:nvSpPr>
        <p:spPr>
          <a:xfrm>
            <a:off x="4750793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9" name="Rectangle 808"/>
          <p:cNvSpPr/>
          <p:nvPr userDrawn="1"/>
        </p:nvSpPr>
        <p:spPr>
          <a:xfrm>
            <a:off x="4390793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0" name="Rectangle 809"/>
          <p:cNvSpPr/>
          <p:nvPr userDrawn="1"/>
        </p:nvSpPr>
        <p:spPr>
          <a:xfrm>
            <a:off x="4030793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1" name="Rectangle 810"/>
          <p:cNvSpPr/>
          <p:nvPr userDrawn="1"/>
        </p:nvSpPr>
        <p:spPr>
          <a:xfrm>
            <a:off x="3670793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2" name="Rectangle 811"/>
          <p:cNvSpPr/>
          <p:nvPr userDrawn="1"/>
        </p:nvSpPr>
        <p:spPr>
          <a:xfrm>
            <a:off x="3311659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3" name="Rectangle 812"/>
          <p:cNvSpPr/>
          <p:nvPr userDrawn="1"/>
        </p:nvSpPr>
        <p:spPr>
          <a:xfrm>
            <a:off x="2951659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4" name="Rectangle 813"/>
          <p:cNvSpPr/>
          <p:nvPr userDrawn="1"/>
        </p:nvSpPr>
        <p:spPr>
          <a:xfrm>
            <a:off x="2591659" y="447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5" name="Rectangle 814"/>
          <p:cNvSpPr/>
          <p:nvPr userDrawn="1"/>
        </p:nvSpPr>
        <p:spPr>
          <a:xfrm>
            <a:off x="2231659" y="447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6" name="Rectangle 815"/>
          <p:cNvSpPr/>
          <p:nvPr userDrawn="1"/>
        </p:nvSpPr>
        <p:spPr>
          <a:xfrm>
            <a:off x="1871659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7" name="Rectangle 816"/>
          <p:cNvSpPr/>
          <p:nvPr userDrawn="1"/>
        </p:nvSpPr>
        <p:spPr>
          <a:xfrm>
            <a:off x="1511659" y="447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8" name="Rectangle 817"/>
          <p:cNvSpPr/>
          <p:nvPr userDrawn="1"/>
        </p:nvSpPr>
        <p:spPr>
          <a:xfrm>
            <a:off x="1151659" y="447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9" name="Rectangle 818"/>
          <p:cNvSpPr/>
          <p:nvPr userDrawn="1"/>
        </p:nvSpPr>
        <p:spPr>
          <a:xfrm>
            <a:off x="791659" y="447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0" name="Rectangle 819"/>
          <p:cNvSpPr/>
          <p:nvPr userDrawn="1"/>
        </p:nvSpPr>
        <p:spPr>
          <a:xfrm>
            <a:off x="431659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1" name="Rectangle 820"/>
          <p:cNvSpPr/>
          <p:nvPr userDrawn="1"/>
        </p:nvSpPr>
        <p:spPr>
          <a:xfrm>
            <a:off x="71659" y="447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2" name="Rectangle 771"/>
          <p:cNvSpPr/>
          <p:nvPr userDrawn="1"/>
        </p:nvSpPr>
        <p:spPr>
          <a:xfrm>
            <a:off x="8712341" y="474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3" name="Rectangle 772"/>
          <p:cNvSpPr/>
          <p:nvPr userDrawn="1"/>
        </p:nvSpPr>
        <p:spPr>
          <a:xfrm>
            <a:off x="8352341" y="474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4" name="Rectangle 773"/>
          <p:cNvSpPr/>
          <p:nvPr userDrawn="1"/>
        </p:nvSpPr>
        <p:spPr>
          <a:xfrm>
            <a:off x="7992341" y="474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5" name="Rectangle 774"/>
          <p:cNvSpPr/>
          <p:nvPr userDrawn="1"/>
        </p:nvSpPr>
        <p:spPr>
          <a:xfrm>
            <a:off x="7632341" y="474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6" name="Rectangle 775"/>
          <p:cNvSpPr/>
          <p:nvPr userDrawn="1"/>
        </p:nvSpPr>
        <p:spPr>
          <a:xfrm>
            <a:off x="7272341" y="474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7" name="Rectangle 776"/>
          <p:cNvSpPr/>
          <p:nvPr userDrawn="1"/>
        </p:nvSpPr>
        <p:spPr>
          <a:xfrm>
            <a:off x="6912341" y="474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8" name="Rectangle 777"/>
          <p:cNvSpPr/>
          <p:nvPr userDrawn="1"/>
        </p:nvSpPr>
        <p:spPr>
          <a:xfrm>
            <a:off x="6552341" y="474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9" name="Rectangle 778"/>
          <p:cNvSpPr/>
          <p:nvPr userDrawn="1"/>
        </p:nvSpPr>
        <p:spPr>
          <a:xfrm>
            <a:off x="6192341" y="474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0" name="Rectangle 779"/>
          <p:cNvSpPr/>
          <p:nvPr userDrawn="1"/>
        </p:nvSpPr>
        <p:spPr>
          <a:xfrm>
            <a:off x="5832341" y="4746269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1" name="Rectangle 780"/>
          <p:cNvSpPr/>
          <p:nvPr userDrawn="1"/>
        </p:nvSpPr>
        <p:spPr>
          <a:xfrm>
            <a:off x="5472341" y="474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2" name="Rectangle 781"/>
          <p:cNvSpPr/>
          <p:nvPr userDrawn="1"/>
        </p:nvSpPr>
        <p:spPr>
          <a:xfrm>
            <a:off x="5112341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3" name="Rectangle 782"/>
          <p:cNvSpPr/>
          <p:nvPr userDrawn="1"/>
        </p:nvSpPr>
        <p:spPr>
          <a:xfrm>
            <a:off x="4752341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4" name="Rectangle 783"/>
          <p:cNvSpPr/>
          <p:nvPr userDrawn="1"/>
        </p:nvSpPr>
        <p:spPr>
          <a:xfrm>
            <a:off x="4392341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5" name="Rectangle 784"/>
          <p:cNvSpPr/>
          <p:nvPr userDrawn="1"/>
        </p:nvSpPr>
        <p:spPr>
          <a:xfrm>
            <a:off x="4032341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6" name="Rectangle 785"/>
          <p:cNvSpPr/>
          <p:nvPr userDrawn="1"/>
        </p:nvSpPr>
        <p:spPr>
          <a:xfrm>
            <a:off x="3672341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7" name="Rectangle 786"/>
          <p:cNvSpPr/>
          <p:nvPr userDrawn="1"/>
        </p:nvSpPr>
        <p:spPr>
          <a:xfrm>
            <a:off x="3313207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8" name="Rectangle 787"/>
          <p:cNvSpPr/>
          <p:nvPr userDrawn="1"/>
        </p:nvSpPr>
        <p:spPr>
          <a:xfrm>
            <a:off x="2953207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9" name="Rectangle 788"/>
          <p:cNvSpPr/>
          <p:nvPr userDrawn="1"/>
        </p:nvSpPr>
        <p:spPr>
          <a:xfrm>
            <a:off x="2593207" y="474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0" name="Rectangle 789"/>
          <p:cNvSpPr/>
          <p:nvPr userDrawn="1"/>
        </p:nvSpPr>
        <p:spPr>
          <a:xfrm>
            <a:off x="2233207" y="474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1" name="Rectangle 790"/>
          <p:cNvSpPr/>
          <p:nvPr userDrawn="1"/>
        </p:nvSpPr>
        <p:spPr>
          <a:xfrm>
            <a:off x="1873207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2" name="Rectangle 791"/>
          <p:cNvSpPr/>
          <p:nvPr userDrawn="1"/>
        </p:nvSpPr>
        <p:spPr>
          <a:xfrm>
            <a:off x="1513207" y="474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3" name="Rectangle 792"/>
          <p:cNvSpPr/>
          <p:nvPr userDrawn="1"/>
        </p:nvSpPr>
        <p:spPr>
          <a:xfrm>
            <a:off x="1153207" y="474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4" name="Rectangle 793"/>
          <p:cNvSpPr/>
          <p:nvPr userDrawn="1"/>
        </p:nvSpPr>
        <p:spPr>
          <a:xfrm>
            <a:off x="793207" y="4745801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5" name="Rectangle 794"/>
          <p:cNvSpPr/>
          <p:nvPr userDrawn="1"/>
        </p:nvSpPr>
        <p:spPr>
          <a:xfrm>
            <a:off x="433207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6" name="Rectangle 795"/>
          <p:cNvSpPr/>
          <p:nvPr userDrawn="1"/>
        </p:nvSpPr>
        <p:spPr>
          <a:xfrm>
            <a:off x="73207" y="474651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71" name="Straight Connector 770"/>
          <p:cNvCxnSpPr>
            <a:stCxn id="903" idx="3"/>
          </p:cNvCxnSpPr>
          <p:nvPr userDrawn="1"/>
        </p:nvCxnSpPr>
        <p:spPr>
          <a:xfrm>
            <a:off x="6912332" y="3530556"/>
            <a:ext cx="9" cy="1630245"/>
          </a:xfrm>
          <a:prstGeom prst="line">
            <a:avLst/>
          </a:prstGeom>
          <a:ln w="31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4732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4" hidden="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1460" y="1601348"/>
            <a:ext cx="5421078" cy="94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95909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 userDrawn="1"/>
        </p:nvSpPr>
        <p:spPr>
          <a:xfrm>
            <a:off x="170029" y="152949"/>
            <a:ext cx="8812178" cy="48211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rgbClr val="1F497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solidFill>
            <a:srgbClr val="1F497D"/>
          </a:solidFill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solidFill>
            <a:srgbClr val="1F497D"/>
          </a:solidFill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66111"/>
            <a:ext cx="432048" cy="216000"/>
          </a:xfrm>
          <a:prstGeom prst="roundRect">
            <a:avLst/>
          </a:prstGeom>
          <a:solidFill>
            <a:srgbClr val="1F497D"/>
          </a:solidFill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pic>
        <p:nvPicPr>
          <p:cNvPr id="18" name="Picture 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1460" y="1601348"/>
            <a:ext cx="5421078" cy="94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solidFill>
            <a:srgbClr val="1F497D"/>
          </a:solidFill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solidFill>
            <a:srgbClr val="1F497D"/>
          </a:solidFill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394" name="Rectangle 393"/>
          <p:cNvSpPr/>
          <p:nvPr userDrawn="1"/>
        </p:nvSpPr>
        <p:spPr>
          <a:xfrm>
            <a:off x="8717740" y="15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9" name="Rectangle 398"/>
          <p:cNvSpPr/>
          <p:nvPr userDrawn="1"/>
        </p:nvSpPr>
        <p:spPr>
          <a:xfrm>
            <a:off x="8357740" y="15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0" name="Rectangle 399"/>
          <p:cNvSpPr/>
          <p:nvPr userDrawn="1"/>
        </p:nvSpPr>
        <p:spPr>
          <a:xfrm>
            <a:off x="7997740" y="15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1" name="Rectangle 400"/>
          <p:cNvSpPr/>
          <p:nvPr userDrawn="1"/>
        </p:nvSpPr>
        <p:spPr>
          <a:xfrm>
            <a:off x="7637740" y="15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2" name="Rectangle 401"/>
          <p:cNvSpPr/>
          <p:nvPr userDrawn="1"/>
        </p:nvSpPr>
        <p:spPr>
          <a:xfrm>
            <a:off x="7277740" y="15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3" name="Rectangle 402"/>
          <p:cNvSpPr/>
          <p:nvPr userDrawn="1"/>
        </p:nvSpPr>
        <p:spPr>
          <a:xfrm>
            <a:off x="6917740" y="15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4" name="Rectangle 403"/>
          <p:cNvSpPr/>
          <p:nvPr userDrawn="1"/>
        </p:nvSpPr>
        <p:spPr>
          <a:xfrm>
            <a:off x="6557740" y="15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5" name="Rectangle 404"/>
          <p:cNvSpPr/>
          <p:nvPr userDrawn="1"/>
        </p:nvSpPr>
        <p:spPr>
          <a:xfrm>
            <a:off x="6197740" y="15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6" name="Rectangle 405"/>
          <p:cNvSpPr/>
          <p:nvPr userDrawn="1"/>
        </p:nvSpPr>
        <p:spPr>
          <a:xfrm>
            <a:off x="5837740" y="15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7" name="Rectangle 406"/>
          <p:cNvSpPr/>
          <p:nvPr userDrawn="1"/>
        </p:nvSpPr>
        <p:spPr>
          <a:xfrm>
            <a:off x="5477740" y="15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8" name="Rectangle 407"/>
          <p:cNvSpPr/>
          <p:nvPr userDrawn="1"/>
        </p:nvSpPr>
        <p:spPr>
          <a:xfrm>
            <a:off x="5117740" y="16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9" name="Rectangle 408"/>
          <p:cNvSpPr/>
          <p:nvPr userDrawn="1"/>
        </p:nvSpPr>
        <p:spPr>
          <a:xfrm>
            <a:off x="4757740" y="16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0" name="Rectangle 409"/>
          <p:cNvSpPr/>
          <p:nvPr userDrawn="1"/>
        </p:nvSpPr>
        <p:spPr>
          <a:xfrm>
            <a:off x="4397740" y="16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1" name="Rectangle 410"/>
          <p:cNvSpPr/>
          <p:nvPr userDrawn="1"/>
        </p:nvSpPr>
        <p:spPr>
          <a:xfrm>
            <a:off x="4037740" y="16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2" name="Rectangle 411"/>
          <p:cNvSpPr/>
          <p:nvPr userDrawn="1"/>
        </p:nvSpPr>
        <p:spPr>
          <a:xfrm>
            <a:off x="3677740" y="16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3" name="Rectangle 412"/>
          <p:cNvSpPr/>
          <p:nvPr userDrawn="1"/>
        </p:nvSpPr>
        <p:spPr>
          <a:xfrm>
            <a:off x="3318606" y="16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4" name="Rectangle 413"/>
          <p:cNvSpPr/>
          <p:nvPr userDrawn="1"/>
        </p:nvSpPr>
        <p:spPr>
          <a:xfrm>
            <a:off x="2958606" y="16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5" name="Rectangle 414"/>
          <p:cNvSpPr/>
          <p:nvPr userDrawn="1"/>
        </p:nvSpPr>
        <p:spPr>
          <a:xfrm>
            <a:off x="2598606" y="15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6" name="Rectangle 415"/>
          <p:cNvSpPr/>
          <p:nvPr userDrawn="1"/>
        </p:nvSpPr>
        <p:spPr>
          <a:xfrm>
            <a:off x="2238606" y="15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7" name="Rectangle 416"/>
          <p:cNvSpPr/>
          <p:nvPr userDrawn="1"/>
        </p:nvSpPr>
        <p:spPr>
          <a:xfrm>
            <a:off x="1878606" y="15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8" name="Rectangle 417"/>
          <p:cNvSpPr/>
          <p:nvPr userDrawn="1"/>
        </p:nvSpPr>
        <p:spPr>
          <a:xfrm>
            <a:off x="1518606" y="15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9" name="Rectangle 418"/>
          <p:cNvSpPr/>
          <p:nvPr userDrawn="1"/>
        </p:nvSpPr>
        <p:spPr>
          <a:xfrm>
            <a:off x="1158606" y="15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0" name="Rectangle 419"/>
          <p:cNvSpPr/>
          <p:nvPr userDrawn="1"/>
        </p:nvSpPr>
        <p:spPr>
          <a:xfrm>
            <a:off x="798606" y="15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1" name="Rectangle 420"/>
          <p:cNvSpPr/>
          <p:nvPr userDrawn="1"/>
        </p:nvSpPr>
        <p:spPr>
          <a:xfrm>
            <a:off x="438606" y="16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2" name="Rectangle 421"/>
          <p:cNvSpPr/>
          <p:nvPr userDrawn="1"/>
        </p:nvSpPr>
        <p:spPr>
          <a:xfrm>
            <a:off x="78606" y="16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0" name="Rectangle 449"/>
          <p:cNvSpPr/>
          <p:nvPr userDrawn="1"/>
        </p:nvSpPr>
        <p:spPr>
          <a:xfrm>
            <a:off x="8717749" y="42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1" name="Rectangle 450"/>
          <p:cNvSpPr/>
          <p:nvPr userDrawn="1"/>
        </p:nvSpPr>
        <p:spPr>
          <a:xfrm>
            <a:off x="8357749" y="42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2" name="Rectangle 451"/>
          <p:cNvSpPr/>
          <p:nvPr userDrawn="1"/>
        </p:nvSpPr>
        <p:spPr>
          <a:xfrm>
            <a:off x="7997749" y="42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3" name="Rectangle 452"/>
          <p:cNvSpPr/>
          <p:nvPr userDrawn="1"/>
        </p:nvSpPr>
        <p:spPr>
          <a:xfrm>
            <a:off x="7637749" y="42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4" name="Rectangle 453"/>
          <p:cNvSpPr/>
          <p:nvPr userDrawn="1"/>
        </p:nvSpPr>
        <p:spPr>
          <a:xfrm>
            <a:off x="7277749" y="42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5" name="Rectangle 454"/>
          <p:cNvSpPr/>
          <p:nvPr userDrawn="1"/>
        </p:nvSpPr>
        <p:spPr>
          <a:xfrm>
            <a:off x="6917749" y="42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6" name="Rectangle 455"/>
          <p:cNvSpPr/>
          <p:nvPr userDrawn="1"/>
        </p:nvSpPr>
        <p:spPr>
          <a:xfrm>
            <a:off x="6557749" y="42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7" name="Rectangle 456"/>
          <p:cNvSpPr/>
          <p:nvPr userDrawn="1"/>
        </p:nvSpPr>
        <p:spPr>
          <a:xfrm>
            <a:off x="6197749" y="42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8" name="Rectangle 457"/>
          <p:cNvSpPr/>
          <p:nvPr userDrawn="1"/>
        </p:nvSpPr>
        <p:spPr>
          <a:xfrm>
            <a:off x="5837749" y="42270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9" name="Rectangle 458"/>
          <p:cNvSpPr/>
          <p:nvPr userDrawn="1"/>
        </p:nvSpPr>
        <p:spPr>
          <a:xfrm>
            <a:off x="5477749" y="42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0" name="Rectangle 459"/>
          <p:cNvSpPr/>
          <p:nvPr userDrawn="1"/>
        </p:nvSpPr>
        <p:spPr>
          <a:xfrm>
            <a:off x="5117749" y="43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1" name="Rectangle 460"/>
          <p:cNvSpPr/>
          <p:nvPr userDrawn="1"/>
        </p:nvSpPr>
        <p:spPr>
          <a:xfrm>
            <a:off x="4757749" y="43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2" name="Rectangle 461"/>
          <p:cNvSpPr/>
          <p:nvPr userDrawn="1"/>
        </p:nvSpPr>
        <p:spPr>
          <a:xfrm>
            <a:off x="4397749" y="43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3" name="Rectangle 462"/>
          <p:cNvSpPr/>
          <p:nvPr userDrawn="1"/>
        </p:nvSpPr>
        <p:spPr>
          <a:xfrm>
            <a:off x="4037749" y="43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4" name="Rectangle 463"/>
          <p:cNvSpPr/>
          <p:nvPr userDrawn="1"/>
        </p:nvSpPr>
        <p:spPr>
          <a:xfrm>
            <a:off x="3677749" y="43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5" name="Rectangle 464"/>
          <p:cNvSpPr/>
          <p:nvPr userDrawn="1"/>
        </p:nvSpPr>
        <p:spPr>
          <a:xfrm>
            <a:off x="3318615" y="43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6" name="Rectangle 465"/>
          <p:cNvSpPr/>
          <p:nvPr userDrawn="1"/>
        </p:nvSpPr>
        <p:spPr>
          <a:xfrm>
            <a:off x="2958615" y="43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7" name="Rectangle 466"/>
          <p:cNvSpPr/>
          <p:nvPr userDrawn="1"/>
        </p:nvSpPr>
        <p:spPr>
          <a:xfrm>
            <a:off x="2598615" y="42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8" name="Rectangle 467"/>
          <p:cNvSpPr/>
          <p:nvPr userDrawn="1"/>
        </p:nvSpPr>
        <p:spPr>
          <a:xfrm>
            <a:off x="2238615" y="42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9" name="Rectangle 468"/>
          <p:cNvSpPr/>
          <p:nvPr userDrawn="1"/>
        </p:nvSpPr>
        <p:spPr>
          <a:xfrm>
            <a:off x="1878615" y="42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0" name="Rectangle 469"/>
          <p:cNvSpPr/>
          <p:nvPr userDrawn="1"/>
        </p:nvSpPr>
        <p:spPr>
          <a:xfrm>
            <a:off x="1518615" y="42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1" name="Rectangle 470"/>
          <p:cNvSpPr/>
          <p:nvPr userDrawn="1"/>
        </p:nvSpPr>
        <p:spPr>
          <a:xfrm>
            <a:off x="1158615" y="42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2" name="Rectangle 471"/>
          <p:cNvSpPr/>
          <p:nvPr userDrawn="1"/>
        </p:nvSpPr>
        <p:spPr>
          <a:xfrm>
            <a:off x="798615" y="42223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3" name="Rectangle 472"/>
          <p:cNvSpPr/>
          <p:nvPr userDrawn="1"/>
        </p:nvSpPr>
        <p:spPr>
          <a:xfrm>
            <a:off x="438615" y="43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4" name="Rectangle 473"/>
          <p:cNvSpPr/>
          <p:nvPr userDrawn="1"/>
        </p:nvSpPr>
        <p:spPr>
          <a:xfrm>
            <a:off x="78615" y="43288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6" name="Rectangle 475"/>
          <p:cNvSpPr/>
          <p:nvPr userDrawn="1"/>
        </p:nvSpPr>
        <p:spPr>
          <a:xfrm>
            <a:off x="8717433" y="69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7" name="Rectangle 476"/>
          <p:cNvSpPr/>
          <p:nvPr userDrawn="1"/>
        </p:nvSpPr>
        <p:spPr>
          <a:xfrm>
            <a:off x="8357433" y="69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8" name="Rectangle 477"/>
          <p:cNvSpPr/>
          <p:nvPr userDrawn="1"/>
        </p:nvSpPr>
        <p:spPr>
          <a:xfrm>
            <a:off x="7997433" y="69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9" name="Rectangle 478"/>
          <p:cNvSpPr/>
          <p:nvPr userDrawn="1"/>
        </p:nvSpPr>
        <p:spPr>
          <a:xfrm>
            <a:off x="7637433" y="69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0" name="Rectangle 479"/>
          <p:cNvSpPr/>
          <p:nvPr userDrawn="1"/>
        </p:nvSpPr>
        <p:spPr>
          <a:xfrm>
            <a:off x="7277433" y="69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1" name="Rectangle 480"/>
          <p:cNvSpPr/>
          <p:nvPr userDrawn="1"/>
        </p:nvSpPr>
        <p:spPr>
          <a:xfrm>
            <a:off x="6917433" y="69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2" name="Rectangle 481"/>
          <p:cNvSpPr/>
          <p:nvPr userDrawn="1"/>
        </p:nvSpPr>
        <p:spPr>
          <a:xfrm>
            <a:off x="6557433" y="69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3" name="Rectangle 482"/>
          <p:cNvSpPr/>
          <p:nvPr userDrawn="1"/>
        </p:nvSpPr>
        <p:spPr>
          <a:xfrm>
            <a:off x="6197433" y="69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4" name="Rectangle 483"/>
          <p:cNvSpPr/>
          <p:nvPr userDrawn="1"/>
        </p:nvSpPr>
        <p:spPr>
          <a:xfrm>
            <a:off x="5837433" y="69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5" name="Rectangle 484"/>
          <p:cNvSpPr/>
          <p:nvPr userDrawn="1"/>
        </p:nvSpPr>
        <p:spPr>
          <a:xfrm>
            <a:off x="5477433" y="69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6" name="Rectangle 485"/>
          <p:cNvSpPr/>
          <p:nvPr userDrawn="1"/>
        </p:nvSpPr>
        <p:spPr>
          <a:xfrm>
            <a:off x="5117433" y="70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7" name="Rectangle 486"/>
          <p:cNvSpPr/>
          <p:nvPr userDrawn="1"/>
        </p:nvSpPr>
        <p:spPr>
          <a:xfrm>
            <a:off x="4757433" y="70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8" name="Rectangle 487"/>
          <p:cNvSpPr/>
          <p:nvPr userDrawn="1"/>
        </p:nvSpPr>
        <p:spPr>
          <a:xfrm>
            <a:off x="4397433" y="70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9" name="Rectangle 488"/>
          <p:cNvSpPr/>
          <p:nvPr userDrawn="1"/>
        </p:nvSpPr>
        <p:spPr>
          <a:xfrm>
            <a:off x="4037433" y="70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0" name="Rectangle 489"/>
          <p:cNvSpPr/>
          <p:nvPr userDrawn="1"/>
        </p:nvSpPr>
        <p:spPr>
          <a:xfrm>
            <a:off x="3677433" y="70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1" name="Rectangle 490"/>
          <p:cNvSpPr/>
          <p:nvPr userDrawn="1"/>
        </p:nvSpPr>
        <p:spPr>
          <a:xfrm>
            <a:off x="3318299" y="70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2" name="Rectangle 491"/>
          <p:cNvSpPr/>
          <p:nvPr userDrawn="1"/>
        </p:nvSpPr>
        <p:spPr>
          <a:xfrm>
            <a:off x="2958299" y="70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3" name="Rectangle 492"/>
          <p:cNvSpPr/>
          <p:nvPr userDrawn="1"/>
        </p:nvSpPr>
        <p:spPr>
          <a:xfrm>
            <a:off x="2598299" y="69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4" name="Rectangle 493"/>
          <p:cNvSpPr/>
          <p:nvPr userDrawn="1"/>
        </p:nvSpPr>
        <p:spPr>
          <a:xfrm>
            <a:off x="2238299" y="69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5" name="Rectangle 494"/>
          <p:cNvSpPr/>
          <p:nvPr userDrawn="1"/>
        </p:nvSpPr>
        <p:spPr>
          <a:xfrm>
            <a:off x="1878299" y="69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6" name="Rectangle 495"/>
          <p:cNvSpPr/>
          <p:nvPr userDrawn="1"/>
        </p:nvSpPr>
        <p:spPr>
          <a:xfrm>
            <a:off x="1518299" y="69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7" name="Rectangle 496"/>
          <p:cNvSpPr/>
          <p:nvPr userDrawn="1"/>
        </p:nvSpPr>
        <p:spPr>
          <a:xfrm>
            <a:off x="1158299" y="69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8" name="Rectangle 497"/>
          <p:cNvSpPr/>
          <p:nvPr userDrawn="1"/>
        </p:nvSpPr>
        <p:spPr>
          <a:xfrm>
            <a:off x="798299" y="69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9" name="Rectangle 498"/>
          <p:cNvSpPr/>
          <p:nvPr userDrawn="1"/>
        </p:nvSpPr>
        <p:spPr>
          <a:xfrm>
            <a:off x="438299" y="70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0" name="Rectangle 499"/>
          <p:cNvSpPr/>
          <p:nvPr userDrawn="1"/>
        </p:nvSpPr>
        <p:spPr>
          <a:xfrm>
            <a:off x="78299" y="70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2" name="Rectangle 501"/>
          <p:cNvSpPr/>
          <p:nvPr userDrawn="1"/>
        </p:nvSpPr>
        <p:spPr>
          <a:xfrm>
            <a:off x="8717749" y="96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3" name="Rectangle 502"/>
          <p:cNvSpPr/>
          <p:nvPr userDrawn="1"/>
        </p:nvSpPr>
        <p:spPr>
          <a:xfrm>
            <a:off x="8357749" y="96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4" name="Rectangle 503"/>
          <p:cNvSpPr/>
          <p:nvPr userDrawn="1"/>
        </p:nvSpPr>
        <p:spPr>
          <a:xfrm>
            <a:off x="7997749" y="96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5" name="Rectangle 504"/>
          <p:cNvSpPr/>
          <p:nvPr userDrawn="1"/>
        </p:nvSpPr>
        <p:spPr>
          <a:xfrm>
            <a:off x="7637749" y="96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6" name="Rectangle 505"/>
          <p:cNvSpPr/>
          <p:nvPr userDrawn="1"/>
        </p:nvSpPr>
        <p:spPr>
          <a:xfrm>
            <a:off x="7277749" y="96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7" name="Rectangle 506"/>
          <p:cNvSpPr/>
          <p:nvPr userDrawn="1"/>
        </p:nvSpPr>
        <p:spPr>
          <a:xfrm>
            <a:off x="6917749" y="96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8" name="Rectangle 507"/>
          <p:cNvSpPr/>
          <p:nvPr userDrawn="1"/>
        </p:nvSpPr>
        <p:spPr>
          <a:xfrm>
            <a:off x="6557749" y="96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9" name="Rectangle 508"/>
          <p:cNvSpPr/>
          <p:nvPr userDrawn="1"/>
        </p:nvSpPr>
        <p:spPr>
          <a:xfrm>
            <a:off x="6197749" y="96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0" name="Rectangle 509"/>
          <p:cNvSpPr/>
          <p:nvPr userDrawn="1"/>
        </p:nvSpPr>
        <p:spPr>
          <a:xfrm>
            <a:off x="5837749" y="96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1" name="Rectangle 510"/>
          <p:cNvSpPr/>
          <p:nvPr userDrawn="1"/>
        </p:nvSpPr>
        <p:spPr>
          <a:xfrm>
            <a:off x="5477749" y="96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2" name="Rectangle 511"/>
          <p:cNvSpPr/>
          <p:nvPr userDrawn="1"/>
        </p:nvSpPr>
        <p:spPr>
          <a:xfrm>
            <a:off x="5117749" y="97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3" name="Rectangle 512"/>
          <p:cNvSpPr/>
          <p:nvPr userDrawn="1"/>
        </p:nvSpPr>
        <p:spPr>
          <a:xfrm>
            <a:off x="4757749" y="97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4" name="Rectangle 513"/>
          <p:cNvSpPr/>
          <p:nvPr userDrawn="1"/>
        </p:nvSpPr>
        <p:spPr>
          <a:xfrm>
            <a:off x="4397749" y="97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5" name="Rectangle 514"/>
          <p:cNvSpPr/>
          <p:nvPr userDrawn="1"/>
        </p:nvSpPr>
        <p:spPr>
          <a:xfrm>
            <a:off x="4037749" y="97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6" name="Rectangle 515"/>
          <p:cNvSpPr/>
          <p:nvPr userDrawn="1"/>
        </p:nvSpPr>
        <p:spPr>
          <a:xfrm>
            <a:off x="3677749" y="97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7" name="Rectangle 516"/>
          <p:cNvSpPr/>
          <p:nvPr userDrawn="1"/>
        </p:nvSpPr>
        <p:spPr>
          <a:xfrm>
            <a:off x="3318615" y="97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8" name="Rectangle 517"/>
          <p:cNvSpPr/>
          <p:nvPr userDrawn="1"/>
        </p:nvSpPr>
        <p:spPr>
          <a:xfrm>
            <a:off x="2958615" y="97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9" name="Rectangle 518"/>
          <p:cNvSpPr/>
          <p:nvPr userDrawn="1"/>
        </p:nvSpPr>
        <p:spPr>
          <a:xfrm>
            <a:off x="2598615" y="96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0" name="Rectangle 519"/>
          <p:cNvSpPr/>
          <p:nvPr userDrawn="1"/>
        </p:nvSpPr>
        <p:spPr>
          <a:xfrm>
            <a:off x="2238615" y="96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1" name="Rectangle 520"/>
          <p:cNvSpPr/>
          <p:nvPr userDrawn="1"/>
        </p:nvSpPr>
        <p:spPr>
          <a:xfrm>
            <a:off x="1878615" y="96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2" name="Rectangle 521"/>
          <p:cNvSpPr/>
          <p:nvPr userDrawn="1"/>
        </p:nvSpPr>
        <p:spPr>
          <a:xfrm>
            <a:off x="1518615" y="96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3" name="Rectangle 522"/>
          <p:cNvSpPr/>
          <p:nvPr userDrawn="1"/>
        </p:nvSpPr>
        <p:spPr>
          <a:xfrm>
            <a:off x="1158615" y="96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4" name="Rectangle 523"/>
          <p:cNvSpPr/>
          <p:nvPr userDrawn="1"/>
        </p:nvSpPr>
        <p:spPr>
          <a:xfrm>
            <a:off x="798615" y="96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5" name="Rectangle 524"/>
          <p:cNvSpPr/>
          <p:nvPr userDrawn="1"/>
        </p:nvSpPr>
        <p:spPr>
          <a:xfrm>
            <a:off x="438615" y="97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6" name="Rectangle 525"/>
          <p:cNvSpPr/>
          <p:nvPr userDrawn="1"/>
        </p:nvSpPr>
        <p:spPr>
          <a:xfrm>
            <a:off x="78615" y="97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8" name="Rectangle 527"/>
          <p:cNvSpPr/>
          <p:nvPr userDrawn="1"/>
        </p:nvSpPr>
        <p:spPr>
          <a:xfrm>
            <a:off x="8716201" y="123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9" name="Rectangle 528"/>
          <p:cNvSpPr/>
          <p:nvPr userDrawn="1"/>
        </p:nvSpPr>
        <p:spPr>
          <a:xfrm>
            <a:off x="8356201" y="123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0" name="Rectangle 529"/>
          <p:cNvSpPr/>
          <p:nvPr userDrawn="1"/>
        </p:nvSpPr>
        <p:spPr>
          <a:xfrm>
            <a:off x="7996201" y="123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1" name="Rectangle 530"/>
          <p:cNvSpPr/>
          <p:nvPr userDrawn="1"/>
        </p:nvSpPr>
        <p:spPr>
          <a:xfrm>
            <a:off x="7636201" y="123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2" name="Rectangle 531"/>
          <p:cNvSpPr/>
          <p:nvPr userDrawn="1"/>
        </p:nvSpPr>
        <p:spPr>
          <a:xfrm>
            <a:off x="7276201" y="123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3" name="Rectangle 532"/>
          <p:cNvSpPr/>
          <p:nvPr userDrawn="1"/>
        </p:nvSpPr>
        <p:spPr>
          <a:xfrm>
            <a:off x="6916201" y="123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4" name="Rectangle 533"/>
          <p:cNvSpPr/>
          <p:nvPr userDrawn="1"/>
        </p:nvSpPr>
        <p:spPr>
          <a:xfrm>
            <a:off x="6556201" y="123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5" name="Rectangle 534"/>
          <p:cNvSpPr/>
          <p:nvPr userDrawn="1"/>
        </p:nvSpPr>
        <p:spPr>
          <a:xfrm>
            <a:off x="6196201" y="123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6" name="Rectangle 535"/>
          <p:cNvSpPr/>
          <p:nvPr userDrawn="1"/>
        </p:nvSpPr>
        <p:spPr>
          <a:xfrm>
            <a:off x="5836201" y="123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7" name="Rectangle 536"/>
          <p:cNvSpPr/>
          <p:nvPr userDrawn="1"/>
        </p:nvSpPr>
        <p:spPr>
          <a:xfrm>
            <a:off x="5476201" y="123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8" name="Rectangle 537"/>
          <p:cNvSpPr/>
          <p:nvPr userDrawn="1"/>
        </p:nvSpPr>
        <p:spPr>
          <a:xfrm>
            <a:off x="5116201" y="124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9" name="Rectangle 538"/>
          <p:cNvSpPr/>
          <p:nvPr userDrawn="1"/>
        </p:nvSpPr>
        <p:spPr>
          <a:xfrm>
            <a:off x="4756201" y="124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0" name="Rectangle 539"/>
          <p:cNvSpPr/>
          <p:nvPr userDrawn="1"/>
        </p:nvSpPr>
        <p:spPr>
          <a:xfrm>
            <a:off x="4396201" y="124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1" name="Rectangle 540"/>
          <p:cNvSpPr/>
          <p:nvPr userDrawn="1"/>
        </p:nvSpPr>
        <p:spPr>
          <a:xfrm>
            <a:off x="4036201" y="124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2" name="Rectangle 541"/>
          <p:cNvSpPr/>
          <p:nvPr userDrawn="1"/>
        </p:nvSpPr>
        <p:spPr>
          <a:xfrm>
            <a:off x="3676201" y="124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3" name="Rectangle 542"/>
          <p:cNvSpPr/>
          <p:nvPr userDrawn="1"/>
        </p:nvSpPr>
        <p:spPr>
          <a:xfrm>
            <a:off x="3317067" y="124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4" name="Rectangle 543"/>
          <p:cNvSpPr/>
          <p:nvPr userDrawn="1"/>
        </p:nvSpPr>
        <p:spPr>
          <a:xfrm>
            <a:off x="2957067" y="124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5" name="Rectangle 544"/>
          <p:cNvSpPr/>
          <p:nvPr userDrawn="1"/>
        </p:nvSpPr>
        <p:spPr>
          <a:xfrm>
            <a:off x="2597067" y="123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6" name="Rectangle 545"/>
          <p:cNvSpPr/>
          <p:nvPr userDrawn="1"/>
        </p:nvSpPr>
        <p:spPr>
          <a:xfrm>
            <a:off x="2237067" y="123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7" name="Rectangle 546"/>
          <p:cNvSpPr/>
          <p:nvPr userDrawn="1"/>
        </p:nvSpPr>
        <p:spPr>
          <a:xfrm>
            <a:off x="1877067" y="123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8" name="Rectangle 547"/>
          <p:cNvSpPr/>
          <p:nvPr userDrawn="1"/>
        </p:nvSpPr>
        <p:spPr>
          <a:xfrm>
            <a:off x="1517067" y="123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9" name="Rectangle 548"/>
          <p:cNvSpPr/>
          <p:nvPr userDrawn="1"/>
        </p:nvSpPr>
        <p:spPr>
          <a:xfrm>
            <a:off x="1157067" y="123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0" name="Rectangle 549"/>
          <p:cNvSpPr/>
          <p:nvPr userDrawn="1"/>
        </p:nvSpPr>
        <p:spPr>
          <a:xfrm>
            <a:off x="797067" y="123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1" name="Rectangle 550"/>
          <p:cNvSpPr/>
          <p:nvPr userDrawn="1"/>
        </p:nvSpPr>
        <p:spPr>
          <a:xfrm>
            <a:off x="437067" y="124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2" name="Rectangle 551"/>
          <p:cNvSpPr/>
          <p:nvPr userDrawn="1"/>
        </p:nvSpPr>
        <p:spPr>
          <a:xfrm>
            <a:off x="77067" y="124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1" name="Rectangle 580"/>
          <p:cNvSpPr/>
          <p:nvPr userDrawn="1"/>
        </p:nvSpPr>
        <p:spPr>
          <a:xfrm>
            <a:off x="8717749" y="150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2" name="Rectangle 581"/>
          <p:cNvSpPr/>
          <p:nvPr userDrawn="1"/>
        </p:nvSpPr>
        <p:spPr>
          <a:xfrm>
            <a:off x="8357749" y="150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3" name="Rectangle 582"/>
          <p:cNvSpPr/>
          <p:nvPr userDrawn="1"/>
        </p:nvSpPr>
        <p:spPr>
          <a:xfrm>
            <a:off x="7997749" y="150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4" name="Rectangle 583"/>
          <p:cNvSpPr/>
          <p:nvPr userDrawn="1"/>
        </p:nvSpPr>
        <p:spPr>
          <a:xfrm>
            <a:off x="7637749" y="150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5" name="Rectangle 584"/>
          <p:cNvSpPr/>
          <p:nvPr userDrawn="1"/>
        </p:nvSpPr>
        <p:spPr>
          <a:xfrm>
            <a:off x="7277749" y="150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6" name="Rectangle 585"/>
          <p:cNvSpPr/>
          <p:nvPr userDrawn="1"/>
        </p:nvSpPr>
        <p:spPr>
          <a:xfrm>
            <a:off x="6917749" y="150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7" name="Rectangle 586"/>
          <p:cNvSpPr/>
          <p:nvPr userDrawn="1"/>
        </p:nvSpPr>
        <p:spPr>
          <a:xfrm>
            <a:off x="6557749" y="150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8" name="Rectangle 587"/>
          <p:cNvSpPr/>
          <p:nvPr userDrawn="1"/>
        </p:nvSpPr>
        <p:spPr>
          <a:xfrm>
            <a:off x="6197749" y="150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9" name="Rectangle 588"/>
          <p:cNvSpPr/>
          <p:nvPr userDrawn="1"/>
        </p:nvSpPr>
        <p:spPr>
          <a:xfrm>
            <a:off x="5837749" y="150341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0" name="Rectangle 589"/>
          <p:cNvSpPr/>
          <p:nvPr userDrawn="1"/>
        </p:nvSpPr>
        <p:spPr>
          <a:xfrm>
            <a:off x="5477749" y="150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1" name="Rectangle 590"/>
          <p:cNvSpPr/>
          <p:nvPr userDrawn="1"/>
        </p:nvSpPr>
        <p:spPr>
          <a:xfrm>
            <a:off x="5117749" y="151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2" name="Rectangle 591"/>
          <p:cNvSpPr/>
          <p:nvPr userDrawn="1"/>
        </p:nvSpPr>
        <p:spPr>
          <a:xfrm>
            <a:off x="4757749" y="151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3" name="Rectangle 592"/>
          <p:cNvSpPr/>
          <p:nvPr userDrawn="1"/>
        </p:nvSpPr>
        <p:spPr>
          <a:xfrm>
            <a:off x="4397749" y="151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4" name="Rectangle 593"/>
          <p:cNvSpPr/>
          <p:nvPr userDrawn="1"/>
        </p:nvSpPr>
        <p:spPr>
          <a:xfrm>
            <a:off x="4037749" y="151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5" name="Rectangle 594"/>
          <p:cNvSpPr/>
          <p:nvPr userDrawn="1"/>
        </p:nvSpPr>
        <p:spPr>
          <a:xfrm>
            <a:off x="3677749" y="151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6" name="Rectangle 595"/>
          <p:cNvSpPr/>
          <p:nvPr userDrawn="1"/>
        </p:nvSpPr>
        <p:spPr>
          <a:xfrm>
            <a:off x="3318615" y="151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7" name="Rectangle 596"/>
          <p:cNvSpPr/>
          <p:nvPr userDrawn="1"/>
        </p:nvSpPr>
        <p:spPr>
          <a:xfrm>
            <a:off x="2958615" y="151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8" name="Rectangle 597"/>
          <p:cNvSpPr/>
          <p:nvPr userDrawn="1"/>
        </p:nvSpPr>
        <p:spPr>
          <a:xfrm>
            <a:off x="2598615" y="150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9" name="Rectangle 598"/>
          <p:cNvSpPr/>
          <p:nvPr userDrawn="1"/>
        </p:nvSpPr>
        <p:spPr>
          <a:xfrm>
            <a:off x="2238615" y="150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0" name="Rectangle 599"/>
          <p:cNvSpPr/>
          <p:nvPr userDrawn="1"/>
        </p:nvSpPr>
        <p:spPr>
          <a:xfrm>
            <a:off x="1878615" y="1505447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1" name="Rectangle 600"/>
          <p:cNvSpPr/>
          <p:nvPr userDrawn="1"/>
        </p:nvSpPr>
        <p:spPr>
          <a:xfrm>
            <a:off x="1525758" y="1504734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2" name="Rectangle 601"/>
          <p:cNvSpPr/>
          <p:nvPr userDrawn="1"/>
        </p:nvSpPr>
        <p:spPr>
          <a:xfrm>
            <a:off x="1158615" y="150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3" name="Rectangle 602"/>
          <p:cNvSpPr/>
          <p:nvPr userDrawn="1"/>
        </p:nvSpPr>
        <p:spPr>
          <a:xfrm>
            <a:off x="798615" y="150294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4" name="Rectangle 603"/>
          <p:cNvSpPr/>
          <p:nvPr userDrawn="1"/>
        </p:nvSpPr>
        <p:spPr>
          <a:xfrm>
            <a:off x="438615" y="151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5" name="Rectangle 604"/>
          <p:cNvSpPr/>
          <p:nvPr userDrawn="1"/>
        </p:nvSpPr>
        <p:spPr>
          <a:xfrm>
            <a:off x="78615" y="15136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>
            <a:stCxn id="404" idx="3"/>
          </p:cNvCxnSpPr>
          <p:nvPr userDrawn="1"/>
        </p:nvCxnSpPr>
        <p:spPr>
          <a:xfrm>
            <a:off x="6917741" y="287703"/>
            <a:ext cx="9" cy="1630245"/>
          </a:xfrm>
          <a:prstGeom prst="line">
            <a:avLst/>
          </a:prstGeom>
          <a:ln w="31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9" name="Rectangle 738"/>
          <p:cNvSpPr/>
          <p:nvPr userDrawn="1"/>
        </p:nvSpPr>
        <p:spPr>
          <a:xfrm>
            <a:off x="8712332" y="177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0" name="Rectangle 739"/>
          <p:cNvSpPr/>
          <p:nvPr userDrawn="1"/>
        </p:nvSpPr>
        <p:spPr>
          <a:xfrm>
            <a:off x="8352332" y="177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1" name="Rectangle 740"/>
          <p:cNvSpPr/>
          <p:nvPr userDrawn="1"/>
        </p:nvSpPr>
        <p:spPr>
          <a:xfrm>
            <a:off x="7992332" y="177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2" name="Rectangle 741"/>
          <p:cNvSpPr/>
          <p:nvPr userDrawn="1"/>
        </p:nvSpPr>
        <p:spPr>
          <a:xfrm>
            <a:off x="7632332" y="177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3" name="Rectangle 742"/>
          <p:cNvSpPr/>
          <p:nvPr userDrawn="1"/>
        </p:nvSpPr>
        <p:spPr>
          <a:xfrm>
            <a:off x="7272332" y="177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4" name="Rectangle 743"/>
          <p:cNvSpPr/>
          <p:nvPr userDrawn="1"/>
        </p:nvSpPr>
        <p:spPr>
          <a:xfrm>
            <a:off x="6912332" y="177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5" name="Rectangle 744"/>
          <p:cNvSpPr/>
          <p:nvPr userDrawn="1"/>
        </p:nvSpPr>
        <p:spPr>
          <a:xfrm>
            <a:off x="6552332" y="177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6" name="Rectangle 745"/>
          <p:cNvSpPr/>
          <p:nvPr userDrawn="1"/>
        </p:nvSpPr>
        <p:spPr>
          <a:xfrm>
            <a:off x="6192332" y="177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7" name="Rectangle 746"/>
          <p:cNvSpPr/>
          <p:nvPr userDrawn="1"/>
        </p:nvSpPr>
        <p:spPr>
          <a:xfrm>
            <a:off x="5832332" y="177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8" name="Rectangle 747"/>
          <p:cNvSpPr/>
          <p:nvPr userDrawn="1"/>
        </p:nvSpPr>
        <p:spPr>
          <a:xfrm>
            <a:off x="5472332" y="177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9" name="Rectangle 748"/>
          <p:cNvSpPr/>
          <p:nvPr userDrawn="1"/>
        </p:nvSpPr>
        <p:spPr>
          <a:xfrm>
            <a:off x="5112332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0" name="Rectangle 749"/>
          <p:cNvSpPr/>
          <p:nvPr userDrawn="1"/>
        </p:nvSpPr>
        <p:spPr>
          <a:xfrm>
            <a:off x="4752332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1" name="Rectangle 750"/>
          <p:cNvSpPr/>
          <p:nvPr userDrawn="1"/>
        </p:nvSpPr>
        <p:spPr>
          <a:xfrm>
            <a:off x="4392332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2" name="Rectangle 751"/>
          <p:cNvSpPr/>
          <p:nvPr userDrawn="1"/>
        </p:nvSpPr>
        <p:spPr>
          <a:xfrm>
            <a:off x="4032332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3" name="Rectangle 752"/>
          <p:cNvSpPr/>
          <p:nvPr userDrawn="1"/>
        </p:nvSpPr>
        <p:spPr>
          <a:xfrm>
            <a:off x="3672332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4" name="Rectangle 753"/>
          <p:cNvSpPr/>
          <p:nvPr userDrawn="1"/>
        </p:nvSpPr>
        <p:spPr>
          <a:xfrm>
            <a:off x="3313198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5" name="Rectangle 754"/>
          <p:cNvSpPr/>
          <p:nvPr userDrawn="1"/>
        </p:nvSpPr>
        <p:spPr>
          <a:xfrm>
            <a:off x="2953198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6" name="Rectangle 755"/>
          <p:cNvSpPr/>
          <p:nvPr userDrawn="1"/>
        </p:nvSpPr>
        <p:spPr>
          <a:xfrm>
            <a:off x="2593198" y="177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7" name="Rectangle 756"/>
          <p:cNvSpPr/>
          <p:nvPr userDrawn="1"/>
        </p:nvSpPr>
        <p:spPr>
          <a:xfrm>
            <a:off x="2233198" y="177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8" name="Rectangle 757"/>
          <p:cNvSpPr/>
          <p:nvPr userDrawn="1"/>
        </p:nvSpPr>
        <p:spPr>
          <a:xfrm>
            <a:off x="1873198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9" name="Rectangle 758"/>
          <p:cNvSpPr/>
          <p:nvPr userDrawn="1"/>
        </p:nvSpPr>
        <p:spPr>
          <a:xfrm>
            <a:off x="1513198" y="177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0" name="Rectangle 759"/>
          <p:cNvSpPr/>
          <p:nvPr userDrawn="1"/>
        </p:nvSpPr>
        <p:spPr>
          <a:xfrm>
            <a:off x="1153198" y="177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1" name="Rectangle 760"/>
          <p:cNvSpPr/>
          <p:nvPr userDrawn="1"/>
        </p:nvSpPr>
        <p:spPr>
          <a:xfrm>
            <a:off x="793198" y="177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2" name="Rectangle 761"/>
          <p:cNvSpPr/>
          <p:nvPr userDrawn="1"/>
        </p:nvSpPr>
        <p:spPr>
          <a:xfrm>
            <a:off x="433198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3" name="Rectangle 762"/>
          <p:cNvSpPr/>
          <p:nvPr userDrawn="1"/>
        </p:nvSpPr>
        <p:spPr>
          <a:xfrm>
            <a:off x="73198" y="177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4" name="Rectangle 713"/>
          <p:cNvSpPr/>
          <p:nvPr userDrawn="1"/>
        </p:nvSpPr>
        <p:spPr>
          <a:xfrm>
            <a:off x="8712341" y="204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5" name="Rectangle 714"/>
          <p:cNvSpPr/>
          <p:nvPr userDrawn="1"/>
        </p:nvSpPr>
        <p:spPr>
          <a:xfrm>
            <a:off x="8352341" y="204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6" name="Rectangle 715"/>
          <p:cNvSpPr/>
          <p:nvPr userDrawn="1"/>
        </p:nvSpPr>
        <p:spPr>
          <a:xfrm>
            <a:off x="7992341" y="204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7" name="Rectangle 716"/>
          <p:cNvSpPr/>
          <p:nvPr userDrawn="1"/>
        </p:nvSpPr>
        <p:spPr>
          <a:xfrm>
            <a:off x="7632341" y="204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8" name="Rectangle 717"/>
          <p:cNvSpPr/>
          <p:nvPr userDrawn="1"/>
        </p:nvSpPr>
        <p:spPr>
          <a:xfrm>
            <a:off x="7272341" y="204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9" name="Rectangle 718"/>
          <p:cNvSpPr/>
          <p:nvPr userDrawn="1"/>
        </p:nvSpPr>
        <p:spPr>
          <a:xfrm>
            <a:off x="6912341" y="204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0" name="Rectangle 719"/>
          <p:cNvSpPr/>
          <p:nvPr userDrawn="1"/>
        </p:nvSpPr>
        <p:spPr>
          <a:xfrm>
            <a:off x="6552341" y="204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1" name="Rectangle 720"/>
          <p:cNvSpPr/>
          <p:nvPr userDrawn="1"/>
        </p:nvSpPr>
        <p:spPr>
          <a:xfrm>
            <a:off x="6192341" y="204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2" name="Rectangle 721"/>
          <p:cNvSpPr/>
          <p:nvPr userDrawn="1"/>
        </p:nvSpPr>
        <p:spPr>
          <a:xfrm>
            <a:off x="5832341" y="2044130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3" name="Rectangle 722"/>
          <p:cNvSpPr/>
          <p:nvPr userDrawn="1"/>
        </p:nvSpPr>
        <p:spPr>
          <a:xfrm>
            <a:off x="5472341" y="204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4" name="Rectangle 723"/>
          <p:cNvSpPr/>
          <p:nvPr userDrawn="1"/>
        </p:nvSpPr>
        <p:spPr>
          <a:xfrm>
            <a:off x="5112341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5" name="Rectangle 724"/>
          <p:cNvSpPr/>
          <p:nvPr userDrawn="1"/>
        </p:nvSpPr>
        <p:spPr>
          <a:xfrm>
            <a:off x="4752341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6" name="Rectangle 725"/>
          <p:cNvSpPr/>
          <p:nvPr userDrawn="1"/>
        </p:nvSpPr>
        <p:spPr>
          <a:xfrm>
            <a:off x="4392341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7" name="Rectangle 726"/>
          <p:cNvSpPr/>
          <p:nvPr userDrawn="1"/>
        </p:nvSpPr>
        <p:spPr>
          <a:xfrm>
            <a:off x="4032341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8" name="Rectangle 727"/>
          <p:cNvSpPr/>
          <p:nvPr userDrawn="1"/>
        </p:nvSpPr>
        <p:spPr>
          <a:xfrm>
            <a:off x="3672341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9" name="Rectangle 728"/>
          <p:cNvSpPr/>
          <p:nvPr userDrawn="1"/>
        </p:nvSpPr>
        <p:spPr>
          <a:xfrm>
            <a:off x="3313207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0" name="Rectangle 729"/>
          <p:cNvSpPr/>
          <p:nvPr userDrawn="1"/>
        </p:nvSpPr>
        <p:spPr>
          <a:xfrm>
            <a:off x="2953207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1" name="Rectangle 730"/>
          <p:cNvSpPr/>
          <p:nvPr userDrawn="1"/>
        </p:nvSpPr>
        <p:spPr>
          <a:xfrm>
            <a:off x="2593207" y="204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2" name="Rectangle 731"/>
          <p:cNvSpPr/>
          <p:nvPr userDrawn="1"/>
        </p:nvSpPr>
        <p:spPr>
          <a:xfrm>
            <a:off x="2233207" y="204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3" name="Rectangle 732"/>
          <p:cNvSpPr/>
          <p:nvPr userDrawn="1"/>
        </p:nvSpPr>
        <p:spPr>
          <a:xfrm>
            <a:off x="1873207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4" name="Rectangle 733"/>
          <p:cNvSpPr/>
          <p:nvPr userDrawn="1"/>
        </p:nvSpPr>
        <p:spPr>
          <a:xfrm>
            <a:off x="1513207" y="204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5" name="Rectangle 734"/>
          <p:cNvSpPr/>
          <p:nvPr userDrawn="1"/>
        </p:nvSpPr>
        <p:spPr>
          <a:xfrm>
            <a:off x="1153207" y="204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6" name="Rectangle 735"/>
          <p:cNvSpPr/>
          <p:nvPr userDrawn="1"/>
        </p:nvSpPr>
        <p:spPr>
          <a:xfrm>
            <a:off x="793207" y="2043662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7" name="Rectangle 736"/>
          <p:cNvSpPr/>
          <p:nvPr userDrawn="1"/>
        </p:nvSpPr>
        <p:spPr>
          <a:xfrm>
            <a:off x="433207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8" name="Rectangle 737"/>
          <p:cNvSpPr/>
          <p:nvPr userDrawn="1"/>
        </p:nvSpPr>
        <p:spPr>
          <a:xfrm>
            <a:off x="73207" y="204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9" name="Rectangle 688"/>
          <p:cNvSpPr/>
          <p:nvPr userDrawn="1"/>
        </p:nvSpPr>
        <p:spPr>
          <a:xfrm>
            <a:off x="8712025" y="231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0" name="Rectangle 689"/>
          <p:cNvSpPr/>
          <p:nvPr userDrawn="1"/>
        </p:nvSpPr>
        <p:spPr>
          <a:xfrm>
            <a:off x="8352025" y="231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1" name="Rectangle 690"/>
          <p:cNvSpPr/>
          <p:nvPr userDrawn="1"/>
        </p:nvSpPr>
        <p:spPr>
          <a:xfrm>
            <a:off x="7992025" y="231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2" name="Rectangle 691"/>
          <p:cNvSpPr/>
          <p:nvPr userDrawn="1"/>
        </p:nvSpPr>
        <p:spPr>
          <a:xfrm>
            <a:off x="7632025" y="231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3" name="Rectangle 692"/>
          <p:cNvSpPr/>
          <p:nvPr userDrawn="1"/>
        </p:nvSpPr>
        <p:spPr>
          <a:xfrm>
            <a:off x="7272025" y="231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4" name="Rectangle 693"/>
          <p:cNvSpPr/>
          <p:nvPr userDrawn="1"/>
        </p:nvSpPr>
        <p:spPr>
          <a:xfrm>
            <a:off x="6912025" y="231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5" name="Rectangle 694"/>
          <p:cNvSpPr/>
          <p:nvPr userDrawn="1"/>
        </p:nvSpPr>
        <p:spPr>
          <a:xfrm>
            <a:off x="6552025" y="231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6" name="Rectangle 695"/>
          <p:cNvSpPr/>
          <p:nvPr userDrawn="1"/>
        </p:nvSpPr>
        <p:spPr>
          <a:xfrm>
            <a:off x="6192025" y="231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7" name="Rectangle 696"/>
          <p:cNvSpPr/>
          <p:nvPr userDrawn="1"/>
        </p:nvSpPr>
        <p:spPr>
          <a:xfrm>
            <a:off x="5832025" y="231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8" name="Rectangle 697"/>
          <p:cNvSpPr/>
          <p:nvPr userDrawn="1"/>
        </p:nvSpPr>
        <p:spPr>
          <a:xfrm>
            <a:off x="5472025" y="231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9" name="Rectangle 698"/>
          <p:cNvSpPr/>
          <p:nvPr userDrawn="1"/>
        </p:nvSpPr>
        <p:spPr>
          <a:xfrm>
            <a:off x="5112025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0" name="Rectangle 699"/>
          <p:cNvSpPr/>
          <p:nvPr userDrawn="1"/>
        </p:nvSpPr>
        <p:spPr>
          <a:xfrm>
            <a:off x="4752025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1" name="Rectangle 700"/>
          <p:cNvSpPr/>
          <p:nvPr userDrawn="1"/>
        </p:nvSpPr>
        <p:spPr>
          <a:xfrm>
            <a:off x="4392025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2" name="Rectangle 701"/>
          <p:cNvSpPr/>
          <p:nvPr userDrawn="1"/>
        </p:nvSpPr>
        <p:spPr>
          <a:xfrm>
            <a:off x="4032025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3" name="Rectangle 702"/>
          <p:cNvSpPr/>
          <p:nvPr userDrawn="1"/>
        </p:nvSpPr>
        <p:spPr>
          <a:xfrm>
            <a:off x="3672025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4" name="Rectangle 703"/>
          <p:cNvSpPr/>
          <p:nvPr userDrawn="1"/>
        </p:nvSpPr>
        <p:spPr>
          <a:xfrm>
            <a:off x="3312891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5" name="Rectangle 704"/>
          <p:cNvSpPr/>
          <p:nvPr userDrawn="1"/>
        </p:nvSpPr>
        <p:spPr>
          <a:xfrm>
            <a:off x="2952891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6" name="Rectangle 705"/>
          <p:cNvSpPr/>
          <p:nvPr userDrawn="1"/>
        </p:nvSpPr>
        <p:spPr>
          <a:xfrm>
            <a:off x="2592891" y="231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7" name="Rectangle 706"/>
          <p:cNvSpPr/>
          <p:nvPr userDrawn="1"/>
        </p:nvSpPr>
        <p:spPr>
          <a:xfrm>
            <a:off x="2232891" y="231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8" name="Rectangle 707"/>
          <p:cNvSpPr/>
          <p:nvPr userDrawn="1"/>
        </p:nvSpPr>
        <p:spPr>
          <a:xfrm>
            <a:off x="1872891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9" name="Rectangle 708"/>
          <p:cNvSpPr/>
          <p:nvPr userDrawn="1"/>
        </p:nvSpPr>
        <p:spPr>
          <a:xfrm>
            <a:off x="1512891" y="231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0" name="Rectangle 709"/>
          <p:cNvSpPr/>
          <p:nvPr userDrawn="1"/>
        </p:nvSpPr>
        <p:spPr>
          <a:xfrm>
            <a:off x="1152891" y="231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1" name="Rectangle 710"/>
          <p:cNvSpPr/>
          <p:nvPr userDrawn="1"/>
        </p:nvSpPr>
        <p:spPr>
          <a:xfrm>
            <a:off x="792891" y="231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2" name="Rectangle 711"/>
          <p:cNvSpPr/>
          <p:nvPr userDrawn="1"/>
        </p:nvSpPr>
        <p:spPr>
          <a:xfrm>
            <a:off x="432891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3" name="Rectangle 712"/>
          <p:cNvSpPr/>
          <p:nvPr userDrawn="1"/>
        </p:nvSpPr>
        <p:spPr>
          <a:xfrm>
            <a:off x="72891" y="231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4" name="Rectangle 663"/>
          <p:cNvSpPr/>
          <p:nvPr userDrawn="1"/>
        </p:nvSpPr>
        <p:spPr>
          <a:xfrm>
            <a:off x="8712341" y="258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5" name="Rectangle 664"/>
          <p:cNvSpPr/>
          <p:nvPr userDrawn="1"/>
        </p:nvSpPr>
        <p:spPr>
          <a:xfrm>
            <a:off x="8352341" y="258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6" name="Rectangle 665"/>
          <p:cNvSpPr/>
          <p:nvPr userDrawn="1"/>
        </p:nvSpPr>
        <p:spPr>
          <a:xfrm>
            <a:off x="7992341" y="258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7" name="Rectangle 666"/>
          <p:cNvSpPr/>
          <p:nvPr userDrawn="1"/>
        </p:nvSpPr>
        <p:spPr>
          <a:xfrm>
            <a:off x="7632341" y="258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8" name="Rectangle 667"/>
          <p:cNvSpPr/>
          <p:nvPr userDrawn="1"/>
        </p:nvSpPr>
        <p:spPr>
          <a:xfrm>
            <a:off x="7272341" y="258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9" name="Rectangle 668"/>
          <p:cNvSpPr/>
          <p:nvPr userDrawn="1"/>
        </p:nvSpPr>
        <p:spPr>
          <a:xfrm>
            <a:off x="6912341" y="258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0" name="Rectangle 669"/>
          <p:cNvSpPr/>
          <p:nvPr userDrawn="1"/>
        </p:nvSpPr>
        <p:spPr>
          <a:xfrm>
            <a:off x="6552341" y="258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1" name="Rectangle 670"/>
          <p:cNvSpPr/>
          <p:nvPr userDrawn="1"/>
        </p:nvSpPr>
        <p:spPr>
          <a:xfrm>
            <a:off x="6192341" y="258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2" name="Rectangle 671"/>
          <p:cNvSpPr/>
          <p:nvPr userDrawn="1"/>
        </p:nvSpPr>
        <p:spPr>
          <a:xfrm>
            <a:off x="5832341" y="258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3" name="Rectangle 672"/>
          <p:cNvSpPr/>
          <p:nvPr userDrawn="1"/>
        </p:nvSpPr>
        <p:spPr>
          <a:xfrm>
            <a:off x="5472341" y="258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4" name="Rectangle 673"/>
          <p:cNvSpPr/>
          <p:nvPr userDrawn="1"/>
        </p:nvSpPr>
        <p:spPr>
          <a:xfrm>
            <a:off x="5112341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5" name="Rectangle 674"/>
          <p:cNvSpPr/>
          <p:nvPr userDrawn="1"/>
        </p:nvSpPr>
        <p:spPr>
          <a:xfrm>
            <a:off x="4752341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6" name="Rectangle 675"/>
          <p:cNvSpPr/>
          <p:nvPr userDrawn="1"/>
        </p:nvSpPr>
        <p:spPr>
          <a:xfrm>
            <a:off x="4392341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7" name="Rectangle 676"/>
          <p:cNvSpPr/>
          <p:nvPr userDrawn="1"/>
        </p:nvSpPr>
        <p:spPr>
          <a:xfrm>
            <a:off x="4032341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8" name="Rectangle 677"/>
          <p:cNvSpPr/>
          <p:nvPr userDrawn="1"/>
        </p:nvSpPr>
        <p:spPr>
          <a:xfrm>
            <a:off x="3672341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9" name="Rectangle 678"/>
          <p:cNvSpPr/>
          <p:nvPr userDrawn="1"/>
        </p:nvSpPr>
        <p:spPr>
          <a:xfrm>
            <a:off x="3313207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0" name="Rectangle 679"/>
          <p:cNvSpPr/>
          <p:nvPr userDrawn="1"/>
        </p:nvSpPr>
        <p:spPr>
          <a:xfrm>
            <a:off x="2953207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1" name="Rectangle 680"/>
          <p:cNvSpPr/>
          <p:nvPr userDrawn="1"/>
        </p:nvSpPr>
        <p:spPr>
          <a:xfrm>
            <a:off x="2593207" y="258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2" name="Rectangle 681"/>
          <p:cNvSpPr/>
          <p:nvPr userDrawn="1"/>
        </p:nvSpPr>
        <p:spPr>
          <a:xfrm>
            <a:off x="2233207" y="258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3" name="Rectangle 682"/>
          <p:cNvSpPr/>
          <p:nvPr userDrawn="1"/>
        </p:nvSpPr>
        <p:spPr>
          <a:xfrm>
            <a:off x="1873207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4" name="Rectangle 683"/>
          <p:cNvSpPr/>
          <p:nvPr userDrawn="1"/>
        </p:nvSpPr>
        <p:spPr>
          <a:xfrm>
            <a:off x="1513207" y="258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5" name="Rectangle 684"/>
          <p:cNvSpPr/>
          <p:nvPr userDrawn="1"/>
        </p:nvSpPr>
        <p:spPr>
          <a:xfrm>
            <a:off x="1153207" y="258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6" name="Rectangle 685"/>
          <p:cNvSpPr/>
          <p:nvPr userDrawn="1"/>
        </p:nvSpPr>
        <p:spPr>
          <a:xfrm>
            <a:off x="793207" y="258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7" name="Rectangle 686"/>
          <p:cNvSpPr/>
          <p:nvPr userDrawn="1"/>
        </p:nvSpPr>
        <p:spPr>
          <a:xfrm>
            <a:off x="433207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8" name="Rectangle 687"/>
          <p:cNvSpPr/>
          <p:nvPr userDrawn="1"/>
        </p:nvSpPr>
        <p:spPr>
          <a:xfrm>
            <a:off x="73207" y="258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9" name="Rectangle 638"/>
          <p:cNvSpPr/>
          <p:nvPr userDrawn="1"/>
        </p:nvSpPr>
        <p:spPr>
          <a:xfrm>
            <a:off x="8710793" y="285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0" name="Rectangle 639"/>
          <p:cNvSpPr/>
          <p:nvPr userDrawn="1"/>
        </p:nvSpPr>
        <p:spPr>
          <a:xfrm>
            <a:off x="8350793" y="285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1" name="Rectangle 640"/>
          <p:cNvSpPr/>
          <p:nvPr userDrawn="1"/>
        </p:nvSpPr>
        <p:spPr>
          <a:xfrm>
            <a:off x="7990793" y="285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2" name="Rectangle 641"/>
          <p:cNvSpPr/>
          <p:nvPr userDrawn="1"/>
        </p:nvSpPr>
        <p:spPr>
          <a:xfrm>
            <a:off x="7630793" y="285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3" name="Rectangle 642"/>
          <p:cNvSpPr/>
          <p:nvPr userDrawn="1"/>
        </p:nvSpPr>
        <p:spPr>
          <a:xfrm>
            <a:off x="7270793" y="285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4" name="Rectangle 643"/>
          <p:cNvSpPr/>
          <p:nvPr userDrawn="1"/>
        </p:nvSpPr>
        <p:spPr>
          <a:xfrm>
            <a:off x="6910793" y="285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5" name="Rectangle 644"/>
          <p:cNvSpPr/>
          <p:nvPr userDrawn="1"/>
        </p:nvSpPr>
        <p:spPr>
          <a:xfrm>
            <a:off x="6550793" y="285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6" name="Rectangle 645"/>
          <p:cNvSpPr/>
          <p:nvPr userDrawn="1"/>
        </p:nvSpPr>
        <p:spPr>
          <a:xfrm>
            <a:off x="6190793" y="285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7" name="Rectangle 646"/>
          <p:cNvSpPr/>
          <p:nvPr userDrawn="1"/>
        </p:nvSpPr>
        <p:spPr>
          <a:xfrm>
            <a:off x="5830793" y="285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8" name="Rectangle 647"/>
          <p:cNvSpPr/>
          <p:nvPr userDrawn="1"/>
        </p:nvSpPr>
        <p:spPr>
          <a:xfrm>
            <a:off x="5470793" y="285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9" name="Rectangle 648"/>
          <p:cNvSpPr/>
          <p:nvPr userDrawn="1"/>
        </p:nvSpPr>
        <p:spPr>
          <a:xfrm>
            <a:off x="5110793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0" name="Rectangle 649"/>
          <p:cNvSpPr/>
          <p:nvPr userDrawn="1"/>
        </p:nvSpPr>
        <p:spPr>
          <a:xfrm>
            <a:off x="4750793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1" name="Rectangle 650"/>
          <p:cNvSpPr/>
          <p:nvPr userDrawn="1"/>
        </p:nvSpPr>
        <p:spPr>
          <a:xfrm>
            <a:off x="4390793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2" name="Rectangle 651"/>
          <p:cNvSpPr/>
          <p:nvPr userDrawn="1"/>
        </p:nvSpPr>
        <p:spPr>
          <a:xfrm>
            <a:off x="4030793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3" name="Rectangle 652"/>
          <p:cNvSpPr/>
          <p:nvPr userDrawn="1"/>
        </p:nvSpPr>
        <p:spPr>
          <a:xfrm>
            <a:off x="3670793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4" name="Rectangle 653"/>
          <p:cNvSpPr/>
          <p:nvPr userDrawn="1"/>
        </p:nvSpPr>
        <p:spPr>
          <a:xfrm>
            <a:off x="3311659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5" name="Rectangle 654"/>
          <p:cNvSpPr/>
          <p:nvPr userDrawn="1"/>
        </p:nvSpPr>
        <p:spPr>
          <a:xfrm>
            <a:off x="2951659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6" name="Rectangle 655"/>
          <p:cNvSpPr/>
          <p:nvPr userDrawn="1"/>
        </p:nvSpPr>
        <p:spPr>
          <a:xfrm>
            <a:off x="2591659" y="285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7" name="Rectangle 656"/>
          <p:cNvSpPr/>
          <p:nvPr userDrawn="1"/>
        </p:nvSpPr>
        <p:spPr>
          <a:xfrm>
            <a:off x="2231659" y="285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8" name="Rectangle 657"/>
          <p:cNvSpPr/>
          <p:nvPr userDrawn="1"/>
        </p:nvSpPr>
        <p:spPr>
          <a:xfrm>
            <a:off x="1871659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9" name="Rectangle 658"/>
          <p:cNvSpPr/>
          <p:nvPr userDrawn="1"/>
        </p:nvSpPr>
        <p:spPr>
          <a:xfrm>
            <a:off x="1511659" y="285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0" name="Rectangle 659"/>
          <p:cNvSpPr/>
          <p:nvPr userDrawn="1"/>
        </p:nvSpPr>
        <p:spPr>
          <a:xfrm>
            <a:off x="1151659" y="285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1" name="Rectangle 660"/>
          <p:cNvSpPr/>
          <p:nvPr userDrawn="1"/>
        </p:nvSpPr>
        <p:spPr>
          <a:xfrm>
            <a:off x="791659" y="285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2" name="Rectangle 661"/>
          <p:cNvSpPr/>
          <p:nvPr userDrawn="1"/>
        </p:nvSpPr>
        <p:spPr>
          <a:xfrm>
            <a:off x="431659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3" name="Rectangle 662"/>
          <p:cNvSpPr/>
          <p:nvPr userDrawn="1"/>
        </p:nvSpPr>
        <p:spPr>
          <a:xfrm>
            <a:off x="71659" y="285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4" name="Rectangle 613"/>
          <p:cNvSpPr/>
          <p:nvPr userDrawn="1"/>
        </p:nvSpPr>
        <p:spPr>
          <a:xfrm>
            <a:off x="8712341" y="312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5" name="Rectangle 614"/>
          <p:cNvSpPr/>
          <p:nvPr userDrawn="1"/>
        </p:nvSpPr>
        <p:spPr>
          <a:xfrm>
            <a:off x="8352341" y="312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6" name="Rectangle 615"/>
          <p:cNvSpPr/>
          <p:nvPr userDrawn="1"/>
        </p:nvSpPr>
        <p:spPr>
          <a:xfrm>
            <a:off x="7992341" y="312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7" name="Rectangle 616"/>
          <p:cNvSpPr/>
          <p:nvPr userDrawn="1"/>
        </p:nvSpPr>
        <p:spPr>
          <a:xfrm>
            <a:off x="7632341" y="312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8" name="Rectangle 617"/>
          <p:cNvSpPr/>
          <p:nvPr userDrawn="1"/>
        </p:nvSpPr>
        <p:spPr>
          <a:xfrm>
            <a:off x="7272341" y="312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9" name="Rectangle 618"/>
          <p:cNvSpPr/>
          <p:nvPr userDrawn="1"/>
        </p:nvSpPr>
        <p:spPr>
          <a:xfrm>
            <a:off x="6912341" y="312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0" name="Rectangle 619"/>
          <p:cNvSpPr/>
          <p:nvPr userDrawn="1"/>
        </p:nvSpPr>
        <p:spPr>
          <a:xfrm>
            <a:off x="6552341" y="312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1" name="Rectangle 620"/>
          <p:cNvSpPr/>
          <p:nvPr userDrawn="1"/>
        </p:nvSpPr>
        <p:spPr>
          <a:xfrm>
            <a:off x="6192341" y="312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2" name="Rectangle 621"/>
          <p:cNvSpPr/>
          <p:nvPr userDrawn="1"/>
        </p:nvSpPr>
        <p:spPr>
          <a:xfrm>
            <a:off x="5832341" y="3124843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3" name="Rectangle 622"/>
          <p:cNvSpPr/>
          <p:nvPr userDrawn="1"/>
        </p:nvSpPr>
        <p:spPr>
          <a:xfrm>
            <a:off x="5472341" y="312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4" name="Rectangle 623"/>
          <p:cNvSpPr/>
          <p:nvPr userDrawn="1"/>
        </p:nvSpPr>
        <p:spPr>
          <a:xfrm>
            <a:off x="5112341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5" name="Rectangle 624"/>
          <p:cNvSpPr/>
          <p:nvPr userDrawn="1"/>
        </p:nvSpPr>
        <p:spPr>
          <a:xfrm>
            <a:off x="4752341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6" name="Rectangle 625"/>
          <p:cNvSpPr/>
          <p:nvPr userDrawn="1"/>
        </p:nvSpPr>
        <p:spPr>
          <a:xfrm>
            <a:off x="4392341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7" name="Rectangle 626"/>
          <p:cNvSpPr/>
          <p:nvPr userDrawn="1"/>
        </p:nvSpPr>
        <p:spPr>
          <a:xfrm>
            <a:off x="4032341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8" name="Rectangle 627"/>
          <p:cNvSpPr/>
          <p:nvPr userDrawn="1"/>
        </p:nvSpPr>
        <p:spPr>
          <a:xfrm>
            <a:off x="3672341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9" name="Rectangle 628"/>
          <p:cNvSpPr/>
          <p:nvPr userDrawn="1"/>
        </p:nvSpPr>
        <p:spPr>
          <a:xfrm>
            <a:off x="3313207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0" name="Rectangle 629"/>
          <p:cNvSpPr/>
          <p:nvPr userDrawn="1"/>
        </p:nvSpPr>
        <p:spPr>
          <a:xfrm>
            <a:off x="2953207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1" name="Rectangle 630"/>
          <p:cNvSpPr/>
          <p:nvPr userDrawn="1"/>
        </p:nvSpPr>
        <p:spPr>
          <a:xfrm>
            <a:off x="2593207" y="312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2" name="Rectangle 631"/>
          <p:cNvSpPr/>
          <p:nvPr userDrawn="1"/>
        </p:nvSpPr>
        <p:spPr>
          <a:xfrm>
            <a:off x="2233207" y="312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3" name="Rectangle 632"/>
          <p:cNvSpPr/>
          <p:nvPr userDrawn="1"/>
        </p:nvSpPr>
        <p:spPr>
          <a:xfrm>
            <a:off x="1873207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4" name="Rectangle 633"/>
          <p:cNvSpPr/>
          <p:nvPr userDrawn="1"/>
        </p:nvSpPr>
        <p:spPr>
          <a:xfrm>
            <a:off x="1513207" y="312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5" name="Rectangle 634"/>
          <p:cNvSpPr/>
          <p:nvPr userDrawn="1"/>
        </p:nvSpPr>
        <p:spPr>
          <a:xfrm>
            <a:off x="1153207" y="312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6" name="Rectangle 635"/>
          <p:cNvSpPr/>
          <p:nvPr userDrawn="1"/>
        </p:nvSpPr>
        <p:spPr>
          <a:xfrm>
            <a:off x="793207" y="312437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7" name="Rectangle 636"/>
          <p:cNvSpPr/>
          <p:nvPr userDrawn="1"/>
        </p:nvSpPr>
        <p:spPr>
          <a:xfrm>
            <a:off x="433207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8" name="Rectangle 637"/>
          <p:cNvSpPr/>
          <p:nvPr userDrawn="1"/>
        </p:nvSpPr>
        <p:spPr>
          <a:xfrm>
            <a:off x="73207" y="312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13" name="Straight Connector 612"/>
          <p:cNvCxnSpPr>
            <a:stCxn id="745" idx="3"/>
          </p:cNvCxnSpPr>
          <p:nvPr userDrawn="1"/>
        </p:nvCxnSpPr>
        <p:spPr>
          <a:xfrm>
            <a:off x="6912332" y="1909129"/>
            <a:ext cx="9" cy="1630245"/>
          </a:xfrm>
          <a:prstGeom prst="line">
            <a:avLst/>
          </a:prstGeom>
          <a:ln w="31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7" name="Rectangle 896"/>
          <p:cNvSpPr/>
          <p:nvPr userDrawn="1"/>
        </p:nvSpPr>
        <p:spPr>
          <a:xfrm>
            <a:off x="8712332" y="339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8" name="Rectangle 897"/>
          <p:cNvSpPr/>
          <p:nvPr userDrawn="1"/>
        </p:nvSpPr>
        <p:spPr>
          <a:xfrm>
            <a:off x="8352332" y="339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9" name="Rectangle 898"/>
          <p:cNvSpPr/>
          <p:nvPr userDrawn="1"/>
        </p:nvSpPr>
        <p:spPr>
          <a:xfrm>
            <a:off x="7992332" y="339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0" name="Rectangle 899"/>
          <p:cNvSpPr/>
          <p:nvPr userDrawn="1"/>
        </p:nvSpPr>
        <p:spPr>
          <a:xfrm>
            <a:off x="7632332" y="339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1" name="Rectangle 900"/>
          <p:cNvSpPr/>
          <p:nvPr userDrawn="1"/>
        </p:nvSpPr>
        <p:spPr>
          <a:xfrm>
            <a:off x="7272332" y="339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2" name="Rectangle 901"/>
          <p:cNvSpPr/>
          <p:nvPr userDrawn="1"/>
        </p:nvSpPr>
        <p:spPr>
          <a:xfrm>
            <a:off x="6912332" y="339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3" name="Rectangle 902"/>
          <p:cNvSpPr/>
          <p:nvPr userDrawn="1"/>
        </p:nvSpPr>
        <p:spPr>
          <a:xfrm>
            <a:off x="6552332" y="339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4" name="Rectangle 903"/>
          <p:cNvSpPr/>
          <p:nvPr userDrawn="1"/>
        </p:nvSpPr>
        <p:spPr>
          <a:xfrm>
            <a:off x="6192332" y="339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5" name="Rectangle 904"/>
          <p:cNvSpPr/>
          <p:nvPr userDrawn="1"/>
        </p:nvSpPr>
        <p:spPr>
          <a:xfrm>
            <a:off x="5832332" y="339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6" name="Rectangle 905"/>
          <p:cNvSpPr/>
          <p:nvPr userDrawn="1"/>
        </p:nvSpPr>
        <p:spPr>
          <a:xfrm>
            <a:off x="5472332" y="339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7" name="Rectangle 906"/>
          <p:cNvSpPr/>
          <p:nvPr userDrawn="1"/>
        </p:nvSpPr>
        <p:spPr>
          <a:xfrm>
            <a:off x="5112332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8" name="Rectangle 907"/>
          <p:cNvSpPr/>
          <p:nvPr userDrawn="1"/>
        </p:nvSpPr>
        <p:spPr>
          <a:xfrm>
            <a:off x="4752332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9" name="Rectangle 908"/>
          <p:cNvSpPr/>
          <p:nvPr userDrawn="1"/>
        </p:nvSpPr>
        <p:spPr>
          <a:xfrm>
            <a:off x="4392332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0" name="Rectangle 909"/>
          <p:cNvSpPr/>
          <p:nvPr userDrawn="1"/>
        </p:nvSpPr>
        <p:spPr>
          <a:xfrm>
            <a:off x="4032332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1" name="Rectangle 910"/>
          <p:cNvSpPr/>
          <p:nvPr userDrawn="1"/>
        </p:nvSpPr>
        <p:spPr>
          <a:xfrm>
            <a:off x="3672332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2" name="Rectangle 911"/>
          <p:cNvSpPr/>
          <p:nvPr userDrawn="1"/>
        </p:nvSpPr>
        <p:spPr>
          <a:xfrm>
            <a:off x="3313198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3" name="Rectangle 912"/>
          <p:cNvSpPr/>
          <p:nvPr userDrawn="1"/>
        </p:nvSpPr>
        <p:spPr>
          <a:xfrm>
            <a:off x="2953198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4" name="Rectangle 913"/>
          <p:cNvSpPr/>
          <p:nvPr userDrawn="1"/>
        </p:nvSpPr>
        <p:spPr>
          <a:xfrm>
            <a:off x="2593198" y="339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5" name="Rectangle 914"/>
          <p:cNvSpPr/>
          <p:nvPr userDrawn="1"/>
        </p:nvSpPr>
        <p:spPr>
          <a:xfrm>
            <a:off x="2233198" y="339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6" name="Rectangle 915"/>
          <p:cNvSpPr/>
          <p:nvPr userDrawn="1"/>
        </p:nvSpPr>
        <p:spPr>
          <a:xfrm>
            <a:off x="1873198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7" name="Rectangle 916"/>
          <p:cNvSpPr/>
          <p:nvPr userDrawn="1"/>
        </p:nvSpPr>
        <p:spPr>
          <a:xfrm>
            <a:off x="1513198" y="339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8" name="Rectangle 917"/>
          <p:cNvSpPr/>
          <p:nvPr userDrawn="1"/>
        </p:nvSpPr>
        <p:spPr>
          <a:xfrm>
            <a:off x="1153198" y="339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9" name="Rectangle 918"/>
          <p:cNvSpPr/>
          <p:nvPr userDrawn="1"/>
        </p:nvSpPr>
        <p:spPr>
          <a:xfrm>
            <a:off x="793198" y="339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20" name="Rectangle 919"/>
          <p:cNvSpPr/>
          <p:nvPr userDrawn="1"/>
        </p:nvSpPr>
        <p:spPr>
          <a:xfrm>
            <a:off x="433198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21" name="Rectangle 920"/>
          <p:cNvSpPr/>
          <p:nvPr userDrawn="1"/>
        </p:nvSpPr>
        <p:spPr>
          <a:xfrm>
            <a:off x="73198" y="339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2" name="Rectangle 871"/>
          <p:cNvSpPr/>
          <p:nvPr userDrawn="1"/>
        </p:nvSpPr>
        <p:spPr>
          <a:xfrm>
            <a:off x="8712341" y="366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3" name="Rectangle 872"/>
          <p:cNvSpPr/>
          <p:nvPr userDrawn="1"/>
        </p:nvSpPr>
        <p:spPr>
          <a:xfrm>
            <a:off x="8352341" y="366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4" name="Rectangle 873"/>
          <p:cNvSpPr/>
          <p:nvPr userDrawn="1"/>
        </p:nvSpPr>
        <p:spPr>
          <a:xfrm>
            <a:off x="7992341" y="366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5" name="Rectangle 874"/>
          <p:cNvSpPr/>
          <p:nvPr userDrawn="1"/>
        </p:nvSpPr>
        <p:spPr>
          <a:xfrm>
            <a:off x="7632341" y="366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6" name="Rectangle 875"/>
          <p:cNvSpPr/>
          <p:nvPr userDrawn="1"/>
        </p:nvSpPr>
        <p:spPr>
          <a:xfrm>
            <a:off x="7272341" y="366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7" name="Rectangle 876"/>
          <p:cNvSpPr/>
          <p:nvPr userDrawn="1"/>
        </p:nvSpPr>
        <p:spPr>
          <a:xfrm>
            <a:off x="6912341" y="366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8" name="Rectangle 877"/>
          <p:cNvSpPr/>
          <p:nvPr userDrawn="1"/>
        </p:nvSpPr>
        <p:spPr>
          <a:xfrm>
            <a:off x="6552341" y="366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9" name="Rectangle 878"/>
          <p:cNvSpPr/>
          <p:nvPr userDrawn="1"/>
        </p:nvSpPr>
        <p:spPr>
          <a:xfrm>
            <a:off x="6192341" y="366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0" name="Rectangle 879"/>
          <p:cNvSpPr/>
          <p:nvPr userDrawn="1"/>
        </p:nvSpPr>
        <p:spPr>
          <a:xfrm>
            <a:off x="5832341" y="3665556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1" name="Rectangle 880"/>
          <p:cNvSpPr/>
          <p:nvPr userDrawn="1"/>
        </p:nvSpPr>
        <p:spPr>
          <a:xfrm>
            <a:off x="5472341" y="366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2" name="Rectangle 881"/>
          <p:cNvSpPr/>
          <p:nvPr userDrawn="1"/>
        </p:nvSpPr>
        <p:spPr>
          <a:xfrm>
            <a:off x="5112341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3" name="Rectangle 882"/>
          <p:cNvSpPr/>
          <p:nvPr userDrawn="1"/>
        </p:nvSpPr>
        <p:spPr>
          <a:xfrm>
            <a:off x="4752341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4" name="Rectangle 883"/>
          <p:cNvSpPr/>
          <p:nvPr userDrawn="1"/>
        </p:nvSpPr>
        <p:spPr>
          <a:xfrm>
            <a:off x="4392341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5" name="Rectangle 884"/>
          <p:cNvSpPr/>
          <p:nvPr userDrawn="1"/>
        </p:nvSpPr>
        <p:spPr>
          <a:xfrm>
            <a:off x="4032341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6" name="Rectangle 885"/>
          <p:cNvSpPr/>
          <p:nvPr userDrawn="1"/>
        </p:nvSpPr>
        <p:spPr>
          <a:xfrm>
            <a:off x="3672341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7" name="Rectangle 886"/>
          <p:cNvSpPr/>
          <p:nvPr userDrawn="1"/>
        </p:nvSpPr>
        <p:spPr>
          <a:xfrm>
            <a:off x="3313207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8" name="Rectangle 887"/>
          <p:cNvSpPr/>
          <p:nvPr userDrawn="1"/>
        </p:nvSpPr>
        <p:spPr>
          <a:xfrm>
            <a:off x="2953207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9" name="Rectangle 888"/>
          <p:cNvSpPr/>
          <p:nvPr userDrawn="1"/>
        </p:nvSpPr>
        <p:spPr>
          <a:xfrm>
            <a:off x="2593207" y="366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0" name="Rectangle 889"/>
          <p:cNvSpPr/>
          <p:nvPr userDrawn="1"/>
        </p:nvSpPr>
        <p:spPr>
          <a:xfrm>
            <a:off x="2233207" y="366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1" name="Rectangle 890"/>
          <p:cNvSpPr/>
          <p:nvPr userDrawn="1"/>
        </p:nvSpPr>
        <p:spPr>
          <a:xfrm>
            <a:off x="1873207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2" name="Rectangle 891"/>
          <p:cNvSpPr/>
          <p:nvPr userDrawn="1"/>
        </p:nvSpPr>
        <p:spPr>
          <a:xfrm>
            <a:off x="1513207" y="366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3" name="Rectangle 892"/>
          <p:cNvSpPr/>
          <p:nvPr userDrawn="1"/>
        </p:nvSpPr>
        <p:spPr>
          <a:xfrm>
            <a:off x="1153207" y="366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4" name="Rectangle 893"/>
          <p:cNvSpPr/>
          <p:nvPr userDrawn="1"/>
        </p:nvSpPr>
        <p:spPr>
          <a:xfrm>
            <a:off x="793207" y="3665088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5" name="Rectangle 894"/>
          <p:cNvSpPr/>
          <p:nvPr userDrawn="1"/>
        </p:nvSpPr>
        <p:spPr>
          <a:xfrm>
            <a:off x="433207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6" name="Rectangle 895"/>
          <p:cNvSpPr/>
          <p:nvPr userDrawn="1"/>
        </p:nvSpPr>
        <p:spPr>
          <a:xfrm>
            <a:off x="73207" y="366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7" name="Rectangle 846"/>
          <p:cNvSpPr/>
          <p:nvPr userDrawn="1"/>
        </p:nvSpPr>
        <p:spPr>
          <a:xfrm>
            <a:off x="8712025" y="393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8" name="Rectangle 847"/>
          <p:cNvSpPr/>
          <p:nvPr userDrawn="1"/>
        </p:nvSpPr>
        <p:spPr>
          <a:xfrm>
            <a:off x="8352025" y="393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9" name="Rectangle 848"/>
          <p:cNvSpPr/>
          <p:nvPr userDrawn="1"/>
        </p:nvSpPr>
        <p:spPr>
          <a:xfrm>
            <a:off x="7992025" y="393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0" name="Rectangle 849"/>
          <p:cNvSpPr/>
          <p:nvPr userDrawn="1"/>
        </p:nvSpPr>
        <p:spPr>
          <a:xfrm>
            <a:off x="7632025" y="393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1" name="Rectangle 850"/>
          <p:cNvSpPr/>
          <p:nvPr userDrawn="1"/>
        </p:nvSpPr>
        <p:spPr>
          <a:xfrm>
            <a:off x="7272025" y="393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2" name="Rectangle 851"/>
          <p:cNvSpPr/>
          <p:nvPr userDrawn="1"/>
        </p:nvSpPr>
        <p:spPr>
          <a:xfrm>
            <a:off x="6912025" y="393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3" name="Rectangle 852"/>
          <p:cNvSpPr/>
          <p:nvPr userDrawn="1"/>
        </p:nvSpPr>
        <p:spPr>
          <a:xfrm>
            <a:off x="6552025" y="393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4" name="Rectangle 853"/>
          <p:cNvSpPr/>
          <p:nvPr userDrawn="1"/>
        </p:nvSpPr>
        <p:spPr>
          <a:xfrm>
            <a:off x="6192025" y="393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5" name="Rectangle 854"/>
          <p:cNvSpPr/>
          <p:nvPr userDrawn="1"/>
        </p:nvSpPr>
        <p:spPr>
          <a:xfrm>
            <a:off x="5832025" y="393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6" name="Rectangle 855"/>
          <p:cNvSpPr/>
          <p:nvPr userDrawn="1"/>
        </p:nvSpPr>
        <p:spPr>
          <a:xfrm>
            <a:off x="5472025" y="393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7" name="Rectangle 856"/>
          <p:cNvSpPr/>
          <p:nvPr userDrawn="1"/>
        </p:nvSpPr>
        <p:spPr>
          <a:xfrm>
            <a:off x="5112025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8" name="Rectangle 857"/>
          <p:cNvSpPr/>
          <p:nvPr userDrawn="1"/>
        </p:nvSpPr>
        <p:spPr>
          <a:xfrm>
            <a:off x="4752025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9" name="Rectangle 858"/>
          <p:cNvSpPr/>
          <p:nvPr userDrawn="1"/>
        </p:nvSpPr>
        <p:spPr>
          <a:xfrm>
            <a:off x="4392025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0" name="Rectangle 859"/>
          <p:cNvSpPr/>
          <p:nvPr userDrawn="1"/>
        </p:nvSpPr>
        <p:spPr>
          <a:xfrm>
            <a:off x="4032025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1" name="Rectangle 860"/>
          <p:cNvSpPr/>
          <p:nvPr userDrawn="1"/>
        </p:nvSpPr>
        <p:spPr>
          <a:xfrm>
            <a:off x="3672025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2" name="Rectangle 861"/>
          <p:cNvSpPr/>
          <p:nvPr userDrawn="1"/>
        </p:nvSpPr>
        <p:spPr>
          <a:xfrm>
            <a:off x="3312891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3" name="Rectangle 862"/>
          <p:cNvSpPr/>
          <p:nvPr userDrawn="1"/>
        </p:nvSpPr>
        <p:spPr>
          <a:xfrm>
            <a:off x="2952891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4" name="Rectangle 863"/>
          <p:cNvSpPr/>
          <p:nvPr userDrawn="1"/>
        </p:nvSpPr>
        <p:spPr>
          <a:xfrm>
            <a:off x="2592891" y="393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5" name="Rectangle 864"/>
          <p:cNvSpPr/>
          <p:nvPr userDrawn="1"/>
        </p:nvSpPr>
        <p:spPr>
          <a:xfrm>
            <a:off x="2232891" y="393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6" name="Rectangle 865"/>
          <p:cNvSpPr/>
          <p:nvPr userDrawn="1"/>
        </p:nvSpPr>
        <p:spPr>
          <a:xfrm>
            <a:off x="1872891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7" name="Rectangle 866"/>
          <p:cNvSpPr/>
          <p:nvPr userDrawn="1"/>
        </p:nvSpPr>
        <p:spPr>
          <a:xfrm>
            <a:off x="1512891" y="393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8" name="Rectangle 867"/>
          <p:cNvSpPr/>
          <p:nvPr userDrawn="1"/>
        </p:nvSpPr>
        <p:spPr>
          <a:xfrm>
            <a:off x="1152891" y="393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9" name="Rectangle 868"/>
          <p:cNvSpPr/>
          <p:nvPr userDrawn="1"/>
        </p:nvSpPr>
        <p:spPr>
          <a:xfrm>
            <a:off x="792891" y="393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0" name="Rectangle 869"/>
          <p:cNvSpPr/>
          <p:nvPr userDrawn="1"/>
        </p:nvSpPr>
        <p:spPr>
          <a:xfrm>
            <a:off x="432891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1" name="Rectangle 870"/>
          <p:cNvSpPr/>
          <p:nvPr userDrawn="1"/>
        </p:nvSpPr>
        <p:spPr>
          <a:xfrm>
            <a:off x="72891" y="393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2" name="Rectangle 821"/>
          <p:cNvSpPr/>
          <p:nvPr userDrawn="1"/>
        </p:nvSpPr>
        <p:spPr>
          <a:xfrm>
            <a:off x="8712341" y="420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3" name="Rectangle 822"/>
          <p:cNvSpPr/>
          <p:nvPr userDrawn="1"/>
        </p:nvSpPr>
        <p:spPr>
          <a:xfrm>
            <a:off x="8352341" y="420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4" name="Rectangle 823"/>
          <p:cNvSpPr/>
          <p:nvPr userDrawn="1"/>
        </p:nvSpPr>
        <p:spPr>
          <a:xfrm>
            <a:off x="7992341" y="420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5" name="Rectangle 824"/>
          <p:cNvSpPr/>
          <p:nvPr userDrawn="1"/>
        </p:nvSpPr>
        <p:spPr>
          <a:xfrm>
            <a:off x="7632341" y="420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6" name="Rectangle 825"/>
          <p:cNvSpPr/>
          <p:nvPr userDrawn="1"/>
        </p:nvSpPr>
        <p:spPr>
          <a:xfrm>
            <a:off x="7272341" y="420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7" name="Rectangle 826"/>
          <p:cNvSpPr/>
          <p:nvPr userDrawn="1"/>
        </p:nvSpPr>
        <p:spPr>
          <a:xfrm>
            <a:off x="6912341" y="420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8" name="Rectangle 827"/>
          <p:cNvSpPr/>
          <p:nvPr userDrawn="1"/>
        </p:nvSpPr>
        <p:spPr>
          <a:xfrm>
            <a:off x="6552341" y="420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9" name="Rectangle 828"/>
          <p:cNvSpPr/>
          <p:nvPr userDrawn="1"/>
        </p:nvSpPr>
        <p:spPr>
          <a:xfrm>
            <a:off x="6192341" y="420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0" name="Rectangle 829"/>
          <p:cNvSpPr/>
          <p:nvPr userDrawn="1"/>
        </p:nvSpPr>
        <p:spPr>
          <a:xfrm>
            <a:off x="5832341" y="420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1" name="Rectangle 830"/>
          <p:cNvSpPr/>
          <p:nvPr userDrawn="1"/>
        </p:nvSpPr>
        <p:spPr>
          <a:xfrm>
            <a:off x="5472341" y="420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2" name="Rectangle 831"/>
          <p:cNvSpPr/>
          <p:nvPr userDrawn="1"/>
        </p:nvSpPr>
        <p:spPr>
          <a:xfrm>
            <a:off x="5112341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3" name="Rectangle 832"/>
          <p:cNvSpPr/>
          <p:nvPr userDrawn="1"/>
        </p:nvSpPr>
        <p:spPr>
          <a:xfrm>
            <a:off x="4752341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4" name="Rectangle 833"/>
          <p:cNvSpPr/>
          <p:nvPr userDrawn="1"/>
        </p:nvSpPr>
        <p:spPr>
          <a:xfrm>
            <a:off x="4392341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5" name="Rectangle 834"/>
          <p:cNvSpPr/>
          <p:nvPr userDrawn="1"/>
        </p:nvSpPr>
        <p:spPr>
          <a:xfrm>
            <a:off x="4032341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6" name="Rectangle 835"/>
          <p:cNvSpPr/>
          <p:nvPr userDrawn="1"/>
        </p:nvSpPr>
        <p:spPr>
          <a:xfrm>
            <a:off x="3672341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7" name="Rectangle 836"/>
          <p:cNvSpPr/>
          <p:nvPr userDrawn="1"/>
        </p:nvSpPr>
        <p:spPr>
          <a:xfrm>
            <a:off x="3313207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8" name="Rectangle 837"/>
          <p:cNvSpPr/>
          <p:nvPr userDrawn="1"/>
        </p:nvSpPr>
        <p:spPr>
          <a:xfrm>
            <a:off x="2953207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9" name="Rectangle 838"/>
          <p:cNvSpPr/>
          <p:nvPr userDrawn="1"/>
        </p:nvSpPr>
        <p:spPr>
          <a:xfrm>
            <a:off x="2593207" y="420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0" name="Rectangle 839"/>
          <p:cNvSpPr/>
          <p:nvPr userDrawn="1"/>
        </p:nvSpPr>
        <p:spPr>
          <a:xfrm>
            <a:off x="2233207" y="420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1" name="Rectangle 840"/>
          <p:cNvSpPr/>
          <p:nvPr userDrawn="1"/>
        </p:nvSpPr>
        <p:spPr>
          <a:xfrm>
            <a:off x="1873207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2" name="Rectangle 841"/>
          <p:cNvSpPr/>
          <p:nvPr userDrawn="1"/>
        </p:nvSpPr>
        <p:spPr>
          <a:xfrm>
            <a:off x="1513207" y="420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3" name="Rectangle 842"/>
          <p:cNvSpPr/>
          <p:nvPr userDrawn="1"/>
        </p:nvSpPr>
        <p:spPr>
          <a:xfrm>
            <a:off x="1153207" y="420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4" name="Rectangle 843"/>
          <p:cNvSpPr/>
          <p:nvPr userDrawn="1"/>
        </p:nvSpPr>
        <p:spPr>
          <a:xfrm>
            <a:off x="793207" y="420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5" name="Rectangle 844"/>
          <p:cNvSpPr/>
          <p:nvPr userDrawn="1"/>
        </p:nvSpPr>
        <p:spPr>
          <a:xfrm>
            <a:off x="433207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6" name="Rectangle 845"/>
          <p:cNvSpPr/>
          <p:nvPr userDrawn="1"/>
        </p:nvSpPr>
        <p:spPr>
          <a:xfrm>
            <a:off x="73207" y="420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7" name="Rectangle 796"/>
          <p:cNvSpPr/>
          <p:nvPr userDrawn="1"/>
        </p:nvSpPr>
        <p:spPr>
          <a:xfrm>
            <a:off x="8710793" y="447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8" name="Rectangle 797"/>
          <p:cNvSpPr/>
          <p:nvPr userDrawn="1"/>
        </p:nvSpPr>
        <p:spPr>
          <a:xfrm>
            <a:off x="8350793" y="447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9" name="Rectangle 798"/>
          <p:cNvSpPr/>
          <p:nvPr userDrawn="1"/>
        </p:nvSpPr>
        <p:spPr>
          <a:xfrm>
            <a:off x="7990793" y="447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0" name="Rectangle 799"/>
          <p:cNvSpPr/>
          <p:nvPr userDrawn="1"/>
        </p:nvSpPr>
        <p:spPr>
          <a:xfrm>
            <a:off x="7630793" y="447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1" name="Rectangle 800"/>
          <p:cNvSpPr/>
          <p:nvPr userDrawn="1"/>
        </p:nvSpPr>
        <p:spPr>
          <a:xfrm>
            <a:off x="7270793" y="447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2" name="Rectangle 801"/>
          <p:cNvSpPr/>
          <p:nvPr userDrawn="1"/>
        </p:nvSpPr>
        <p:spPr>
          <a:xfrm>
            <a:off x="6910793" y="447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3" name="Rectangle 802"/>
          <p:cNvSpPr/>
          <p:nvPr userDrawn="1"/>
        </p:nvSpPr>
        <p:spPr>
          <a:xfrm>
            <a:off x="6550793" y="447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4" name="Rectangle 803"/>
          <p:cNvSpPr/>
          <p:nvPr userDrawn="1"/>
        </p:nvSpPr>
        <p:spPr>
          <a:xfrm>
            <a:off x="6190793" y="447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5" name="Rectangle 804"/>
          <p:cNvSpPr/>
          <p:nvPr userDrawn="1"/>
        </p:nvSpPr>
        <p:spPr>
          <a:xfrm>
            <a:off x="5830793" y="447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6" name="Rectangle 805"/>
          <p:cNvSpPr/>
          <p:nvPr userDrawn="1"/>
        </p:nvSpPr>
        <p:spPr>
          <a:xfrm>
            <a:off x="5470793" y="447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7" name="Rectangle 806"/>
          <p:cNvSpPr/>
          <p:nvPr userDrawn="1"/>
        </p:nvSpPr>
        <p:spPr>
          <a:xfrm>
            <a:off x="5110793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8" name="Rectangle 807"/>
          <p:cNvSpPr/>
          <p:nvPr userDrawn="1"/>
        </p:nvSpPr>
        <p:spPr>
          <a:xfrm>
            <a:off x="4750793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9" name="Rectangle 808"/>
          <p:cNvSpPr/>
          <p:nvPr userDrawn="1"/>
        </p:nvSpPr>
        <p:spPr>
          <a:xfrm>
            <a:off x="4390793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0" name="Rectangle 809"/>
          <p:cNvSpPr/>
          <p:nvPr userDrawn="1"/>
        </p:nvSpPr>
        <p:spPr>
          <a:xfrm>
            <a:off x="4030793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1" name="Rectangle 810"/>
          <p:cNvSpPr/>
          <p:nvPr userDrawn="1"/>
        </p:nvSpPr>
        <p:spPr>
          <a:xfrm>
            <a:off x="3670793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2" name="Rectangle 811"/>
          <p:cNvSpPr/>
          <p:nvPr userDrawn="1"/>
        </p:nvSpPr>
        <p:spPr>
          <a:xfrm>
            <a:off x="3311659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3" name="Rectangle 812"/>
          <p:cNvSpPr/>
          <p:nvPr userDrawn="1"/>
        </p:nvSpPr>
        <p:spPr>
          <a:xfrm>
            <a:off x="2951659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4" name="Rectangle 813"/>
          <p:cNvSpPr/>
          <p:nvPr userDrawn="1"/>
        </p:nvSpPr>
        <p:spPr>
          <a:xfrm>
            <a:off x="2591659" y="447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5" name="Rectangle 814"/>
          <p:cNvSpPr/>
          <p:nvPr userDrawn="1"/>
        </p:nvSpPr>
        <p:spPr>
          <a:xfrm>
            <a:off x="2231659" y="447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6" name="Rectangle 815"/>
          <p:cNvSpPr/>
          <p:nvPr userDrawn="1"/>
        </p:nvSpPr>
        <p:spPr>
          <a:xfrm>
            <a:off x="1871659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7" name="Rectangle 816"/>
          <p:cNvSpPr/>
          <p:nvPr userDrawn="1"/>
        </p:nvSpPr>
        <p:spPr>
          <a:xfrm>
            <a:off x="1511659" y="447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8" name="Rectangle 817"/>
          <p:cNvSpPr/>
          <p:nvPr userDrawn="1"/>
        </p:nvSpPr>
        <p:spPr>
          <a:xfrm>
            <a:off x="1151659" y="447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9" name="Rectangle 818"/>
          <p:cNvSpPr/>
          <p:nvPr userDrawn="1"/>
        </p:nvSpPr>
        <p:spPr>
          <a:xfrm>
            <a:off x="791659" y="447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0" name="Rectangle 819"/>
          <p:cNvSpPr/>
          <p:nvPr userDrawn="1"/>
        </p:nvSpPr>
        <p:spPr>
          <a:xfrm>
            <a:off x="431659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1" name="Rectangle 820"/>
          <p:cNvSpPr/>
          <p:nvPr userDrawn="1"/>
        </p:nvSpPr>
        <p:spPr>
          <a:xfrm>
            <a:off x="71659" y="447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2" name="Rectangle 771"/>
          <p:cNvSpPr/>
          <p:nvPr userDrawn="1"/>
        </p:nvSpPr>
        <p:spPr>
          <a:xfrm>
            <a:off x="8712341" y="474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3" name="Rectangle 772"/>
          <p:cNvSpPr/>
          <p:nvPr userDrawn="1"/>
        </p:nvSpPr>
        <p:spPr>
          <a:xfrm>
            <a:off x="8352341" y="474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4" name="Rectangle 773"/>
          <p:cNvSpPr/>
          <p:nvPr userDrawn="1"/>
        </p:nvSpPr>
        <p:spPr>
          <a:xfrm>
            <a:off x="7992341" y="474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5" name="Rectangle 774"/>
          <p:cNvSpPr/>
          <p:nvPr userDrawn="1"/>
        </p:nvSpPr>
        <p:spPr>
          <a:xfrm>
            <a:off x="7632341" y="474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6" name="Rectangle 775"/>
          <p:cNvSpPr/>
          <p:nvPr userDrawn="1"/>
        </p:nvSpPr>
        <p:spPr>
          <a:xfrm>
            <a:off x="7272341" y="474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7" name="Rectangle 776"/>
          <p:cNvSpPr/>
          <p:nvPr userDrawn="1"/>
        </p:nvSpPr>
        <p:spPr>
          <a:xfrm>
            <a:off x="6912341" y="474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8" name="Rectangle 777"/>
          <p:cNvSpPr/>
          <p:nvPr userDrawn="1"/>
        </p:nvSpPr>
        <p:spPr>
          <a:xfrm>
            <a:off x="6552341" y="474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9" name="Rectangle 778"/>
          <p:cNvSpPr/>
          <p:nvPr userDrawn="1"/>
        </p:nvSpPr>
        <p:spPr>
          <a:xfrm>
            <a:off x="6192341" y="474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0" name="Rectangle 779"/>
          <p:cNvSpPr/>
          <p:nvPr userDrawn="1"/>
        </p:nvSpPr>
        <p:spPr>
          <a:xfrm>
            <a:off x="5832341" y="4746269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1" name="Rectangle 780"/>
          <p:cNvSpPr/>
          <p:nvPr userDrawn="1"/>
        </p:nvSpPr>
        <p:spPr>
          <a:xfrm>
            <a:off x="5472341" y="474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2" name="Rectangle 781"/>
          <p:cNvSpPr/>
          <p:nvPr userDrawn="1"/>
        </p:nvSpPr>
        <p:spPr>
          <a:xfrm>
            <a:off x="5112341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3" name="Rectangle 782"/>
          <p:cNvSpPr/>
          <p:nvPr userDrawn="1"/>
        </p:nvSpPr>
        <p:spPr>
          <a:xfrm>
            <a:off x="4752341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4" name="Rectangle 783"/>
          <p:cNvSpPr/>
          <p:nvPr userDrawn="1"/>
        </p:nvSpPr>
        <p:spPr>
          <a:xfrm>
            <a:off x="4392341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5" name="Rectangle 784"/>
          <p:cNvSpPr/>
          <p:nvPr userDrawn="1"/>
        </p:nvSpPr>
        <p:spPr>
          <a:xfrm>
            <a:off x="4032341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6" name="Rectangle 785"/>
          <p:cNvSpPr/>
          <p:nvPr userDrawn="1"/>
        </p:nvSpPr>
        <p:spPr>
          <a:xfrm>
            <a:off x="3672341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7" name="Rectangle 786"/>
          <p:cNvSpPr/>
          <p:nvPr userDrawn="1"/>
        </p:nvSpPr>
        <p:spPr>
          <a:xfrm>
            <a:off x="3313207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8" name="Rectangle 787"/>
          <p:cNvSpPr/>
          <p:nvPr userDrawn="1"/>
        </p:nvSpPr>
        <p:spPr>
          <a:xfrm>
            <a:off x="2953207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9" name="Rectangle 788"/>
          <p:cNvSpPr/>
          <p:nvPr userDrawn="1"/>
        </p:nvSpPr>
        <p:spPr>
          <a:xfrm>
            <a:off x="2593207" y="474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0" name="Rectangle 789"/>
          <p:cNvSpPr/>
          <p:nvPr userDrawn="1"/>
        </p:nvSpPr>
        <p:spPr>
          <a:xfrm>
            <a:off x="2233207" y="474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1" name="Rectangle 790"/>
          <p:cNvSpPr/>
          <p:nvPr userDrawn="1"/>
        </p:nvSpPr>
        <p:spPr>
          <a:xfrm>
            <a:off x="1873207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2" name="Rectangle 791"/>
          <p:cNvSpPr/>
          <p:nvPr userDrawn="1"/>
        </p:nvSpPr>
        <p:spPr>
          <a:xfrm>
            <a:off x="1513207" y="474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3" name="Rectangle 792"/>
          <p:cNvSpPr/>
          <p:nvPr userDrawn="1"/>
        </p:nvSpPr>
        <p:spPr>
          <a:xfrm>
            <a:off x="1153207" y="474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4" name="Rectangle 793"/>
          <p:cNvSpPr/>
          <p:nvPr userDrawn="1"/>
        </p:nvSpPr>
        <p:spPr>
          <a:xfrm>
            <a:off x="793207" y="4745801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5" name="Rectangle 794"/>
          <p:cNvSpPr/>
          <p:nvPr userDrawn="1"/>
        </p:nvSpPr>
        <p:spPr>
          <a:xfrm>
            <a:off x="433207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6" name="Rectangle 795"/>
          <p:cNvSpPr/>
          <p:nvPr userDrawn="1"/>
        </p:nvSpPr>
        <p:spPr>
          <a:xfrm>
            <a:off x="73207" y="4746515"/>
            <a:ext cx="360000" cy="270000"/>
          </a:xfrm>
          <a:prstGeom prst="rect">
            <a:avLst/>
          </a:prstGeom>
          <a:solidFill>
            <a:srgbClr val="1F497D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71" name="Straight Connector 770"/>
          <p:cNvCxnSpPr>
            <a:stCxn id="903" idx="3"/>
          </p:cNvCxnSpPr>
          <p:nvPr userDrawn="1"/>
        </p:nvCxnSpPr>
        <p:spPr>
          <a:xfrm>
            <a:off x="6912332" y="3530556"/>
            <a:ext cx="9" cy="1630245"/>
          </a:xfrm>
          <a:prstGeom prst="line">
            <a:avLst/>
          </a:prstGeom>
          <a:ln w="3175">
            <a:noFil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402592" y="1333189"/>
            <a:ext cx="6472238" cy="812247"/>
          </a:xfrm>
        </p:spPr>
        <p:txBody>
          <a:bodyPr>
            <a:normAutofit/>
          </a:bodyPr>
          <a:lstStyle>
            <a:lvl1pPr marL="0" indent="0" algn="ctr">
              <a:buNone/>
              <a:defRPr sz="3300" b="1">
                <a:latin typeface="+mn-lt"/>
                <a:cs typeface="2  Mitra_2 (MRT)" pitchFamily="2" charset="-78"/>
              </a:defRPr>
            </a:lvl1pPr>
          </a:lstStyle>
          <a:p>
            <a:pPr lvl="0"/>
            <a:r>
              <a:rPr lang="en-US" smtClean="0">
                <a:latin typeface="+mj-lt"/>
                <a:cs typeface="2  Mitra_2 (MRT)" pitchFamily="2" charset="-78"/>
              </a:rPr>
              <a:t>KHAMENEI.IR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2365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58927E-6 L 2.5E-6 0.1235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1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>
        <p:tmplLst>
          <p:tmpl lvl="1">
            <p:tnLst>
              <p:par>
                <p:cTn presetID="42" presetClass="path" presetSubtype="0" accel="50000" decel="50000" fill="hold" nodeType="withEffect">
                  <p:stCondLst>
                    <p:cond delay="0"/>
                  </p:stCondLst>
                  <p:childTnLst>
                    <p:animMotion origin="layout" path="M 2.5E-6 -3.58927E-6 L 2.5E-6 0.1235 " pathEditMode="relative" rAng="0" ptsTypes="AA">
                      <p:cBhvr>
                        <p:cTn dur="5000" fill="hold"/>
                        <p:tgtEl>
                          <p:spTgt spid="3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6175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66111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pic>
        <p:nvPicPr>
          <p:cNvPr id="18" name="Picture 44" hidden="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1460" y="1601348"/>
            <a:ext cx="5421078" cy="94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4" name="Rectangle 393"/>
          <p:cNvSpPr/>
          <p:nvPr userDrawn="1"/>
        </p:nvSpPr>
        <p:spPr>
          <a:xfrm>
            <a:off x="8717740" y="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9" name="Rectangle 398"/>
          <p:cNvSpPr/>
          <p:nvPr userDrawn="1"/>
        </p:nvSpPr>
        <p:spPr>
          <a:xfrm>
            <a:off x="8357740" y="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0" name="Rectangle 399"/>
          <p:cNvSpPr/>
          <p:nvPr userDrawn="1"/>
        </p:nvSpPr>
        <p:spPr>
          <a:xfrm>
            <a:off x="7997740" y="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1" name="Rectangle 400"/>
          <p:cNvSpPr/>
          <p:nvPr userDrawn="1"/>
        </p:nvSpPr>
        <p:spPr>
          <a:xfrm>
            <a:off x="7637740" y="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2" name="Rectangle 401"/>
          <p:cNvSpPr/>
          <p:nvPr userDrawn="1"/>
        </p:nvSpPr>
        <p:spPr>
          <a:xfrm>
            <a:off x="7277740" y="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3" name="Rectangle 402"/>
          <p:cNvSpPr/>
          <p:nvPr userDrawn="1"/>
        </p:nvSpPr>
        <p:spPr>
          <a:xfrm>
            <a:off x="6917740" y="-46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4" name="Rectangle 403"/>
          <p:cNvSpPr/>
          <p:nvPr userDrawn="1"/>
        </p:nvSpPr>
        <p:spPr>
          <a:xfrm>
            <a:off x="6557740" y="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5" name="Rectangle 404"/>
          <p:cNvSpPr/>
          <p:nvPr userDrawn="1"/>
        </p:nvSpPr>
        <p:spPr>
          <a:xfrm>
            <a:off x="6197740" y="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6" name="Rectangle 405"/>
          <p:cNvSpPr/>
          <p:nvPr userDrawn="1"/>
        </p:nvSpPr>
        <p:spPr>
          <a:xfrm>
            <a:off x="5837740" y="0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7" name="Rectangle 406"/>
          <p:cNvSpPr/>
          <p:nvPr userDrawn="1"/>
        </p:nvSpPr>
        <p:spPr>
          <a:xfrm>
            <a:off x="5477740" y="-46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8" name="Rectangle 407"/>
          <p:cNvSpPr/>
          <p:nvPr userDrawn="1"/>
        </p:nvSpPr>
        <p:spPr>
          <a:xfrm>
            <a:off x="5117740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9" name="Rectangle 408"/>
          <p:cNvSpPr/>
          <p:nvPr userDrawn="1"/>
        </p:nvSpPr>
        <p:spPr>
          <a:xfrm>
            <a:off x="4757740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0" name="Rectangle 409"/>
          <p:cNvSpPr/>
          <p:nvPr userDrawn="1"/>
        </p:nvSpPr>
        <p:spPr>
          <a:xfrm>
            <a:off x="4397740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1" name="Rectangle 410"/>
          <p:cNvSpPr/>
          <p:nvPr userDrawn="1"/>
        </p:nvSpPr>
        <p:spPr>
          <a:xfrm>
            <a:off x="4037740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2" name="Rectangle 411"/>
          <p:cNvSpPr/>
          <p:nvPr userDrawn="1"/>
        </p:nvSpPr>
        <p:spPr>
          <a:xfrm>
            <a:off x="3677740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3" name="Rectangle 412"/>
          <p:cNvSpPr/>
          <p:nvPr userDrawn="1"/>
        </p:nvSpPr>
        <p:spPr>
          <a:xfrm>
            <a:off x="3318606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4" name="Rectangle 413"/>
          <p:cNvSpPr/>
          <p:nvPr userDrawn="1"/>
        </p:nvSpPr>
        <p:spPr>
          <a:xfrm>
            <a:off x="2958606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5" name="Rectangle 414"/>
          <p:cNvSpPr/>
          <p:nvPr userDrawn="1"/>
        </p:nvSpPr>
        <p:spPr>
          <a:xfrm>
            <a:off x="2598606" y="-46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6" name="Rectangle 415"/>
          <p:cNvSpPr/>
          <p:nvPr userDrawn="1"/>
        </p:nvSpPr>
        <p:spPr>
          <a:xfrm>
            <a:off x="2238606" y="-46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7" name="Rectangle 416"/>
          <p:cNvSpPr/>
          <p:nvPr userDrawn="1"/>
        </p:nvSpPr>
        <p:spPr>
          <a:xfrm>
            <a:off x="1878606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8" name="Rectangle 417"/>
          <p:cNvSpPr/>
          <p:nvPr userDrawn="1"/>
        </p:nvSpPr>
        <p:spPr>
          <a:xfrm>
            <a:off x="1518606" y="-46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9" name="Rectangle 418"/>
          <p:cNvSpPr/>
          <p:nvPr userDrawn="1"/>
        </p:nvSpPr>
        <p:spPr>
          <a:xfrm>
            <a:off x="1158606" y="-46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0" name="Rectangle 419"/>
          <p:cNvSpPr/>
          <p:nvPr userDrawn="1"/>
        </p:nvSpPr>
        <p:spPr>
          <a:xfrm>
            <a:off x="798606" y="-468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1" name="Rectangle 420"/>
          <p:cNvSpPr/>
          <p:nvPr userDrawn="1"/>
        </p:nvSpPr>
        <p:spPr>
          <a:xfrm>
            <a:off x="438606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2" name="Rectangle 421"/>
          <p:cNvSpPr/>
          <p:nvPr userDrawn="1"/>
        </p:nvSpPr>
        <p:spPr>
          <a:xfrm>
            <a:off x="78606" y="245"/>
            <a:ext cx="360000" cy="27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6302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714376"/>
            <a:ext cx="7772400" cy="1021556"/>
          </a:xfrm>
        </p:spPr>
        <p:txBody>
          <a:bodyPr anchor="b" anchorCtr="0">
            <a:normAutofit/>
          </a:bodyPr>
          <a:lstStyle>
            <a:lvl1pPr algn="r">
              <a:buNone/>
              <a:defRPr sz="21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910953"/>
            <a:ext cx="7772400" cy="552785"/>
          </a:xfrm>
        </p:spPr>
        <p:txBody>
          <a:bodyPr anchor="t" anchorCtr="0">
            <a:normAutofit/>
          </a:bodyPr>
          <a:lstStyle>
            <a:lvl1pPr marL="0" indent="0" algn="l">
              <a:buNone/>
              <a:defRPr sz="1500">
                <a:solidFill>
                  <a:schemeClr val="accent1"/>
                </a:solidFill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F05B-E7AD-43BE-B06F-7ADC44637262}" type="datetimeFigureOut">
              <a:rPr lang="fa-IR" smtClean="0">
                <a:solidFill>
                  <a:srgbClr val="1F497D"/>
                </a:solidFill>
              </a:rPr>
              <a:pPr/>
              <a:t>15/09/1436</a:t>
            </a:fld>
            <a:endParaRPr lang="fa-IR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4629150"/>
            <a:ext cx="4000500" cy="342900"/>
          </a:xfrm>
        </p:spPr>
        <p:txBody>
          <a:bodyPr/>
          <a:lstStyle/>
          <a:p>
            <a:endParaRPr lang="fa-IR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 flipV="1">
            <a:off x="69414" y="1782623"/>
            <a:ext cx="9009272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7" y="1756108"/>
            <a:ext cx="9009538" cy="3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7" y="1851660"/>
            <a:ext cx="9010378" cy="3429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1871800" y="479949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897646" y="479949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393540" y="4785996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2623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F05B-E7AD-43BE-B06F-7ADC44637262}" type="datetimeFigureOut">
              <a:rPr lang="fa-IR" smtClean="0">
                <a:solidFill>
                  <a:srgbClr val="1F497D"/>
                </a:solidFill>
              </a:rPr>
              <a:pPr/>
              <a:t>15/09/1436</a:t>
            </a:fld>
            <a:endParaRPr lang="fa-IR">
              <a:solidFill>
                <a:srgbClr val="1F497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1F497D"/>
              </a:solidFill>
            </a:endParaRPr>
          </a:p>
        </p:txBody>
      </p:sp>
      <p:sp>
        <p:nvSpPr>
          <p:cNvPr id="6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685800" y="1113588"/>
            <a:ext cx="7772400" cy="3401262"/>
          </a:xfrm>
        </p:spPr>
        <p:txBody>
          <a:bodyPr vert="horz"/>
          <a:lstStyle>
            <a:lvl1pPr>
              <a:lnSpc>
                <a:spcPct val="150000"/>
              </a:lnSpc>
              <a:defRPr sz="2100" b="0" cap="none" spc="0">
                <a:ln>
                  <a:noFill/>
                </a:ln>
                <a:solidFill>
                  <a:schemeClr val="tx2"/>
                </a:solidFill>
                <a:effectLst/>
                <a:cs typeface="+mn-cs"/>
              </a:defRPr>
            </a:lvl1pPr>
            <a:lvl2pPr marL="240030" indent="0" algn="r">
              <a:buNone/>
              <a:tabLst>
                <a:tab pos="3833813" algn="r"/>
              </a:tabLst>
              <a:defRPr sz="1500">
                <a:solidFill>
                  <a:schemeClr val="accent1"/>
                </a:solidFill>
                <a:cs typeface="+mn-cs"/>
              </a:defRPr>
            </a:lvl2pPr>
            <a:lvl3pPr>
              <a:defRPr>
                <a:solidFill>
                  <a:schemeClr val="accent1"/>
                </a:solidFill>
                <a:cs typeface="+mn-cs"/>
              </a:defRPr>
            </a:lvl3pPr>
            <a:lvl4pPr>
              <a:defRPr>
                <a:solidFill>
                  <a:schemeClr val="accent1"/>
                </a:solidFill>
                <a:cs typeface="+mn-cs"/>
              </a:defRPr>
            </a:lvl4pPr>
            <a:lvl5pPr>
              <a:defRPr>
                <a:solidFill>
                  <a:schemeClr val="accent1"/>
                </a:solidFill>
                <a:cs typeface="+mn-cs"/>
              </a:defRPr>
            </a:lvl5pPr>
          </a:lstStyle>
          <a:p>
            <a:pPr lvl="0" eaLnBrk="1" latinLnBrk="0" hangingPunct="1"/>
            <a:r>
              <a:rPr lang="fa-IR" dirty="0" smtClean="0"/>
              <a:t>سطح اول فهرست</a:t>
            </a:r>
            <a:endParaRPr lang="en-US" dirty="0" smtClean="0"/>
          </a:p>
          <a:p>
            <a:pPr lvl="1" eaLnBrk="1" latinLnBrk="0" hangingPunct="1"/>
            <a:r>
              <a:rPr lang="fa-IR" dirty="0" smtClean="0"/>
              <a:t>سطح دوم فهرست</a:t>
            </a:r>
            <a:endParaRPr lang="en-US" dirty="0" smtClean="0"/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805" y="643440"/>
            <a:ext cx="9144000" cy="54006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Rounded Rectangle 10">
            <a:hlinkClick r:id="" action="ppaction://hlinkshowjump?jump=endshow"/>
          </p:cNvPr>
          <p:cNvSpPr/>
          <p:nvPr/>
        </p:nvSpPr>
        <p:spPr>
          <a:xfrm>
            <a:off x="107504" y="4602138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2" name="Rounded Rectangle 11">
            <a:hlinkClick r:id="" action="ppaction://noaction"/>
          </p:cNvPr>
          <p:cNvSpPr/>
          <p:nvPr/>
        </p:nvSpPr>
        <p:spPr>
          <a:xfrm>
            <a:off x="3525688" y="4615638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/>
        </p:nvSpPr>
        <p:spPr>
          <a:xfrm>
            <a:off x="54000" y="4841100"/>
            <a:ext cx="457200" cy="302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fa-IR"/>
            </a:defPPr>
            <a:lvl1pPr marL="0" algn="ctr" defTabSz="914400" rtl="1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9510F5-C48B-49F7-9228-EA773E6F3292}" type="slidenum">
              <a:rPr lang="fa-IR" sz="1050" smtClean="0"/>
              <a:pPr/>
              <a:t>‹#›</a:t>
            </a:fld>
            <a:endParaRPr lang="fa-IR" sz="1050"/>
          </a:p>
        </p:txBody>
      </p:sp>
      <p:pic>
        <p:nvPicPr>
          <p:cNvPr id="18" name="Picture 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4754915"/>
            <a:ext cx="977882" cy="16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ounded Rectangle 18">
            <a:hlinkClick r:id="" action="ppaction://noaction"/>
          </p:cNvPr>
          <p:cNvSpPr/>
          <p:nvPr userDrawn="1"/>
        </p:nvSpPr>
        <p:spPr>
          <a:xfrm>
            <a:off x="611610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lastslideviewed"/>
          </p:cNvPr>
          <p:cNvSpPr/>
          <p:nvPr userDrawn="1"/>
        </p:nvSpPr>
        <p:spPr>
          <a:xfrm>
            <a:off x="1583668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1" name="Rounded Rectangle 20">
            <a:hlinkClick r:id="" action="ppaction://hlinkshowjump?jump=previousslide"/>
          </p:cNvPr>
          <p:cNvSpPr/>
          <p:nvPr userDrawn="1"/>
        </p:nvSpPr>
        <p:spPr>
          <a:xfrm>
            <a:off x="2555776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081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Lis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F05B-E7AD-43BE-B06F-7ADC44637262}" type="datetimeFigureOut">
              <a:rPr lang="fa-IR" smtClean="0">
                <a:solidFill>
                  <a:srgbClr val="1F497D"/>
                </a:solidFill>
              </a:rPr>
              <a:pPr/>
              <a:t>15/09/1436</a:t>
            </a:fld>
            <a:endParaRPr lang="fa-IR">
              <a:solidFill>
                <a:srgbClr val="1F497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1F497D"/>
              </a:solidFill>
            </a:endParaRPr>
          </a:p>
        </p:txBody>
      </p:sp>
      <p:sp>
        <p:nvSpPr>
          <p:cNvPr id="6" name="Content Placeholder 7"/>
          <p:cNvSpPr>
            <a:spLocks noGrp="1"/>
          </p:cNvSpPr>
          <p:nvPr>
            <p:ph sz="quarter" idx="1" hasCustomPrompt="1"/>
          </p:nvPr>
        </p:nvSpPr>
        <p:spPr>
          <a:xfrm>
            <a:off x="685800" y="1113588"/>
            <a:ext cx="7772400" cy="3401262"/>
          </a:xfrm>
        </p:spPr>
        <p:txBody>
          <a:bodyPr vert="horz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1350"/>
              </a:spcAft>
              <a:defRPr sz="1350" b="0" cap="none" spc="0">
                <a:ln>
                  <a:noFill/>
                </a:ln>
                <a:solidFill>
                  <a:schemeClr val="tx2"/>
                </a:solidFill>
                <a:effectLst/>
                <a:cs typeface="+mn-cs"/>
              </a:defRPr>
            </a:lvl1pPr>
            <a:lvl2pPr marL="240030" indent="0" algn="r">
              <a:lnSpc>
                <a:spcPct val="100000"/>
              </a:lnSpc>
              <a:buNone/>
              <a:tabLst>
                <a:tab pos="3833813" algn="r"/>
              </a:tabLst>
              <a:defRPr sz="1500" b="0" cap="none" spc="0">
                <a:ln>
                  <a:noFill/>
                </a:ln>
                <a:solidFill>
                  <a:schemeClr val="tx2"/>
                </a:solidFill>
                <a:effectLst/>
                <a:cs typeface="+mn-cs"/>
              </a:defRPr>
            </a:lvl2pPr>
            <a:lvl3pPr>
              <a:lnSpc>
                <a:spcPct val="100000"/>
              </a:lnSpc>
              <a:defRPr b="0" cap="none" spc="0">
                <a:ln>
                  <a:noFill/>
                </a:ln>
                <a:solidFill>
                  <a:schemeClr val="tx2"/>
                </a:solidFill>
                <a:effectLst/>
                <a:cs typeface="+mn-cs"/>
              </a:defRPr>
            </a:lvl3pPr>
            <a:lvl4pPr>
              <a:lnSpc>
                <a:spcPct val="100000"/>
              </a:lnSpc>
              <a:defRPr b="0" cap="none" spc="0">
                <a:ln>
                  <a:noFill/>
                </a:ln>
                <a:solidFill>
                  <a:schemeClr val="tx2"/>
                </a:solidFill>
                <a:effectLst/>
                <a:cs typeface="+mn-cs"/>
              </a:defRPr>
            </a:lvl4pPr>
            <a:lvl5pPr>
              <a:lnSpc>
                <a:spcPct val="100000"/>
              </a:lnSpc>
              <a:defRPr b="0" cap="none" spc="0">
                <a:ln>
                  <a:noFill/>
                </a:ln>
                <a:solidFill>
                  <a:schemeClr val="tx2"/>
                </a:solidFill>
                <a:effectLst/>
                <a:cs typeface="+mn-cs"/>
              </a:defRPr>
            </a:lvl5pPr>
          </a:lstStyle>
          <a:p>
            <a:pPr lvl="0" eaLnBrk="1" latinLnBrk="0" hangingPunct="1"/>
            <a:r>
              <a:rPr lang="fa-IR" smtClean="0"/>
              <a:t>سطح اول فهرست</a:t>
            </a:r>
            <a:endParaRPr lang="en-US" smtClean="0"/>
          </a:p>
          <a:p>
            <a:pPr lvl="1" eaLnBrk="1" latinLnBrk="0" hangingPunct="1"/>
            <a:r>
              <a:rPr lang="fa-IR" smtClean="0"/>
              <a:t>سطح دوم فهرست</a:t>
            </a:r>
            <a:endParaRPr lang="en-US" smtClean="0"/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805" y="396942"/>
            <a:ext cx="9144000" cy="446616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85800" y="447939"/>
            <a:ext cx="7772400" cy="395619"/>
          </a:xfrm>
        </p:spPr>
        <p:txBody>
          <a:bodyPr>
            <a:noAutofit/>
          </a:bodyPr>
          <a:lstStyle>
            <a:lvl1pPr algn="ctr">
              <a:defRPr sz="2100" u="none">
                <a:solidFill>
                  <a:schemeClr val="accent1">
                    <a:lumMod val="20000"/>
                    <a:lumOff val="80000"/>
                  </a:schemeClr>
                </a:solidFill>
                <a:cs typeface="+mj-cs"/>
              </a:defRPr>
            </a:lvl1pPr>
          </a:lstStyle>
          <a:p>
            <a:r>
              <a:rPr kumimoji="0" lang="fa-IR" smtClean="0"/>
              <a:t>عنوان را تایپ کن</a:t>
            </a:r>
            <a:endParaRPr kumimoji="0" lang="en-US"/>
          </a:p>
        </p:txBody>
      </p:sp>
      <p:sp>
        <p:nvSpPr>
          <p:cNvPr id="23" name="Rectangle 22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805" y="357504"/>
            <a:ext cx="9144000" cy="904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05" y="843558"/>
            <a:ext cx="9144000" cy="82899"/>
          </a:xfrm>
          <a:prstGeom prst="rect">
            <a:avLst/>
          </a:prstGeom>
          <a:solidFill>
            <a:schemeClr val="accent1">
              <a:lumMod val="75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000" y="4841100"/>
            <a:ext cx="457200" cy="302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/>
          <a:p>
            <a:fld id="{0630B3F6-5149-4FE3-B017-DDA3A854D13F}" type="slidenum">
              <a:rPr lang="fa-IR" smtClean="0"/>
              <a:pPr/>
              <a:t>‹#›</a:t>
            </a:fld>
            <a:endParaRPr lang="fa-IR"/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3529584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noaction"/>
          </p:cNvPr>
          <p:cNvSpPr/>
          <p:nvPr/>
        </p:nvSpPr>
        <p:spPr>
          <a:xfrm>
            <a:off x="611610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2" name="Rounded Rectangle 21">
            <a:hlinkClick r:id="" action="ppaction://hlinkshowjump?jump=endshow"/>
          </p:cNvPr>
          <p:cNvSpPr/>
          <p:nvPr/>
        </p:nvSpPr>
        <p:spPr>
          <a:xfrm>
            <a:off x="107504" y="4602026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pic>
        <p:nvPicPr>
          <p:cNvPr id="24" name="Picture 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4754915"/>
            <a:ext cx="977882" cy="16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583668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555776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3841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F05B-E7AD-43BE-B06F-7ADC44637262}" type="datetimeFigureOut">
              <a:rPr lang="fa-IR" smtClean="0">
                <a:solidFill>
                  <a:srgbClr val="1F497D"/>
                </a:solidFill>
              </a:rPr>
              <a:pPr/>
              <a:t>15/09/1436</a:t>
            </a:fld>
            <a:endParaRPr lang="fa-IR">
              <a:solidFill>
                <a:srgbClr val="1F497D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1F497D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1500" y="4841100"/>
            <a:ext cx="457200" cy="302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/>
          <a:lstStyle/>
          <a:p>
            <a:fld id="{0630B3F6-5149-4FE3-B017-DDA3A854D13F}" type="slidenum">
              <a:rPr lang="fa-IR" smtClean="0"/>
              <a:pPr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606131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44" hidden="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4877" y="2215856"/>
            <a:ext cx="4070930" cy="70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10-Point Star 2" hidden="1"/>
          <p:cNvSpPr/>
          <p:nvPr userDrawn="1"/>
        </p:nvSpPr>
        <p:spPr>
          <a:xfrm>
            <a:off x="2202230" y="2312492"/>
            <a:ext cx="638577" cy="500174"/>
          </a:xfrm>
          <a:prstGeom prst="star10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232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3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587CC6-BAF3-4478-88C9-83114C0FC8D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1456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8947527" y="2984119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8729341" y="2981763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 userDrawn="1"/>
        </p:nvSpPr>
        <p:spPr>
          <a:xfrm>
            <a:off x="8736047" y="3026782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8501194" y="2988864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8436619" y="3043087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8287284" y="3004884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7856809" y="3065332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8028450" y="3019792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5" name="Curved Connector 14" hidden="1"/>
          <p:cNvCxnSpPr/>
          <p:nvPr userDrawn="1"/>
        </p:nvCxnSpPr>
        <p:spPr>
          <a:xfrm rot="10800000" flipV="1">
            <a:off x="2" y="3049384"/>
            <a:ext cx="9129951" cy="1164180"/>
          </a:xfrm>
          <a:prstGeom prst="curvedConnector3">
            <a:avLst>
              <a:gd name="adj1" fmla="val 37953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 userDrawn="1"/>
        </p:nvSpPr>
        <p:spPr>
          <a:xfrm>
            <a:off x="7478875" y="3087962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" name="Rectangle 17"/>
          <p:cNvSpPr/>
          <p:nvPr userDrawn="1"/>
        </p:nvSpPr>
        <p:spPr>
          <a:xfrm>
            <a:off x="7650516" y="3042423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7029920" y="3126439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7201561" y="3080899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6624857" y="3200189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6796498" y="3154650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6239084" y="3267430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377035" y="3209005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5917100" y="3350270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055051" y="3291845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5566969" y="3464640"/>
            <a:ext cx="198093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5762555" y="3404119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5402509" y="3609503"/>
            <a:ext cx="266569" cy="12916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5577866" y="3551077"/>
            <a:ext cx="229163" cy="127064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4994457" y="3794423"/>
            <a:ext cx="259234" cy="15990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5207249" y="3717773"/>
            <a:ext cx="259234" cy="1321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5493720" y="3660464"/>
            <a:ext cx="259234" cy="13872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4418381" y="3873007"/>
            <a:ext cx="297639" cy="1677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Rectangle 35"/>
          <p:cNvSpPr/>
          <p:nvPr userDrawn="1"/>
        </p:nvSpPr>
        <p:spPr>
          <a:xfrm>
            <a:off x="4648811" y="3796358"/>
            <a:ext cx="280001" cy="15797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3727091" y="3975319"/>
            <a:ext cx="374449" cy="19653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4038883" y="3882769"/>
            <a:ext cx="352259" cy="18510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2997396" y="4014459"/>
            <a:ext cx="451259" cy="22790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3313740" y="3921909"/>
            <a:ext cx="424517" cy="21464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1922055" y="4093203"/>
            <a:ext cx="594906" cy="270877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2344511" y="3956045"/>
            <a:ext cx="559651" cy="25511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769905" y="4128413"/>
            <a:ext cx="671716" cy="29968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1269171" y="3978353"/>
            <a:ext cx="582875" cy="26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302246" y="4004547"/>
            <a:ext cx="582875" cy="264016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6002586" y="3407060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5769518" y="3477145"/>
            <a:ext cx="198093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6427888" y="3266704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6194611" y="3327226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6923424" y="3186960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7296451" y="3126439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8191671" y="3062455"/>
            <a:ext cx="182424" cy="12104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 userDrawn="1"/>
        </p:nvSpPr>
        <p:spPr>
          <a:xfrm>
            <a:off x="4774484" y="3882768"/>
            <a:ext cx="297639" cy="1677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 userDrawn="1"/>
        </p:nvSpPr>
        <p:spPr>
          <a:xfrm>
            <a:off x="5272892" y="3793357"/>
            <a:ext cx="259234" cy="13217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8093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7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84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8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0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11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12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26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31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34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3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141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43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4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14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50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5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155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157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159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6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163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7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</p:bld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0" name="Straight Connector 59"/>
          <p:cNvCxnSpPr/>
          <p:nvPr userDrawn="1"/>
        </p:nvCxnSpPr>
        <p:spPr>
          <a:xfrm flipH="1">
            <a:off x="1345981" y="1441204"/>
            <a:ext cx="806505" cy="60487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1" name="Rectangle 250" hidden="1"/>
          <p:cNvSpPr/>
          <p:nvPr userDrawn="1"/>
        </p:nvSpPr>
        <p:spPr>
          <a:xfrm>
            <a:off x="8066856" y="0"/>
            <a:ext cx="45719" cy="425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49" name="Straight Connector 248" hidden="1"/>
          <p:cNvCxnSpPr>
            <a:stCxn id="244" idx="0"/>
          </p:cNvCxnSpPr>
          <p:nvPr userDrawn="1"/>
        </p:nvCxnSpPr>
        <p:spPr>
          <a:xfrm>
            <a:off x="8066855" y="843525"/>
            <a:ext cx="0" cy="4299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44" name="Rectangle 243"/>
          <p:cNvSpPr/>
          <p:nvPr userDrawn="1"/>
        </p:nvSpPr>
        <p:spPr>
          <a:xfrm>
            <a:off x="7106730" y="843526"/>
            <a:ext cx="1920250" cy="10657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5" name="Rectangle 244"/>
          <p:cNvSpPr/>
          <p:nvPr userDrawn="1"/>
        </p:nvSpPr>
        <p:spPr>
          <a:xfrm>
            <a:off x="7106730" y="2005615"/>
            <a:ext cx="1920250" cy="10657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6" name="Rectangle 245"/>
          <p:cNvSpPr/>
          <p:nvPr userDrawn="1"/>
        </p:nvSpPr>
        <p:spPr>
          <a:xfrm>
            <a:off x="7106730" y="3176630"/>
            <a:ext cx="1920250" cy="10657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7" name="Rectangle 246"/>
          <p:cNvSpPr/>
          <p:nvPr userDrawn="1"/>
        </p:nvSpPr>
        <p:spPr>
          <a:xfrm>
            <a:off x="950804" y="2005615"/>
            <a:ext cx="5042182" cy="106573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762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5" name="Rectangle 254"/>
          <p:cNvSpPr/>
          <p:nvPr userDrawn="1"/>
        </p:nvSpPr>
        <p:spPr>
          <a:xfrm>
            <a:off x="2613346" y="1217974"/>
            <a:ext cx="3379640" cy="44645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4" name="Straight Connector 43"/>
          <p:cNvCxnSpPr/>
          <p:nvPr userDrawn="1"/>
        </p:nvCxnSpPr>
        <p:spPr>
          <a:xfrm flipH="1">
            <a:off x="2152485" y="1441203"/>
            <a:ext cx="46086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098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10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10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0" animBg="1"/>
      <p:bldP spid="247" grpId="0" animBg="1"/>
    </p:bld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Rectangle 250" hidden="1"/>
          <p:cNvSpPr/>
          <p:nvPr userDrawn="1"/>
        </p:nvSpPr>
        <p:spPr>
          <a:xfrm>
            <a:off x="8066856" y="0"/>
            <a:ext cx="45719" cy="425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49" name="Straight Connector 248" hidden="1"/>
          <p:cNvCxnSpPr/>
          <p:nvPr userDrawn="1"/>
        </p:nvCxnSpPr>
        <p:spPr>
          <a:xfrm>
            <a:off x="8066855" y="843525"/>
            <a:ext cx="0" cy="4299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55425" y="875238"/>
            <a:ext cx="2122446" cy="92172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382914" y="875238"/>
            <a:ext cx="2122446" cy="92172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4594166" y="875238"/>
            <a:ext cx="2122446" cy="92172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822912" y="872330"/>
            <a:ext cx="2121408" cy="92172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47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Rectangle 250" hidden="1"/>
          <p:cNvSpPr/>
          <p:nvPr userDrawn="1"/>
        </p:nvSpPr>
        <p:spPr>
          <a:xfrm>
            <a:off x="8066856" y="0"/>
            <a:ext cx="45719" cy="425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49" name="Straight Connector 248" hidden="1"/>
          <p:cNvCxnSpPr/>
          <p:nvPr userDrawn="1"/>
        </p:nvCxnSpPr>
        <p:spPr>
          <a:xfrm>
            <a:off x="8066855" y="843525"/>
            <a:ext cx="0" cy="4299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55425" y="875238"/>
            <a:ext cx="2122446" cy="92172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2382914" y="875238"/>
            <a:ext cx="2122446" cy="92172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Text Placeholder 5"/>
          <p:cNvSpPr>
            <a:spLocks noGrp="1"/>
          </p:cNvSpPr>
          <p:nvPr>
            <p:ph type="body" sz="quarter" idx="12" hasCustomPrompt="1"/>
          </p:nvPr>
        </p:nvSpPr>
        <p:spPr>
          <a:xfrm>
            <a:off x="2355764" y="875415"/>
            <a:ext cx="2122487" cy="921544"/>
          </a:xfrm>
        </p:spPr>
        <p:txBody>
          <a:bodyPr/>
          <a:lstStyle>
            <a:lvl1pPr marL="0" indent="0" algn="ctr">
              <a:buFontTx/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بیللیبلیزر</a:t>
            </a:r>
          </a:p>
          <a:p>
            <a:pPr lvl="0"/>
            <a:r>
              <a:rPr lang="fa-IR" smtClean="0">
                <a:cs typeface="B Mitra" pitchFamily="2" charset="-78"/>
              </a:rPr>
              <a:t>بلیسیب</a:t>
            </a:r>
          </a:p>
          <a:p>
            <a:pPr lvl="0"/>
            <a:endParaRPr lang="en-US"/>
          </a:p>
        </p:txBody>
      </p:sp>
      <p:sp>
        <p:nvSpPr>
          <p:cNvPr id="24" name="Rectangle 23"/>
          <p:cNvSpPr/>
          <p:nvPr userDrawn="1"/>
        </p:nvSpPr>
        <p:spPr>
          <a:xfrm>
            <a:off x="4594166" y="875238"/>
            <a:ext cx="2122446" cy="92172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6822912" y="872330"/>
            <a:ext cx="2121408" cy="921721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Text Placeholder 5"/>
          <p:cNvSpPr>
            <a:spLocks noGrp="1"/>
          </p:cNvSpPr>
          <p:nvPr>
            <p:ph type="body" sz="quarter" idx="14" hasCustomPrompt="1"/>
          </p:nvPr>
        </p:nvSpPr>
        <p:spPr>
          <a:xfrm>
            <a:off x="4594167" y="875415"/>
            <a:ext cx="2122487" cy="921544"/>
          </a:xfrm>
        </p:spPr>
        <p:txBody>
          <a:bodyPr/>
          <a:lstStyle>
            <a:lvl1pPr marL="0" indent="0" algn="ctr">
              <a:buFontTx/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بیللیبلیزر</a:t>
            </a:r>
          </a:p>
          <a:p>
            <a:pPr lvl="0"/>
            <a:r>
              <a:rPr lang="fa-IR" smtClean="0">
                <a:cs typeface="B Mitra" pitchFamily="2" charset="-78"/>
              </a:rPr>
              <a:t>بلیسیب</a:t>
            </a:r>
          </a:p>
          <a:p>
            <a:pPr lvl="0"/>
            <a:endParaRPr lang="en-US"/>
          </a:p>
        </p:txBody>
      </p:sp>
      <p:sp>
        <p:nvSpPr>
          <p:cNvPr id="30" name="Text Placeholder 5"/>
          <p:cNvSpPr>
            <a:spLocks noGrp="1"/>
          </p:cNvSpPr>
          <p:nvPr>
            <p:ph type="body" sz="quarter" idx="13" hasCustomPrompt="1"/>
          </p:nvPr>
        </p:nvSpPr>
        <p:spPr>
          <a:xfrm>
            <a:off x="6827684" y="882475"/>
            <a:ext cx="2122487" cy="921544"/>
          </a:xfrm>
        </p:spPr>
        <p:txBody>
          <a:bodyPr/>
          <a:lstStyle>
            <a:lvl1pPr marL="0" indent="0" algn="ctr">
              <a:buFontTx/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بیللیبلیزر</a:t>
            </a:r>
          </a:p>
          <a:p>
            <a:pPr lvl="0"/>
            <a:r>
              <a:rPr lang="fa-IR" smtClean="0">
                <a:cs typeface="B Mitra" pitchFamily="2" charset="-78"/>
              </a:rPr>
              <a:t>بلیسیب</a:t>
            </a:r>
          </a:p>
          <a:p>
            <a:pPr lvl="0"/>
            <a:endParaRPr lang="en-US"/>
          </a:p>
        </p:txBody>
      </p:sp>
      <p:sp>
        <p:nvSpPr>
          <p:cNvPr id="224" name="Rectangle 223"/>
          <p:cNvSpPr/>
          <p:nvPr userDrawn="1"/>
        </p:nvSpPr>
        <p:spPr>
          <a:xfrm>
            <a:off x="4505360" y="1246777"/>
            <a:ext cx="2754990" cy="9793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452745" y="1534816"/>
            <a:ext cx="3230061" cy="9505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4390836" y="1796958"/>
            <a:ext cx="3714424" cy="112043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4341570" y="2110891"/>
            <a:ext cx="4251960" cy="13537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4298070" y="2341320"/>
            <a:ext cx="4646250" cy="201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9" name="Straight Connector 28" hidden="1"/>
          <p:cNvCxnSpPr/>
          <p:nvPr userDrawn="1"/>
        </p:nvCxnSpPr>
        <p:spPr>
          <a:xfrm>
            <a:off x="6716613" y="872330"/>
            <a:ext cx="2227708" cy="14848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 hidden="1"/>
          <p:cNvCxnSpPr/>
          <p:nvPr userDrawn="1"/>
        </p:nvCxnSpPr>
        <p:spPr>
          <a:xfrm flipH="1">
            <a:off x="4298071" y="875237"/>
            <a:ext cx="296096" cy="14819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5"/>
          <p:cNvSpPr>
            <a:spLocks noGrp="1"/>
          </p:cNvSpPr>
          <p:nvPr>
            <p:ph type="body" sz="quarter" idx="11" hasCustomPrompt="1"/>
          </p:nvPr>
        </p:nvSpPr>
        <p:spPr>
          <a:xfrm>
            <a:off x="155385" y="875415"/>
            <a:ext cx="2122487" cy="921544"/>
          </a:xfrm>
        </p:spPr>
        <p:txBody>
          <a:bodyPr/>
          <a:lstStyle>
            <a:lvl1pPr marL="0" indent="0" algn="ctr">
              <a:buFontTx/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بیللیبلیزر</a:t>
            </a:r>
          </a:p>
          <a:p>
            <a:pPr lvl="0"/>
            <a:r>
              <a:rPr lang="fa-IR" smtClean="0">
                <a:cs typeface="B Mitra" pitchFamily="2" charset="-78"/>
              </a:rPr>
              <a:t>بلیسیب</a:t>
            </a:r>
          </a:p>
          <a:p>
            <a:pPr lvl="0"/>
            <a:endParaRPr lang="en-US"/>
          </a:p>
        </p:txBody>
      </p:sp>
      <p:sp>
        <p:nvSpPr>
          <p:cNvPr id="38" name="Text Placeholder 5"/>
          <p:cNvSpPr>
            <a:spLocks noGrp="1"/>
          </p:cNvSpPr>
          <p:nvPr>
            <p:ph type="body" sz="quarter" idx="15" hasCustomPrompt="1"/>
          </p:nvPr>
        </p:nvSpPr>
        <p:spPr>
          <a:xfrm>
            <a:off x="4298071" y="2357177"/>
            <a:ext cx="4646250" cy="2000406"/>
          </a:xfrm>
        </p:spPr>
        <p:txBody>
          <a:bodyPr/>
          <a:lstStyle>
            <a:lvl1pPr marL="0" indent="0" algn="ctr">
              <a:buFontTx/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بیللیبلیزر</a:t>
            </a:r>
          </a:p>
          <a:p>
            <a:pPr lvl="0"/>
            <a:r>
              <a:rPr lang="fa-IR" smtClean="0">
                <a:cs typeface="B Mitra" pitchFamily="2" charset="-78"/>
              </a:rPr>
              <a:t>بلیسیب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232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3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3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4" grpId="0" animBg="1"/>
      <p:bldP spid="224" grpId="1" animBg="1"/>
      <p:bldP spid="12" grpId="0" animBg="1"/>
      <p:bldP spid="12" grpId="1" animBg="1"/>
      <p:bldP spid="11" grpId="0" animBg="1"/>
      <p:bldP spid="11" grpId="1" animBg="1"/>
      <p:bldP spid="13" grpId="0" animBg="1"/>
      <p:bldP spid="13" grpId="1" animBg="1"/>
      <p:bldP spid="2" grpId="0" animBg="1"/>
      <p:bldP spid="6" grpId="0" build="p">
        <p:tmplLst>
          <p:tmpl lvl="1">
            <p:tnLst>
              <p:par>
                <p:cTn presetID="10" presetClass="exit" presetSubtype="0" fill="hold" nodeType="withEffect">
                  <p:stCondLst>
                    <p:cond delay="300"/>
                  </p:stCondLst>
                  <p:childTnLst>
                    <p:animEffect transition="out" filter="fade">
                      <p:cBhvr>
                        <p:cTn dur="3000"/>
                        <p:tgtEl>
                          <p:spTgt spid="6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2999"/>
                          </p:stCondLst>
                        </p:cTn>
                        <p:tgtEl>
                          <p:spTgt spid="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75006" y="0"/>
            <a:ext cx="9219005" cy="5143500"/>
          </a:xfrm>
          <a:prstGeom prst="rect">
            <a:avLst/>
          </a:prstGeom>
          <a:solidFill>
            <a:srgbClr val="090C15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8-Point Star 6"/>
          <p:cNvSpPr/>
          <p:nvPr userDrawn="1"/>
        </p:nvSpPr>
        <p:spPr>
          <a:xfrm>
            <a:off x="1960461" y="915535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8-Point Star 7"/>
          <p:cNvSpPr/>
          <p:nvPr userDrawn="1"/>
        </p:nvSpPr>
        <p:spPr>
          <a:xfrm>
            <a:off x="6722681" y="2946199"/>
            <a:ext cx="307240" cy="23043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8-Point Star 8"/>
          <p:cNvSpPr/>
          <p:nvPr userDrawn="1"/>
        </p:nvSpPr>
        <p:spPr>
          <a:xfrm>
            <a:off x="6069796" y="1361993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8-Point Star 9"/>
          <p:cNvSpPr/>
          <p:nvPr userDrawn="1"/>
        </p:nvSpPr>
        <p:spPr>
          <a:xfrm>
            <a:off x="4379976" y="3810312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8-Point Star 10"/>
          <p:cNvSpPr/>
          <p:nvPr userDrawn="1"/>
        </p:nvSpPr>
        <p:spPr>
          <a:xfrm>
            <a:off x="1000336" y="3306246"/>
            <a:ext cx="96012" cy="7201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8-Point Star 11"/>
          <p:cNvSpPr/>
          <p:nvPr userDrawn="1"/>
        </p:nvSpPr>
        <p:spPr>
          <a:xfrm>
            <a:off x="7490781" y="4328780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" name="8-Point Star 12"/>
          <p:cNvSpPr/>
          <p:nvPr userDrawn="1"/>
        </p:nvSpPr>
        <p:spPr>
          <a:xfrm>
            <a:off x="2344511" y="4400788"/>
            <a:ext cx="307240" cy="21602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8-Point Star 13"/>
          <p:cNvSpPr/>
          <p:nvPr userDrawn="1"/>
        </p:nvSpPr>
        <p:spPr>
          <a:xfrm>
            <a:off x="8258881" y="1722040"/>
            <a:ext cx="96012" cy="7201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" name="8-Point Star 14"/>
          <p:cNvSpPr/>
          <p:nvPr userDrawn="1"/>
        </p:nvSpPr>
        <p:spPr>
          <a:xfrm>
            <a:off x="7265022" y="382666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" name="8-Point Star 15"/>
          <p:cNvSpPr/>
          <p:nvPr userDrawn="1"/>
        </p:nvSpPr>
        <p:spPr>
          <a:xfrm>
            <a:off x="3189421" y="1909265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" name="8-Point Star 16"/>
          <p:cNvSpPr/>
          <p:nvPr userDrawn="1"/>
        </p:nvSpPr>
        <p:spPr>
          <a:xfrm>
            <a:off x="4840836" y="526685"/>
            <a:ext cx="268835" cy="201626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8" name="Picture 44" hidden="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4877" y="2215856"/>
            <a:ext cx="4070930" cy="70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Diamond 1"/>
          <p:cNvSpPr/>
          <p:nvPr userDrawn="1"/>
        </p:nvSpPr>
        <p:spPr>
          <a:xfrm rot="21067614">
            <a:off x="2343220" y="2214971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Diamond 1"/>
          <p:cNvSpPr/>
          <p:nvPr userDrawn="1"/>
        </p:nvSpPr>
        <p:spPr>
          <a:xfrm rot="19509517">
            <a:off x="2187469" y="229030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Diamond 1"/>
          <p:cNvSpPr/>
          <p:nvPr userDrawn="1"/>
        </p:nvSpPr>
        <p:spPr>
          <a:xfrm rot="17488843">
            <a:off x="2104854" y="2392335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Diamond 1"/>
          <p:cNvSpPr/>
          <p:nvPr userDrawn="1"/>
        </p:nvSpPr>
        <p:spPr>
          <a:xfrm rot="15851965">
            <a:off x="2108851" y="2545923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Diamond 1"/>
          <p:cNvSpPr/>
          <p:nvPr userDrawn="1"/>
        </p:nvSpPr>
        <p:spPr>
          <a:xfrm rot="14263334">
            <a:off x="2197824" y="2688639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Diamond 1"/>
          <p:cNvSpPr/>
          <p:nvPr userDrawn="1"/>
        </p:nvSpPr>
        <p:spPr>
          <a:xfrm rot="11904310">
            <a:off x="2336495" y="2787836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Diamond 1"/>
          <p:cNvSpPr/>
          <p:nvPr userDrawn="1"/>
        </p:nvSpPr>
        <p:spPr>
          <a:xfrm rot="10237614">
            <a:off x="2529977" y="27900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Diamond 1"/>
          <p:cNvSpPr/>
          <p:nvPr userDrawn="1"/>
        </p:nvSpPr>
        <p:spPr>
          <a:xfrm rot="8631799">
            <a:off x="2697549" y="2721903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Diamond 1"/>
          <p:cNvSpPr/>
          <p:nvPr userDrawn="1"/>
        </p:nvSpPr>
        <p:spPr>
          <a:xfrm rot="1496748">
            <a:off x="2544219" y="22149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Diamond 1"/>
          <p:cNvSpPr/>
          <p:nvPr userDrawn="1"/>
        </p:nvSpPr>
        <p:spPr>
          <a:xfrm rot="2687096">
            <a:off x="2707155" y="227738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10-Point Star 2"/>
          <p:cNvSpPr/>
          <p:nvPr userDrawn="1"/>
        </p:nvSpPr>
        <p:spPr>
          <a:xfrm>
            <a:off x="2202230" y="2312492"/>
            <a:ext cx="638577" cy="500174"/>
          </a:xfrm>
          <a:prstGeom prst="star10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Oval 3" hidden="1"/>
          <p:cNvSpPr/>
          <p:nvPr userDrawn="1"/>
        </p:nvSpPr>
        <p:spPr>
          <a:xfrm>
            <a:off x="1743288" y="1979653"/>
            <a:ext cx="1509684" cy="114863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Oval 26" hidden="1"/>
          <p:cNvSpPr/>
          <p:nvPr userDrawn="1"/>
        </p:nvSpPr>
        <p:spPr>
          <a:xfrm>
            <a:off x="1621445" y="1891321"/>
            <a:ext cx="1753372" cy="13252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Oval 27" hidden="1"/>
          <p:cNvSpPr/>
          <p:nvPr userDrawn="1"/>
        </p:nvSpPr>
        <p:spPr>
          <a:xfrm>
            <a:off x="1461213" y="1770207"/>
            <a:ext cx="2073836" cy="15675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Oval 32" hidden="1"/>
          <p:cNvSpPr/>
          <p:nvPr userDrawn="1"/>
        </p:nvSpPr>
        <p:spPr>
          <a:xfrm>
            <a:off x="1104299" y="1479076"/>
            <a:ext cx="2649945" cy="20029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964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7 -1.54487E-6 L -0.21615 -0.2543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16" y="-1272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77778E-7 5.64292E-7 L -0.00417 -0.3762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82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33333E-6 2.56244E-6 L 0.14601 -0.1440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-721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38889E-6 1.13784E-6 L -0.09861 0.1202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601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6.29047E-7 L 0.04409 0.3022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" y="1510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6 2.10916E-6 L -0.27934 0.3776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6" y="18871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94444E-6 4.11656E-6 L -0.40521 0.22109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60" y="11055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11111E-6 -2.85846E-6 L -0.54427 0.41698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22" y="2083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7 1.65587E-6 L -0.48715 -0.100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8" y="-5042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33333E-6 -6.01295E-7 L -0.64774 0.16374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96" y="8187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5E-6 -4.10731E-6 L -0.56077 -0.35522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38" y="-17761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Rot by="21600000">
                                      <p:cBhvr>
                                        <p:cTn id="6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1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2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grpId="2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ntr" presetSubtype="0" fill="hold" grpId="2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ntr" presetSubtype="0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grpId="2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ntr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xit" presetSubtype="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" presetClass="exit" presetSubtype="0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xit" presetSubtype="0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1" presetClass="exit" presetSubtype="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1" presetID="1" presetClass="exit" presetSubtype="0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3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3" grpId="3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2" grpId="0" animBg="1"/>
      <p:bldP spid="2" grpId="1" animBg="1"/>
      <p:bldP spid="2" grpId="2" animBg="1"/>
      <p:bldP spid="26" grpId="0" animBg="1"/>
      <p:bldP spid="26" grpId="1" animBg="1"/>
      <p:bldP spid="26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" grpId="0" animBg="1"/>
      <p:bldP spid="3" grpId="1" animBg="1"/>
      <p:bldP spid="4" grpId="0" animBg="1"/>
      <p:bldP spid="4" grpId="1" animBg="1"/>
      <p:bldP spid="27" grpId="0" animBg="1"/>
      <p:bldP spid="27" grpId="1" animBg="1"/>
      <p:bldP spid="28" grpId="0" animBg="1"/>
      <p:bldP spid="28" grpId="1" animBg="1"/>
      <p:bldP spid="33" grpId="0" animBg="1"/>
      <p:bldP spid="33" grpId="1" animBg="1"/>
    </p:bldLst>
  </p:timing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r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75006" y="0"/>
            <a:ext cx="9219005" cy="5143500"/>
          </a:xfrm>
          <a:prstGeom prst="rect">
            <a:avLst/>
          </a:prstGeom>
          <a:gradFill>
            <a:gsLst>
              <a:gs pos="0">
                <a:srgbClr val="1F497D"/>
              </a:gs>
              <a:gs pos="50000">
                <a:srgbClr val="0C1B2E"/>
              </a:gs>
              <a:gs pos="100000">
                <a:srgbClr val="090C15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 hidden="1"/>
          <p:cNvSpPr/>
          <p:nvPr userDrawn="1"/>
        </p:nvSpPr>
        <p:spPr>
          <a:xfrm>
            <a:off x="1956028" y="2090690"/>
            <a:ext cx="4820523" cy="8929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8-Point Star 6"/>
          <p:cNvSpPr/>
          <p:nvPr userDrawn="1"/>
        </p:nvSpPr>
        <p:spPr>
          <a:xfrm>
            <a:off x="1960461" y="915535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8-Point Star 7"/>
          <p:cNvSpPr/>
          <p:nvPr userDrawn="1"/>
        </p:nvSpPr>
        <p:spPr>
          <a:xfrm>
            <a:off x="6722681" y="2946199"/>
            <a:ext cx="307240" cy="23043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8-Point Star 8"/>
          <p:cNvSpPr/>
          <p:nvPr userDrawn="1"/>
        </p:nvSpPr>
        <p:spPr>
          <a:xfrm>
            <a:off x="6069796" y="1361993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8-Point Star 9"/>
          <p:cNvSpPr/>
          <p:nvPr userDrawn="1"/>
        </p:nvSpPr>
        <p:spPr>
          <a:xfrm>
            <a:off x="4379976" y="3810312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8-Point Star 10"/>
          <p:cNvSpPr/>
          <p:nvPr userDrawn="1"/>
        </p:nvSpPr>
        <p:spPr>
          <a:xfrm>
            <a:off x="1000336" y="3306246"/>
            <a:ext cx="96012" cy="7201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8-Point Star 11"/>
          <p:cNvSpPr/>
          <p:nvPr userDrawn="1"/>
        </p:nvSpPr>
        <p:spPr>
          <a:xfrm>
            <a:off x="7490781" y="4328780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" name="8-Point Star 12"/>
          <p:cNvSpPr/>
          <p:nvPr userDrawn="1"/>
        </p:nvSpPr>
        <p:spPr>
          <a:xfrm>
            <a:off x="2344511" y="4400788"/>
            <a:ext cx="307240" cy="21602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8-Point Star 13"/>
          <p:cNvSpPr/>
          <p:nvPr userDrawn="1"/>
        </p:nvSpPr>
        <p:spPr>
          <a:xfrm>
            <a:off x="8258881" y="1722040"/>
            <a:ext cx="96012" cy="7201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" name="8-Point Star 14"/>
          <p:cNvSpPr/>
          <p:nvPr userDrawn="1"/>
        </p:nvSpPr>
        <p:spPr>
          <a:xfrm>
            <a:off x="7265022" y="382666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" name="8-Point Star 15"/>
          <p:cNvSpPr/>
          <p:nvPr userDrawn="1"/>
        </p:nvSpPr>
        <p:spPr>
          <a:xfrm>
            <a:off x="3189421" y="1909265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" name="8-Point Star 16"/>
          <p:cNvSpPr/>
          <p:nvPr userDrawn="1"/>
        </p:nvSpPr>
        <p:spPr>
          <a:xfrm>
            <a:off x="4840836" y="526685"/>
            <a:ext cx="268835" cy="201626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8" name="Picture 44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3" cstate="print">
            <a:extLst/>
          </a:blip>
          <a:srcRect l="22517" b="75901"/>
          <a:stretch/>
        </p:blipFill>
        <p:spPr bwMode="auto">
          <a:xfrm>
            <a:off x="3096568" y="2166215"/>
            <a:ext cx="3154274" cy="16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Diamond 1"/>
          <p:cNvSpPr/>
          <p:nvPr userDrawn="1"/>
        </p:nvSpPr>
        <p:spPr>
          <a:xfrm rot="21067614">
            <a:off x="2343220" y="2214971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Diamond 1"/>
          <p:cNvSpPr/>
          <p:nvPr userDrawn="1"/>
        </p:nvSpPr>
        <p:spPr>
          <a:xfrm rot="19509517">
            <a:off x="2187469" y="229030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Diamond 1"/>
          <p:cNvSpPr/>
          <p:nvPr userDrawn="1"/>
        </p:nvSpPr>
        <p:spPr>
          <a:xfrm rot="17488843">
            <a:off x="2104854" y="2392335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Diamond 1"/>
          <p:cNvSpPr/>
          <p:nvPr userDrawn="1"/>
        </p:nvSpPr>
        <p:spPr>
          <a:xfrm rot="15851965">
            <a:off x="2108851" y="2545923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Diamond 1"/>
          <p:cNvSpPr/>
          <p:nvPr userDrawn="1"/>
        </p:nvSpPr>
        <p:spPr>
          <a:xfrm rot="14263334">
            <a:off x="2197824" y="2688639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Diamond 1"/>
          <p:cNvSpPr/>
          <p:nvPr userDrawn="1"/>
        </p:nvSpPr>
        <p:spPr>
          <a:xfrm rot="11904310">
            <a:off x="2336495" y="2787836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Diamond 1"/>
          <p:cNvSpPr/>
          <p:nvPr userDrawn="1"/>
        </p:nvSpPr>
        <p:spPr>
          <a:xfrm rot="10237614">
            <a:off x="2529977" y="27900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Diamond 1"/>
          <p:cNvSpPr/>
          <p:nvPr userDrawn="1"/>
        </p:nvSpPr>
        <p:spPr>
          <a:xfrm rot="8631799">
            <a:off x="2697549" y="2721903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Diamond 1"/>
          <p:cNvSpPr/>
          <p:nvPr userDrawn="1"/>
        </p:nvSpPr>
        <p:spPr>
          <a:xfrm rot="1496748">
            <a:off x="2544219" y="22149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Diamond 1"/>
          <p:cNvSpPr/>
          <p:nvPr userDrawn="1"/>
        </p:nvSpPr>
        <p:spPr>
          <a:xfrm rot="2687096">
            <a:off x="2707155" y="227738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10-Point Star 2"/>
          <p:cNvSpPr/>
          <p:nvPr userDrawn="1"/>
        </p:nvSpPr>
        <p:spPr>
          <a:xfrm>
            <a:off x="2268635" y="2356539"/>
            <a:ext cx="548640" cy="411480"/>
          </a:xfrm>
          <a:prstGeom prst="star10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Oval 3" hidden="1"/>
          <p:cNvSpPr/>
          <p:nvPr userDrawn="1"/>
        </p:nvSpPr>
        <p:spPr>
          <a:xfrm>
            <a:off x="1743288" y="1979653"/>
            <a:ext cx="1509684" cy="114863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Oval 26" hidden="1"/>
          <p:cNvSpPr/>
          <p:nvPr userDrawn="1"/>
        </p:nvSpPr>
        <p:spPr>
          <a:xfrm>
            <a:off x="1621445" y="1891321"/>
            <a:ext cx="1753372" cy="13252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Oval 27" hidden="1"/>
          <p:cNvSpPr/>
          <p:nvPr userDrawn="1"/>
        </p:nvSpPr>
        <p:spPr>
          <a:xfrm>
            <a:off x="1461213" y="1770207"/>
            <a:ext cx="2073836" cy="15675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Oval 32" hidden="1"/>
          <p:cNvSpPr/>
          <p:nvPr userDrawn="1"/>
        </p:nvSpPr>
        <p:spPr>
          <a:xfrm>
            <a:off x="1104299" y="1479076"/>
            <a:ext cx="2649945" cy="20029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8-Point Star 4"/>
          <p:cNvSpPr/>
          <p:nvPr userDrawn="1"/>
        </p:nvSpPr>
        <p:spPr>
          <a:xfrm>
            <a:off x="3817940" y="4285573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846716" y="4285574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8-Point Star 38"/>
          <p:cNvSpPr/>
          <p:nvPr userDrawn="1"/>
        </p:nvSpPr>
        <p:spPr>
          <a:xfrm>
            <a:off x="869270" y="267450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8-Point Star 39"/>
          <p:cNvSpPr/>
          <p:nvPr userDrawn="1"/>
        </p:nvSpPr>
        <p:spPr>
          <a:xfrm>
            <a:off x="8105261" y="2623309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8-Point Star 40"/>
          <p:cNvSpPr/>
          <p:nvPr userDrawn="1"/>
        </p:nvSpPr>
        <p:spPr>
          <a:xfrm>
            <a:off x="7682806" y="1059553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8-Point Star 41"/>
          <p:cNvSpPr/>
          <p:nvPr userDrawn="1"/>
        </p:nvSpPr>
        <p:spPr>
          <a:xfrm>
            <a:off x="5493721" y="800319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8-Point Star 42"/>
          <p:cNvSpPr/>
          <p:nvPr userDrawn="1"/>
        </p:nvSpPr>
        <p:spPr>
          <a:xfrm>
            <a:off x="1461196" y="1393958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8-Point Star 43"/>
          <p:cNvSpPr/>
          <p:nvPr userDrawn="1"/>
        </p:nvSpPr>
        <p:spPr>
          <a:xfrm>
            <a:off x="3970172" y="397067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413970" y="3464666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8-Point Star 18"/>
          <p:cNvSpPr/>
          <p:nvPr userDrawn="1"/>
        </p:nvSpPr>
        <p:spPr>
          <a:xfrm>
            <a:off x="9257410" y="4854136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8-Point Star 45"/>
          <p:cNvSpPr/>
          <p:nvPr userDrawn="1"/>
        </p:nvSpPr>
        <p:spPr>
          <a:xfrm>
            <a:off x="9411031" y="1246778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8-Point Star 46"/>
          <p:cNvSpPr/>
          <p:nvPr userDrawn="1"/>
        </p:nvSpPr>
        <p:spPr>
          <a:xfrm>
            <a:off x="5416911" y="4808280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6016804" y="4350470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8-Point Star 49"/>
          <p:cNvSpPr/>
          <p:nvPr userDrawn="1"/>
        </p:nvSpPr>
        <p:spPr>
          <a:xfrm>
            <a:off x="9564651" y="526684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8-Point Star 50"/>
          <p:cNvSpPr/>
          <p:nvPr userDrawn="1"/>
        </p:nvSpPr>
        <p:spPr>
          <a:xfrm>
            <a:off x="155425" y="2883452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76877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K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3341626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H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3" name="TextBox 52"/>
          <p:cNvSpPr txBox="1"/>
          <p:nvPr userDrawn="1"/>
        </p:nvSpPr>
        <p:spPr>
          <a:xfrm>
            <a:off x="3661768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A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4066807" y="227635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M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43418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6" name="TextBox 55"/>
          <p:cNvSpPr txBox="1"/>
          <p:nvPr userDrawn="1"/>
        </p:nvSpPr>
        <p:spPr>
          <a:xfrm>
            <a:off x="4701505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N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7" name="TextBox 56"/>
          <p:cNvSpPr txBox="1"/>
          <p:nvPr userDrawn="1"/>
        </p:nvSpPr>
        <p:spPr>
          <a:xfrm>
            <a:off x="49835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8" name="TextBox 57"/>
          <p:cNvSpPr txBox="1"/>
          <p:nvPr userDrawn="1"/>
        </p:nvSpPr>
        <p:spPr>
          <a:xfrm>
            <a:off x="521384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534486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.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5550877" y="227323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5887341" y="2271672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R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2672283" y="2551565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2930366" y="250320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2931156" y="257175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838926" y="2589019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2838926" y="2652675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2516755" y="2650391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2679389" y="2477876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2620746" y="2620656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2423593" y="2494678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2798738">
            <a:off x="2531349" y="2402837"/>
            <a:ext cx="685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 rot="2798738">
            <a:off x="2404467" y="2608205"/>
            <a:ext cx="685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2931156" y="2405644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2824998" y="2497031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6601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7 -1.54487E-6 L -0.21615 -0.2543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16" y="-1272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77778E-7 5.64292E-7 L -0.00417 -0.3762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82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33333E-6 2.56244E-6 L 0.14601 -0.1440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-721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38889E-6 1.13784E-6 L -0.09861 0.1202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601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6.29047E-7 L 0.04409 0.3022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" y="1510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4.44444E-6 L -0.01927 -4.44444E-6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38889E-6 3.33333E-6 L -0.01684 3.33333E-6 " pathEditMode="relative" rAng="0" ptsTypes="AA">
                                      <p:cBhvr>
                                        <p:cTn id="52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1.23034E-6 L -0.02517 0.00277 " pathEditMode="relative" rAng="0" ptsTypes="AA">
                                      <p:cBhvr>
                                        <p:cTn id="54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" y="13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4444E-6 -2.79371E-6 L -0.02934 0.00139 " pathEditMode="relative" rAng="0" ptsTypes="AA">
                                      <p:cBhvr>
                                        <p:cTn id="56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6" y="6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1.19334E-6 L -0.03333 1.19334E-6 " pathEditMode="relative" rAng="0" ptsTypes="AA">
                                      <p:cBhvr>
                                        <p:cTn id="5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2.0074E-6 L -0.03229 -0.00254 " pathEditMode="relative" rAng="0" ptsTypes="AA">
                                      <p:cBhvr>
                                        <p:cTn id="6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-13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-2.0074E-6 L -0.06285 -2.0074E-6 " pathEditMode="relative" rAng="0" ptsTypes="AA">
                                      <p:cBhvr>
                                        <p:cTn id="62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2.20167E-6 L -0.07552 2.20167E-6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1.62812E-6 L -0.07569 -0.00208 " pathEditMode="relative" rAng="0" ptsTypes="AA">
                                      <p:cBhvr>
                                        <p:cTn id="66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-116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1.62812E-6 L -0.07569 -0.00208 " pathEditMode="relative" rAng="0" ptsTypes="AA">
                                      <p:cBhvr>
                                        <p:cTn id="71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-11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9.99075E-7 L -0.07552 -9.99075E-7 " pathEditMode="relative" rAng="0" ptsTypes="AA">
                                      <p:cBhvr>
                                        <p:cTn id="76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1.71138E-6 L -0.01927 -1.71138E-6 " pathEditMode="relative" rAng="0" ptsTypes="AA">
                                      <p:cBhvr>
                                        <p:cTn id="81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61111E-6 -4.89362E-6 L -0.01927 -4.89362E-6 " pathEditMode="relative" rAng="0" ptsTypes="AA">
                                      <p:cBhvr>
                                        <p:cTn id="83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-4.44444E-6 L -0.01388 -4.44444E-6 " pathEditMode="relative" rAng="0" ptsTypes="AA">
                                      <p:cBhvr>
                                        <p:cTn id="88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2.20167E-6 L -0.07552 2.20167E-6 " pathEditMode="relative" rAng="0" ptsTypes="AA">
                                      <p:cBhvr>
                                        <p:cTn id="90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3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9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4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300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3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32" presetClass="emph" presetSubtype="0" repeatCount="200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Rot by="120000">
                                      <p:cBhvr>
                                        <p:cTn id="10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26" presetClass="emph" presetSubtype="0" repeatCount="4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9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9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32" presetClass="emph" presetSubtype="0" repeatCount="5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32" presetClass="emph" presetSubtype="0" repeatCount="3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32" presetClass="emph" presetSubtype="0" repeatCount="300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6 2.10916E-6 L -0.27934 0.37766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6" y="18871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94444E-6 4.11656E-6 L -0.40521 0.2210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60" y="11055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11111E-6 -2.85846E-6 L -0.54427 0.41698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22" y="20837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7 1.65587E-6 L -0.48715 -0.1006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8" y="-5042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33333E-6 -6.01295E-7 L -0.64774 0.16374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96" y="8187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5E-6 -4.10731E-6 L -0.56077 -0.35522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38" y="-17761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8953"/>
                                      </p:to>
                                    </p:animClr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8" presetClass="emph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5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1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2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2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2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2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0" presetClass="exit" presetSubtype="0" fill="hold" grpId="3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0" presetClass="entr" presetSubtype="0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6" presetClass="entr" presetSubtype="21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0" presetClass="entr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3" grpId="3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2" grpId="0" animBg="1"/>
      <p:bldP spid="2" grpId="1" animBg="1"/>
      <p:bldP spid="2" grpId="2" animBg="1"/>
      <p:bldP spid="26" grpId="0" animBg="1"/>
      <p:bldP spid="26" grpId="1" animBg="1"/>
      <p:bldP spid="26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" grpId="0" animBg="1"/>
      <p:bldP spid="3" grpId="1" animBg="1"/>
      <p:bldP spid="4" grpId="0" animBg="1"/>
      <p:bldP spid="4" grpId="1" animBg="1"/>
      <p:bldP spid="27" grpId="0" animBg="1"/>
      <p:bldP spid="27" grpId="1" animBg="1"/>
      <p:bldP spid="28" grpId="0" animBg="1"/>
      <p:bldP spid="28" grpId="1" animBg="1"/>
      <p:bldP spid="33" grpId="0" animBg="1"/>
      <p:bldP spid="33" grpId="1" animBg="1"/>
      <p:bldP spid="5" grpId="0" animBg="1"/>
      <p:bldP spid="5" grpId="1" animBg="1"/>
      <p:bldP spid="5" grpId="2" animBg="1"/>
      <p:bldP spid="34" grpId="0" animBg="1"/>
      <p:bldP spid="34" grpId="1" animBg="1"/>
      <p:bldP spid="34" grpId="2" animBg="1"/>
      <p:bldP spid="39" grpId="0" animBg="1"/>
      <p:bldP spid="40" grpId="0" animBg="1"/>
      <p:bldP spid="40" grpId="1" animBg="1"/>
      <p:bldP spid="40" grpId="2" animBg="1"/>
      <p:bldP spid="41" grpId="0" animBg="1"/>
      <p:bldP spid="41" grpId="1" animBg="1"/>
      <p:bldP spid="42" grpId="0" animBg="1"/>
      <p:bldP spid="42" grpId="1" animBg="1"/>
      <p:bldP spid="43" grpId="0" animBg="1"/>
      <p:bldP spid="44" grpId="0" animBg="1"/>
      <p:bldP spid="45" grpId="0" animBg="1"/>
      <p:bldP spid="45" grpId="1" animBg="1"/>
      <p:bldP spid="19" grpId="0" animBg="1"/>
      <p:bldP spid="19" grpId="1" animBg="1"/>
      <p:bldP spid="46" grpId="0" animBg="1"/>
      <p:bldP spid="46" grpId="1" animBg="1"/>
      <p:bldP spid="47" grpId="0" animBg="1"/>
      <p:bldP spid="47" grpId="1" animBg="1"/>
      <p:bldP spid="49" grpId="0" animBg="1"/>
      <p:bldP spid="50" grpId="0" animBg="1"/>
      <p:bldP spid="50" grpId="1" animBg="1"/>
      <p:bldP spid="51" grpId="0" animBg="1"/>
      <p:bldP spid="51" grpId="1" animBg="1"/>
      <p:bldP spid="2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22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23" grpId="0" animBg="1"/>
      <p:bldP spid="71" grpId="0" animBg="1"/>
      <p:bldP spid="73" grpId="0" animBg="1"/>
      <p:bldP spid="74" grpId="0" animBg="1"/>
    </p:bldLst>
  </p:timing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75006" y="0"/>
            <a:ext cx="9219005" cy="5143500"/>
          </a:xfrm>
          <a:prstGeom prst="rect">
            <a:avLst/>
          </a:prstGeom>
          <a:gradFill flip="none" rotWithShape="1">
            <a:gsLst>
              <a:gs pos="0">
                <a:srgbClr val="1F497D"/>
              </a:gs>
              <a:gs pos="50000">
                <a:srgbClr val="0C1B2E"/>
              </a:gs>
              <a:gs pos="100000">
                <a:srgbClr val="090C15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 hidden="1"/>
          <p:cNvSpPr/>
          <p:nvPr userDrawn="1"/>
        </p:nvSpPr>
        <p:spPr>
          <a:xfrm>
            <a:off x="1956028" y="2090690"/>
            <a:ext cx="4820523" cy="8929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8-Point Star 6"/>
          <p:cNvSpPr/>
          <p:nvPr userDrawn="1"/>
        </p:nvSpPr>
        <p:spPr>
          <a:xfrm>
            <a:off x="1960461" y="915535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8-Point Star 7"/>
          <p:cNvSpPr/>
          <p:nvPr userDrawn="1"/>
        </p:nvSpPr>
        <p:spPr>
          <a:xfrm>
            <a:off x="6722681" y="2946199"/>
            <a:ext cx="307240" cy="23043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8-Point Star 8"/>
          <p:cNvSpPr/>
          <p:nvPr userDrawn="1"/>
        </p:nvSpPr>
        <p:spPr>
          <a:xfrm>
            <a:off x="6069796" y="1361993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8-Point Star 9"/>
          <p:cNvSpPr/>
          <p:nvPr userDrawn="1"/>
        </p:nvSpPr>
        <p:spPr>
          <a:xfrm>
            <a:off x="4379976" y="3810312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8-Point Star 10"/>
          <p:cNvSpPr/>
          <p:nvPr userDrawn="1"/>
        </p:nvSpPr>
        <p:spPr>
          <a:xfrm>
            <a:off x="1000336" y="3306246"/>
            <a:ext cx="96012" cy="7201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8-Point Star 11"/>
          <p:cNvSpPr/>
          <p:nvPr userDrawn="1"/>
        </p:nvSpPr>
        <p:spPr>
          <a:xfrm>
            <a:off x="7490781" y="4328780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" name="8-Point Star 12"/>
          <p:cNvSpPr/>
          <p:nvPr userDrawn="1"/>
        </p:nvSpPr>
        <p:spPr>
          <a:xfrm>
            <a:off x="2344511" y="4400788"/>
            <a:ext cx="307240" cy="21602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8-Point Star 13"/>
          <p:cNvSpPr/>
          <p:nvPr userDrawn="1"/>
        </p:nvSpPr>
        <p:spPr>
          <a:xfrm>
            <a:off x="8258881" y="1722040"/>
            <a:ext cx="96012" cy="7201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" name="8-Point Star 14"/>
          <p:cNvSpPr/>
          <p:nvPr userDrawn="1"/>
        </p:nvSpPr>
        <p:spPr>
          <a:xfrm>
            <a:off x="7265022" y="382666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" name="8-Point Star 15"/>
          <p:cNvSpPr/>
          <p:nvPr userDrawn="1"/>
        </p:nvSpPr>
        <p:spPr>
          <a:xfrm>
            <a:off x="3189421" y="1909265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" name="8-Point Star 16"/>
          <p:cNvSpPr/>
          <p:nvPr userDrawn="1"/>
        </p:nvSpPr>
        <p:spPr>
          <a:xfrm>
            <a:off x="4840836" y="526685"/>
            <a:ext cx="268835" cy="201626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8" name="Picture 44" hidden="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4877" y="2215856"/>
            <a:ext cx="4070930" cy="70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Diamond 1"/>
          <p:cNvSpPr/>
          <p:nvPr userDrawn="1"/>
        </p:nvSpPr>
        <p:spPr>
          <a:xfrm rot="21067614">
            <a:off x="2343220" y="2214971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Diamond 1"/>
          <p:cNvSpPr/>
          <p:nvPr userDrawn="1"/>
        </p:nvSpPr>
        <p:spPr>
          <a:xfrm rot="19509517">
            <a:off x="2187469" y="229030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Diamond 1"/>
          <p:cNvSpPr/>
          <p:nvPr userDrawn="1"/>
        </p:nvSpPr>
        <p:spPr>
          <a:xfrm rot="17488843">
            <a:off x="2104854" y="2392335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Diamond 1"/>
          <p:cNvSpPr/>
          <p:nvPr userDrawn="1"/>
        </p:nvSpPr>
        <p:spPr>
          <a:xfrm rot="15851965">
            <a:off x="2108851" y="2545923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Diamond 1"/>
          <p:cNvSpPr/>
          <p:nvPr userDrawn="1"/>
        </p:nvSpPr>
        <p:spPr>
          <a:xfrm rot="14263334">
            <a:off x="2197824" y="2688639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Diamond 1"/>
          <p:cNvSpPr/>
          <p:nvPr userDrawn="1"/>
        </p:nvSpPr>
        <p:spPr>
          <a:xfrm rot="11904310">
            <a:off x="2336495" y="2787836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Diamond 1"/>
          <p:cNvSpPr/>
          <p:nvPr userDrawn="1"/>
        </p:nvSpPr>
        <p:spPr>
          <a:xfrm rot="10237614">
            <a:off x="2529977" y="27900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Diamond 1"/>
          <p:cNvSpPr/>
          <p:nvPr userDrawn="1"/>
        </p:nvSpPr>
        <p:spPr>
          <a:xfrm rot="8631799">
            <a:off x="2697549" y="2721903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Diamond 1"/>
          <p:cNvSpPr/>
          <p:nvPr userDrawn="1"/>
        </p:nvSpPr>
        <p:spPr>
          <a:xfrm rot="1496748">
            <a:off x="2544219" y="22149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Diamond 1"/>
          <p:cNvSpPr/>
          <p:nvPr userDrawn="1"/>
        </p:nvSpPr>
        <p:spPr>
          <a:xfrm rot="2687096">
            <a:off x="2707155" y="227738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10-Point Star 2"/>
          <p:cNvSpPr/>
          <p:nvPr userDrawn="1"/>
        </p:nvSpPr>
        <p:spPr>
          <a:xfrm>
            <a:off x="2268635" y="2356539"/>
            <a:ext cx="548640" cy="411480"/>
          </a:xfrm>
          <a:prstGeom prst="star10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Oval 3" hidden="1"/>
          <p:cNvSpPr/>
          <p:nvPr userDrawn="1"/>
        </p:nvSpPr>
        <p:spPr>
          <a:xfrm>
            <a:off x="1743288" y="1979653"/>
            <a:ext cx="1509684" cy="114863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Oval 26" hidden="1"/>
          <p:cNvSpPr/>
          <p:nvPr userDrawn="1"/>
        </p:nvSpPr>
        <p:spPr>
          <a:xfrm>
            <a:off x="1621445" y="1891321"/>
            <a:ext cx="1753372" cy="13252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Oval 27" hidden="1"/>
          <p:cNvSpPr/>
          <p:nvPr userDrawn="1"/>
        </p:nvSpPr>
        <p:spPr>
          <a:xfrm>
            <a:off x="1461213" y="1770207"/>
            <a:ext cx="2073836" cy="15675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Oval 32" hidden="1"/>
          <p:cNvSpPr/>
          <p:nvPr userDrawn="1"/>
        </p:nvSpPr>
        <p:spPr>
          <a:xfrm>
            <a:off x="1104299" y="1479076"/>
            <a:ext cx="2649945" cy="20029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8-Point Star 4"/>
          <p:cNvSpPr/>
          <p:nvPr userDrawn="1"/>
        </p:nvSpPr>
        <p:spPr>
          <a:xfrm>
            <a:off x="3817940" y="4285573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846716" y="4285574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8-Point Star 38"/>
          <p:cNvSpPr/>
          <p:nvPr userDrawn="1"/>
        </p:nvSpPr>
        <p:spPr>
          <a:xfrm>
            <a:off x="869270" y="267450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8-Point Star 39"/>
          <p:cNvSpPr/>
          <p:nvPr userDrawn="1"/>
        </p:nvSpPr>
        <p:spPr>
          <a:xfrm>
            <a:off x="8105261" y="2623309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8-Point Star 40"/>
          <p:cNvSpPr/>
          <p:nvPr userDrawn="1"/>
        </p:nvSpPr>
        <p:spPr>
          <a:xfrm>
            <a:off x="7682806" y="1059553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8-Point Star 41"/>
          <p:cNvSpPr/>
          <p:nvPr userDrawn="1"/>
        </p:nvSpPr>
        <p:spPr>
          <a:xfrm>
            <a:off x="5493721" y="800319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8-Point Star 42"/>
          <p:cNvSpPr/>
          <p:nvPr userDrawn="1"/>
        </p:nvSpPr>
        <p:spPr>
          <a:xfrm>
            <a:off x="1461196" y="1393958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8-Point Star 43"/>
          <p:cNvSpPr/>
          <p:nvPr userDrawn="1"/>
        </p:nvSpPr>
        <p:spPr>
          <a:xfrm>
            <a:off x="3970172" y="397067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413970" y="3464666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8-Point Star 18"/>
          <p:cNvSpPr/>
          <p:nvPr userDrawn="1"/>
        </p:nvSpPr>
        <p:spPr>
          <a:xfrm>
            <a:off x="9257410" y="4854136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8-Point Star 45"/>
          <p:cNvSpPr/>
          <p:nvPr userDrawn="1"/>
        </p:nvSpPr>
        <p:spPr>
          <a:xfrm>
            <a:off x="9411031" y="1246778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8-Point Star 46"/>
          <p:cNvSpPr/>
          <p:nvPr userDrawn="1"/>
        </p:nvSpPr>
        <p:spPr>
          <a:xfrm>
            <a:off x="5416911" y="4808280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6016804" y="4350470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8-Point Star 49"/>
          <p:cNvSpPr/>
          <p:nvPr userDrawn="1"/>
        </p:nvSpPr>
        <p:spPr>
          <a:xfrm>
            <a:off x="9564651" y="526684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8-Point Star 50"/>
          <p:cNvSpPr/>
          <p:nvPr userDrawn="1"/>
        </p:nvSpPr>
        <p:spPr>
          <a:xfrm>
            <a:off x="155425" y="2883452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76877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K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3341626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H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3" name="TextBox 52"/>
          <p:cNvSpPr txBox="1"/>
          <p:nvPr userDrawn="1"/>
        </p:nvSpPr>
        <p:spPr>
          <a:xfrm>
            <a:off x="3661768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A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4066807" y="227635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M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43418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6" name="TextBox 55"/>
          <p:cNvSpPr txBox="1"/>
          <p:nvPr userDrawn="1"/>
        </p:nvSpPr>
        <p:spPr>
          <a:xfrm>
            <a:off x="4701505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N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7" name="TextBox 56"/>
          <p:cNvSpPr txBox="1"/>
          <p:nvPr userDrawn="1"/>
        </p:nvSpPr>
        <p:spPr>
          <a:xfrm>
            <a:off x="49835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8" name="TextBox 57"/>
          <p:cNvSpPr txBox="1"/>
          <p:nvPr userDrawn="1"/>
        </p:nvSpPr>
        <p:spPr>
          <a:xfrm>
            <a:off x="521384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534486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.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5550877" y="227323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5887341" y="2271672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R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2653235" y="2546207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2930366" y="250320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2931156" y="257175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838926" y="2589019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2838926" y="2652675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2521517" y="2650391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2679389" y="2477876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2630270" y="2617085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2423593" y="2494678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2798738">
            <a:off x="2531349" y="2402837"/>
            <a:ext cx="685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 rot="2798738">
            <a:off x="2411610" y="2611776"/>
            <a:ext cx="685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2931156" y="2405644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2824998" y="2497031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70" name="Picture 44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/>
          </a:blip>
          <a:srcRect l="22517" b="75901"/>
          <a:stretch/>
        </p:blipFill>
        <p:spPr bwMode="auto">
          <a:xfrm>
            <a:off x="3096568" y="2166215"/>
            <a:ext cx="3154274" cy="16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41746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7 -1.54487E-6 L -0.21615 -0.2543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16" y="-1272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77778E-7 5.64292E-7 L -0.00417 -0.3762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82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33333E-6 2.56244E-6 L 0.14601 -0.1440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-721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38889E-6 1.13784E-6 L -0.09861 0.1202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601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6.29047E-7 L 0.04409 0.3022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" y="1510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4.44444E-6 L -0.01927 -4.44444E-6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38889E-6 3.33333E-6 L -0.01684 3.33333E-6 " pathEditMode="relative" rAng="0" ptsTypes="AA">
                                      <p:cBhvr>
                                        <p:cTn id="52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1.23034E-6 L -0.02517 0.00277 " pathEditMode="relative" rAng="0" ptsTypes="AA">
                                      <p:cBhvr>
                                        <p:cTn id="54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" y="13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4444E-6 -2.79371E-6 L -0.02934 0.00139 " pathEditMode="relative" rAng="0" ptsTypes="AA">
                                      <p:cBhvr>
                                        <p:cTn id="56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6" y="6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1.19334E-6 L -0.03333 1.19334E-6 " pathEditMode="relative" rAng="0" ptsTypes="AA">
                                      <p:cBhvr>
                                        <p:cTn id="5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2.0074E-6 L -0.03229 -0.00254 " pathEditMode="relative" rAng="0" ptsTypes="AA">
                                      <p:cBhvr>
                                        <p:cTn id="6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-13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-2.0074E-6 L -0.06285 -2.0074E-6 " pathEditMode="relative" rAng="0" ptsTypes="AA">
                                      <p:cBhvr>
                                        <p:cTn id="62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2.20167E-6 L -0.07552 2.20167E-6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1.62812E-6 L -0.07569 -0.00208 " pathEditMode="relative" rAng="0" ptsTypes="AA">
                                      <p:cBhvr>
                                        <p:cTn id="66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-116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1.62812E-6 L -0.07569 -0.00208 " pathEditMode="relative" rAng="0" ptsTypes="AA">
                                      <p:cBhvr>
                                        <p:cTn id="71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-11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9.99075E-7 L -0.07552 -9.99075E-7 " pathEditMode="relative" rAng="0" ptsTypes="AA">
                                      <p:cBhvr>
                                        <p:cTn id="76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1.71138E-6 L -0.01927 -1.71138E-6 " pathEditMode="relative" rAng="0" ptsTypes="AA">
                                      <p:cBhvr>
                                        <p:cTn id="81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61111E-6 -4.89362E-6 L -0.01927 -4.89362E-6 " pathEditMode="relative" rAng="0" ptsTypes="AA">
                                      <p:cBhvr>
                                        <p:cTn id="83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-4.44444E-6 L -0.01388 -4.44444E-6 " pathEditMode="relative" rAng="0" ptsTypes="AA">
                                      <p:cBhvr>
                                        <p:cTn id="88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2.20167E-6 L -0.07552 2.20167E-6 " pathEditMode="relative" rAng="0" ptsTypes="AA">
                                      <p:cBhvr>
                                        <p:cTn id="90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3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9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4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300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3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32" presetClass="emph" presetSubtype="0" repeatCount="200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Rot by="120000">
                                      <p:cBhvr>
                                        <p:cTn id="10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26" presetClass="emph" presetSubtype="0" repeatCount="4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9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9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32" presetClass="emph" presetSubtype="0" repeatCount="5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32" presetClass="emph" presetSubtype="0" repeatCount="3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32" presetClass="emph" presetSubtype="0" repeatCount="300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6 2.10916E-6 L -0.27934 0.37766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6" y="18871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94444E-6 4.11656E-6 L -0.40521 0.2210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60" y="11055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11111E-6 -2.85846E-6 L -0.54427 0.41698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22" y="20837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7 -0.00046 L -0.48715 -0.10116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8" y="-5046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33333E-6 -6.01295E-7 L -0.64774 0.16374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96" y="8187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5E-6 -4.10731E-6 L -0.56077 -0.35522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38" y="-17761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8953"/>
                                      </p:to>
                                    </p:animClr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8" presetClass="emph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5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0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4" presetID="10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0" presetID="10" presetClass="exit" presetSubtype="0" fill="hold" grpId="1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ntr" presetSubtype="0" fill="hold" grpId="2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ntr" presetSubtype="0" fill="hold" grpId="2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ntr" presetSubtype="0" fill="hold" grpId="2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ntr" presetSubtype="0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ntr" presetSubtype="0" fill="hold" grpId="2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ntr" presetSubtype="0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ntr" presetSubtype="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ntr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" presetClass="exit" presetSubtype="0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7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3" presetID="1" presetClass="exit" presetSubtype="0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" presetClass="exit" presetSubtype="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9" presetID="1" presetClass="exit" presetSubtype="0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5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8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1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4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7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2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5" presetID="10" presetClass="exit" presetSubtype="0" fill="hold" grpId="3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10" presetClass="entr" presetSubtype="0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4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7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0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3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3" presetID="10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6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3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9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3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2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5" presetID="10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8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3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1" presetID="10" presetClass="entr" presetSubtype="0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3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4" presetID="10" presetClass="entr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3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7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0" presetID="16" presetClass="entr" presetSubtype="21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3" presetID="1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5" presetID="1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1" presetClass="exit" presetSubtype="0" fill="hold" grpId="3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9" presetID="1" presetClass="exit" presetSubtype="0" fill="hold" grpId="3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1" presetID="1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3" presetID="1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5" presetID="1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1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9" presetID="1" presetClass="exit" presetSubtype="0" fill="hold" grpId="3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1" presetID="1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3" presetID="1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5" presetID="1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1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9" presetID="1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1" presetID="10" presetClass="entr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3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3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7" grpId="0" animBg="1"/>
      <p:bldP spid="7" grpId="1" animBg="1"/>
      <p:bldP spid="7" grpId="2" animBg="1"/>
      <p:bldP spid="8" grpId="0" animBg="1"/>
      <p:bldP spid="8" grpId="1" animBg="1"/>
      <p:bldP spid="8" grpId="2" animBg="1"/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  <p:bldP spid="12" grpId="2" animBg="1"/>
      <p:bldP spid="13" grpId="0" animBg="1"/>
      <p:bldP spid="13" grpId="1" animBg="1"/>
      <p:bldP spid="13" grpId="2" animBg="1"/>
      <p:bldP spid="13" grpId="3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2" grpId="0" animBg="1"/>
      <p:bldP spid="2" grpId="1" animBg="1"/>
      <p:bldP spid="2" grpId="2" animBg="1"/>
      <p:bldP spid="26" grpId="0" animBg="1"/>
      <p:bldP spid="26" grpId="1" animBg="1"/>
      <p:bldP spid="26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" grpId="0" animBg="1"/>
      <p:bldP spid="3" grpId="1" animBg="1"/>
      <p:bldP spid="4" grpId="0" animBg="1"/>
      <p:bldP spid="4" grpId="1" animBg="1"/>
      <p:bldP spid="27" grpId="0" animBg="1"/>
      <p:bldP spid="27" grpId="1" animBg="1"/>
      <p:bldP spid="28" grpId="0" animBg="1"/>
      <p:bldP spid="28" grpId="1" animBg="1"/>
      <p:bldP spid="33" grpId="0" animBg="1"/>
      <p:bldP spid="33" grpId="1" animBg="1"/>
      <p:bldP spid="5" grpId="0" animBg="1"/>
      <p:bldP spid="5" grpId="1" animBg="1"/>
      <p:bldP spid="5" grpId="2" animBg="1"/>
      <p:bldP spid="5" grpId="3" animBg="1"/>
      <p:bldP spid="34" grpId="0" animBg="1"/>
      <p:bldP spid="34" grpId="1" animBg="1"/>
      <p:bldP spid="34" grpId="2" animBg="1"/>
      <p:bldP spid="34" grpId="3" animBg="1"/>
      <p:bldP spid="39" grpId="0" animBg="1"/>
      <p:bldP spid="39" grpId="1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5" grpId="2" animBg="1"/>
      <p:bldP spid="19" grpId="0" animBg="1"/>
      <p:bldP spid="19" grpId="1" animBg="1"/>
      <p:bldP spid="19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9" grpId="0" animBg="1"/>
      <p:bldP spid="49" grpId="1" animBg="1"/>
      <p:bldP spid="50" grpId="0" animBg="1"/>
      <p:bldP spid="50" grpId="1" animBg="1"/>
      <p:bldP spid="50" grpId="2" animBg="1"/>
      <p:bldP spid="51" grpId="0" animBg="1"/>
      <p:bldP spid="51" grpId="1" animBg="1"/>
      <p:bldP spid="2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22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23" grpId="0" animBg="1"/>
      <p:bldP spid="71" grpId="0" animBg="1"/>
      <p:bldP spid="73" grpId="0" animBg="1"/>
      <p:bldP spid="74" grpId="0" animBg="1"/>
    </p:bldLst>
  </p:timing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75006" y="0"/>
            <a:ext cx="9219005" cy="5143500"/>
          </a:xfrm>
          <a:prstGeom prst="rect">
            <a:avLst/>
          </a:prstGeom>
          <a:gradFill flip="none" rotWithShape="1">
            <a:gsLst>
              <a:gs pos="0">
                <a:srgbClr val="1F497D"/>
              </a:gs>
              <a:gs pos="50000">
                <a:srgbClr val="0C1B2E"/>
              </a:gs>
              <a:gs pos="100000">
                <a:srgbClr val="090C15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 hidden="1"/>
          <p:cNvSpPr/>
          <p:nvPr userDrawn="1"/>
        </p:nvSpPr>
        <p:spPr>
          <a:xfrm>
            <a:off x="1956028" y="2090690"/>
            <a:ext cx="4820523" cy="8929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8" name="Picture 44" hidden="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4877" y="2215856"/>
            <a:ext cx="4070930" cy="70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Diamond 1"/>
          <p:cNvSpPr/>
          <p:nvPr userDrawn="1"/>
        </p:nvSpPr>
        <p:spPr>
          <a:xfrm rot="21067614">
            <a:off x="2343220" y="2214971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Diamond 1"/>
          <p:cNvSpPr/>
          <p:nvPr userDrawn="1"/>
        </p:nvSpPr>
        <p:spPr>
          <a:xfrm rot="19509517">
            <a:off x="2187469" y="229030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Diamond 1"/>
          <p:cNvSpPr/>
          <p:nvPr userDrawn="1"/>
        </p:nvSpPr>
        <p:spPr>
          <a:xfrm rot="17488843">
            <a:off x="2104854" y="2392335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Diamond 1" hidden="1"/>
          <p:cNvSpPr/>
          <p:nvPr userDrawn="1"/>
        </p:nvSpPr>
        <p:spPr>
          <a:xfrm rot="15851965">
            <a:off x="2108851" y="2545923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Diamond 1" hidden="1"/>
          <p:cNvSpPr/>
          <p:nvPr userDrawn="1"/>
        </p:nvSpPr>
        <p:spPr>
          <a:xfrm rot="14263334">
            <a:off x="2197824" y="2688639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Diamond 1" hidden="1"/>
          <p:cNvSpPr/>
          <p:nvPr userDrawn="1"/>
        </p:nvSpPr>
        <p:spPr>
          <a:xfrm rot="11904310">
            <a:off x="2336495" y="2787836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Diamond 1" hidden="1"/>
          <p:cNvSpPr/>
          <p:nvPr userDrawn="1"/>
        </p:nvSpPr>
        <p:spPr>
          <a:xfrm rot="10237614">
            <a:off x="2529977" y="27900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Diamond 1" hidden="1"/>
          <p:cNvSpPr/>
          <p:nvPr userDrawn="1"/>
        </p:nvSpPr>
        <p:spPr>
          <a:xfrm rot="8631799">
            <a:off x="2697549" y="2721903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Diamond 1" hidden="1"/>
          <p:cNvSpPr/>
          <p:nvPr userDrawn="1"/>
        </p:nvSpPr>
        <p:spPr>
          <a:xfrm rot="1496748">
            <a:off x="2544219" y="22149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Diamond 1" hidden="1"/>
          <p:cNvSpPr/>
          <p:nvPr userDrawn="1"/>
        </p:nvSpPr>
        <p:spPr>
          <a:xfrm rot="2687096">
            <a:off x="2707155" y="227738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10-Point Star 2"/>
          <p:cNvSpPr/>
          <p:nvPr userDrawn="1"/>
        </p:nvSpPr>
        <p:spPr>
          <a:xfrm>
            <a:off x="2268635" y="2356539"/>
            <a:ext cx="548640" cy="411480"/>
          </a:xfrm>
          <a:prstGeom prst="star10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Oval 3" hidden="1"/>
          <p:cNvSpPr/>
          <p:nvPr userDrawn="1"/>
        </p:nvSpPr>
        <p:spPr>
          <a:xfrm>
            <a:off x="1743288" y="1979653"/>
            <a:ext cx="1509684" cy="114863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Oval 26" hidden="1"/>
          <p:cNvSpPr/>
          <p:nvPr userDrawn="1"/>
        </p:nvSpPr>
        <p:spPr>
          <a:xfrm>
            <a:off x="1621445" y="1891321"/>
            <a:ext cx="1753372" cy="13252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Oval 27" hidden="1"/>
          <p:cNvSpPr/>
          <p:nvPr userDrawn="1"/>
        </p:nvSpPr>
        <p:spPr>
          <a:xfrm>
            <a:off x="1461213" y="1770207"/>
            <a:ext cx="2073836" cy="15675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Oval 32" hidden="1"/>
          <p:cNvSpPr/>
          <p:nvPr userDrawn="1"/>
        </p:nvSpPr>
        <p:spPr>
          <a:xfrm>
            <a:off x="1104299" y="1479076"/>
            <a:ext cx="2649945" cy="20029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76877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K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3341626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H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3" name="TextBox 52"/>
          <p:cNvSpPr txBox="1"/>
          <p:nvPr userDrawn="1"/>
        </p:nvSpPr>
        <p:spPr>
          <a:xfrm>
            <a:off x="3661768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A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4066807" y="227635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M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43418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6" name="TextBox 55"/>
          <p:cNvSpPr txBox="1"/>
          <p:nvPr userDrawn="1"/>
        </p:nvSpPr>
        <p:spPr>
          <a:xfrm>
            <a:off x="4701505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N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7" name="TextBox 56"/>
          <p:cNvSpPr txBox="1"/>
          <p:nvPr userDrawn="1"/>
        </p:nvSpPr>
        <p:spPr>
          <a:xfrm>
            <a:off x="49835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8" name="TextBox 57"/>
          <p:cNvSpPr txBox="1"/>
          <p:nvPr userDrawn="1"/>
        </p:nvSpPr>
        <p:spPr>
          <a:xfrm>
            <a:off x="521384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534486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.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5550877" y="227323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5887341" y="2271672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R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2653235" y="2546207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2930366" y="250320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2931156" y="257175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838926" y="2589019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2838926" y="2652675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2521517" y="2650391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2679389" y="2477876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2630270" y="2617085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2423593" y="2494678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2798738">
            <a:off x="2531349" y="2402837"/>
            <a:ext cx="685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 rot="2798738">
            <a:off x="2411610" y="2611776"/>
            <a:ext cx="685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2931156" y="2405644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2824998" y="2497031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70" name="Picture 44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/>
          </a:blip>
          <a:srcRect l="22517" b="75901"/>
          <a:stretch/>
        </p:blipFill>
        <p:spPr bwMode="auto">
          <a:xfrm>
            <a:off x="3096568" y="2166215"/>
            <a:ext cx="3154274" cy="16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35647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8953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2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2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2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2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6" presetClass="entr" presetSubtype="21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 animBg="1"/>
      <p:bldP spid="2" grpId="1" animBg="1"/>
      <p:bldP spid="2" grpId="2" animBg="1"/>
      <p:bldP spid="26" grpId="0" animBg="1"/>
      <p:bldP spid="26" grpId="1" animBg="1"/>
      <p:bldP spid="26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" grpId="0" animBg="1"/>
      <p:bldP spid="3" grpId="1" animBg="1"/>
      <p:bldP spid="4" grpId="0" animBg="1"/>
      <p:bldP spid="4" grpId="1" animBg="1"/>
      <p:bldP spid="27" grpId="0" animBg="1"/>
      <p:bldP spid="27" grpId="1" animBg="1"/>
      <p:bldP spid="28" grpId="0" animBg="1"/>
      <p:bldP spid="28" grpId="1" animBg="1"/>
      <p:bldP spid="33" grpId="0" animBg="1"/>
      <p:bldP spid="33" grpId="1" animBg="1"/>
      <p:bldP spid="2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22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23" grpId="0" animBg="1"/>
      <p:bldP spid="71" grpId="0" animBg="1"/>
      <p:bldP spid="73" grpId="0" animBg="1"/>
      <p:bldP spid="74" grpId="0" animBg="1"/>
    </p:bldLst>
  </p:timing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75006" y="0"/>
            <a:ext cx="9219005" cy="5143500"/>
          </a:xfrm>
          <a:prstGeom prst="rect">
            <a:avLst/>
          </a:prstGeom>
          <a:gradFill flip="none" rotWithShape="1">
            <a:gsLst>
              <a:gs pos="0">
                <a:srgbClr val="1F497D"/>
              </a:gs>
              <a:gs pos="50000">
                <a:srgbClr val="0C1B2E"/>
              </a:gs>
              <a:gs pos="100000">
                <a:srgbClr val="090C15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 hidden="1"/>
          <p:cNvSpPr/>
          <p:nvPr userDrawn="1"/>
        </p:nvSpPr>
        <p:spPr>
          <a:xfrm>
            <a:off x="1956028" y="2090690"/>
            <a:ext cx="4820523" cy="8929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8" name="Picture 44" hidden="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4877" y="2215856"/>
            <a:ext cx="4070930" cy="704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Diamond 1"/>
          <p:cNvSpPr/>
          <p:nvPr userDrawn="1"/>
        </p:nvSpPr>
        <p:spPr>
          <a:xfrm rot="21067614">
            <a:off x="2343220" y="2214971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Diamond 1"/>
          <p:cNvSpPr/>
          <p:nvPr userDrawn="1"/>
        </p:nvSpPr>
        <p:spPr>
          <a:xfrm rot="19509517">
            <a:off x="2187469" y="229030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Diamond 1"/>
          <p:cNvSpPr/>
          <p:nvPr userDrawn="1"/>
        </p:nvSpPr>
        <p:spPr>
          <a:xfrm rot="17488843">
            <a:off x="2104854" y="2392335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Diamond 1"/>
          <p:cNvSpPr/>
          <p:nvPr userDrawn="1"/>
        </p:nvSpPr>
        <p:spPr>
          <a:xfrm rot="15851965">
            <a:off x="2108851" y="2545923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Diamond 1"/>
          <p:cNvSpPr/>
          <p:nvPr userDrawn="1"/>
        </p:nvSpPr>
        <p:spPr>
          <a:xfrm rot="14263334">
            <a:off x="2197824" y="2688639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Diamond 1"/>
          <p:cNvSpPr/>
          <p:nvPr userDrawn="1"/>
        </p:nvSpPr>
        <p:spPr>
          <a:xfrm rot="11904310">
            <a:off x="2336495" y="2787836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Diamond 1"/>
          <p:cNvSpPr/>
          <p:nvPr userDrawn="1"/>
        </p:nvSpPr>
        <p:spPr>
          <a:xfrm rot="10237614">
            <a:off x="2529977" y="27900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Diamond 1"/>
          <p:cNvSpPr/>
          <p:nvPr userDrawn="1"/>
        </p:nvSpPr>
        <p:spPr>
          <a:xfrm rot="8631799">
            <a:off x="2697549" y="2721903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Diamond 1"/>
          <p:cNvSpPr/>
          <p:nvPr userDrawn="1"/>
        </p:nvSpPr>
        <p:spPr>
          <a:xfrm rot="1496748">
            <a:off x="2544219" y="22149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Diamond 1"/>
          <p:cNvSpPr/>
          <p:nvPr userDrawn="1"/>
        </p:nvSpPr>
        <p:spPr>
          <a:xfrm rot="2687096">
            <a:off x="2707155" y="227738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10-Point Star 2"/>
          <p:cNvSpPr/>
          <p:nvPr userDrawn="1"/>
        </p:nvSpPr>
        <p:spPr>
          <a:xfrm>
            <a:off x="2268635" y="2356539"/>
            <a:ext cx="548640" cy="411480"/>
          </a:xfrm>
          <a:prstGeom prst="star10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Oval 3" hidden="1"/>
          <p:cNvSpPr/>
          <p:nvPr userDrawn="1"/>
        </p:nvSpPr>
        <p:spPr>
          <a:xfrm>
            <a:off x="1743288" y="1979653"/>
            <a:ext cx="1509684" cy="1148633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Oval 26" hidden="1"/>
          <p:cNvSpPr/>
          <p:nvPr userDrawn="1"/>
        </p:nvSpPr>
        <p:spPr>
          <a:xfrm>
            <a:off x="1621445" y="1891321"/>
            <a:ext cx="1753372" cy="1325299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Oval 27" hidden="1"/>
          <p:cNvSpPr/>
          <p:nvPr userDrawn="1"/>
        </p:nvSpPr>
        <p:spPr>
          <a:xfrm>
            <a:off x="1461213" y="1770207"/>
            <a:ext cx="2073836" cy="1567524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Oval 32" hidden="1"/>
          <p:cNvSpPr/>
          <p:nvPr userDrawn="1"/>
        </p:nvSpPr>
        <p:spPr>
          <a:xfrm>
            <a:off x="1104299" y="1479076"/>
            <a:ext cx="2649945" cy="2002980"/>
          </a:xfrm>
          <a:prstGeom prst="ellips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76877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K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3341626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H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3" name="TextBox 52"/>
          <p:cNvSpPr txBox="1"/>
          <p:nvPr userDrawn="1"/>
        </p:nvSpPr>
        <p:spPr>
          <a:xfrm>
            <a:off x="3661768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A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4066807" y="227635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M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43418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6" name="TextBox 55"/>
          <p:cNvSpPr txBox="1"/>
          <p:nvPr userDrawn="1"/>
        </p:nvSpPr>
        <p:spPr>
          <a:xfrm>
            <a:off x="4701505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N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7" name="TextBox 56"/>
          <p:cNvSpPr txBox="1"/>
          <p:nvPr userDrawn="1"/>
        </p:nvSpPr>
        <p:spPr>
          <a:xfrm>
            <a:off x="49835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8" name="TextBox 57"/>
          <p:cNvSpPr txBox="1"/>
          <p:nvPr userDrawn="1"/>
        </p:nvSpPr>
        <p:spPr>
          <a:xfrm>
            <a:off x="521384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534486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.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5550877" y="227323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5887341" y="2271672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R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2653235" y="2546207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2930366" y="250320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2931156" y="257175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838926" y="2589019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2838926" y="2652675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2521517" y="2650391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2679389" y="2477876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2630270" y="2617085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2423593" y="2494678"/>
            <a:ext cx="91440" cy="6858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2798738">
            <a:off x="2531349" y="2402837"/>
            <a:ext cx="685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 rot="2798738">
            <a:off x="2411610" y="2611776"/>
            <a:ext cx="68580" cy="9144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2931156" y="2405644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2824998" y="2497031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70" name="Picture 44">
            <a:hlinkClick r:id="rId2"/>
          </p:cNvPr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/>
          </a:blip>
          <a:srcRect l="22517" b="75901"/>
          <a:stretch/>
        </p:blipFill>
        <p:spPr bwMode="auto">
          <a:xfrm>
            <a:off x="3096568" y="2166215"/>
            <a:ext cx="3154274" cy="169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91129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mph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Clr clrSpc="rgb" dir="cw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8953"/>
                                      </p:to>
                                    </p:animClr>
                                    <p:set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Rot by="21600000">
                                      <p:cBhvr>
                                        <p:cTn id="1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1" nodeType="withEffect">
                                  <p:stCondLst>
                                    <p:cond delay="4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2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2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2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grpId="2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6" presetClass="entr" presetSubtype="21" fill="hold" grpId="0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nodeType="withEffect">
                                  <p:stCondLst>
                                    <p:cond delay="77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" grpId="0" animBg="1"/>
      <p:bldP spid="2" grpId="1" animBg="1"/>
      <p:bldP spid="2" grpId="2" animBg="1"/>
      <p:bldP spid="26" grpId="0" animBg="1"/>
      <p:bldP spid="26" grpId="1" animBg="1"/>
      <p:bldP spid="26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" grpId="0" animBg="1"/>
      <p:bldP spid="3" grpId="1" animBg="1"/>
      <p:bldP spid="4" grpId="0" animBg="1"/>
      <p:bldP spid="4" grpId="1" animBg="1"/>
      <p:bldP spid="27" grpId="0" animBg="1"/>
      <p:bldP spid="27" grpId="1" animBg="1"/>
      <p:bldP spid="28" grpId="0" animBg="1"/>
      <p:bldP spid="28" grpId="1" animBg="1"/>
      <p:bldP spid="33" grpId="0" animBg="1"/>
      <p:bldP spid="33" grpId="1" animBg="1"/>
      <p:bldP spid="2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22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23" grpId="0" animBg="1"/>
      <p:bldP spid="71" grpId="0" animBg="1"/>
      <p:bldP spid="73" grpId="0" animBg="1"/>
      <p:bldP spid="74" grpId="0" animBg="1"/>
    </p:bldLst>
  </p:timing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>
          <a:xfrm>
            <a:off x="-5955" y="1"/>
            <a:ext cx="9247584" cy="5222797"/>
          </a:xfrm>
          <a:prstGeom prst="rect">
            <a:avLst/>
          </a:prstGeom>
          <a:gradFill flip="none" rotWithShape="1">
            <a:gsLst>
              <a:gs pos="0">
                <a:srgbClr val="1F497D"/>
              </a:gs>
              <a:gs pos="50000">
                <a:srgbClr val="0C1B2E"/>
              </a:gs>
              <a:gs pos="100000">
                <a:srgbClr val="090C15"/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8-Point Star 6"/>
          <p:cNvSpPr/>
          <p:nvPr userDrawn="1"/>
        </p:nvSpPr>
        <p:spPr>
          <a:xfrm>
            <a:off x="1960461" y="915535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8-Point Star 7"/>
          <p:cNvSpPr/>
          <p:nvPr userDrawn="1"/>
        </p:nvSpPr>
        <p:spPr>
          <a:xfrm>
            <a:off x="6722681" y="2946199"/>
            <a:ext cx="307240" cy="23043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8-Point Star 8"/>
          <p:cNvSpPr/>
          <p:nvPr userDrawn="1"/>
        </p:nvSpPr>
        <p:spPr>
          <a:xfrm>
            <a:off x="6069796" y="1361993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8-Point Star 9"/>
          <p:cNvSpPr/>
          <p:nvPr userDrawn="1"/>
        </p:nvSpPr>
        <p:spPr>
          <a:xfrm>
            <a:off x="4379976" y="3810312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8-Point Star 10"/>
          <p:cNvSpPr/>
          <p:nvPr userDrawn="1"/>
        </p:nvSpPr>
        <p:spPr>
          <a:xfrm>
            <a:off x="1000336" y="3306246"/>
            <a:ext cx="96012" cy="7201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8-Point Star 11"/>
          <p:cNvSpPr/>
          <p:nvPr userDrawn="1"/>
        </p:nvSpPr>
        <p:spPr>
          <a:xfrm>
            <a:off x="7490781" y="4328780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" name="8-Point Star 12"/>
          <p:cNvSpPr/>
          <p:nvPr userDrawn="1"/>
        </p:nvSpPr>
        <p:spPr>
          <a:xfrm>
            <a:off x="2344511" y="4400788"/>
            <a:ext cx="307240" cy="21602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8-Point Star 13"/>
          <p:cNvSpPr/>
          <p:nvPr userDrawn="1"/>
        </p:nvSpPr>
        <p:spPr>
          <a:xfrm>
            <a:off x="8258881" y="1722040"/>
            <a:ext cx="96012" cy="72010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" name="8-Point Star 14"/>
          <p:cNvSpPr/>
          <p:nvPr userDrawn="1"/>
        </p:nvSpPr>
        <p:spPr>
          <a:xfrm>
            <a:off x="7265022" y="382666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" name="8-Point Star 15"/>
          <p:cNvSpPr/>
          <p:nvPr userDrawn="1"/>
        </p:nvSpPr>
        <p:spPr>
          <a:xfrm>
            <a:off x="3189421" y="1909265"/>
            <a:ext cx="192025" cy="144019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" name="8-Point Star 16"/>
          <p:cNvSpPr/>
          <p:nvPr userDrawn="1"/>
        </p:nvSpPr>
        <p:spPr>
          <a:xfrm>
            <a:off x="4840836" y="526685"/>
            <a:ext cx="268835" cy="201626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Diamond 1"/>
          <p:cNvSpPr/>
          <p:nvPr userDrawn="1"/>
        </p:nvSpPr>
        <p:spPr>
          <a:xfrm rot="21067614">
            <a:off x="2343220" y="2214971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Diamond 1"/>
          <p:cNvSpPr/>
          <p:nvPr userDrawn="1"/>
        </p:nvSpPr>
        <p:spPr>
          <a:xfrm rot="19509517">
            <a:off x="2187469" y="229030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Diamond 1"/>
          <p:cNvSpPr/>
          <p:nvPr userDrawn="1"/>
        </p:nvSpPr>
        <p:spPr>
          <a:xfrm rot="17488843">
            <a:off x="2104854" y="2392335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Diamond 1"/>
          <p:cNvSpPr/>
          <p:nvPr userDrawn="1"/>
        </p:nvSpPr>
        <p:spPr>
          <a:xfrm rot="15851965">
            <a:off x="2108851" y="2545923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Diamond 1"/>
          <p:cNvSpPr/>
          <p:nvPr userDrawn="1"/>
        </p:nvSpPr>
        <p:spPr>
          <a:xfrm rot="14263334">
            <a:off x="2197824" y="2688639"/>
            <a:ext cx="129079" cy="176465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Diamond 1"/>
          <p:cNvSpPr/>
          <p:nvPr userDrawn="1"/>
        </p:nvSpPr>
        <p:spPr>
          <a:xfrm rot="11904310">
            <a:off x="2336495" y="2787836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Diamond 1"/>
          <p:cNvSpPr/>
          <p:nvPr userDrawn="1"/>
        </p:nvSpPr>
        <p:spPr>
          <a:xfrm rot="10237614">
            <a:off x="2529977" y="27900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Diamond 1"/>
          <p:cNvSpPr/>
          <p:nvPr userDrawn="1"/>
        </p:nvSpPr>
        <p:spPr>
          <a:xfrm rot="8631799">
            <a:off x="2697549" y="2721903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Diamond 1"/>
          <p:cNvSpPr/>
          <p:nvPr userDrawn="1"/>
        </p:nvSpPr>
        <p:spPr>
          <a:xfrm rot="1496748">
            <a:off x="2544219" y="2214970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Diamond 1"/>
          <p:cNvSpPr/>
          <p:nvPr userDrawn="1"/>
        </p:nvSpPr>
        <p:spPr>
          <a:xfrm rot="2687096">
            <a:off x="2707155" y="2277389"/>
            <a:ext cx="172105" cy="132349"/>
          </a:xfrm>
          <a:custGeom>
            <a:avLst/>
            <a:gdLst>
              <a:gd name="connsiteX0" fmla="*/ 0 w 268835"/>
              <a:gd name="connsiteY0" fmla="*/ 230431 h 460861"/>
              <a:gd name="connsiteX1" fmla="*/ 134418 w 268835"/>
              <a:gd name="connsiteY1" fmla="*/ 0 h 460861"/>
              <a:gd name="connsiteX2" fmla="*/ 268835 w 268835"/>
              <a:gd name="connsiteY2" fmla="*/ 230431 h 460861"/>
              <a:gd name="connsiteX3" fmla="*/ 134418 w 268835"/>
              <a:gd name="connsiteY3" fmla="*/ 460861 h 460861"/>
              <a:gd name="connsiteX4" fmla="*/ 0 w 268835"/>
              <a:gd name="connsiteY4" fmla="*/ 230431 h 460861"/>
              <a:gd name="connsiteX0" fmla="*/ 0 w 299791"/>
              <a:gd name="connsiteY0" fmla="*/ 230431 h 460861"/>
              <a:gd name="connsiteX1" fmla="*/ 134418 w 299791"/>
              <a:gd name="connsiteY1" fmla="*/ 0 h 460861"/>
              <a:gd name="connsiteX2" fmla="*/ 299791 w 299791"/>
              <a:gd name="connsiteY2" fmla="*/ 230431 h 460861"/>
              <a:gd name="connsiteX3" fmla="*/ 134418 w 299791"/>
              <a:gd name="connsiteY3" fmla="*/ 460861 h 460861"/>
              <a:gd name="connsiteX4" fmla="*/ 0 w 299791"/>
              <a:gd name="connsiteY4" fmla="*/ 230431 h 460861"/>
              <a:gd name="connsiteX0" fmla="*/ 0 w 318841"/>
              <a:gd name="connsiteY0" fmla="*/ 235193 h 460861"/>
              <a:gd name="connsiteX1" fmla="*/ 153468 w 318841"/>
              <a:gd name="connsiteY1" fmla="*/ 0 h 460861"/>
              <a:gd name="connsiteX2" fmla="*/ 318841 w 318841"/>
              <a:gd name="connsiteY2" fmla="*/ 230431 h 460861"/>
              <a:gd name="connsiteX3" fmla="*/ 153468 w 318841"/>
              <a:gd name="connsiteY3" fmla="*/ 460861 h 460861"/>
              <a:gd name="connsiteX4" fmla="*/ 0 w 318841"/>
              <a:gd name="connsiteY4" fmla="*/ 235193 h 460861"/>
              <a:gd name="connsiteX0" fmla="*/ 0 w 233116"/>
              <a:gd name="connsiteY0" fmla="*/ 235193 h 460861"/>
              <a:gd name="connsiteX1" fmla="*/ 67743 w 233116"/>
              <a:gd name="connsiteY1" fmla="*/ 0 h 460861"/>
              <a:gd name="connsiteX2" fmla="*/ 233116 w 233116"/>
              <a:gd name="connsiteY2" fmla="*/ 230431 h 460861"/>
              <a:gd name="connsiteX3" fmla="*/ 67743 w 233116"/>
              <a:gd name="connsiteY3" fmla="*/ 460861 h 460861"/>
              <a:gd name="connsiteX4" fmla="*/ 0 w 233116"/>
              <a:gd name="connsiteY4" fmla="*/ 235193 h 460861"/>
              <a:gd name="connsiteX0" fmla="*/ 0 w 233116"/>
              <a:gd name="connsiteY0" fmla="*/ 99461 h 325129"/>
              <a:gd name="connsiteX1" fmla="*/ 117749 w 233116"/>
              <a:gd name="connsiteY1" fmla="*/ 0 h 325129"/>
              <a:gd name="connsiteX2" fmla="*/ 233116 w 233116"/>
              <a:gd name="connsiteY2" fmla="*/ 94699 h 325129"/>
              <a:gd name="connsiteX3" fmla="*/ 67743 w 233116"/>
              <a:gd name="connsiteY3" fmla="*/ 325129 h 325129"/>
              <a:gd name="connsiteX4" fmla="*/ 0 w 233116"/>
              <a:gd name="connsiteY4" fmla="*/ 99461 h 325129"/>
              <a:gd name="connsiteX0" fmla="*/ 0 w 233116"/>
              <a:gd name="connsiteY0" fmla="*/ 99461 h 172729"/>
              <a:gd name="connsiteX1" fmla="*/ 117749 w 233116"/>
              <a:gd name="connsiteY1" fmla="*/ 0 h 172729"/>
              <a:gd name="connsiteX2" fmla="*/ 233116 w 233116"/>
              <a:gd name="connsiteY2" fmla="*/ 94699 h 172729"/>
              <a:gd name="connsiteX3" fmla="*/ 110605 w 233116"/>
              <a:gd name="connsiteY3" fmla="*/ 172729 h 172729"/>
              <a:gd name="connsiteX4" fmla="*/ 0 w 233116"/>
              <a:gd name="connsiteY4" fmla="*/ 99461 h 172729"/>
              <a:gd name="connsiteX0" fmla="*/ 0 w 233116"/>
              <a:gd name="connsiteY0" fmla="*/ 145341 h 218609"/>
              <a:gd name="connsiteX1" fmla="*/ 92799 w 233116"/>
              <a:gd name="connsiteY1" fmla="*/ 0 h 218609"/>
              <a:gd name="connsiteX2" fmla="*/ 233116 w 233116"/>
              <a:gd name="connsiteY2" fmla="*/ 140579 h 218609"/>
              <a:gd name="connsiteX3" fmla="*/ 110605 w 233116"/>
              <a:gd name="connsiteY3" fmla="*/ 218609 h 218609"/>
              <a:gd name="connsiteX4" fmla="*/ 0 w 233116"/>
              <a:gd name="connsiteY4" fmla="*/ 145341 h 218609"/>
              <a:gd name="connsiteX0" fmla="*/ 0 w 189938"/>
              <a:gd name="connsiteY0" fmla="*/ 159062 h 218609"/>
              <a:gd name="connsiteX1" fmla="*/ 49621 w 189938"/>
              <a:gd name="connsiteY1" fmla="*/ 0 h 218609"/>
              <a:gd name="connsiteX2" fmla="*/ 189938 w 189938"/>
              <a:gd name="connsiteY2" fmla="*/ 140579 h 218609"/>
              <a:gd name="connsiteX3" fmla="*/ 67427 w 189938"/>
              <a:gd name="connsiteY3" fmla="*/ 218609 h 218609"/>
              <a:gd name="connsiteX4" fmla="*/ 0 w 189938"/>
              <a:gd name="connsiteY4" fmla="*/ 159062 h 218609"/>
              <a:gd name="connsiteX0" fmla="*/ 0 w 136744"/>
              <a:gd name="connsiteY0" fmla="*/ 159062 h 218609"/>
              <a:gd name="connsiteX1" fmla="*/ 49621 w 136744"/>
              <a:gd name="connsiteY1" fmla="*/ 0 h 218609"/>
              <a:gd name="connsiteX2" fmla="*/ 136744 w 136744"/>
              <a:gd name="connsiteY2" fmla="*/ 146395 h 218609"/>
              <a:gd name="connsiteX3" fmla="*/ 67427 w 136744"/>
              <a:gd name="connsiteY3" fmla="*/ 218609 h 218609"/>
              <a:gd name="connsiteX4" fmla="*/ 0 w 136744"/>
              <a:gd name="connsiteY4" fmla="*/ 159062 h 218609"/>
              <a:gd name="connsiteX0" fmla="*/ 0 w 136744"/>
              <a:gd name="connsiteY0" fmla="*/ 159062 h 203080"/>
              <a:gd name="connsiteX1" fmla="*/ 49621 w 136744"/>
              <a:gd name="connsiteY1" fmla="*/ 0 h 203080"/>
              <a:gd name="connsiteX2" fmla="*/ 136744 w 136744"/>
              <a:gd name="connsiteY2" fmla="*/ 146395 h 203080"/>
              <a:gd name="connsiteX3" fmla="*/ 73936 w 136744"/>
              <a:gd name="connsiteY3" fmla="*/ 203080 h 203080"/>
              <a:gd name="connsiteX4" fmla="*/ 0 w 136744"/>
              <a:gd name="connsiteY4" fmla="*/ 159062 h 203080"/>
              <a:gd name="connsiteX0" fmla="*/ 0 w 156980"/>
              <a:gd name="connsiteY0" fmla="*/ 159062 h 203080"/>
              <a:gd name="connsiteX1" fmla="*/ 49621 w 156980"/>
              <a:gd name="connsiteY1" fmla="*/ 0 h 203080"/>
              <a:gd name="connsiteX2" fmla="*/ 156980 w 156980"/>
              <a:gd name="connsiteY2" fmla="*/ 144289 h 203080"/>
              <a:gd name="connsiteX3" fmla="*/ 73936 w 156980"/>
              <a:gd name="connsiteY3" fmla="*/ 203080 h 203080"/>
              <a:gd name="connsiteX4" fmla="*/ 0 w 156980"/>
              <a:gd name="connsiteY4" fmla="*/ 159062 h 203080"/>
              <a:gd name="connsiteX0" fmla="*/ 0 w 172105"/>
              <a:gd name="connsiteY0" fmla="*/ 169882 h 203080"/>
              <a:gd name="connsiteX1" fmla="*/ 64746 w 172105"/>
              <a:gd name="connsiteY1" fmla="*/ 0 h 203080"/>
              <a:gd name="connsiteX2" fmla="*/ 172105 w 172105"/>
              <a:gd name="connsiteY2" fmla="*/ 144289 h 203080"/>
              <a:gd name="connsiteX3" fmla="*/ 89061 w 172105"/>
              <a:gd name="connsiteY3" fmla="*/ 203080 h 203080"/>
              <a:gd name="connsiteX4" fmla="*/ 0 w 172105"/>
              <a:gd name="connsiteY4" fmla="*/ 169882 h 203080"/>
              <a:gd name="connsiteX0" fmla="*/ 0 w 172105"/>
              <a:gd name="connsiteY0" fmla="*/ 143267 h 176465"/>
              <a:gd name="connsiteX1" fmla="*/ 65412 w 172105"/>
              <a:gd name="connsiteY1" fmla="*/ 0 h 176465"/>
              <a:gd name="connsiteX2" fmla="*/ 172105 w 172105"/>
              <a:gd name="connsiteY2" fmla="*/ 117674 h 176465"/>
              <a:gd name="connsiteX3" fmla="*/ 89061 w 172105"/>
              <a:gd name="connsiteY3" fmla="*/ 176465 h 176465"/>
              <a:gd name="connsiteX4" fmla="*/ 0 w 172105"/>
              <a:gd name="connsiteY4" fmla="*/ 143267 h 1764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105" h="176465">
                <a:moveTo>
                  <a:pt x="0" y="143267"/>
                </a:moveTo>
                <a:lnTo>
                  <a:pt x="65412" y="0"/>
                </a:lnTo>
                <a:lnTo>
                  <a:pt x="172105" y="117674"/>
                </a:lnTo>
                <a:lnTo>
                  <a:pt x="89061" y="176465"/>
                </a:lnTo>
                <a:lnTo>
                  <a:pt x="0" y="143267"/>
                </a:lnTo>
                <a:close/>
              </a:path>
            </a:pathLst>
          </a:cu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10-Point Star 2"/>
          <p:cNvSpPr/>
          <p:nvPr userDrawn="1"/>
        </p:nvSpPr>
        <p:spPr>
          <a:xfrm>
            <a:off x="2268635" y="2356539"/>
            <a:ext cx="548640" cy="411480"/>
          </a:xfrm>
          <a:prstGeom prst="star10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8-Point Star 4"/>
          <p:cNvSpPr/>
          <p:nvPr userDrawn="1"/>
        </p:nvSpPr>
        <p:spPr>
          <a:xfrm>
            <a:off x="3817940" y="4285573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846716" y="4285574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8-Point Star 38"/>
          <p:cNvSpPr/>
          <p:nvPr userDrawn="1"/>
        </p:nvSpPr>
        <p:spPr>
          <a:xfrm>
            <a:off x="869270" y="267450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8-Point Star 39"/>
          <p:cNvSpPr/>
          <p:nvPr userDrawn="1"/>
        </p:nvSpPr>
        <p:spPr>
          <a:xfrm>
            <a:off x="8105261" y="2623309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8-Point Star 40"/>
          <p:cNvSpPr/>
          <p:nvPr userDrawn="1"/>
        </p:nvSpPr>
        <p:spPr>
          <a:xfrm>
            <a:off x="7682806" y="1059553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8-Point Star 41"/>
          <p:cNvSpPr/>
          <p:nvPr userDrawn="1"/>
        </p:nvSpPr>
        <p:spPr>
          <a:xfrm>
            <a:off x="5493721" y="800319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8-Point Star 42"/>
          <p:cNvSpPr/>
          <p:nvPr userDrawn="1"/>
        </p:nvSpPr>
        <p:spPr>
          <a:xfrm>
            <a:off x="1461196" y="1393958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8-Point Star 43"/>
          <p:cNvSpPr/>
          <p:nvPr userDrawn="1"/>
        </p:nvSpPr>
        <p:spPr>
          <a:xfrm>
            <a:off x="3970172" y="397067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413970" y="3464666"/>
            <a:ext cx="153621" cy="115215"/>
          </a:xfrm>
          <a:prstGeom prst="star8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8-Point Star 18"/>
          <p:cNvSpPr/>
          <p:nvPr userDrawn="1"/>
        </p:nvSpPr>
        <p:spPr>
          <a:xfrm>
            <a:off x="9257410" y="4854136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8-Point Star 45"/>
          <p:cNvSpPr/>
          <p:nvPr userDrawn="1"/>
        </p:nvSpPr>
        <p:spPr>
          <a:xfrm>
            <a:off x="9411031" y="1246778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8-Point Star 46"/>
          <p:cNvSpPr/>
          <p:nvPr userDrawn="1"/>
        </p:nvSpPr>
        <p:spPr>
          <a:xfrm>
            <a:off x="5416911" y="4808280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6016804" y="4350470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8-Point Star 49"/>
          <p:cNvSpPr/>
          <p:nvPr userDrawn="1"/>
        </p:nvSpPr>
        <p:spPr>
          <a:xfrm>
            <a:off x="9564651" y="526684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8-Point Star 50"/>
          <p:cNvSpPr/>
          <p:nvPr userDrawn="1"/>
        </p:nvSpPr>
        <p:spPr>
          <a:xfrm>
            <a:off x="155425" y="2883452"/>
            <a:ext cx="153620" cy="115215"/>
          </a:xfrm>
          <a:prstGeom prst="star8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Box 19"/>
          <p:cNvSpPr txBox="1"/>
          <p:nvPr userDrawn="1"/>
        </p:nvSpPr>
        <p:spPr>
          <a:xfrm>
            <a:off x="2976877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K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2" name="TextBox 51"/>
          <p:cNvSpPr txBox="1"/>
          <p:nvPr userDrawn="1"/>
        </p:nvSpPr>
        <p:spPr>
          <a:xfrm>
            <a:off x="3341626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H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3" name="TextBox 52"/>
          <p:cNvSpPr txBox="1"/>
          <p:nvPr userDrawn="1"/>
        </p:nvSpPr>
        <p:spPr>
          <a:xfrm>
            <a:off x="3661768" y="2277913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A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4" name="TextBox 53"/>
          <p:cNvSpPr txBox="1"/>
          <p:nvPr userDrawn="1"/>
        </p:nvSpPr>
        <p:spPr>
          <a:xfrm>
            <a:off x="4066807" y="227635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M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5" name="TextBox 54"/>
          <p:cNvSpPr txBox="1"/>
          <p:nvPr userDrawn="1"/>
        </p:nvSpPr>
        <p:spPr>
          <a:xfrm>
            <a:off x="43418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6" name="TextBox 55"/>
          <p:cNvSpPr txBox="1"/>
          <p:nvPr userDrawn="1"/>
        </p:nvSpPr>
        <p:spPr>
          <a:xfrm>
            <a:off x="4701505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N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7" name="TextBox 56"/>
          <p:cNvSpPr txBox="1"/>
          <p:nvPr userDrawn="1"/>
        </p:nvSpPr>
        <p:spPr>
          <a:xfrm>
            <a:off x="4983572" y="227524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E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8" name="TextBox 57"/>
          <p:cNvSpPr txBox="1"/>
          <p:nvPr userDrawn="1"/>
        </p:nvSpPr>
        <p:spPr>
          <a:xfrm>
            <a:off x="521384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59" name="TextBox 58"/>
          <p:cNvSpPr txBox="1"/>
          <p:nvPr userDrawn="1"/>
        </p:nvSpPr>
        <p:spPr>
          <a:xfrm>
            <a:off x="5344864" y="2274340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.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0" name="TextBox 59"/>
          <p:cNvSpPr txBox="1"/>
          <p:nvPr userDrawn="1"/>
        </p:nvSpPr>
        <p:spPr>
          <a:xfrm>
            <a:off x="5550877" y="2273235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I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1" name="TextBox 60"/>
          <p:cNvSpPr txBox="1"/>
          <p:nvPr userDrawn="1"/>
        </p:nvSpPr>
        <p:spPr>
          <a:xfrm>
            <a:off x="5887341" y="2271672"/>
            <a:ext cx="476315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smtClean="0">
                <a:gradFill flip="none" rotWithShape="1">
                  <a:gsLst>
                    <a:gs pos="0">
                      <a:srgbClr val="EEECE1">
                        <a:lumMod val="50000"/>
                        <a:shade val="30000"/>
                        <a:satMod val="115000"/>
                      </a:srgbClr>
                    </a:gs>
                    <a:gs pos="50000">
                      <a:srgbClr val="EEECE1">
                        <a:lumMod val="50000"/>
                        <a:shade val="67500"/>
                        <a:satMod val="115000"/>
                      </a:srgbClr>
                    </a:gs>
                    <a:gs pos="100000">
                      <a:srgbClr val="EEECE1">
                        <a:lumMod val="50000"/>
                        <a:shade val="100000"/>
                        <a:satMod val="115000"/>
                      </a:srgbClr>
                    </a:gs>
                  </a:gsLst>
                  <a:lin ang="10800000" scaled="1"/>
                  <a:tileRect/>
                </a:gradFill>
              </a:rPr>
              <a:t>R</a:t>
            </a:r>
            <a:endParaRPr lang="en-US" sz="2700" b="1">
              <a:gradFill flip="none" rotWithShape="1">
                <a:gsLst>
                  <a:gs pos="0">
                    <a:srgbClr val="EEECE1">
                      <a:lumMod val="50000"/>
                      <a:shade val="30000"/>
                      <a:satMod val="115000"/>
                    </a:srgbClr>
                  </a:gs>
                  <a:gs pos="50000">
                    <a:srgbClr val="EEECE1">
                      <a:lumMod val="50000"/>
                      <a:shade val="67500"/>
                      <a:satMod val="115000"/>
                    </a:srgbClr>
                  </a:gs>
                  <a:gs pos="100000">
                    <a:srgbClr val="EEECE1">
                      <a:lumMod val="50000"/>
                      <a:shade val="100000"/>
                      <a:satMod val="115000"/>
                    </a:srgbClr>
                  </a:gs>
                </a:gsLst>
                <a:lin ang="10800000" scaled="1"/>
                <a:tileRect/>
              </a:gra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2838921" y="251528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2838131" y="2582795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746691" y="2581811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2838131" y="2647417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2569371" y="2649926"/>
            <a:ext cx="91440" cy="685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2747962" y="2514600"/>
            <a:ext cx="91440" cy="685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2747486" y="2650391"/>
            <a:ext cx="91440" cy="685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2475550" y="2516386"/>
            <a:ext cx="91440" cy="685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 rot="2798738">
            <a:off x="2548016" y="2413552"/>
            <a:ext cx="68580" cy="914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 rot="2798738">
            <a:off x="2466361" y="2643080"/>
            <a:ext cx="68580" cy="914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2929571" y="2448557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2927980" y="2582795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2743200" y="2446020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2657636" y="2581811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2657636" y="2650938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" name="Rectangle 78"/>
          <p:cNvSpPr/>
          <p:nvPr userDrawn="1"/>
        </p:nvSpPr>
        <p:spPr>
          <a:xfrm>
            <a:off x="2657636" y="2514044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Rectangle 79"/>
          <p:cNvSpPr/>
          <p:nvPr userDrawn="1"/>
        </p:nvSpPr>
        <p:spPr>
          <a:xfrm>
            <a:off x="2568276" y="2581811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" name="Rectangle 82"/>
          <p:cNvSpPr/>
          <p:nvPr userDrawn="1"/>
        </p:nvSpPr>
        <p:spPr>
          <a:xfrm>
            <a:off x="2568577" y="2514044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2650448" y="2401406"/>
            <a:ext cx="91440" cy="68580"/>
          </a:xfrm>
          <a:prstGeom prst="rect">
            <a:avLst/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121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path" presetSubtype="0" accel="50000" decel="50000" fill="hold" grpId="0" nodeType="after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7 -1.54487E-6 L -0.21615 -0.25439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16" y="-1272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2.77778E-7 5.64292E-7 L -0.00417 -0.37627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8825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33333E-6 2.56244E-6 L 0.14601 -0.14408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2" y="-721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38889E-6 1.13784E-6 L -0.09861 0.1202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931" y="6013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3.61111E-6 -6.29047E-7 L 0.04409 0.30227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205" y="15102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22222E-6 -4.44444E-6 L -0.01927 -4.44444E-6 " pathEditMode="relative" rAng="0" ptsTypes="AA">
                                      <p:cBhvr>
                                        <p:cTn id="50" dur="5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38889E-6 3.33333E-6 L -0.01684 3.33333E-6 " pathEditMode="relative" rAng="0" ptsTypes="AA">
                                      <p:cBhvr>
                                        <p:cTn id="52" dur="5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1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1.23034E-6 L -0.02517 0.00277 " pathEditMode="relative" rAng="0" ptsTypes="AA">
                                      <p:cBhvr>
                                        <p:cTn id="54" dur="5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67" y="139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1.94444E-6 -2.79371E-6 L -0.02934 0.00139 " pathEditMode="relative" rAng="0" ptsTypes="AA">
                                      <p:cBhvr>
                                        <p:cTn id="56" dur="5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76" y="6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16667E-6 1.19334E-6 L -0.03333 1.19334E-6 " pathEditMode="relative" rAng="0" ptsTypes="AA">
                                      <p:cBhvr>
                                        <p:cTn id="58" dur="5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7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8.33333E-7 -2.0074E-6 L -0.03229 -0.00254 " pathEditMode="relative" rAng="0" ptsTypes="AA">
                                      <p:cBhvr>
                                        <p:cTn id="60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15" y="-139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35" presetClass="path" presetSubtype="0" accel="50000" decel="50000" fill="hold" grpId="2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1.94444E-6 -2.0074E-6 L -0.06285 -2.0074E-6 " pathEditMode="relative" rAng="0" ptsTypes="AA">
                                      <p:cBhvr>
                                        <p:cTn id="62" dur="5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2.20167E-6 L -0.07552 2.20167E-6 " pathEditMode="relative" rAng="0" ptsTypes="AA">
                                      <p:cBhvr>
                                        <p:cTn id="64" dur="5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1.62812E-6 L -0.07569 -0.00208 " pathEditMode="relative" rAng="0" ptsTypes="AA">
                                      <p:cBhvr>
                                        <p:cTn id="66" dur="5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-116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44444E-6 1.62812E-6 L -0.07569 -0.00208 " pathEditMode="relative" rAng="0" ptsTypes="AA">
                                      <p:cBhvr>
                                        <p:cTn id="71" dur="5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-116"/>
                                    </p:animMotion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9.99075E-7 L -0.07552 -9.99075E-7 " pathEditMode="relative" rAng="0" ptsTypes="AA">
                                      <p:cBhvr>
                                        <p:cTn id="76" dur="5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2.77778E-7 -1.71138E-6 L -0.01927 -1.71138E-6 " pathEditMode="relative" rAng="0" ptsTypes="AA">
                                      <p:cBhvr>
                                        <p:cTn id="81" dur="5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3.61111E-6 -4.89362E-6 L -0.01927 -4.89362E-6 " pathEditMode="relative" rAng="0" ptsTypes="AA">
                                      <p:cBhvr>
                                        <p:cTn id="83" dur="5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72" y="0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4.72222E-6 -4.44444E-6 L -0.01388 -4.44444E-6 " pathEditMode="relative" rAng="0" ptsTypes="AA">
                                      <p:cBhvr>
                                        <p:cTn id="88" dur="5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4" y="0"/>
                                    </p:animMotion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2.77778E-7 2.20167E-6 L -0.07552 2.20167E-6 " pathEditMode="relative" rAng="0" ptsTypes="AA">
                                      <p:cBhvr>
                                        <p:cTn id="90" dur="5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5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6" presetClass="emph" presetSubtype="0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5" dur="30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6" dur="150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97" presetID="26" presetClass="emph" presetSubtype="0" repeatCount="3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8" dur="900" tmFilter="0, 0; .2, .5; .8, .5; 1, 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9" dur="450" autoRev="1" fill="hold"/>
                                        <p:tgtEl>
                                          <p:spTgt spid="4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0" presetID="26" presetClass="emph" presetSubtype="0" repeatCount="300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1" dur="500" tmFilter="0, 0; .2, .5; .8, .5; 1, 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2" dur="250" autoRev="1" fill="hold"/>
                                        <p:tgtEl>
                                          <p:spTgt spid="4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3" presetID="26" presetClass="emph" presetSubtype="0" repeatCount="3000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 tmFilter="0, 0; .2, .5; .8, .5; 1, 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5" dur="250" autoRev="1" fill="hold"/>
                                        <p:tgtEl>
                                          <p:spTgt spid="4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06" presetID="32" presetClass="emph" presetSubtype="0" repeatCount="200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animRot by="120000">
                                      <p:cBhvr>
                                        <p:cTn id="107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08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09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0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11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2" presetID="26" presetClass="emph" presetSubtype="0" repeatCount="4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1900" tmFilter="0, 0; .2, .5; .8, .5; 1, 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4" dur="950" autoRev="1" fill="hold"/>
                                        <p:tgtEl>
                                          <p:spTgt spid="3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15" presetID="32" presetClass="emph" presetSubtype="0" repeatCount="500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animRot by="120000">
                                      <p:cBhvr>
                                        <p:cTn id="11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1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1" presetID="32" presetClass="emph" presetSubtype="0" repeatCount="300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animRot by="120000">
                                      <p:cBhvr>
                                        <p:cTn id="122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3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4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5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26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7" presetID="32" presetClass="emph" presetSubtype="0" repeatCount="3000" fill="hold" grpId="0" nodeType="withEffect">
                                  <p:stCondLst>
                                    <p:cond delay="4900"/>
                                  </p:stCondLst>
                                  <p:childTnLst>
                                    <p:animRot by="120000">
                                      <p:cBhvr>
                                        <p:cTn id="1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6 2.10916E-6 L -0.27934 0.37766 " pathEditMode="relative" rAng="0" ptsTypes="AA">
                                      <p:cBhvr>
                                        <p:cTn id="13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976" y="18871"/>
                                    </p:animMotion>
                                  </p:childTnLst>
                                </p:cTn>
                              </p:par>
                              <p:par>
                                <p:cTn id="135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94444E-6 4.11656E-6 L -0.40521 0.22109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260" y="11055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1.11111E-6 -2.85846E-6 L -0.54427 0.41698 " pathEditMode="relative" rAng="0" ptsTypes="AA">
                                      <p:cBhvr>
                                        <p:cTn id="13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222" y="20837"/>
                                    </p:animMotion>
                                  </p:childTnLst>
                                </p:cTn>
                              </p:par>
                              <p:par>
                                <p:cTn id="139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77778E-7 -0.00046 L -0.48715 -0.10116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358" y="-5046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3.33333E-6 -6.01295E-7 L -0.64774 0.16374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396" y="8187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42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2.5E-6 -4.10731E-6 L -0.56077 -0.35522 " pathEditMode="relative" rAng="0" ptsTypes="AA">
                                      <p:cBhvr>
                                        <p:cTn id="14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038" y="-17761"/>
                                    </p:animMotion>
                                  </p:childTnLst>
                                </p:cTn>
                              </p:par>
                              <p:par>
                                <p:cTn id="145" presetID="1" presetClass="entr" presetSubtype="0" fill="hold" grpId="1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7" presetID="1" presetClass="emph" presetSubtype="2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animClr clrSpc="rgb" dir="cw">
                                      <p:cBhvr>
                                        <p:cTn id="14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938953"/>
                                      </p:to>
                                    </p:animClr>
                                    <p:set>
                                      <p:cBhvr>
                                        <p:cTn id="14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8" presetClass="emph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Rot by="21600000">
                                      <p:cBhvr>
                                        <p:cTn id="152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3" presetID="1" presetClass="entr" presetSubtype="0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5" presetID="1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9" presetID="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1" presetID="1" presetClass="entr" presetSubtype="0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" presetClass="entr" presetSubtype="0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5" presetID="1" presetClass="entr" presetSubtype="0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7" presetID="1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1" presetID="1" presetClass="entr" presetSubtype="0" fill="hold" grpId="0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3" presetID="1" presetClass="entr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ntr" presetSubtype="0" fill="hold" grpId="2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7" presetID="1" presetClass="entr" presetSubtype="0" fill="hold" grpId="2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9" presetID="1" presetClass="entr" presetSubtype="0" fill="hold" grpId="2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" presetClass="entr" presetSubtype="0" fill="hold" grpId="2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3" presetID="1" presetClass="entr" presetSubtype="0" fill="hold" grpId="2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5" presetID="1" presetClass="entr" presetSubtype="0" fill="hold" grpId="2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7" presetID="1" presetClass="entr" presetSubtype="0" fill="hold" grpId="2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ntr" presetSubtype="0" fill="hold" grpId="2" nodeType="withEffect">
                                  <p:stCondLst>
                                    <p:cond delay="53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" presetClass="entr" presetSubtype="0" fill="hold" grpId="2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3" presetID="1" presetClass="exit" presetSubtype="0" fill="hold" grpId="1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" presetClass="exit" presetSubtype="0" fill="hold" grpId="1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7" presetID="1" presetClass="exit" presetSubtype="0" fill="hold" grpId="1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1" presetClass="exit" presetSubtype="0" fill="hold" grpId="1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" presetClass="exit" presetSubtype="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3" presetID="1" presetClass="exit" presetSubtype="0" fill="hold" grpId="1" nodeType="withEffect">
                                  <p:stCondLst>
                                    <p:cond delay="410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5" presetID="1" presetClass="exit" presetSubtype="0" fill="hold" grpId="1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" presetClass="exit" presetSubtype="0" fill="hold" grpId="1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9" presetID="1" presetClass="exit" presetSubtype="0" fill="hold" grpId="1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1" presetID="1" presetClass="exit" presetSubtype="0" fill="hold" grpId="1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5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8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1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4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7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0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3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6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9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2" presetID="10" presetClass="exit" presetSubtype="0" fill="hold" grpId="2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5" presetID="10" presetClass="exit" presetSubtype="0" fill="hold" grpId="3" nodeType="withEffect">
                                  <p:stCondLst>
                                    <p:cond delay="4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8" presetID="10" presetClass="entr" presetSubtype="0" fill="hold" grpId="0" nodeType="withEffect">
                                  <p:stCondLst>
                                    <p:cond delay="560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presetID="10" presetClass="entr" presetSubtype="0" fill="hold" grpId="0" nodeType="withEffect">
                                  <p:stCondLst>
                                    <p:cond delay="570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presetID="10" presetClass="entr" presetSubtype="0" fill="hold" grpId="0" nodeType="withEffect">
                                  <p:stCondLst>
                                    <p:cond delay="580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7" presetID="10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3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2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9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2" presetID="10" presetClass="entr" presetSubtype="0" fill="hold" grpId="0" nodeType="withEffect">
                                  <p:stCondLst>
                                    <p:cond delay="6300"/>
                                  </p:stCondLst>
                                  <p:childTnLst>
                                    <p:set>
                                      <p:cBhvr>
                                        <p:cTn id="2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5" presetID="10" presetClass="entr" presetSubtype="0" fill="hold" grpId="0" nodeType="withEffect">
                                  <p:stCondLst>
                                    <p:cond delay="6400"/>
                                  </p:stCondLst>
                                  <p:childTnLst>
                                    <p:set>
                                      <p:cBhvr>
                                        <p:cTn id="2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8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2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1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4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7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2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0" presetID="10" presetClass="entr" presetSubtype="0" fill="hold" grpId="0" nodeType="withEffect">
                                  <p:stCondLst>
                                    <p:cond delay="670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3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2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6" presetID="10" presetClass="entr" presetSubtype="0" fill="hold" grpId="0" nodeType="withEffect">
                                  <p:stCondLst>
                                    <p:cond delay="6900"/>
                                  </p:stCondLst>
                                  <p:childTnLst>
                                    <p:set>
                                      <p:cBhvr>
                                        <p:cTn id="2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9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2" presetID="10" presetClass="entr" presetSubtype="0" fill="hold" grpId="0" nodeType="withEffect">
                                  <p:stCondLst>
                                    <p:cond delay="710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5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3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8" presetID="10" presetClass="entr" presetSubtype="0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3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1" presetID="10" presetClass="entr" presetSubtype="0" fill="hold" grpId="0" nodeType="withEffect">
                                  <p:stCondLst>
                                    <p:cond delay="74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4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3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7" presetID="42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8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9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0" dur="10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2" presetID="42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4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5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7" presetID="42" presetClass="exit" presetSubtype="0" fill="hold" grpId="3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8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9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0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2" presetID="42" presetClass="exit" presetSubtype="0" fill="hold" grpId="3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7" presetID="42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8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9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0" dur="10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2" presetID="42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4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5" dur="10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7" presetID="42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9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0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2" presetID="42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4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5" dur="10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7" presetID="42" presetClass="exit" presetSubtype="0" fill="hold" grpId="3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9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0" dur="10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2" presetID="42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3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4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5" dur="10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7" presetID="42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8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9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0" dur="10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2" presetID="42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4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5" dur="10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7" presetID="42" presetClass="exit" presetSubtype="0" fill="hold" grpId="2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8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9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0" dur="10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2" presetID="42" presetClass="exit" presetSubtype="0" fill="hold" grpId="1" nodeType="withEffect">
                                  <p:stCondLst>
                                    <p:cond delay="7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3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4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5" dur="10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7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3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0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3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2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3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3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6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3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8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9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4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2" presetID="10" presetClass="entr" presetSubtype="0" fill="hold" grpId="0" nodeType="withEffect">
                                  <p:stCondLst>
                                    <p:cond delay="6100"/>
                                  </p:stCondLst>
                                  <p:childTnLst>
                                    <p:set>
                                      <p:cBhvr>
                                        <p:cTn id="4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5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4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8" presetID="10" presetClass="exit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1" presetID="10" presetClass="exit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4" presetID="10" presetClass="exit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7" presetID="10" presetClass="exit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0" presetID="10" presetClass="exit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3" presetID="10" presetClass="exit" presetSubtype="0" fill="hold" grpId="4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6" presetID="10" presetClass="exit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9" presetID="10" presetClass="exit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2" presetID="10" presetClass="exit" presetSubtype="0" fill="hold" grpId="3" nodeType="withEffect">
                                  <p:stCondLst>
                                    <p:cond delay="2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7" grpId="2" animBg="1"/>
      <p:bldP spid="7" grpId="3" animBg="1"/>
      <p:bldP spid="8" grpId="0" animBg="1"/>
      <p:bldP spid="8" grpId="1" animBg="1"/>
      <p:bldP spid="8" grpId="2" animBg="1"/>
      <p:bldP spid="8" grpId="3" animBg="1"/>
      <p:bldP spid="9" grpId="0" animBg="1"/>
      <p:bldP spid="9" grpId="1" animBg="1"/>
      <p:bldP spid="9" grpId="2" animBg="1"/>
      <p:bldP spid="9" grpId="3" animBg="1"/>
      <p:bldP spid="10" grpId="0" animBg="1"/>
      <p:bldP spid="10" grpId="1" animBg="1"/>
      <p:bldP spid="10" grpId="2" animBg="1"/>
      <p:bldP spid="10" grpId="3" animBg="1"/>
      <p:bldP spid="11" grpId="0" animBg="1"/>
      <p:bldP spid="11" grpId="1" animBg="1"/>
      <p:bldP spid="11" grpId="2" animBg="1"/>
      <p:bldP spid="11" grpId="3" animBg="1"/>
      <p:bldP spid="12" grpId="0" animBg="1"/>
      <p:bldP spid="12" grpId="1" animBg="1"/>
      <p:bldP spid="12" grpId="2" animBg="1"/>
      <p:bldP spid="12" grpId="3" animBg="1"/>
      <p:bldP spid="13" grpId="0" animBg="1"/>
      <p:bldP spid="13" grpId="1" animBg="1"/>
      <p:bldP spid="13" grpId="2" animBg="1"/>
      <p:bldP spid="13" grpId="3" animBg="1"/>
      <p:bldP spid="13" grpId="4" animBg="1"/>
      <p:bldP spid="14" grpId="0" animBg="1"/>
      <p:bldP spid="14" grpId="1" animBg="1"/>
      <p:bldP spid="14" grpId="2" animBg="1"/>
      <p:bldP spid="15" grpId="0" animBg="1"/>
      <p:bldP spid="15" grpId="1" animBg="1"/>
      <p:bldP spid="15" grpId="2" animBg="1"/>
      <p:bldP spid="15" grpId="3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7" grpId="3" animBg="1"/>
      <p:bldP spid="2" grpId="0" animBg="1"/>
      <p:bldP spid="2" grpId="1" animBg="1"/>
      <p:bldP spid="2" grpId="2" animBg="1"/>
      <p:bldP spid="26" grpId="0" animBg="1"/>
      <p:bldP spid="26" grpId="1" animBg="1"/>
      <p:bldP spid="26" grpId="2" animBg="1"/>
      <p:bldP spid="29" grpId="0" animBg="1"/>
      <p:bldP spid="29" grpId="1" animBg="1"/>
      <p:bldP spid="29" grpId="2" animBg="1"/>
      <p:bldP spid="30" grpId="0" animBg="1"/>
      <p:bldP spid="30" grpId="1" animBg="1"/>
      <p:bldP spid="30" grpId="2" animBg="1"/>
      <p:bldP spid="31" grpId="0" animBg="1"/>
      <p:bldP spid="31" grpId="1" animBg="1"/>
      <p:bldP spid="31" grpId="2" animBg="1"/>
      <p:bldP spid="32" grpId="0" animBg="1"/>
      <p:bldP spid="32" grpId="1" animBg="1"/>
      <p:bldP spid="32" grpId="2" animBg="1"/>
      <p:bldP spid="35" grpId="0" animBg="1"/>
      <p:bldP spid="35" grpId="1" animBg="1"/>
      <p:bldP spid="35" grpId="2" animBg="1"/>
      <p:bldP spid="36" grpId="0" animBg="1"/>
      <p:bldP spid="36" grpId="1" animBg="1"/>
      <p:bldP spid="36" grpId="2" animBg="1"/>
      <p:bldP spid="37" grpId="0" animBg="1"/>
      <p:bldP spid="37" grpId="1" animBg="1"/>
      <p:bldP spid="37" grpId="2" animBg="1"/>
      <p:bldP spid="38" grpId="0" animBg="1"/>
      <p:bldP spid="38" grpId="1" animBg="1"/>
      <p:bldP spid="38" grpId="2" animBg="1"/>
      <p:bldP spid="3" grpId="0" animBg="1"/>
      <p:bldP spid="3" grpId="1" animBg="1"/>
      <p:bldP spid="5" grpId="0" animBg="1"/>
      <p:bldP spid="5" grpId="1" animBg="1"/>
      <p:bldP spid="5" grpId="2" animBg="1"/>
      <p:bldP spid="5" grpId="3" animBg="1"/>
      <p:bldP spid="34" grpId="0" animBg="1"/>
      <p:bldP spid="34" grpId="1" animBg="1"/>
      <p:bldP spid="34" grpId="2" animBg="1"/>
      <p:bldP spid="34" grpId="3" animBg="1"/>
      <p:bldP spid="39" grpId="0" animBg="1"/>
      <p:bldP spid="39" grpId="1" animBg="1"/>
      <p:bldP spid="40" grpId="0" animBg="1"/>
      <p:bldP spid="40" grpId="1" animBg="1"/>
      <p:bldP spid="40" grpId="2" animBg="1"/>
      <p:bldP spid="40" grpId="3" animBg="1"/>
      <p:bldP spid="41" grpId="0" animBg="1"/>
      <p:bldP spid="41" grpId="1" animBg="1"/>
      <p:bldP spid="41" grpId="2" animBg="1"/>
      <p:bldP spid="42" grpId="0" animBg="1"/>
      <p:bldP spid="42" grpId="1" animBg="1"/>
      <p:bldP spid="42" grpId="2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  <p:bldP spid="45" grpId="2" animBg="1"/>
      <p:bldP spid="19" grpId="0" animBg="1"/>
      <p:bldP spid="19" grpId="1" animBg="1"/>
      <p:bldP spid="19" grpId="2" animBg="1"/>
      <p:bldP spid="46" grpId="0" animBg="1"/>
      <p:bldP spid="46" grpId="1" animBg="1"/>
      <p:bldP spid="46" grpId="2" animBg="1"/>
      <p:bldP spid="47" grpId="0" animBg="1"/>
      <p:bldP spid="47" grpId="1" animBg="1"/>
      <p:bldP spid="47" grpId="2" animBg="1"/>
      <p:bldP spid="49" grpId="0" animBg="1"/>
      <p:bldP spid="49" grpId="1" animBg="1"/>
      <p:bldP spid="50" grpId="0" animBg="1"/>
      <p:bldP spid="50" grpId="1" animBg="1"/>
      <p:bldP spid="50" grpId="2" animBg="1"/>
      <p:bldP spid="51" grpId="0" animBg="1"/>
      <p:bldP spid="51" grpId="1" animBg="1"/>
      <p:bldP spid="2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23" grpId="0" animBg="1"/>
      <p:bldP spid="71" grpId="0" animBg="1"/>
      <p:bldP spid="73" grpId="0" animBg="1"/>
      <p:bldP spid="74" grpId="0" animBg="1"/>
      <p:bldP spid="75" grpId="0" animBg="1"/>
      <p:bldP spid="76" grpId="0" animBg="1"/>
      <p:bldP spid="78" grpId="0" animBg="1"/>
      <p:bldP spid="79" grpId="0" animBg="1"/>
      <p:bldP spid="80" grpId="0" animBg="1"/>
      <p:bldP spid="83" grpId="0" animBg="1"/>
      <p:bldP spid="72" grpId="0" animBg="1"/>
    </p:bld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162800" cy="7655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9854623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162800" cy="7655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211498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34900" y="2314324"/>
            <a:ext cx="8447150" cy="24786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35894" y="765324"/>
            <a:ext cx="8245162" cy="1106260"/>
          </a:xfrm>
          <a:effectLst/>
        </p:spPr>
        <p:txBody>
          <a:bodyPr anchor="b">
            <a:normAutofit/>
          </a:bodyPr>
          <a:lstStyle>
            <a:lvl1pPr>
              <a:defRPr sz="270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35895" y="1871584"/>
            <a:ext cx="8245160" cy="442741"/>
          </a:xfrm>
        </p:spPr>
        <p:txBody>
          <a:bodyPr anchor="t">
            <a:normAutofit/>
          </a:bodyPr>
          <a:lstStyle>
            <a:lvl1pPr marL="0" indent="0" algn="l">
              <a:buNone/>
              <a:defRPr sz="1200" cap="all">
                <a:solidFill>
                  <a:schemeClr val="accent2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04463" y="4467103"/>
            <a:ext cx="2133600" cy="27384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7/1/2015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35894" y="4463859"/>
            <a:ext cx="5187908" cy="27384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62330" cy="27384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780366"/>
      </p:ext>
    </p:extLst>
  </p:cSld>
  <p:clrMapOvr>
    <a:masterClrMapping/>
  </p:clrMapOvr>
  <p:transition spd="med">
    <p:pull/>
  </p:transition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895" y="1635373"/>
            <a:ext cx="8272211" cy="275872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</a:rPr>
              <a:pPr/>
              <a:t>7/1/2015</a:t>
            </a:fld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18725" y="4467103"/>
            <a:ext cx="789381" cy="273844"/>
          </a:xfrm>
        </p:spPr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</a:rPr>
              <a:pPr/>
              <a:t>‹#›</a:t>
            </a:fld>
            <a:endParaRPr lang="en-US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2707406"/>
      </p:ext>
    </p:extLst>
  </p:cSld>
  <p:clrMapOvr>
    <a:masterClrMapping/>
  </p:clrMapOvr>
  <p:transition spd="med">
    <p:pull/>
  </p:transition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5863" y="3856481"/>
            <a:ext cx="8468145" cy="9441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2282933"/>
            <a:ext cx="8272211" cy="1123130"/>
          </a:xfrm>
        </p:spPr>
        <p:txBody>
          <a:bodyPr anchor="b">
            <a:normAutofit/>
          </a:bodyPr>
          <a:lstStyle>
            <a:lvl1pPr algn="l">
              <a:defRPr sz="2700" b="0" cap="all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5" y="3406063"/>
            <a:ext cx="8272211" cy="450417"/>
          </a:xfrm>
        </p:spPr>
        <p:txBody>
          <a:bodyPr anchor="t">
            <a:normAutofit/>
          </a:bodyPr>
          <a:lstStyle>
            <a:lvl1pPr marL="0" indent="0" algn="l">
              <a:buNone/>
              <a:defRPr sz="1350" cap="all">
                <a:solidFill>
                  <a:schemeClr val="accent2"/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7/1/2015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16452"/>
      </p:ext>
    </p:extLst>
  </p:cSld>
  <p:clrMapOvr>
    <a:masterClrMapping/>
  </p:clrMapOvr>
  <p:transition spd="med">
    <p:pull/>
  </p:transition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4487" y="454916"/>
            <a:ext cx="8475027" cy="9441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547244"/>
            <a:ext cx="8272212" cy="7412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35895" y="1671003"/>
            <a:ext cx="4066793" cy="272478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1313" y="1671003"/>
            <a:ext cx="4066794" cy="272478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</a:rPr>
              <a:pPr/>
              <a:t>7/1/2015</a:t>
            </a:fld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</a:rPr>
              <a:pPr/>
              <a:t>‹#›</a:t>
            </a:fld>
            <a:endParaRPr lang="en-US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9463781"/>
      </p:ext>
    </p:extLst>
  </p:cSld>
  <p:clrMapOvr>
    <a:masterClrMapping/>
  </p:clrMapOvr>
  <p:transition spd="med">
    <p:pull/>
  </p:transition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>
            <a:spLocks noChangeAspect="1"/>
          </p:cNvSpPr>
          <p:nvPr/>
        </p:nvSpPr>
        <p:spPr>
          <a:xfrm>
            <a:off x="334487" y="454916"/>
            <a:ext cx="8475027" cy="9441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35895" y="547244"/>
            <a:ext cx="8272212" cy="7412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5415" y="1688169"/>
            <a:ext cx="3815306" cy="402004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35896" y="2194540"/>
            <a:ext cx="4044825" cy="220124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92802" y="1688169"/>
            <a:ext cx="3815305" cy="415030"/>
          </a:xfrm>
        </p:spPr>
        <p:txBody>
          <a:bodyPr anchor="b">
            <a:noAutofit/>
          </a:bodyPr>
          <a:lstStyle>
            <a:lvl1pPr marL="0" indent="0">
              <a:buNone/>
              <a:defRPr sz="1650" b="0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194540"/>
            <a:ext cx="4044825" cy="2201249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</a:rPr>
              <a:pPr/>
              <a:t>7/1/2015</a:t>
            </a:fld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</a:rPr>
              <a:pPr/>
              <a:t>‹#›</a:t>
            </a:fld>
            <a:endParaRPr lang="en-US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4603501"/>
      </p:ext>
    </p:extLst>
  </p:cSld>
  <p:clrMapOvr>
    <a:masterClrMapping/>
  </p:clrMapOvr>
  <p:transition spd="med">
    <p:pull/>
  </p:transition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330512" y="454916"/>
            <a:ext cx="8475027" cy="94412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431921" y="547244"/>
            <a:ext cx="8272212" cy="74124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</a:rPr>
              <a:pPr/>
              <a:t>7/1/2015</a:t>
            </a:fld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</a:rPr>
              <a:pPr/>
              <a:t>‹#›</a:t>
            </a:fld>
            <a:endParaRPr lang="en-US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427533"/>
      </p:ext>
    </p:extLst>
  </p:cSld>
  <p:clrMapOvr>
    <a:masterClrMapping/>
  </p:clrMapOvr>
  <p:transition spd="med">
    <p:pull/>
  </p:transition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</a:rPr>
              <a:pPr/>
              <a:t>7/1/2015</a:t>
            </a:fld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</a:rPr>
              <a:pPr/>
              <a:t>‹#›</a:t>
            </a:fld>
            <a:endParaRPr lang="en-US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2775405"/>
      </p:ext>
    </p:extLst>
  </p:cSld>
  <p:clrMapOvr>
    <a:masterClrMapping/>
  </p:clrMapOvr>
  <p:transition spd="med">
    <p:pull/>
  </p:transition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335863" y="3856480"/>
            <a:ext cx="8473650" cy="9560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4" y="3946722"/>
            <a:ext cx="3682084" cy="517136"/>
          </a:xfrm>
        </p:spPr>
        <p:txBody>
          <a:bodyPr anchor="ctr"/>
          <a:lstStyle>
            <a:lvl1pPr algn="l">
              <a:defRPr sz="15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862" y="450900"/>
            <a:ext cx="8469630" cy="3153600"/>
          </a:xfrm>
        </p:spPr>
        <p:txBody>
          <a:bodyPr anchor="ctr">
            <a:normAutofit/>
          </a:bodyPr>
          <a:lstStyle>
            <a:lvl1pPr>
              <a:defRPr sz="1500">
                <a:solidFill>
                  <a:schemeClr val="tx2"/>
                </a:solidFill>
              </a:defRPr>
            </a:lvl1pPr>
            <a:lvl2pPr>
              <a:defRPr sz="1350">
                <a:solidFill>
                  <a:schemeClr val="tx2"/>
                </a:solidFill>
              </a:defRPr>
            </a:lvl2pPr>
            <a:lvl3pPr>
              <a:defRPr sz="1200">
                <a:solidFill>
                  <a:schemeClr val="tx2"/>
                </a:solidFill>
              </a:defRPr>
            </a:lvl3pPr>
            <a:lvl4pPr>
              <a:defRPr sz="1050">
                <a:solidFill>
                  <a:schemeClr val="tx2"/>
                </a:solidFill>
              </a:defRPr>
            </a:lvl4pPr>
            <a:lvl5pPr>
              <a:defRPr sz="1050">
                <a:solidFill>
                  <a:schemeClr val="tx2"/>
                </a:solidFill>
              </a:defRPr>
            </a:lvl5pPr>
            <a:lvl6pPr>
              <a:defRPr sz="1050">
                <a:solidFill>
                  <a:schemeClr val="tx2"/>
                </a:solidFill>
              </a:defRPr>
            </a:lvl6pPr>
            <a:lvl7pPr>
              <a:defRPr sz="1050">
                <a:solidFill>
                  <a:schemeClr val="tx2"/>
                </a:solidFill>
              </a:defRPr>
            </a:lvl7pPr>
            <a:lvl8pPr>
              <a:defRPr sz="1050">
                <a:solidFill>
                  <a:schemeClr val="tx2"/>
                </a:solidFill>
              </a:defRPr>
            </a:lvl8pPr>
            <a:lvl9pPr>
              <a:defRPr sz="1050">
                <a:solidFill>
                  <a:schemeClr val="tx2"/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8" y="3946723"/>
            <a:ext cx="4402490" cy="517136"/>
          </a:xfrm>
        </p:spPr>
        <p:txBody>
          <a:bodyPr anchor="ctr">
            <a:normAutofit/>
          </a:bodyPr>
          <a:lstStyle>
            <a:lvl1pPr marL="0" indent="0" algn="r">
              <a:buNone/>
              <a:defRPr sz="825">
                <a:solidFill>
                  <a:schemeClr val="bg1"/>
                </a:solidFill>
              </a:defRPr>
            </a:lvl1pPr>
            <a:lvl2pPr marL="342900" indent="0">
              <a:buNone/>
              <a:defRPr sz="825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7/1/2015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405747"/>
      </p:ext>
    </p:extLst>
  </p:cSld>
  <p:clrMapOvr>
    <a:masterClrMapping/>
  </p:clrMapOvr>
  <p:transition spd="med">
    <p:pull/>
  </p:transition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5895" y="3520042"/>
            <a:ext cx="8272212" cy="425054"/>
          </a:xfrm>
        </p:spPr>
        <p:txBody>
          <a:bodyPr anchor="b">
            <a:normAutofit/>
          </a:bodyPr>
          <a:lstStyle>
            <a:lvl1pPr algn="l">
              <a:defRPr sz="1800" b="0">
                <a:solidFill>
                  <a:schemeClr val="accent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5863" y="449794"/>
            <a:ext cx="8468144" cy="2667939"/>
          </a:xfrm>
        </p:spPr>
        <p:txBody>
          <a:bodyPr anchor="t">
            <a:normAutofit/>
          </a:bodyPr>
          <a:lstStyle>
            <a:lvl1pPr marL="0" indent="0" algn="ctr">
              <a:buNone/>
              <a:defRPr sz="1200"/>
            </a:lvl1pPr>
            <a:lvl2pPr marL="342900" indent="0">
              <a:buNone/>
              <a:defRPr sz="1200"/>
            </a:lvl2pPr>
            <a:lvl3pPr marL="685800" indent="0">
              <a:buNone/>
              <a:defRPr sz="120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5894" y="3945096"/>
            <a:ext cx="8272213" cy="449003"/>
          </a:xfrm>
        </p:spPr>
        <p:txBody>
          <a:bodyPr>
            <a:normAutofit/>
          </a:bodyPr>
          <a:lstStyle>
            <a:lvl1pPr marL="0" indent="0">
              <a:buNone/>
              <a:defRPr sz="9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</a:rPr>
              <a:pPr/>
              <a:t>7/1/2015</a:t>
            </a:fld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</a:rPr>
              <a:pPr/>
              <a:t>‹#›</a:t>
            </a:fld>
            <a:endParaRPr lang="en-US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1812248"/>
      </p:ext>
    </p:extLst>
  </p:cSld>
  <p:clrMapOvr>
    <a:masterClrMapping/>
  </p:clrMapOvr>
  <p:transition spd="med">
    <p:pull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26" y="114300"/>
            <a:ext cx="7262813" cy="3429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260350" y="685800"/>
            <a:ext cx="8458200" cy="3829050"/>
          </a:xfrm>
        </p:spPr>
        <p:txBody>
          <a:bodyPr/>
          <a:lstStyle/>
          <a:p>
            <a:pPr lvl="0"/>
            <a:endParaRPr lang="en-US" noProof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A1C804-DA2F-42F4-A5F8-F4F3682BE304}" type="slidenum">
              <a:rPr lang="en-US" altLang="en-US"/>
              <a:pPr/>
              <a:t>‹#›</a:t>
            </a:fld>
            <a:r>
              <a:rPr lang="en-US" altLang="en-US"/>
              <a:t>Li-ion Solar Energy Storage System</a:t>
            </a:r>
          </a:p>
        </p:txBody>
      </p:sp>
    </p:spTree>
    <p:extLst>
      <p:ext uri="{BB962C8B-B14F-4D97-AF65-F5344CB8AC3E}">
        <p14:creationId xmlns:p14="http://schemas.microsoft.com/office/powerpoint/2010/main" val="1132094098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330214" y="460805"/>
            <a:ext cx="8482004" cy="891974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35894" y="526617"/>
            <a:ext cx="8272212" cy="7603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>
                <a:solidFill>
                  <a:srgbClr val="903163"/>
                </a:solidFill>
              </a:rPr>
              <a:pPr/>
              <a:t>7/1/2015</a:t>
            </a:fld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>
                <a:solidFill>
                  <a:srgbClr val="903163"/>
                </a:solidFill>
              </a:rPr>
              <a:pPr/>
              <a:t>‹#›</a:t>
            </a:fld>
            <a:endParaRPr lang="en-US" dirty="0">
              <a:solidFill>
                <a:srgbClr val="90316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024142"/>
      </p:ext>
    </p:extLst>
  </p:cSld>
  <p:clrMapOvr>
    <a:masterClrMapping/>
  </p:clrMapOvr>
  <p:transition spd="med">
    <p:pull/>
  </p:transition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1" y="449794"/>
            <a:ext cx="2180113" cy="436271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506795"/>
            <a:ext cx="1503123" cy="388730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3" y="506795"/>
            <a:ext cx="5922209" cy="3887305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4467103"/>
            <a:ext cx="996106" cy="27384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7/1/2015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3" y="4463859"/>
            <a:ext cx="5922209" cy="273844"/>
          </a:xfrm>
        </p:spPr>
        <p:txBody>
          <a:bodyPr/>
          <a:lstStyle/>
          <a:p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834962" y="4467103"/>
            <a:ext cx="873146" cy="273844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fld id="{D57F1E4F-1CFF-5643-939E-217C01CDF565}" type="slidenum">
              <a:rPr lang="en-US" dirty="0">
                <a:solidFill>
                  <a:srgbClr val="4D1434">
                    <a:lumMod val="75000"/>
                    <a:lumOff val="25000"/>
                  </a:srgbClr>
                </a:solidFill>
              </a:rPr>
              <a:pPr/>
              <a:t>‹#›</a:t>
            </a:fld>
            <a:endParaRPr lang="en-US" dirty="0">
              <a:solidFill>
                <a:srgbClr val="4D1434">
                  <a:lumMod val="75000"/>
                  <a:lumOff val="2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610226"/>
      </p:ext>
    </p:extLst>
  </p:cSld>
  <p:clrMapOvr>
    <a:masterClrMapping/>
  </p:clrMapOvr>
  <p:transition spd="med">
    <p:pull/>
  </p:transition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1"/>
            <a:ext cx="7162800" cy="76557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7262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1790553"/>
            <a:ext cx="6400800" cy="1809897"/>
          </a:xfrm>
        </p:spPr>
        <p:txBody>
          <a:bodyPr/>
          <a:lstStyle>
            <a:lvl1pPr marL="0" indent="0" algn="ctr">
              <a:buNone/>
              <a:defRPr sz="1950">
                <a:solidFill>
                  <a:schemeClr val="tx2"/>
                </a:solidFill>
                <a:cs typeface="+mn-cs"/>
              </a:defRPr>
            </a:lvl1pPr>
            <a:lvl2pPr marL="342900" indent="0" algn="ctr">
              <a:buNone/>
            </a:lvl2pPr>
            <a:lvl3pPr marL="685800" indent="0" algn="ctr">
              <a:buNone/>
            </a:lvl3pPr>
            <a:lvl4pPr marL="1028700" indent="0" algn="ctr">
              <a:buNone/>
            </a:lvl4pPr>
            <a:lvl5pPr marL="1371600" indent="0" algn="ctr">
              <a:buNone/>
            </a:lvl5pPr>
            <a:lvl6pPr marL="1714500" indent="0" algn="ctr">
              <a:buNone/>
            </a:lvl6pPr>
            <a:lvl7pPr marL="2057400" indent="0" algn="ctr">
              <a:buNone/>
            </a:lvl7pPr>
            <a:lvl8pPr marL="2400300" indent="0" algn="ctr">
              <a:buNone/>
            </a:lvl8pPr>
            <a:lvl9pPr marL="27432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F05B-E7AD-43BE-B06F-7ADC44637262}" type="datetimeFigureOut">
              <a:rPr lang="fa-IR" smtClean="0">
                <a:solidFill>
                  <a:srgbClr val="1F497D"/>
                </a:solidFill>
              </a:rPr>
              <a:pPr/>
              <a:t>15/09/1436</a:t>
            </a:fld>
            <a:endParaRPr lang="fa-IR">
              <a:solidFill>
                <a:srgbClr val="1F497D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1F497D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-1805" y="1086978"/>
            <a:ext cx="9144000" cy="620677"/>
          </a:xfrm>
          <a:prstGeom prst="rect">
            <a:avLst/>
          </a:prstGeom>
          <a:solidFill>
            <a:schemeClr val="accent1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-1805" y="1047540"/>
            <a:ext cx="9144000" cy="904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-1805" y="1707654"/>
            <a:ext cx="9144000" cy="82899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129449"/>
            <a:ext cx="8229600" cy="578206"/>
          </a:xfrm>
        </p:spPr>
        <p:txBody>
          <a:bodyPr anchor="ctr">
            <a:normAutofit/>
          </a:bodyPr>
          <a:lstStyle>
            <a:lvl1pPr algn="ctr">
              <a:defRPr lang="en-US" sz="2400" dirty="0">
                <a:solidFill>
                  <a:srgbClr val="FFFFFF"/>
                </a:solidFill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pic>
        <p:nvPicPr>
          <p:cNvPr id="14" name="Picture 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018371"/>
            <a:ext cx="2192328" cy="379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920825" y="381022"/>
            <a:ext cx="3312368" cy="300082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fa-IR" sz="1350" b="1" dirty="0" smtClean="0">
                <a:solidFill>
                  <a:srgbClr val="4F81BD">
                    <a:lumMod val="75000"/>
                  </a:srgbClr>
                </a:solidFill>
                <a:cs typeface="B Mitra" pitchFamily="2" charset="-78"/>
              </a:rPr>
              <a:t>بسم الله الرحمن الرحیم</a:t>
            </a:r>
            <a:endParaRPr lang="fa-IR" sz="1350" b="1" dirty="0">
              <a:solidFill>
                <a:srgbClr val="4F81BD">
                  <a:lumMod val="75000"/>
                </a:srgbClr>
              </a:solidFill>
              <a:cs typeface="B Mitra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4077842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4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1016" y="2139694"/>
            <a:ext cx="2912033" cy="50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 userDrawn="1"/>
        </p:nvSpPr>
        <p:spPr>
          <a:xfrm>
            <a:off x="1000335" y="1858885"/>
            <a:ext cx="76810" cy="10657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066856" y="1858885"/>
            <a:ext cx="76810" cy="10657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6" name="Straight Connector 15"/>
          <p:cNvCxnSpPr>
            <a:stCxn id="4" idx="1"/>
          </p:cNvCxnSpPr>
          <p:nvPr userDrawn="1"/>
        </p:nvCxnSpPr>
        <p:spPr>
          <a:xfrm flipH="1">
            <a:off x="1" y="2391754"/>
            <a:ext cx="100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</p:cNvCxnSpPr>
          <p:nvPr userDrawn="1"/>
        </p:nvCxnSpPr>
        <p:spPr>
          <a:xfrm>
            <a:off x="8143666" y="2391754"/>
            <a:ext cx="100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1077146" y="2629358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1077146" y="228371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>
            <a:off x="1077146" y="2485339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077146" y="2802180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>
            <a:off x="1077146" y="205328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1077146" y="251414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1077146" y="239175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1077146" y="228371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791833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5185E-6 L 0 -0.0951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3.33025E-6 L 0 -0.1343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3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.00185 L 0 0.1248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15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1.70213E-6 L 0 -0.0670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5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7.67808E-7 L 0 0.0559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-0.13449 L 0 0.003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0.12314 L 0 0.03912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1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/>
          <p:cNvCxnSpPr>
            <a:stCxn id="4" idx="1"/>
          </p:cNvCxnSpPr>
          <p:nvPr userDrawn="1"/>
        </p:nvCxnSpPr>
        <p:spPr>
          <a:xfrm flipH="1">
            <a:off x="-31262" y="2391754"/>
            <a:ext cx="1108407" cy="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</p:cNvCxnSpPr>
          <p:nvPr userDrawn="1"/>
        </p:nvCxnSpPr>
        <p:spPr>
          <a:xfrm>
            <a:off x="8080108" y="2391754"/>
            <a:ext cx="1102299" cy="5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Rectangle 82"/>
          <p:cNvSpPr/>
          <p:nvPr userDrawn="1"/>
        </p:nvSpPr>
        <p:spPr>
          <a:xfrm>
            <a:off x="6121452" y="23921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" name="Rectangle 78"/>
          <p:cNvSpPr/>
          <p:nvPr userDrawn="1"/>
        </p:nvSpPr>
        <p:spPr>
          <a:xfrm>
            <a:off x="6428693" y="239233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Rectangle 79"/>
          <p:cNvSpPr/>
          <p:nvPr userDrawn="1"/>
        </p:nvSpPr>
        <p:spPr>
          <a:xfrm>
            <a:off x="7043172" y="239233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" name="Rectangle 80"/>
          <p:cNvSpPr/>
          <p:nvPr userDrawn="1"/>
        </p:nvSpPr>
        <p:spPr>
          <a:xfrm>
            <a:off x="6735933" y="239233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Rectangle 81"/>
          <p:cNvSpPr/>
          <p:nvPr userDrawn="1"/>
        </p:nvSpPr>
        <p:spPr>
          <a:xfrm>
            <a:off x="7350413" y="239233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6121452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 userDrawn="1"/>
        </p:nvSpPr>
        <p:spPr>
          <a:xfrm>
            <a:off x="642869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 userDrawn="1"/>
        </p:nvSpPr>
        <p:spPr>
          <a:xfrm>
            <a:off x="7043172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 userDrawn="1"/>
        </p:nvSpPr>
        <p:spPr>
          <a:xfrm>
            <a:off x="673593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735041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2" name="Picture 44" hidden="1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64268" y="2139694"/>
            <a:ext cx="2912033" cy="50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7" name="Rectangle 86"/>
          <p:cNvSpPr/>
          <p:nvPr userDrawn="1"/>
        </p:nvSpPr>
        <p:spPr>
          <a:xfrm>
            <a:off x="4892493" y="239212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" name="Rectangle 87"/>
          <p:cNvSpPr/>
          <p:nvPr userDrawn="1"/>
        </p:nvSpPr>
        <p:spPr>
          <a:xfrm>
            <a:off x="4585253" y="239212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Rectangle 83"/>
          <p:cNvSpPr/>
          <p:nvPr userDrawn="1"/>
        </p:nvSpPr>
        <p:spPr>
          <a:xfrm>
            <a:off x="5814213" y="239175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" name="Rectangle 84"/>
          <p:cNvSpPr/>
          <p:nvPr userDrawn="1"/>
        </p:nvSpPr>
        <p:spPr>
          <a:xfrm>
            <a:off x="5506973" y="239212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" name="Rectangle 85"/>
          <p:cNvSpPr/>
          <p:nvPr userDrawn="1"/>
        </p:nvSpPr>
        <p:spPr>
          <a:xfrm>
            <a:off x="5199732" y="239212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1" name="Straight Connector 20"/>
          <p:cNvCxnSpPr/>
          <p:nvPr userDrawn="1"/>
        </p:nvCxnSpPr>
        <p:spPr>
          <a:xfrm>
            <a:off x="1077146" y="2629358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1077146" y="228371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>
            <a:off x="1077146" y="2485339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077146" y="2802180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>
            <a:off x="1077146" y="205328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1077146" y="251414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1077146" y="239175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1077146" y="228371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Rectangle 5"/>
          <p:cNvSpPr/>
          <p:nvPr userDrawn="1"/>
        </p:nvSpPr>
        <p:spPr>
          <a:xfrm>
            <a:off x="7657652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7657652" y="2388990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7657652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7657652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735041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7043172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673593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642869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6121452" y="1883650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581421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581421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550697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5199732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Rectangle 76"/>
          <p:cNvSpPr/>
          <p:nvPr userDrawn="1"/>
        </p:nvSpPr>
        <p:spPr>
          <a:xfrm>
            <a:off x="489249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458525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550697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5199732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489249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458525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735041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7043172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673593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>
            <a:off x="642869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6121452" y="2648222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5814213" y="2647854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50697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5199732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4892493" y="264785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458525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" name="Rectangle 88"/>
          <p:cNvSpPr/>
          <p:nvPr userDrawn="1"/>
        </p:nvSpPr>
        <p:spPr>
          <a:xfrm>
            <a:off x="2741813" y="23921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" name="Rectangle 89"/>
          <p:cNvSpPr/>
          <p:nvPr userDrawn="1"/>
        </p:nvSpPr>
        <p:spPr>
          <a:xfrm>
            <a:off x="3049053" y="239233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" name="Rectangle 90"/>
          <p:cNvSpPr/>
          <p:nvPr userDrawn="1"/>
        </p:nvSpPr>
        <p:spPr>
          <a:xfrm>
            <a:off x="3663533" y="239233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2" name="Rectangle 91"/>
          <p:cNvSpPr/>
          <p:nvPr userDrawn="1"/>
        </p:nvSpPr>
        <p:spPr>
          <a:xfrm>
            <a:off x="3356292" y="239233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3" name="Rectangle 92"/>
          <p:cNvSpPr/>
          <p:nvPr userDrawn="1"/>
        </p:nvSpPr>
        <p:spPr>
          <a:xfrm>
            <a:off x="3970773" y="239233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4" name="Rectangle 93"/>
          <p:cNvSpPr/>
          <p:nvPr userDrawn="1"/>
        </p:nvSpPr>
        <p:spPr>
          <a:xfrm>
            <a:off x="274181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5" name="Rectangle 94"/>
          <p:cNvSpPr/>
          <p:nvPr userDrawn="1"/>
        </p:nvSpPr>
        <p:spPr>
          <a:xfrm>
            <a:off x="304905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6" name="Rectangle 95"/>
          <p:cNvSpPr/>
          <p:nvPr userDrawn="1"/>
        </p:nvSpPr>
        <p:spPr>
          <a:xfrm>
            <a:off x="366353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7" name="Rectangle 96"/>
          <p:cNvSpPr/>
          <p:nvPr userDrawn="1"/>
        </p:nvSpPr>
        <p:spPr>
          <a:xfrm>
            <a:off x="3356292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8" name="Rectangle 97"/>
          <p:cNvSpPr/>
          <p:nvPr userDrawn="1"/>
        </p:nvSpPr>
        <p:spPr>
          <a:xfrm>
            <a:off x="397077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9" name="Rectangle 98"/>
          <p:cNvSpPr/>
          <p:nvPr userDrawn="1"/>
        </p:nvSpPr>
        <p:spPr>
          <a:xfrm>
            <a:off x="1512852" y="239212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0" name="Rectangle 99"/>
          <p:cNvSpPr/>
          <p:nvPr userDrawn="1"/>
        </p:nvSpPr>
        <p:spPr>
          <a:xfrm>
            <a:off x="1205613" y="239212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 userDrawn="1"/>
        </p:nvSpPr>
        <p:spPr>
          <a:xfrm>
            <a:off x="2434572" y="239175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 userDrawn="1"/>
        </p:nvSpPr>
        <p:spPr>
          <a:xfrm>
            <a:off x="2127333" y="239212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3" name="Rectangle 102"/>
          <p:cNvSpPr/>
          <p:nvPr userDrawn="1"/>
        </p:nvSpPr>
        <p:spPr>
          <a:xfrm>
            <a:off x="1820093" y="2392125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4" name="Rectangle 103"/>
          <p:cNvSpPr/>
          <p:nvPr userDrawn="1"/>
        </p:nvSpPr>
        <p:spPr>
          <a:xfrm>
            <a:off x="4278012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 userDrawn="1"/>
        </p:nvSpPr>
        <p:spPr>
          <a:xfrm>
            <a:off x="4278012" y="2388990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6" name="Rectangle 105"/>
          <p:cNvSpPr/>
          <p:nvPr userDrawn="1"/>
        </p:nvSpPr>
        <p:spPr>
          <a:xfrm>
            <a:off x="4278012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7" name="Rectangle 106"/>
          <p:cNvSpPr/>
          <p:nvPr userDrawn="1"/>
        </p:nvSpPr>
        <p:spPr>
          <a:xfrm>
            <a:off x="4278012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8" name="Rectangle 107"/>
          <p:cNvSpPr/>
          <p:nvPr userDrawn="1"/>
        </p:nvSpPr>
        <p:spPr>
          <a:xfrm>
            <a:off x="397077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9" name="Rectangle 108"/>
          <p:cNvSpPr/>
          <p:nvPr userDrawn="1"/>
        </p:nvSpPr>
        <p:spPr>
          <a:xfrm>
            <a:off x="366353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0" name="Rectangle 109"/>
          <p:cNvSpPr/>
          <p:nvPr userDrawn="1"/>
        </p:nvSpPr>
        <p:spPr>
          <a:xfrm>
            <a:off x="3356292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1" name="Rectangle 110"/>
          <p:cNvSpPr/>
          <p:nvPr userDrawn="1"/>
        </p:nvSpPr>
        <p:spPr>
          <a:xfrm>
            <a:off x="304905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2" name="Rectangle 111"/>
          <p:cNvSpPr/>
          <p:nvPr userDrawn="1"/>
        </p:nvSpPr>
        <p:spPr>
          <a:xfrm>
            <a:off x="2741813" y="1883650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3" name="Rectangle 112"/>
          <p:cNvSpPr/>
          <p:nvPr userDrawn="1"/>
        </p:nvSpPr>
        <p:spPr>
          <a:xfrm>
            <a:off x="2434572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4" name="Rectangle 113"/>
          <p:cNvSpPr/>
          <p:nvPr userDrawn="1"/>
        </p:nvSpPr>
        <p:spPr>
          <a:xfrm>
            <a:off x="2434572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5" name="Rectangle 114"/>
          <p:cNvSpPr/>
          <p:nvPr userDrawn="1"/>
        </p:nvSpPr>
        <p:spPr>
          <a:xfrm>
            <a:off x="212733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6" name="Rectangle 115"/>
          <p:cNvSpPr/>
          <p:nvPr userDrawn="1"/>
        </p:nvSpPr>
        <p:spPr>
          <a:xfrm>
            <a:off x="182009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7" name="Rectangle 116"/>
          <p:cNvSpPr/>
          <p:nvPr userDrawn="1"/>
        </p:nvSpPr>
        <p:spPr>
          <a:xfrm>
            <a:off x="1512852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8" name="Rectangle 117"/>
          <p:cNvSpPr/>
          <p:nvPr userDrawn="1"/>
        </p:nvSpPr>
        <p:spPr>
          <a:xfrm>
            <a:off x="1205613" y="2133097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9" name="Rectangle 118"/>
          <p:cNvSpPr/>
          <p:nvPr userDrawn="1"/>
        </p:nvSpPr>
        <p:spPr>
          <a:xfrm>
            <a:off x="212733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0" name="Rectangle 119"/>
          <p:cNvSpPr/>
          <p:nvPr userDrawn="1"/>
        </p:nvSpPr>
        <p:spPr>
          <a:xfrm>
            <a:off x="182009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1" name="Rectangle 120"/>
          <p:cNvSpPr/>
          <p:nvPr userDrawn="1"/>
        </p:nvSpPr>
        <p:spPr>
          <a:xfrm>
            <a:off x="1512852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2" name="Rectangle 121"/>
          <p:cNvSpPr/>
          <p:nvPr userDrawn="1"/>
        </p:nvSpPr>
        <p:spPr>
          <a:xfrm>
            <a:off x="1205613" y="1883651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3" name="Rectangle 122"/>
          <p:cNvSpPr/>
          <p:nvPr userDrawn="1"/>
        </p:nvSpPr>
        <p:spPr>
          <a:xfrm>
            <a:off x="397077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4" name="Rectangle 123"/>
          <p:cNvSpPr/>
          <p:nvPr userDrawn="1"/>
        </p:nvSpPr>
        <p:spPr>
          <a:xfrm>
            <a:off x="366353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5" name="Rectangle 124"/>
          <p:cNvSpPr/>
          <p:nvPr userDrawn="1"/>
        </p:nvSpPr>
        <p:spPr>
          <a:xfrm>
            <a:off x="3356292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6" name="Rectangle 125"/>
          <p:cNvSpPr/>
          <p:nvPr userDrawn="1"/>
        </p:nvSpPr>
        <p:spPr>
          <a:xfrm>
            <a:off x="304905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7" name="Rectangle 126"/>
          <p:cNvSpPr/>
          <p:nvPr userDrawn="1"/>
        </p:nvSpPr>
        <p:spPr>
          <a:xfrm>
            <a:off x="2741813" y="2648222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8" name="Rectangle 127"/>
          <p:cNvSpPr/>
          <p:nvPr userDrawn="1"/>
        </p:nvSpPr>
        <p:spPr>
          <a:xfrm>
            <a:off x="2434572" y="2647854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9" name="Rectangle 128"/>
          <p:cNvSpPr/>
          <p:nvPr userDrawn="1"/>
        </p:nvSpPr>
        <p:spPr>
          <a:xfrm>
            <a:off x="212733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0" name="Rectangle 129"/>
          <p:cNvSpPr/>
          <p:nvPr userDrawn="1"/>
        </p:nvSpPr>
        <p:spPr>
          <a:xfrm>
            <a:off x="182009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1" name="Rectangle 130"/>
          <p:cNvSpPr/>
          <p:nvPr userDrawn="1"/>
        </p:nvSpPr>
        <p:spPr>
          <a:xfrm>
            <a:off x="1512852" y="264785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2" name="Rectangle 131"/>
          <p:cNvSpPr/>
          <p:nvPr userDrawn="1"/>
        </p:nvSpPr>
        <p:spPr>
          <a:xfrm>
            <a:off x="1205613" y="2648223"/>
            <a:ext cx="307240" cy="25923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36" name="Straight Connector 135"/>
          <p:cNvCxnSpPr>
            <a:stCxn id="107" idx="3"/>
          </p:cNvCxnSpPr>
          <p:nvPr userDrawn="1"/>
        </p:nvCxnSpPr>
        <p:spPr>
          <a:xfrm flipV="1">
            <a:off x="4585252" y="613095"/>
            <a:ext cx="0" cy="14001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/>
          <p:cNvSpPr/>
          <p:nvPr userDrawn="1"/>
        </p:nvSpPr>
        <p:spPr>
          <a:xfrm>
            <a:off x="8003298" y="1858885"/>
            <a:ext cx="76810" cy="10657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077146" y="1858885"/>
            <a:ext cx="76810" cy="10657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29051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5185E-6 L 0 -0.0951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3.33025E-6 L 0 -0.1343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3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.00185 L 0 0.1248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15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1.70213E-6 L 0 -0.0670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5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7.67808E-7 L 0 0.0559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-0.13449 L 0 0.003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0.12314 L 0 0.03912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1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5.55556E-7 2.54335E-6 L -0.75677 2.54335E-6 " pathEditMode="relative" rAng="0" ptsTypes="AA">
                                      <p:cBhvr>
                                        <p:cTn id="51" dur="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7847" y="0"/>
                                    </p:animMotion>
                                  </p:childTnLst>
                                </p:cTn>
                              </p:par>
                              <p:par>
                                <p:cTn id="52" presetID="63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38889E-6 -4.82886E-6 L 0.74844 -4.82886E-6 " pathEditMode="relative" rAng="0" ptsTypes="AA">
                                      <p:cBhvr>
                                        <p:cTn id="5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413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9" dur="3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0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3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3" presetID="10" presetClass="entr" presetSubtype="0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3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10" presetClass="exit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0" presetClass="exit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0" dur="2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2" presetID="10" presetClass="exit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3" dur="2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5" presetID="10" presetClass="exit" presetSubtype="0" fill="hold" grpId="1" nodeType="withEffect">
                                  <p:stCondLst>
                                    <p:cond delay="2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6" dur="2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8" presetID="10" presetClass="exit" presetSubtype="0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9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1" presetID="10" presetClass="exit" presetSubtype="0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2" dur="2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4" presetID="10" presetClass="exit" presetSubtype="0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5" dur="2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7" presetID="10" presetClass="exit" presetSubtype="0" fill="hold" grpId="1" nodeType="withEffect">
                                  <p:stCondLst>
                                    <p:cond delay="2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8" dur="2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0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1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3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4" dur="2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6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7" dur="2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9" presetID="10" presetClass="exit" presetSubtype="0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0" dur="2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1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2" presetID="10" presetClass="exit" presetSubtype="0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3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5" presetID="10" presetClass="exit" presetSubtype="0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6" dur="4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8" presetID="10" presetClass="exit" presetSubtype="0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9" dur="4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1" presetID="10" presetClass="exit" presetSubtype="0" fill="hold" grpId="1" nodeType="withEffect">
                                  <p:stCondLst>
                                    <p:cond delay="3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2" dur="4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4" presetID="10" presetClass="exit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5" dur="4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7" presetID="10" presetClass="exit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8" dur="4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0" presetID="10" presetClass="exit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1" dur="4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3" presetID="10" presetClass="exit" presetSubtype="0" fill="hold" grpId="1" nodeType="withEffect">
                                  <p:stCondLst>
                                    <p:cond delay="3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4" dur="4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6" fill="hold">
                            <p:stCondLst>
                              <p:cond delay="7500"/>
                            </p:stCondLst>
                            <p:childTnLst>
                              <p:par>
                                <p:cTn id="24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animBg="1"/>
      <p:bldP spid="83" grpId="1" animBg="1"/>
      <p:bldP spid="79" grpId="0" animBg="1"/>
      <p:bldP spid="80" grpId="0" animBg="1"/>
      <p:bldP spid="81" grpId="0" animBg="1"/>
      <p:bldP spid="82" grpId="0" animBg="1"/>
      <p:bldP spid="62" grpId="0" animBg="1"/>
      <p:bldP spid="62" grpId="1" animBg="1"/>
      <p:bldP spid="58" grpId="0" animBg="1"/>
      <p:bldP spid="53" grpId="0" animBg="1"/>
      <p:bldP spid="54" grpId="0" animBg="1"/>
      <p:bldP spid="52" grpId="0" animBg="1"/>
      <p:bldP spid="87" grpId="0" animBg="1"/>
      <p:bldP spid="87" grpId="1" animBg="1"/>
      <p:bldP spid="88" grpId="0" animBg="1"/>
      <p:bldP spid="88" grpId="1" animBg="1"/>
      <p:bldP spid="84" grpId="0" animBg="1"/>
      <p:bldP spid="84" grpId="1" animBg="1"/>
      <p:bldP spid="85" grpId="0" animBg="1"/>
      <p:bldP spid="85" grpId="1" animBg="1"/>
      <p:bldP spid="86" grpId="0" animBg="1"/>
      <p:bldP spid="86" grpId="1" animBg="1"/>
      <p:bldP spid="6" grpId="0" animBg="1"/>
      <p:bldP spid="38" grpId="0" animBg="1"/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5" grpId="0" animBg="1"/>
      <p:bldP spid="45" grpId="1" animBg="1"/>
      <p:bldP spid="61" grpId="0" animBg="1"/>
      <p:bldP spid="61" grpId="1" animBg="1"/>
      <p:bldP spid="46" grpId="0" animBg="1"/>
      <p:bldP spid="46" grpId="1" animBg="1"/>
      <p:bldP spid="75" grpId="0" animBg="1"/>
      <p:bldP spid="75" grpId="1" animBg="1"/>
      <p:bldP spid="76" grpId="0" animBg="1"/>
      <p:bldP spid="76" grpId="1" animBg="1"/>
      <p:bldP spid="77" grpId="0" animBg="1"/>
      <p:bldP spid="77" grpId="1" animBg="1"/>
      <p:bldP spid="78" grpId="0" animBg="1"/>
      <p:bldP spid="78" grpId="1" animBg="1"/>
      <p:bldP spid="47" grpId="0" animBg="1"/>
      <p:bldP spid="47" grpId="1" animBg="1"/>
      <p:bldP spid="48" grpId="0" animBg="1"/>
      <p:bldP spid="48" grpId="1" animBg="1"/>
      <p:bldP spid="49" grpId="0" animBg="1"/>
      <p:bldP spid="49" grpId="1" animBg="1"/>
      <p:bldP spid="50" grpId="0" animBg="1"/>
      <p:bldP spid="50" grpId="1" animBg="1"/>
      <p:bldP spid="59" grpId="0" animBg="1"/>
      <p:bldP spid="66" grpId="0" animBg="1"/>
      <p:bldP spid="67" grpId="0" animBg="1"/>
      <p:bldP spid="68" grpId="0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  <p:bldP spid="73" grpId="1" animBg="1"/>
      <p:bldP spid="74" grpId="0" animBg="1"/>
      <p:bldP spid="74" grpId="1" animBg="1"/>
      <p:bldP spid="15" grpId="0" animBg="1"/>
      <p:bldP spid="4" grpId="0" animBg="1"/>
    </p:bld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4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1016" y="2139694"/>
            <a:ext cx="2912033" cy="50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 userDrawn="1"/>
        </p:nvSpPr>
        <p:spPr>
          <a:xfrm>
            <a:off x="1000335" y="1858885"/>
            <a:ext cx="76810" cy="10657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066856" y="1858885"/>
            <a:ext cx="76810" cy="10657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6" name="Straight Connector 15"/>
          <p:cNvCxnSpPr>
            <a:stCxn id="4" idx="1"/>
          </p:cNvCxnSpPr>
          <p:nvPr userDrawn="1"/>
        </p:nvCxnSpPr>
        <p:spPr>
          <a:xfrm flipH="1">
            <a:off x="1" y="2391754"/>
            <a:ext cx="100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</p:cNvCxnSpPr>
          <p:nvPr userDrawn="1"/>
        </p:nvCxnSpPr>
        <p:spPr>
          <a:xfrm>
            <a:off x="8143666" y="2391754"/>
            <a:ext cx="100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1077146" y="2629358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1077146" y="228371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>
            <a:off x="1077146" y="2485339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077146" y="2802180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 hidden="1"/>
          <p:cNvCxnSpPr/>
          <p:nvPr userDrawn="1"/>
        </p:nvCxnSpPr>
        <p:spPr>
          <a:xfrm>
            <a:off x="1077146" y="205328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 hidden="1"/>
          <p:cNvCxnSpPr/>
          <p:nvPr userDrawn="1"/>
        </p:nvCxnSpPr>
        <p:spPr>
          <a:xfrm>
            <a:off x="1077146" y="251414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 hidden="1"/>
          <p:cNvCxnSpPr/>
          <p:nvPr userDrawn="1"/>
        </p:nvCxnSpPr>
        <p:spPr>
          <a:xfrm>
            <a:off x="1077146" y="239175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 hidden="1"/>
          <p:cNvCxnSpPr/>
          <p:nvPr userDrawn="1"/>
        </p:nvCxnSpPr>
        <p:spPr>
          <a:xfrm>
            <a:off x="1077146" y="228371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5620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85185E-6 L 0 -0.09514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69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3.33025E-6 L 0 -0.13436 " pathEditMode="relative" rAng="0" ptsTypes="AA">
                                      <p:cBhvr>
                                        <p:cTn id="1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3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.00185 L 0 0.12488 " pathEditMode="relative" rAng="0" ptsTypes="AA">
                                      <p:cBhvr>
                                        <p:cTn id="1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152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1.70213E-6 L 0 -0.06707 " pathEditMode="relative" rAng="0" ptsTypes="AA">
                                      <p:cBhvr>
                                        <p:cTn id="20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53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-7.67808E-7 L 0 0.05597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-0.13449 L 0 0.0037 " pathEditMode="relative" rAng="0" ptsTypes="AA">
                                      <p:cBhvr>
                                        <p:cTn id="2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98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0.12314 L 0 0.03912 " pathEditMode="relative" rAng="0" ptsTypes="AA">
                                      <p:cBhvr>
                                        <p:cTn id="2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1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200"/>
                            </p:stCondLst>
                            <p:childTnLst>
                              <p:par>
                                <p:cTn id="42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xit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44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1016" y="2139694"/>
            <a:ext cx="2912033" cy="5041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Rectangle 3"/>
          <p:cNvSpPr/>
          <p:nvPr userDrawn="1"/>
        </p:nvSpPr>
        <p:spPr>
          <a:xfrm>
            <a:off x="1000335" y="1858885"/>
            <a:ext cx="76810" cy="10657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" name="Rectangle 14"/>
          <p:cNvSpPr/>
          <p:nvPr userDrawn="1"/>
        </p:nvSpPr>
        <p:spPr>
          <a:xfrm>
            <a:off x="8066856" y="1858885"/>
            <a:ext cx="76810" cy="1065739"/>
          </a:xfrm>
          <a:prstGeom prst="rect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6" name="Straight Connector 15"/>
          <p:cNvCxnSpPr>
            <a:stCxn id="4" idx="1"/>
          </p:cNvCxnSpPr>
          <p:nvPr userDrawn="1"/>
        </p:nvCxnSpPr>
        <p:spPr>
          <a:xfrm flipH="1">
            <a:off x="1" y="2391754"/>
            <a:ext cx="100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5" idx="3"/>
          </p:cNvCxnSpPr>
          <p:nvPr userDrawn="1"/>
        </p:nvCxnSpPr>
        <p:spPr>
          <a:xfrm>
            <a:off x="8143666" y="2391754"/>
            <a:ext cx="10003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 userDrawn="1"/>
        </p:nvCxnSpPr>
        <p:spPr>
          <a:xfrm>
            <a:off x="1077146" y="2629358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 userDrawn="1"/>
        </p:nvCxnSpPr>
        <p:spPr>
          <a:xfrm>
            <a:off x="1077146" y="228371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>
            <a:off x="1077146" y="2485339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 userDrawn="1"/>
        </p:nvCxnSpPr>
        <p:spPr>
          <a:xfrm>
            <a:off x="1077146" y="2802180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 userDrawn="1"/>
        </p:nvCxnSpPr>
        <p:spPr>
          <a:xfrm>
            <a:off x="1077146" y="205328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1077146" y="251414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1077146" y="239175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1077146" y="2283713"/>
            <a:ext cx="69897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178085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49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xit" presetSubtype="0" fill="hold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200"/>
                            </p:stCondLst>
                            <p:childTnLst>
                              <p:par>
                                <p:cTn id="52" presetID="64" presetClass="path" presetSubtype="0" accel="50000" decel="50000" fill="hold" nodeType="after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3.33025E-6 L 0 -0.13436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673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0 0.00185 L 0 0.12488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15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-1.85185E-6 L 0 -0.09514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769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64" presetClass="path" presetSubtype="0" accel="50000" decel="50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0 1.70213E-6 L 0 -0.06707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3353"/>
                                    </p:animMotion>
                                  </p:childTnLst>
                                </p:cTn>
                              </p:par>
                              <p:par>
                                <p:cTn id="60" presetID="42" presetClass="path" presetSubtype="0" accel="50000" decel="50000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animMotion origin="layout" path="M 0 -7.67808E-7 L 0 0.05597 " pathEditMode="relative" rAng="0" ptsTypes="AA">
                                      <p:cBhvr>
                                        <p:cTn id="61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42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0 -0.13449 L 0 0.0037 " pathEditMode="relative" rAng="0" ptsTypes="AA">
                                      <p:cBhvr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6898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64" presetClass="path" presetSubtype="0" accel="50000" decel="5000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0.12314 L 0 0.03912 " pathEditMode="relative" rAng="0" ptsTypes="AA">
                                      <p:cBhvr>
                                        <p:cTn id="6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4213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xit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97966"/>
            <a:ext cx="7772400" cy="448559"/>
          </a:xfrm>
        </p:spPr>
        <p:txBody>
          <a:bodyPr>
            <a:normAutofit/>
          </a:bodyPr>
          <a:lstStyle>
            <a:lvl1pPr algn="ctr">
              <a:defRPr sz="2100">
                <a:solidFill>
                  <a:schemeClr val="accent1"/>
                </a:solidFill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FF05B-E7AD-43BE-B06F-7ADC44637262}" type="datetimeFigureOut">
              <a:rPr lang="fa-IR" smtClean="0">
                <a:solidFill>
                  <a:srgbClr val="1F497D"/>
                </a:solidFill>
              </a:rPr>
              <a:pPr/>
              <a:t>15/09/1436</a:t>
            </a:fld>
            <a:endParaRPr lang="fa-IR">
              <a:solidFill>
                <a:srgbClr val="1F497D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>
              <a:solidFill>
                <a:srgbClr val="1F497D"/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85800" y="782802"/>
            <a:ext cx="7772400" cy="3732049"/>
          </a:xfrm>
        </p:spPr>
        <p:txBody>
          <a:bodyPr vert="horz"/>
          <a:lstStyle>
            <a:lvl1pPr>
              <a:defRPr>
                <a:solidFill>
                  <a:schemeClr val="accent1">
                    <a:lumMod val="50000"/>
                  </a:schemeClr>
                </a:solidFill>
                <a:cs typeface="+mn-cs"/>
              </a:defRPr>
            </a:lvl1pPr>
            <a:lvl2pPr>
              <a:defRPr>
                <a:solidFill>
                  <a:schemeClr val="accent1"/>
                </a:solidFill>
                <a:cs typeface="+mn-cs"/>
              </a:defRPr>
            </a:lvl2pPr>
            <a:lvl3pPr>
              <a:defRPr>
                <a:solidFill>
                  <a:schemeClr val="accent1"/>
                </a:solidFill>
                <a:cs typeface="+mn-cs"/>
              </a:defRPr>
            </a:lvl3pPr>
            <a:lvl4pPr>
              <a:defRPr>
                <a:solidFill>
                  <a:schemeClr val="accent1"/>
                </a:solidFill>
                <a:cs typeface="+mn-cs"/>
              </a:defRPr>
            </a:lvl4pPr>
            <a:lvl5pPr>
              <a:defRPr>
                <a:solidFill>
                  <a:schemeClr val="accent1"/>
                </a:solidFill>
                <a:cs typeface="+mn-cs"/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pic>
        <p:nvPicPr>
          <p:cNvPr id="9" name="Picture 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56376" y="4754915"/>
            <a:ext cx="977882" cy="169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6507216" y="4854181"/>
            <a:ext cx="1449161" cy="271919"/>
          </a:xfrm>
          <a:prstGeom prst="rect">
            <a:avLst/>
          </a:prstGeom>
        </p:spPr>
        <p:txBody>
          <a:bodyPr lIns="27000" tIns="27000" rIns="27000" bIns="27000" anchor="ctr" anchorCtr="0">
            <a:noAutofit/>
          </a:bodyPr>
          <a:lstStyle>
            <a:lvl1pPr algn="l" rtl="1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a-IR" sz="900" b="1" smtClean="0">
                <a:ln/>
                <a:solidFill>
                  <a:srgbClr val="4F81BD">
                    <a:lumMod val="20000"/>
                    <a:lumOff val="80000"/>
                  </a:srgbClr>
                </a:solidFill>
                <a:latin typeface="Arial" pitchFamily="34" charset="0"/>
              </a:rPr>
              <a:t>شما اینجا هستید: </a:t>
            </a:r>
            <a:endParaRPr lang="en-US" sz="900">
              <a:solidFill>
                <a:srgbClr val="4F81BD">
                  <a:lumMod val="20000"/>
                  <a:lumOff val="80000"/>
                </a:srgbClr>
              </a:solidFill>
              <a:latin typeface="B Titi"/>
            </a:endParaRP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13" hasCustomPrompt="1"/>
          </p:nvPr>
        </p:nvSpPr>
        <p:spPr>
          <a:xfrm>
            <a:off x="467544" y="4854178"/>
            <a:ext cx="5994666" cy="271463"/>
          </a:xfrm>
        </p:spPr>
        <p:txBody>
          <a:bodyPr anchor="ctr">
            <a:normAutofit/>
          </a:bodyPr>
          <a:lstStyle>
            <a:lvl1pPr marL="0" indent="0">
              <a:buNone/>
              <a:defRPr sz="900" b="1">
                <a:solidFill>
                  <a:schemeClr val="accent1">
                    <a:lumMod val="20000"/>
                    <a:lumOff val="80000"/>
                  </a:schemeClr>
                </a:solidFill>
                <a:cs typeface="+mn-cs"/>
              </a:defRPr>
            </a:lvl1pPr>
          </a:lstStyle>
          <a:p>
            <a:pPr lvl="0"/>
            <a:r>
              <a:rPr lang="fa-IR" dirty="0" smtClean="0"/>
              <a:t>برای تایپ موقعیت اسلاید کلیک کن</a:t>
            </a:r>
            <a:endParaRPr lang="en-US" dirty="0" smtClean="0"/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583668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611610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107504" y="4602026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529584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555776" y="4615526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Slide Number Placeholder 5"/>
          <p:cNvSpPr txBox="1">
            <a:spLocks/>
          </p:cNvSpPr>
          <p:nvPr/>
        </p:nvSpPr>
        <p:spPr>
          <a:xfrm>
            <a:off x="54000" y="4841100"/>
            <a:ext cx="457200" cy="302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fa-IR"/>
            </a:defPPr>
            <a:lvl1pPr marL="0" algn="ctr" defTabSz="914400" rtl="1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9510F5-C48B-49F7-9228-EA773E6F3292}" type="slidenum">
              <a:rPr lang="fa-IR" sz="1050" smtClean="0"/>
              <a:pPr/>
              <a:t>‹#›</a:t>
            </a:fld>
            <a:endParaRPr lang="fa-IR" sz="1050"/>
          </a:p>
        </p:txBody>
      </p:sp>
      <p:sp>
        <p:nvSpPr>
          <p:cNvPr id="21" name="Slide Number Placeholder 5"/>
          <p:cNvSpPr txBox="1">
            <a:spLocks/>
          </p:cNvSpPr>
          <p:nvPr/>
        </p:nvSpPr>
        <p:spPr>
          <a:xfrm>
            <a:off x="54000" y="4841100"/>
            <a:ext cx="457200" cy="3024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txBody>
          <a:bodyPr wrap="none" lIns="0" tIns="0" rIns="0" bIns="0" anchor="ctr" anchorCtr="1">
            <a:noAutofit/>
          </a:bodyPr>
          <a:lstStyle>
            <a:defPPr>
              <a:defRPr lang="fa-IR"/>
            </a:defPPr>
            <a:lvl1pPr marL="0" algn="ctr" defTabSz="914400" rtl="1" eaLnBrk="1" latinLnBrk="0" hangingPunct="1">
              <a:defRPr kumimoji="0" sz="1400" kern="12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E9510F5-C48B-49F7-9228-EA773E6F3292}" type="slidenum">
              <a:rPr lang="fa-IR" sz="1050" smtClean="0"/>
              <a:pPr/>
              <a:t>‹#›</a:t>
            </a:fld>
            <a:endParaRPr lang="fa-IR" sz="1050"/>
          </a:p>
        </p:txBody>
      </p:sp>
    </p:spTree>
    <p:extLst>
      <p:ext uri="{BB962C8B-B14F-4D97-AF65-F5344CB8AC3E}">
        <p14:creationId xmlns:p14="http://schemas.microsoft.com/office/powerpoint/2010/main" val="2416664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8B8EB6-D5F6-415C-95F8-C555B328D69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20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687925" y="1040105"/>
            <a:ext cx="576815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484762" y="392006"/>
            <a:ext cx="417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50" smtClean="0">
                <a:solidFill>
                  <a:prstClr val="black"/>
                </a:solidFill>
                <a:cs typeface="B Mitra" pitchFamily="2" charset="-78"/>
              </a:rPr>
              <a:t>سال 1391 سال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484762" y="669005"/>
            <a:ext cx="4174478" cy="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grpSp>
        <p:nvGrpSpPr>
          <p:cNvPr id="2" name="Group 1"/>
          <p:cNvGrpSpPr/>
          <p:nvPr userDrawn="1"/>
        </p:nvGrpSpPr>
        <p:grpSpPr>
          <a:xfrm>
            <a:off x="7456077" y="1187430"/>
            <a:ext cx="1687924" cy="486000"/>
            <a:chOff x="7456076" y="1583240"/>
            <a:chExt cx="1687924" cy="648000"/>
          </a:xfrm>
        </p:grpSpPr>
        <p:cxnSp>
          <p:nvCxnSpPr>
            <p:cNvPr id="55" name="Straight Connector 54"/>
            <p:cNvCxnSpPr/>
            <p:nvPr userDrawn="1"/>
          </p:nvCxnSpPr>
          <p:spPr>
            <a:xfrm flipH="1" flipV="1">
              <a:off x="7456076" y="1905274"/>
              <a:ext cx="1687924" cy="1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/>
            <p:cNvSpPr/>
            <p:nvPr userDrawn="1"/>
          </p:nvSpPr>
          <p:spPr>
            <a:xfrm rot="5400000">
              <a:off x="8129566" y="1892847"/>
              <a:ext cx="10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4" name="8-Point Star 3"/>
            <p:cNvSpPr/>
            <p:nvPr userDrawn="1"/>
          </p:nvSpPr>
          <p:spPr>
            <a:xfrm>
              <a:off x="7743111" y="1853240"/>
              <a:ext cx="115215" cy="115215"/>
            </a:xfrm>
            <a:prstGeom prst="star8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62" name="Rectangle 61"/>
            <p:cNvSpPr/>
            <p:nvPr userDrawn="1"/>
          </p:nvSpPr>
          <p:spPr>
            <a:xfrm rot="5400000">
              <a:off x="7223185" y="1889240"/>
              <a:ext cx="64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3" name="Group 2"/>
          <p:cNvGrpSpPr/>
          <p:nvPr userDrawn="1"/>
        </p:nvGrpSpPr>
        <p:grpSpPr>
          <a:xfrm>
            <a:off x="0" y="1187430"/>
            <a:ext cx="1687924" cy="486000"/>
            <a:chOff x="0" y="1583240"/>
            <a:chExt cx="1687924" cy="648000"/>
          </a:xfrm>
        </p:grpSpPr>
        <p:cxnSp>
          <p:nvCxnSpPr>
            <p:cNvPr id="30" name="Straight Connector 29"/>
            <p:cNvCxnSpPr>
              <a:stCxn id="51" idx="1"/>
            </p:cNvCxnSpPr>
            <p:nvPr userDrawn="1"/>
          </p:nvCxnSpPr>
          <p:spPr>
            <a:xfrm flipH="1">
              <a:off x="0" y="1905274"/>
              <a:ext cx="1687924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0" name="Rectangle 59"/>
            <p:cNvSpPr/>
            <p:nvPr userDrawn="1"/>
          </p:nvSpPr>
          <p:spPr>
            <a:xfrm rot="5400000">
              <a:off x="928335" y="1887275"/>
              <a:ext cx="10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61" name="8-Point Star 60"/>
            <p:cNvSpPr/>
            <p:nvPr userDrawn="1"/>
          </p:nvSpPr>
          <p:spPr>
            <a:xfrm>
              <a:off x="1269170" y="1849633"/>
              <a:ext cx="115215" cy="115215"/>
            </a:xfrm>
            <a:prstGeom prst="star8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21" name="Rectangle 20"/>
            <p:cNvSpPr/>
            <p:nvPr userDrawn="1"/>
          </p:nvSpPr>
          <p:spPr>
            <a:xfrm rot="5400000">
              <a:off x="1272815" y="1889240"/>
              <a:ext cx="64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22" name="Rectangle 21"/>
          <p:cNvSpPr/>
          <p:nvPr userDrawn="1"/>
        </p:nvSpPr>
        <p:spPr>
          <a:xfrm>
            <a:off x="1682043" y="1875052"/>
            <a:ext cx="576815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>
            <a:stCxn id="22" idx="1"/>
          </p:cNvCxnSpPr>
          <p:nvPr userDrawn="1"/>
        </p:nvCxnSpPr>
        <p:spPr>
          <a:xfrm flipH="1">
            <a:off x="-5881" y="2263901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H="1" flipV="1">
            <a:off x="7450196" y="226390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 userDrawn="1"/>
        </p:nvSpPr>
        <p:spPr>
          <a:xfrm rot="5400000">
            <a:off x="8137185" y="225008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8-Point Star 25"/>
          <p:cNvSpPr/>
          <p:nvPr userDrawn="1"/>
        </p:nvSpPr>
        <p:spPr>
          <a:xfrm>
            <a:off x="7737230" y="222487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 rot="5400000">
            <a:off x="935954" y="224590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8-Point Star 27"/>
          <p:cNvSpPr/>
          <p:nvPr userDrawn="1"/>
        </p:nvSpPr>
        <p:spPr>
          <a:xfrm>
            <a:off x="1263290" y="222217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298304" y="224737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 rot="5400000">
            <a:off x="1347934" y="224737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1682043" y="2715770"/>
            <a:ext cx="576815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3" name="Straight Connector 32"/>
          <p:cNvCxnSpPr>
            <a:stCxn id="32" idx="1"/>
          </p:cNvCxnSpPr>
          <p:nvPr userDrawn="1"/>
        </p:nvCxnSpPr>
        <p:spPr>
          <a:xfrm flipH="1">
            <a:off x="-5881" y="3104620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H="1" flipV="1">
            <a:off x="7450196" y="310462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 userDrawn="1"/>
        </p:nvSpPr>
        <p:spPr>
          <a:xfrm rot="5400000">
            <a:off x="8137185" y="309080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8-Point Star 35"/>
          <p:cNvSpPr/>
          <p:nvPr userDrawn="1"/>
        </p:nvSpPr>
        <p:spPr>
          <a:xfrm>
            <a:off x="7737230" y="306559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 rot="5400000">
            <a:off x="935954" y="308662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8-Point Star 37"/>
          <p:cNvSpPr/>
          <p:nvPr userDrawn="1"/>
        </p:nvSpPr>
        <p:spPr>
          <a:xfrm>
            <a:off x="1263290" y="306289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298304" y="308809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 rot="5400000">
            <a:off x="1347934" y="308809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6369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687925" y="1040105"/>
            <a:ext cx="576815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484762" y="392006"/>
            <a:ext cx="417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50" smtClean="0">
                <a:solidFill>
                  <a:prstClr val="black"/>
                </a:solidFill>
                <a:cs typeface="B Mitra" pitchFamily="2" charset="-78"/>
              </a:rPr>
              <a:t>سال 1391 سال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484762" y="669005"/>
            <a:ext cx="4174478" cy="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42895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41513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38993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1428955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41095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38722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682043" y="1875052"/>
            <a:ext cx="576815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>
            <a:stCxn id="22" idx="1"/>
          </p:cNvCxnSpPr>
          <p:nvPr userDrawn="1"/>
        </p:nvCxnSpPr>
        <p:spPr>
          <a:xfrm flipH="1">
            <a:off x="-5881" y="2263901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H="1" flipV="1">
            <a:off x="7450196" y="226390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 userDrawn="1"/>
        </p:nvSpPr>
        <p:spPr>
          <a:xfrm rot="5400000">
            <a:off x="8137185" y="225008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8-Point Star 25"/>
          <p:cNvSpPr/>
          <p:nvPr userDrawn="1"/>
        </p:nvSpPr>
        <p:spPr>
          <a:xfrm>
            <a:off x="7737230" y="222487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 rot="5400000">
            <a:off x="935954" y="224590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8-Point Star 27"/>
          <p:cNvSpPr/>
          <p:nvPr userDrawn="1"/>
        </p:nvSpPr>
        <p:spPr>
          <a:xfrm>
            <a:off x="1263290" y="222217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298304" y="224737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 rot="5400000">
            <a:off x="1347934" y="224737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1682043" y="2715770"/>
            <a:ext cx="576815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3" name="Straight Connector 32"/>
          <p:cNvCxnSpPr>
            <a:stCxn id="32" idx="1"/>
          </p:cNvCxnSpPr>
          <p:nvPr userDrawn="1"/>
        </p:nvCxnSpPr>
        <p:spPr>
          <a:xfrm flipH="1">
            <a:off x="-5881" y="3104620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H="1" flipV="1">
            <a:off x="7450196" y="310462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 userDrawn="1"/>
        </p:nvSpPr>
        <p:spPr>
          <a:xfrm rot="5400000">
            <a:off x="8137185" y="309080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8-Point Star 35"/>
          <p:cNvSpPr/>
          <p:nvPr userDrawn="1"/>
        </p:nvSpPr>
        <p:spPr>
          <a:xfrm>
            <a:off x="7737230" y="306559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 rot="5400000">
            <a:off x="935954" y="308662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8-Point Star 37"/>
          <p:cNvSpPr/>
          <p:nvPr userDrawn="1"/>
        </p:nvSpPr>
        <p:spPr>
          <a:xfrm>
            <a:off x="1263290" y="306289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298304" y="308809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 rot="5400000">
            <a:off x="1347934" y="308809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41243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04185" y="141243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625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100"/>
                            </p:stCondLst>
                            <p:childTnLst>
                              <p:par>
                                <p:cTn id="13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200"/>
                            </p:stCondLst>
                            <p:childTnLst>
                              <p:par>
                                <p:cTn id="21" presetID="35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6" presetClass="entr" presetSubtype="37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2" grpId="0" animBg="1"/>
      <p:bldP spid="29" grpId="0" animBg="1"/>
      <p:bldP spid="31" grpId="0" animBg="1"/>
      <p:bldP spid="32" grpId="0" animBg="1"/>
      <p:bldP spid="39" grpId="0" animBg="1"/>
      <p:bldP spid="40" grpId="0" animBg="1"/>
      <p:bldP spid="41" grpId="0" animBg="1"/>
      <p:bldP spid="43" grpId="0" animBg="1"/>
    </p:bld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687925" y="1040105"/>
            <a:ext cx="576815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484762" y="392006"/>
            <a:ext cx="417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50" smtClean="0">
                <a:solidFill>
                  <a:prstClr val="black"/>
                </a:solidFill>
                <a:cs typeface="B Mitra" pitchFamily="2" charset="-78"/>
              </a:rPr>
              <a:t>سال 1391 سال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484762" y="669005"/>
            <a:ext cx="4174478" cy="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42895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41513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38993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1428955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41095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38722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682043" y="1875052"/>
            <a:ext cx="576815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3" name="Straight Connector 22"/>
          <p:cNvCxnSpPr>
            <a:stCxn id="22" idx="1"/>
          </p:cNvCxnSpPr>
          <p:nvPr userDrawn="1"/>
        </p:nvCxnSpPr>
        <p:spPr>
          <a:xfrm flipH="1">
            <a:off x="-5881" y="2263901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 userDrawn="1"/>
        </p:nvCxnSpPr>
        <p:spPr>
          <a:xfrm flipH="1" flipV="1">
            <a:off x="7450196" y="226390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 userDrawn="1"/>
        </p:nvSpPr>
        <p:spPr>
          <a:xfrm rot="5400000">
            <a:off x="8137185" y="225008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8-Point Star 25"/>
          <p:cNvSpPr/>
          <p:nvPr userDrawn="1"/>
        </p:nvSpPr>
        <p:spPr>
          <a:xfrm>
            <a:off x="7737230" y="222487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 rot="5400000">
            <a:off x="935954" y="224590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8-Point Star 27"/>
          <p:cNvSpPr/>
          <p:nvPr userDrawn="1"/>
        </p:nvSpPr>
        <p:spPr>
          <a:xfrm>
            <a:off x="1263290" y="222217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298304" y="224737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 rot="5400000">
            <a:off x="1347934" y="224737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1682043" y="2715770"/>
            <a:ext cx="576815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3" name="Straight Connector 32"/>
          <p:cNvCxnSpPr>
            <a:stCxn id="32" idx="1"/>
          </p:cNvCxnSpPr>
          <p:nvPr userDrawn="1"/>
        </p:nvCxnSpPr>
        <p:spPr>
          <a:xfrm flipH="1">
            <a:off x="-5881" y="3104620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 userDrawn="1"/>
        </p:nvCxnSpPr>
        <p:spPr>
          <a:xfrm flipH="1" flipV="1">
            <a:off x="7450196" y="310462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 userDrawn="1"/>
        </p:nvSpPr>
        <p:spPr>
          <a:xfrm rot="5400000">
            <a:off x="8137185" y="309080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6" name="8-Point Star 35"/>
          <p:cNvSpPr/>
          <p:nvPr userDrawn="1"/>
        </p:nvSpPr>
        <p:spPr>
          <a:xfrm>
            <a:off x="7737230" y="306559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 rot="5400000">
            <a:off x="935954" y="308662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8-Point Star 37"/>
          <p:cNvSpPr/>
          <p:nvPr userDrawn="1"/>
        </p:nvSpPr>
        <p:spPr>
          <a:xfrm>
            <a:off x="1263290" y="306289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298304" y="308809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 rot="5400000">
            <a:off x="1347934" y="308809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41243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41243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81251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mph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Clr clrSpc="rgb" dir="cw">
                                      <p:cBhvr>
                                        <p:cTn id="13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" dur="7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8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75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35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3" presetClass="path" presetSubtype="0" accel="50000" decel="5000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16" presetClass="entr" presetSubtype="37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mph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Clr clrSpc="rgb" dir="cw">
                                      <p:cBhvr>
                                        <p:cTn id="28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9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0" dur="7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mph" presetSubtype="2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Clr clrSpc="rgb" dir="cw">
                                      <p:cBhvr>
                                        <p:cTn id="32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3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4" dur="7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" presetClass="emph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Clr clrSpc="rgb" dir="cw">
                                      <p:cBhvr>
                                        <p:cTn id="43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4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5" dur="7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mph" presetSubtype="2" fill="hold" nodeType="withEffect">
                                  <p:stCondLst>
                                    <p:cond delay="2700"/>
                                  </p:stCondLst>
                                  <p:childTnLst>
                                    <p:animClr clrSpc="rgb" dir="cw">
                                      <p:cBhvr>
                                        <p:cTn id="47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8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9" dur="7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22" grpId="0" animBg="1"/>
      <p:bldP spid="29" grpId="0" animBg="1"/>
      <p:bldP spid="31" grpId="0" animBg="1"/>
      <p:bldP spid="32" grpId="0" animBg="1"/>
      <p:bldP spid="39" grpId="0" animBg="1"/>
      <p:bldP spid="40" grpId="0" animBg="1"/>
      <p:bldP spid="41" grpId="0" animBg="1"/>
      <p:bldP spid="43" grpId="0" animBg="1"/>
    </p:bld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2952101" y="1282713"/>
            <a:ext cx="3657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3200400" y="1625613"/>
            <a:ext cx="3200400" cy="2400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3429000" y="1963382"/>
            <a:ext cx="27432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3657600" y="2306282"/>
            <a:ext cx="2286000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3866501" y="2654313"/>
            <a:ext cx="18288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5759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5" grpId="0" animBg="1"/>
      <p:bldP spid="45" grpId="1" animBg="1"/>
      <p:bldP spid="42" grpId="0" animBg="1"/>
      <p:bldP spid="42" grpId="1" animBg="1"/>
      <p:bldP spid="44" grpId="0" animBg="1"/>
      <p:bldP spid="44" grpId="1" animBg="1"/>
      <p:bldP spid="2" grpId="0" animBg="1"/>
      <p:bldP spid="2" grpId="1" animBg="1"/>
    </p:bld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2952101" y="1280749"/>
            <a:ext cx="3657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2952101" y="1280183"/>
            <a:ext cx="3657600" cy="27432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3200400" y="1625613"/>
            <a:ext cx="3200400" cy="2400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3429000" y="1963382"/>
            <a:ext cx="2743200" cy="2057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Rectangle 43"/>
          <p:cNvSpPr/>
          <p:nvPr userDrawn="1"/>
        </p:nvSpPr>
        <p:spPr>
          <a:xfrm>
            <a:off x="3657600" y="2306282"/>
            <a:ext cx="2286000" cy="1714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3866501" y="2654313"/>
            <a:ext cx="1828800" cy="13716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4617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1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63" presetClass="path" presetSubtype="0" accel="50000" decel="5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36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35" presetClass="path" presetSubtype="0" accel="50000" decel="50000" fill="hold" grpId="1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3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3" grpId="1" animBg="1"/>
      <p:bldP spid="46" grpId="0" animBg="1"/>
      <p:bldP spid="46" grpId="1" animBg="1"/>
      <p:bldP spid="45" grpId="0" animBg="1"/>
      <p:bldP spid="45" grpId="1" animBg="1"/>
      <p:bldP spid="42" grpId="0" animBg="1"/>
      <p:bldP spid="42" grpId="1" animBg="1"/>
      <p:bldP spid="44" grpId="0" animBg="1"/>
      <p:bldP spid="44" grpId="1" animBg="1"/>
      <p:bldP spid="2" grpId="0" animBg="1"/>
      <p:bldP spid="2" grpId="1" animBg="1"/>
    </p:bld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3" name="Frame 2"/>
          <p:cNvSpPr/>
          <p:nvPr userDrawn="1"/>
        </p:nvSpPr>
        <p:spPr>
          <a:xfrm>
            <a:off x="734780" y="958742"/>
            <a:ext cx="7677721" cy="3226019"/>
          </a:xfrm>
          <a:prstGeom prst="frame">
            <a:avLst>
              <a:gd name="adj1" fmla="val 531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4" name="Rectangle 3"/>
          <p:cNvSpPr/>
          <p:nvPr userDrawn="1"/>
        </p:nvSpPr>
        <p:spPr>
          <a:xfrm>
            <a:off x="1129827" y="1237853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Rectangle 19"/>
          <p:cNvSpPr/>
          <p:nvPr userDrawn="1"/>
        </p:nvSpPr>
        <p:spPr>
          <a:xfrm>
            <a:off x="1129826" y="2649237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2536537" y="1239844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2536536" y="2651228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3919117" y="1239844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3919116" y="2651228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5326850" y="1239844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5326849" y="2651228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6761087" y="1239844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>
            <a:off x="6761086" y="2651228"/>
            <a:ext cx="1255699" cy="12673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35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61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81472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110247"/>
            <a:ext cx="3955715" cy="3876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05624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04242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01722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056247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03824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01451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03972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03972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355716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59724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58071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54910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597242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57924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55551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55919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58071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189214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13366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11984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09464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13366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11566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09193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11714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11714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425546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67701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66319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63798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677012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65901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63528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65054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65054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687925" y="295980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56077" y="320132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43066" y="318750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8-Point Star 56"/>
          <p:cNvSpPr/>
          <p:nvPr userDrawn="1"/>
        </p:nvSpPr>
        <p:spPr>
          <a:xfrm>
            <a:off x="7743112" y="316230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>
            <a:stCxn id="52" idx="1"/>
          </p:cNvCxnSpPr>
          <p:nvPr userDrawn="1"/>
        </p:nvCxnSpPr>
        <p:spPr>
          <a:xfrm flipH="1" flipV="1">
            <a:off x="0" y="320132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941835" y="318332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1269170" y="315959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1347934" y="318480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334304" y="318480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1687925" y="3497132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6" name="Straight Connector 65"/>
          <p:cNvCxnSpPr/>
          <p:nvPr userDrawn="1"/>
        </p:nvCxnSpPr>
        <p:spPr>
          <a:xfrm flipH="1" flipV="1">
            <a:off x="7456077" y="373866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 userDrawn="1"/>
        </p:nvSpPr>
        <p:spPr>
          <a:xfrm rot="5400000">
            <a:off x="8143066" y="372483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8-Point Star 67"/>
          <p:cNvSpPr/>
          <p:nvPr userDrawn="1"/>
        </p:nvSpPr>
        <p:spPr>
          <a:xfrm>
            <a:off x="7743112" y="36996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9" name="Straight Connector 68"/>
          <p:cNvCxnSpPr>
            <a:stCxn id="65" idx="1"/>
          </p:cNvCxnSpPr>
          <p:nvPr userDrawn="1"/>
        </p:nvCxnSpPr>
        <p:spPr>
          <a:xfrm flipH="1" flipV="1">
            <a:off x="0" y="373865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 userDrawn="1"/>
        </p:nvSpPr>
        <p:spPr>
          <a:xfrm rot="5400000">
            <a:off x="941835" y="372065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8-Point Star 70"/>
          <p:cNvSpPr/>
          <p:nvPr userDrawn="1"/>
        </p:nvSpPr>
        <p:spPr>
          <a:xfrm>
            <a:off x="1269170" y="369692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 rot="5400000">
            <a:off x="1347934" y="3722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 rot="5400000">
            <a:off x="7334304" y="3722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1683380" y="403909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5" name="Straight Connector 74"/>
          <p:cNvCxnSpPr/>
          <p:nvPr userDrawn="1"/>
        </p:nvCxnSpPr>
        <p:spPr>
          <a:xfrm flipH="1" flipV="1">
            <a:off x="7451532" y="428061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 userDrawn="1"/>
        </p:nvSpPr>
        <p:spPr>
          <a:xfrm rot="5400000">
            <a:off x="8138521" y="426679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8-Point Star 76"/>
          <p:cNvSpPr/>
          <p:nvPr userDrawn="1"/>
        </p:nvSpPr>
        <p:spPr>
          <a:xfrm>
            <a:off x="7738567" y="424159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8" name="Straight Connector 77"/>
          <p:cNvCxnSpPr>
            <a:stCxn id="74" idx="1"/>
          </p:cNvCxnSpPr>
          <p:nvPr userDrawn="1"/>
        </p:nvCxnSpPr>
        <p:spPr>
          <a:xfrm flipH="1" flipV="1">
            <a:off x="-4545" y="4280617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 userDrawn="1"/>
        </p:nvSpPr>
        <p:spPr>
          <a:xfrm rot="5400000">
            <a:off x="937290" y="426261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8-Point Star 79"/>
          <p:cNvSpPr/>
          <p:nvPr userDrawn="1"/>
        </p:nvSpPr>
        <p:spPr>
          <a:xfrm>
            <a:off x="1264625" y="423888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" name="Rectangle 80"/>
          <p:cNvSpPr/>
          <p:nvPr userDrawn="1"/>
        </p:nvSpPr>
        <p:spPr>
          <a:xfrm rot="5400000">
            <a:off x="1343389" y="426409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Rectangle 81"/>
          <p:cNvSpPr/>
          <p:nvPr userDrawn="1"/>
        </p:nvSpPr>
        <p:spPr>
          <a:xfrm rot="5400000">
            <a:off x="7329759" y="426409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814722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35571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189214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2438192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680313" y="2958132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680313" y="3499839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680313" y="4037618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700424" y="11024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444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6" presetClass="entr" presetSubtype="37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300"/>
                            </p:stCondLst>
                            <p:childTnLst>
                              <p:par>
                                <p:cTn id="9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600"/>
                            </p:stCondLst>
                            <p:childTnLst>
                              <p:par>
                                <p:cTn id="10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900"/>
                            </p:stCondLst>
                            <p:childTnLst>
                              <p:par>
                                <p:cTn id="1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200"/>
                            </p:stCondLst>
                            <p:childTnLst>
                              <p:par>
                                <p:cTn id="1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2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500"/>
                            </p:stCondLst>
                            <p:childTnLst>
                              <p:par>
                                <p:cTn id="1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0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1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52" grpId="0" animBg="1"/>
      <p:bldP spid="63" grpId="0" animBg="1"/>
      <p:bldP spid="64" grpId="0" animBg="1"/>
      <p:bldP spid="65" grpId="0" animBg="1"/>
      <p:bldP spid="72" grpId="0" animBg="1"/>
      <p:bldP spid="73" grpId="0" animBg="1"/>
      <p:bldP spid="74" grpId="0" animBg="1"/>
      <p:bldP spid="81" grpId="0" animBg="1"/>
      <p:bldP spid="82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1073955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110247"/>
            <a:ext cx="3955715" cy="445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31548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30166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27645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315481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29748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27375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29895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29895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614949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85647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83995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80833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85647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83847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81474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81843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83995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151373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39290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37908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35387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39290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37490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35117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37637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37637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68478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93624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92242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89722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936245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91824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89451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90978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90978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687925" y="321903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56077" y="346056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43066" y="344674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8-Point Star 56"/>
          <p:cNvSpPr/>
          <p:nvPr userDrawn="1"/>
        </p:nvSpPr>
        <p:spPr>
          <a:xfrm>
            <a:off x="7743112" y="342153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>
            <a:stCxn id="52" idx="1"/>
          </p:cNvCxnSpPr>
          <p:nvPr userDrawn="1"/>
        </p:nvCxnSpPr>
        <p:spPr>
          <a:xfrm flipH="1" flipV="1">
            <a:off x="0" y="346056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941835" y="344256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1269170" y="341883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1347934" y="344403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334304" y="344403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1687925" y="3756366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6" name="Straight Connector 65"/>
          <p:cNvCxnSpPr/>
          <p:nvPr userDrawn="1"/>
        </p:nvCxnSpPr>
        <p:spPr>
          <a:xfrm flipH="1" flipV="1">
            <a:off x="7456077" y="399789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 userDrawn="1"/>
        </p:nvSpPr>
        <p:spPr>
          <a:xfrm rot="5400000">
            <a:off x="8143066" y="398407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8-Point Star 67"/>
          <p:cNvSpPr/>
          <p:nvPr userDrawn="1"/>
        </p:nvSpPr>
        <p:spPr>
          <a:xfrm>
            <a:off x="7743112" y="395886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9" name="Straight Connector 68"/>
          <p:cNvCxnSpPr>
            <a:stCxn id="65" idx="1"/>
          </p:cNvCxnSpPr>
          <p:nvPr userDrawn="1"/>
        </p:nvCxnSpPr>
        <p:spPr>
          <a:xfrm flipH="1" flipV="1">
            <a:off x="0" y="3997892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 userDrawn="1"/>
        </p:nvSpPr>
        <p:spPr>
          <a:xfrm rot="5400000">
            <a:off x="941835" y="397989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8-Point Star 70"/>
          <p:cNvSpPr/>
          <p:nvPr userDrawn="1"/>
        </p:nvSpPr>
        <p:spPr>
          <a:xfrm>
            <a:off x="1269170" y="395616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 rot="5400000">
            <a:off x="1347934" y="398136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 rot="5400000">
            <a:off x="7334304" y="398136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1073956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61495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151375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2697426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680313" y="3217366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680313" y="3759073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700424" y="11024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371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3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600"/>
                            </p:stCondLst>
                            <p:childTnLst>
                              <p:par>
                                <p:cTn id="8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900"/>
                            </p:stCondLst>
                            <p:childTnLst>
                              <p:par>
                                <p:cTn id="9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200"/>
                            </p:stCondLst>
                            <p:childTnLst>
                              <p:par>
                                <p:cTn id="10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2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52" grpId="0" animBg="1"/>
      <p:bldP spid="63" grpId="0" animBg="1"/>
      <p:bldP spid="64" grpId="0" animBg="1"/>
      <p:bldP spid="65" grpId="0" animBg="1"/>
      <p:bldP spid="72" grpId="0" animBg="1"/>
      <p:bldP spid="73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81472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05624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04242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01722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056247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03824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01451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03972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03972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355716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59724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58071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54910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597242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57924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55551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55919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58071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189214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13366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11984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09464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13366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11566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09193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11714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11714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425546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67701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66319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63798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677012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65901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63528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65054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65054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687925" y="295980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56077" y="320132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43066" y="318750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8-Point Star 56"/>
          <p:cNvSpPr/>
          <p:nvPr userDrawn="1"/>
        </p:nvSpPr>
        <p:spPr>
          <a:xfrm>
            <a:off x="7743112" y="316230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>
            <a:stCxn id="52" idx="1"/>
          </p:cNvCxnSpPr>
          <p:nvPr userDrawn="1"/>
        </p:nvCxnSpPr>
        <p:spPr>
          <a:xfrm flipH="1" flipV="1">
            <a:off x="0" y="320132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941835" y="318332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1269170" y="315959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1347934" y="318480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334304" y="318480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1687925" y="3497132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6" name="Straight Connector 65"/>
          <p:cNvCxnSpPr/>
          <p:nvPr userDrawn="1"/>
        </p:nvCxnSpPr>
        <p:spPr>
          <a:xfrm flipH="1" flipV="1">
            <a:off x="7456077" y="373866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 userDrawn="1"/>
        </p:nvSpPr>
        <p:spPr>
          <a:xfrm rot="5400000">
            <a:off x="8143066" y="372483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8-Point Star 67"/>
          <p:cNvSpPr/>
          <p:nvPr userDrawn="1"/>
        </p:nvSpPr>
        <p:spPr>
          <a:xfrm>
            <a:off x="7743112" y="36996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9" name="Straight Connector 68"/>
          <p:cNvCxnSpPr>
            <a:stCxn id="65" idx="1"/>
          </p:cNvCxnSpPr>
          <p:nvPr userDrawn="1"/>
        </p:nvCxnSpPr>
        <p:spPr>
          <a:xfrm flipH="1" flipV="1">
            <a:off x="0" y="373865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 userDrawn="1"/>
        </p:nvSpPr>
        <p:spPr>
          <a:xfrm rot="5400000">
            <a:off x="941835" y="372065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8-Point Star 70"/>
          <p:cNvSpPr/>
          <p:nvPr userDrawn="1"/>
        </p:nvSpPr>
        <p:spPr>
          <a:xfrm>
            <a:off x="1269170" y="369692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 rot="5400000">
            <a:off x="1347934" y="3722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 rot="5400000">
            <a:off x="7334304" y="3722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1683380" y="403909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5" name="Straight Connector 74"/>
          <p:cNvCxnSpPr/>
          <p:nvPr userDrawn="1"/>
        </p:nvCxnSpPr>
        <p:spPr>
          <a:xfrm flipH="1" flipV="1">
            <a:off x="7451532" y="428061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 userDrawn="1"/>
        </p:nvSpPr>
        <p:spPr>
          <a:xfrm rot="5400000">
            <a:off x="8138521" y="426679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8-Point Star 76"/>
          <p:cNvSpPr/>
          <p:nvPr userDrawn="1"/>
        </p:nvSpPr>
        <p:spPr>
          <a:xfrm>
            <a:off x="7738567" y="424159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8" name="Straight Connector 77"/>
          <p:cNvCxnSpPr>
            <a:stCxn id="74" idx="1"/>
          </p:cNvCxnSpPr>
          <p:nvPr userDrawn="1"/>
        </p:nvCxnSpPr>
        <p:spPr>
          <a:xfrm flipH="1" flipV="1">
            <a:off x="-4545" y="4280617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 userDrawn="1"/>
        </p:nvSpPr>
        <p:spPr>
          <a:xfrm rot="5400000">
            <a:off x="937290" y="426261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8-Point Star 79"/>
          <p:cNvSpPr/>
          <p:nvPr userDrawn="1"/>
        </p:nvSpPr>
        <p:spPr>
          <a:xfrm>
            <a:off x="1264625" y="423888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" name="Rectangle 80"/>
          <p:cNvSpPr/>
          <p:nvPr userDrawn="1"/>
        </p:nvSpPr>
        <p:spPr>
          <a:xfrm rot="5400000">
            <a:off x="1343389" y="426409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Rectangle 81"/>
          <p:cNvSpPr/>
          <p:nvPr userDrawn="1"/>
        </p:nvSpPr>
        <p:spPr>
          <a:xfrm rot="5400000">
            <a:off x="7329759" y="426409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814722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35571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189214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2438192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680313" y="2958132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680313" y="3499839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680313" y="4037618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781568" y="110247"/>
            <a:ext cx="3610070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pic>
        <p:nvPicPr>
          <p:cNvPr id="83" name="Picture 8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081081" y="36705"/>
            <a:ext cx="621118" cy="662082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H="1">
            <a:off x="2471010" y="36705"/>
            <a:ext cx="621118" cy="66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633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6" presetClass="entr" presetSubtype="37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8000"/>
                            </p:stCondLst>
                            <p:childTnLst>
                              <p:par>
                                <p:cTn id="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300"/>
                            </p:stCondLst>
                            <p:childTnLst>
                              <p:par>
                                <p:cTn id="9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8600"/>
                            </p:stCondLst>
                            <p:childTnLst>
                              <p:par>
                                <p:cTn id="10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8900"/>
                            </p:stCondLst>
                            <p:childTnLst>
                              <p:par>
                                <p:cTn id="11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9200"/>
                            </p:stCondLst>
                            <p:childTnLst>
                              <p:par>
                                <p:cTn id="12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1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2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3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5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6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7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9500"/>
                            </p:stCondLst>
                            <p:childTnLst>
                              <p:par>
                                <p:cTn id="12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0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1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2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4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5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52" grpId="0" animBg="1"/>
      <p:bldP spid="63" grpId="0" animBg="1"/>
      <p:bldP spid="64" grpId="0" animBg="1"/>
      <p:bldP spid="65" grpId="0" animBg="1"/>
      <p:bldP spid="72" grpId="0" animBg="1"/>
      <p:bldP spid="73" grpId="0" animBg="1"/>
      <p:bldP spid="74" grpId="0" animBg="1"/>
      <p:bldP spid="81" grpId="0" animBg="1"/>
      <p:bldP spid="82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E81BB2-0AF4-428F-B4FF-2DAE0365A83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376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964053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20558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19175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16655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205579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18758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16385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18905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18905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505047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74657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73004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6984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746574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72857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70484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70852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73004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04147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28299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26917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24397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28299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26499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24126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26647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26647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574878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82634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81252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78731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826343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80834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78461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79987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79987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687925" y="3109132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56077" y="335065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43066" y="333683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8-Point Star 56"/>
          <p:cNvSpPr/>
          <p:nvPr userDrawn="1"/>
        </p:nvSpPr>
        <p:spPr>
          <a:xfrm>
            <a:off x="7743112" y="33116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>
            <a:stCxn id="52" idx="1"/>
          </p:cNvCxnSpPr>
          <p:nvPr userDrawn="1"/>
        </p:nvCxnSpPr>
        <p:spPr>
          <a:xfrm flipH="1" flipV="1">
            <a:off x="0" y="335065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941835" y="333265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1269170" y="330892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1347934" y="3334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334304" y="3334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1687925" y="364646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6" name="Straight Connector 65"/>
          <p:cNvCxnSpPr/>
          <p:nvPr userDrawn="1"/>
        </p:nvCxnSpPr>
        <p:spPr>
          <a:xfrm flipH="1" flipV="1">
            <a:off x="7456077" y="388799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 userDrawn="1"/>
        </p:nvSpPr>
        <p:spPr>
          <a:xfrm rot="5400000">
            <a:off x="8143066" y="387417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8-Point Star 67"/>
          <p:cNvSpPr/>
          <p:nvPr userDrawn="1"/>
        </p:nvSpPr>
        <p:spPr>
          <a:xfrm>
            <a:off x="7743112" y="384896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9" name="Straight Connector 68"/>
          <p:cNvCxnSpPr>
            <a:stCxn id="65" idx="1"/>
          </p:cNvCxnSpPr>
          <p:nvPr userDrawn="1"/>
        </p:nvCxnSpPr>
        <p:spPr>
          <a:xfrm flipH="1" flipV="1">
            <a:off x="0" y="388799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 userDrawn="1"/>
        </p:nvSpPr>
        <p:spPr>
          <a:xfrm rot="5400000">
            <a:off x="941835" y="386999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8-Point Star 70"/>
          <p:cNvSpPr/>
          <p:nvPr userDrawn="1"/>
        </p:nvSpPr>
        <p:spPr>
          <a:xfrm>
            <a:off x="1269170" y="384626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 rot="5400000">
            <a:off x="1347934" y="387146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 rot="5400000">
            <a:off x="7334304" y="387146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1683380" y="4188422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5" name="Straight Connector 74"/>
          <p:cNvCxnSpPr/>
          <p:nvPr userDrawn="1"/>
        </p:nvCxnSpPr>
        <p:spPr>
          <a:xfrm flipH="1" flipV="1">
            <a:off x="7451532" y="442995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 userDrawn="1"/>
        </p:nvSpPr>
        <p:spPr>
          <a:xfrm rot="5400000">
            <a:off x="8138521" y="441612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8-Point Star 76"/>
          <p:cNvSpPr/>
          <p:nvPr userDrawn="1"/>
        </p:nvSpPr>
        <p:spPr>
          <a:xfrm>
            <a:off x="7738567" y="439092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8" name="Straight Connector 77"/>
          <p:cNvCxnSpPr>
            <a:stCxn id="74" idx="1"/>
          </p:cNvCxnSpPr>
          <p:nvPr userDrawn="1"/>
        </p:nvCxnSpPr>
        <p:spPr>
          <a:xfrm flipH="1" flipV="1">
            <a:off x="-4545" y="442994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 userDrawn="1"/>
        </p:nvSpPr>
        <p:spPr>
          <a:xfrm rot="5400000">
            <a:off x="937290" y="441194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8-Point Star 79"/>
          <p:cNvSpPr/>
          <p:nvPr userDrawn="1"/>
        </p:nvSpPr>
        <p:spPr>
          <a:xfrm>
            <a:off x="1264625" y="438821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" name="Rectangle 80"/>
          <p:cNvSpPr/>
          <p:nvPr userDrawn="1"/>
        </p:nvSpPr>
        <p:spPr>
          <a:xfrm rot="5400000">
            <a:off x="1343389" y="441342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Rectangle 81"/>
          <p:cNvSpPr/>
          <p:nvPr userDrawn="1"/>
        </p:nvSpPr>
        <p:spPr>
          <a:xfrm rot="5400000">
            <a:off x="7329759" y="441342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96405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505049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041473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258752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680313" y="310746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680313" y="364917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680313" y="4186949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781568" y="110247"/>
            <a:ext cx="3610070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pic>
        <p:nvPicPr>
          <p:cNvPr id="83" name="Picture 8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081081" y="36705"/>
            <a:ext cx="621118" cy="662082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H="1">
            <a:off x="2471010" y="36705"/>
            <a:ext cx="621118" cy="66208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91050" cy="958740"/>
          </a:xfrm>
          <a:prstGeom prst="rect">
            <a:avLst/>
          </a:prstGeom>
        </p:spPr>
      </p:pic>
      <p:sp>
        <p:nvSpPr>
          <p:cNvPr id="91" name="Right Triangle 90"/>
          <p:cNvSpPr/>
          <p:nvPr userDrawn="1"/>
        </p:nvSpPr>
        <p:spPr>
          <a:xfrm flipH="1" flipV="1">
            <a:off x="7109110" y="964444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3" name="Right Triangle 92"/>
          <p:cNvSpPr/>
          <p:nvPr userDrawn="1"/>
        </p:nvSpPr>
        <p:spPr>
          <a:xfrm flipH="1" flipV="1">
            <a:off x="7113440" y="1505048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5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7176761" y="1462520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97" name="Right Triangle 96"/>
          <p:cNvSpPr/>
          <p:nvPr userDrawn="1"/>
        </p:nvSpPr>
        <p:spPr>
          <a:xfrm flipH="1" flipV="1">
            <a:off x="7109816" y="2040774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170756" y="1996461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99" name="Right Triangle 98"/>
          <p:cNvSpPr/>
          <p:nvPr userDrawn="1"/>
        </p:nvSpPr>
        <p:spPr>
          <a:xfrm flipH="1" flipV="1">
            <a:off x="7110647" y="2574880"/>
            <a:ext cx="345645" cy="250111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1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7145135" y="2529031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102" name="Right Triangle 101"/>
          <p:cNvSpPr/>
          <p:nvPr userDrawn="1"/>
        </p:nvSpPr>
        <p:spPr>
          <a:xfrm flipH="1" flipV="1">
            <a:off x="7109108" y="3109132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3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7148357" y="3062132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104" name="Right Triangle 103"/>
          <p:cNvSpPr/>
          <p:nvPr userDrawn="1"/>
        </p:nvSpPr>
        <p:spPr>
          <a:xfrm flipH="1" flipV="1">
            <a:off x="7111060" y="3645998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5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7152689" y="3602435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106" name="Right Triangle 105"/>
          <p:cNvSpPr/>
          <p:nvPr userDrawn="1"/>
        </p:nvSpPr>
        <p:spPr>
          <a:xfrm flipH="1" flipV="1">
            <a:off x="7104346" y="4188422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7143594" y="4141423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7172431" y="958741"/>
            <a:ext cx="286655" cy="21052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864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0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3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16" presetClass="entr" presetSubtype="37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63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9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9" presetID="16" presetClass="entr" presetSubtype="37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78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1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12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3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8300"/>
                            </p:stCondLst>
                            <p:childTnLst>
                              <p:par>
                                <p:cTn id="12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8600"/>
                            </p:stCondLst>
                            <p:childTnLst>
                              <p:par>
                                <p:cTn id="13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8900"/>
                            </p:stCondLst>
                            <p:childTnLst>
                              <p:par>
                                <p:cTn id="1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9200"/>
                            </p:stCondLst>
                            <p:childTnLst>
                              <p:par>
                                <p:cTn id="1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5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6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9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0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9500"/>
                            </p:stCondLst>
                            <p:childTnLst>
                              <p:par>
                                <p:cTn id="16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3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4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5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67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8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9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9800"/>
                            </p:stCondLst>
                            <p:childTnLst>
                              <p:par>
                                <p:cTn id="17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2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3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4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7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52" grpId="0" animBg="1"/>
      <p:bldP spid="63" grpId="0" animBg="1"/>
      <p:bldP spid="64" grpId="0" animBg="1"/>
      <p:bldP spid="65" grpId="0" animBg="1"/>
      <p:bldP spid="72" grpId="0" animBg="1"/>
      <p:bldP spid="73" grpId="0" animBg="1"/>
      <p:bldP spid="74" grpId="0" animBg="1"/>
      <p:bldP spid="81" grpId="0" animBg="1"/>
      <p:bldP spid="82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animBg="1"/>
      <p:bldP spid="93" grpId="0" animBg="1"/>
      <p:bldP spid="9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7" grpId="0" animBg="1"/>
      <p:bldP spid="9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9" grpId="0" animBg="1"/>
      <p:bldP spid="10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2" grpId="0" animBg="1"/>
      <p:bldP spid="10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4" grpId="0" animBg="1"/>
      <p:bldP spid="10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6" grpId="0" animBg="1"/>
      <p:bldP spid="10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0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964053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20558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19175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16655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205579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18758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16385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18905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18905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505047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74657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73004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6984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746574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72857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70484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70852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73004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04147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28299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26917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24397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28299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26499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24126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26647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26647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574878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82634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81252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78731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826343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80834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78461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79987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79987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96405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505049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041473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258752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781568" y="110247"/>
            <a:ext cx="3610070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pic>
        <p:nvPicPr>
          <p:cNvPr id="83" name="Picture 8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081081" y="36705"/>
            <a:ext cx="621118" cy="662082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H="1">
            <a:off x="2471010" y="36705"/>
            <a:ext cx="621118" cy="66208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91050" cy="958740"/>
          </a:xfrm>
          <a:prstGeom prst="rect">
            <a:avLst/>
          </a:prstGeom>
        </p:spPr>
      </p:pic>
      <p:sp>
        <p:nvSpPr>
          <p:cNvPr id="63" name="Right Triangle 62"/>
          <p:cNvSpPr/>
          <p:nvPr userDrawn="1"/>
        </p:nvSpPr>
        <p:spPr>
          <a:xfrm flipH="1" flipV="1">
            <a:off x="7109110" y="964444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7172430" y="921916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65" name="Right Triangle 64"/>
          <p:cNvSpPr/>
          <p:nvPr userDrawn="1"/>
        </p:nvSpPr>
        <p:spPr>
          <a:xfrm flipH="1" flipV="1">
            <a:off x="7113440" y="1505048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7176761" y="1462520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67" name="Right Triangle 66"/>
          <p:cNvSpPr/>
          <p:nvPr userDrawn="1"/>
        </p:nvSpPr>
        <p:spPr>
          <a:xfrm flipH="1" flipV="1">
            <a:off x="7109816" y="2040774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170756" y="1996461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69" name="Right Triangle 68"/>
          <p:cNvSpPr/>
          <p:nvPr userDrawn="1"/>
        </p:nvSpPr>
        <p:spPr>
          <a:xfrm flipH="1" flipV="1">
            <a:off x="7110649" y="2574245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7149897" y="2527246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066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800"/>
                            </p:stCondLst>
                            <p:childTnLst>
                              <p:par>
                                <p:cTn id="7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7100"/>
                            </p:stCondLst>
                            <p:childTnLst>
                              <p:par>
                                <p:cTn id="8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3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7400"/>
                            </p:stCondLst>
                            <p:childTnLst>
                              <p:par>
                                <p:cTn id="9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2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animBg="1"/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animBg="1"/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Rectangle 88"/>
          <p:cNvSpPr/>
          <p:nvPr userDrawn="1"/>
        </p:nvSpPr>
        <p:spPr>
          <a:xfrm>
            <a:off x="1688223" y="2574880"/>
            <a:ext cx="5767853" cy="102025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964053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20558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19175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16655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205579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18758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16385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18905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18905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505047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74657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73004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6984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746574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72857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70484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70852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73004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04147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28299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26917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24397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28299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26499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24126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26647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26647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574878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82634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81252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78731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826343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80834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78461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79987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79987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687925" y="3109132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56077" y="335065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43066" y="333683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8-Point Star 56"/>
          <p:cNvSpPr/>
          <p:nvPr userDrawn="1"/>
        </p:nvSpPr>
        <p:spPr>
          <a:xfrm>
            <a:off x="7743112" y="33116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>
            <a:stCxn id="52" idx="1"/>
          </p:cNvCxnSpPr>
          <p:nvPr userDrawn="1"/>
        </p:nvCxnSpPr>
        <p:spPr>
          <a:xfrm flipH="1" flipV="1">
            <a:off x="0" y="335065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941835" y="333265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1269170" y="330892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1347934" y="3334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334304" y="3334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96405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505049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041473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781568" y="110247"/>
            <a:ext cx="3610070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pic>
        <p:nvPicPr>
          <p:cNvPr id="83" name="Picture 8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081081" y="36705"/>
            <a:ext cx="621118" cy="662082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H="1">
            <a:off x="2471010" y="36705"/>
            <a:ext cx="621118" cy="66208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91050" cy="958740"/>
          </a:xfrm>
          <a:prstGeom prst="rect">
            <a:avLst/>
          </a:prstGeom>
        </p:spPr>
      </p:pic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2587524"/>
            <a:ext cx="5753948" cy="100760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Right Triangle 64"/>
          <p:cNvSpPr/>
          <p:nvPr userDrawn="1"/>
        </p:nvSpPr>
        <p:spPr>
          <a:xfrm flipH="1" flipV="1">
            <a:off x="7109110" y="964444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7172430" y="921916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67" name="Right Triangle 66"/>
          <p:cNvSpPr/>
          <p:nvPr userDrawn="1"/>
        </p:nvSpPr>
        <p:spPr>
          <a:xfrm flipH="1" flipV="1">
            <a:off x="7113440" y="1505048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7176761" y="1462520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69" name="Right Triangle 68"/>
          <p:cNvSpPr/>
          <p:nvPr userDrawn="1"/>
        </p:nvSpPr>
        <p:spPr>
          <a:xfrm flipH="1" flipV="1">
            <a:off x="7109816" y="2040774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170756" y="1996461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71" name="Right Triangle 70"/>
          <p:cNvSpPr/>
          <p:nvPr userDrawn="1"/>
        </p:nvSpPr>
        <p:spPr>
          <a:xfrm flipH="1" flipV="1">
            <a:off x="7110649" y="2574245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7149897" y="2527246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5146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65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0" presetClass="exit" presetSubtype="0" fill="hold" grpId="1" nodeType="withEffect">
                                  <p:stCondLst>
                                    <p:cond delay="5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5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6800"/>
                            </p:stCondLst>
                            <p:childTnLst>
                              <p:par>
                                <p:cTn id="9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7100"/>
                            </p:stCondLst>
                            <p:childTnLst>
                              <p:par>
                                <p:cTn id="10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7400"/>
                            </p:stCondLst>
                            <p:childTnLst>
                              <p:par>
                                <p:cTn id="11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7700"/>
                            </p:stCondLst>
                            <p:childTnLst>
                              <p:par>
                                <p:cTn id="12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9" grpId="0" animBg="1"/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0" grpId="1" animBg="1"/>
      <p:bldP spid="49" grpId="0" animBg="1"/>
      <p:bldP spid="50" grpId="0" animBg="1"/>
      <p:bldP spid="52" grpId="0" animBg="1"/>
      <p:bldP spid="52" grpId="1" animBg="1"/>
      <p:bldP spid="63" grpId="0" animBg="1"/>
      <p:bldP spid="64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animBg="1"/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animBg="1"/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1" grpId="0" animBg="1"/>
      <p:bldP spid="7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95874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20026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18644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16124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20026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18226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15853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18374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18374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49973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74126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72473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69312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741261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72326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69953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70321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72473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036158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277686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26386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23866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277685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25968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23595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26115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26115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569565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82103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80721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78200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82103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80303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77930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79456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79456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687925" y="3103819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56077" y="3345346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43066" y="333152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8-Point Star 56"/>
          <p:cNvSpPr/>
          <p:nvPr userDrawn="1"/>
        </p:nvSpPr>
        <p:spPr>
          <a:xfrm>
            <a:off x="7743112" y="330632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>
            <a:stCxn id="52" idx="1"/>
          </p:cNvCxnSpPr>
          <p:nvPr userDrawn="1"/>
        </p:nvCxnSpPr>
        <p:spPr>
          <a:xfrm flipH="1" flipV="1">
            <a:off x="0" y="3345345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941835" y="332734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1269170" y="330361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1347934" y="332882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334304" y="332882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1687925" y="364115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6" name="Straight Connector 65"/>
          <p:cNvCxnSpPr/>
          <p:nvPr userDrawn="1"/>
        </p:nvCxnSpPr>
        <p:spPr>
          <a:xfrm flipH="1" flipV="1">
            <a:off x="7456077" y="388267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 userDrawn="1"/>
        </p:nvSpPr>
        <p:spPr>
          <a:xfrm rot="5400000">
            <a:off x="8143066" y="386885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8-Point Star 67"/>
          <p:cNvSpPr/>
          <p:nvPr userDrawn="1"/>
        </p:nvSpPr>
        <p:spPr>
          <a:xfrm>
            <a:off x="7743112" y="384365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9" name="Straight Connector 68"/>
          <p:cNvCxnSpPr>
            <a:stCxn id="65" idx="1"/>
          </p:cNvCxnSpPr>
          <p:nvPr userDrawn="1"/>
        </p:nvCxnSpPr>
        <p:spPr>
          <a:xfrm flipH="1" flipV="1">
            <a:off x="0" y="3882677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 userDrawn="1"/>
        </p:nvSpPr>
        <p:spPr>
          <a:xfrm rot="5400000">
            <a:off x="941835" y="386467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8-Point Star 70"/>
          <p:cNvSpPr/>
          <p:nvPr userDrawn="1"/>
        </p:nvSpPr>
        <p:spPr>
          <a:xfrm>
            <a:off x="1269170" y="384094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 rot="5400000">
            <a:off x="1347934" y="386615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 rot="5400000">
            <a:off x="7334304" y="386615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46" y="0"/>
            <a:ext cx="3955715" cy="556017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1688224" y="958742"/>
            <a:ext cx="5767852" cy="10269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1688226" y="3103819"/>
            <a:ext cx="5767852" cy="10233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1688225" y="2036160"/>
            <a:ext cx="5767851" cy="10194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680313" y="3102151"/>
            <a:ext cx="5753948" cy="102500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036161"/>
            <a:ext cx="5753948" cy="101940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958741"/>
            <a:ext cx="5753948" cy="102699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pic>
        <p:nvPicPr>
          <p:cNvPr id="76" name="Picture 7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081081" y="36705"/>
            <a:ext cx="621118" cy="662082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H="1">
            <a:off x="2471010" y="36705"/>
            <a:ext cx="621118" cy="662082"/>
          </a:xfrm>
          <a:prstGeom prst="rect">
            <a:avLst/>
          </a:prstGeom>
        </p:spPr>
      </p:pic>
      <p:pic>
        <p:nvPicPr>
          <p:cNvPr id="78" name="Picture 77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91050" cy="958740"/>
          </a:xfrm>
          <a:prstGeom prst="rect">
            <a:avLst/>
          </a:prstGeom>
        </p:spPr>
      </p:pic>
      <p:sp>
        <p:nvSpPr>
          <p:cNvPr id="79" name="Right Triangle 78"/>
          <p:cNvSpPr/>
          <p:nvPr userDrawn="1"/>
        </p:nvSpPr>
        <p:spPr>
          <a:xfrm flipH="1" flipV="1">
            <a:off x="7109110" y="960872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7172430" y="921916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81" name="Right Triangle 80"/>
          <p:cNvSpPr/>
          <p:nvPr userDrawn="1"/>
        </p:nvSpPr>
        <p:spPr>
          <a:xfrm flipH="1" flipV="1">
            <a:off x="7109816" y="2037203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170756" y="1994675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  <p:sp>
        <p:nvSpPr>
          <p:cNvPr id="83" name="Right Triangle 82"/>
          <p:cNvSpPr/>
          <p:nvPr userDrawn="1"/>
        </p:nvSpPr>
        <p:spPr>
          <a:xfrm flipH="1" flipV="1">
            <a:off x="7109108" y="3103775"/>
            <a:ext cx="345645" cy="240030"/>
          </a:xfrm>
          <a:prstGeom prst="rtTriangle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7148357" y="3056775"/>
            <a:ext cx="342900" cy="210740"/>
          </a:xfrm>
        </p:spPr>
        <p:txBody>
          <a:bodyPr>
            <a:noAutofit/>
          </a:bodyPr>
          <a:lstStyle>
            <a:lvl1pPr marL="0" indent="0">
              <a:buNone/>
              <a:defRPr sz="1050">
                <a:cs typeface="B Mitra" pitchFamily="2" charset="-78"/>
              </a:defRPr>
            </a:lvl1pPr>
          </a:lstStyle>
          <a:p>
            <a:pPr lvl="0"/>
            <a:r>
              <a:rPr lang="en-US" smtClean="0"/>
              <a:t>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34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47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5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63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67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6" presetClass="entr" presetSubtype="37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0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7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7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5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800"/>
                            </p:stCondLst>
                            <p:childTnLst>
                              <p:par>
                                <p:cTn id="9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100"/>
                            </p:stCondLst>
                            <p:childTnLst>
                              <p:par>
                                <p:cTn id="10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7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400"/>
                            </p:stCondLst>
                            <p:childTnLst>
                              <p:par>
                                <p:cTn id="1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2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700"/>
                            </p:stCondLst>
                            <p:childTnLst>
                              <p:par>
                                <p:cTn id="11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0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1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4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5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9000"/>
                            </p:stCondLst>
                            <p:childTnLst>
                              <p:par>
                                <p:cTn id="12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9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0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1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4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5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52" grpId="0" animBg="1"/>
      <p:bldP spid="63" grpId="0" animBg="1"/>
      <p:bldP spid="64" grpId="0" animBg="1"/>
      <p:bldP spid="65" grpId="0" animBg="1"/>
      <p:bldP spid="72" grpId="0" animBg="1"/>
      <p:bldP spid="73" grpId="0" animBg="1"/>
      <p:bldP spid="2" grpId="0" animBg="1"/>
      <p:bldP spid="74" grpId="0" animBg="1"/>
      <p:bldP spid="75" grpId="0" animBg="1"/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animBg="1"/>
      <p:bldP spid="8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animBg="1"/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animBg="1"/>
      <p:bldP spid="8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964053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20558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19175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16655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205579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18758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16385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18905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18905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505047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74657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73004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6984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746574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72857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70484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70852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73004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04147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28299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26917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24397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28299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26499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24126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26647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26647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574878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82634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81252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78731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826343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80834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78461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79987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79987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687925" y="3109132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56077" y="335065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43066" y="333683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8-Point Star 56"/>
          <p:cNvSpPr/>
          <p:nvPr userDrawn="1"/>
        </p:nvSpPr>
        <p:spPr>
          <a:xfrm>
            <a:off x="7743112" y="33116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>
            <a:stCxn id="52" idx="1"/>
          </p:cNvCxnSpPr>
          <p:nvPr userDrawn="1"/>
        </p:nvCxnSpPr>
        <p:spPr>
          <a:xfrm flipH="1" flipV="1">
            <a:off x="0" y="335065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941835" y="333265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1269170" y="330892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1347934" y="3334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334304" y="333413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1687925" y="364646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6" name="Straight Connector 65"/>
          <p:cNvCxnSpPr/>
          <p:nvPr userDrawn="1"/>
        </p:nvCxnSpPr>
        <p:spPr>
          <a:xfrm flipH="1" flipV="1">
            <a:off x="7456077" y="388799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 userDrawn="1"/>
        </p:nvSpPr>
        <p:spPr>
          <a:xfrm rot="5400000">
            <a:off x="8143066" y="387417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8-Point Star 67"/>
          <p:cNvSpPr/>
          <p:nvPr userDrawn="1"/>
        </p:nvSpPr>
        <p:spPr>
          <a:xfrm>
            <a:off x="7743112" y="384896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9" name="Straight Connector 68"/>
          <p:cNvCxnSpPr>
            <a:stCxn id="65" idx="1"/>
          </p:cNvCxnSpPr>
          <p:nvPr userDrawn="1"/>
        </p:nvCxnSpPr>
        <p:spPr>
          <a:xfrm flipH="1" flipV="1">
            <a:off x="0" y="388799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 userDrawn="1"/>
        </p:nvSpPr>
        <p:spPr>
          <a:xfrm rot="5400000">
            <a:off x="941835" y="386999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8-Point Star 70"/>
          <p:cNvSpPr/>
          <p:nvPr userDrawn="1"/>
        </p:nvSpPr>
        <p:spPr>
          <a:xfrm>
            <a:off x="1269170" y="384626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 rot="5400000">
            <a:off x="1347934" y="387146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 rot="5400000">
            <a:off x="7334304" y="387146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96405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505049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041473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258752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680313" y="310746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680313" y="364917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781568" y="110247"/>
            <a:ext cx="3610070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pic>
        <p:nvPicPr>
          <p:cNvPr id="83" name="Picture 8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081081" y="36705"/>
            <a:ext cx="621118" cy="662082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H="1">
            <a:off x="2471010" y="36705"/>
            <a:ext cx="621118" cy="66208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 userDrawn="1"/>
        </p:nvPicPr>
        <p:blipFill>
          <a:blip r:embed="rId3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91050" cy="95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232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5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63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2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16" presetClass="entr" presetSubtype="37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5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3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600"/>
                            </p:stCondLst>
                            <p:childTnLst>
                              <p:par>
                                <p:cTn id="8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900"/>
                            </p:stCondLst>
                            <p:childTnLst>
                              <p:par>
                                <p:cTn id="9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200"/>
                            </p:stCondLst>
                            <p:childTnLst>
                              <p:par>
                                <p:cTn id="10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500"/>
                            </p:stCondLst>
                            <p:childTnLst>
                              <p:par>
                                <p:cTn id="1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2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52" grpId="0" animBg="1"/>
      <p:bldP spid="63" grpId="0" animBg="1"/>
      <p:bldP spid="64" grpId="0" animBg="1"/>
      <p:bldP spid="65" grpId="0" animBg="1"/>
      <p:bldP spid="72" grpId="0" animBg="1"/>
      <p:bldP spid="73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1073955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31548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30166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27645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315481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29748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27375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29895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29895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614949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85647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83995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80833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85647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83847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81474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81843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83995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151373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39290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37908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35387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39290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37490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35117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37637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37637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68478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93624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92242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89722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936245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91824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89451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90978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90978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687925" y="321903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56077" y="346056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43066" y="344674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8-Point Star 56"/>
          <p:cNvSpPr/>
          <p:nvPr userDrawn="1"/>
        </p:nvSpPr>
        <p:spPr>
          <a:xfrm>
            <a:off x="7743112" y="342153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>
            <a:stCxn id="52" idx="1"/>
          </p:cNvCxnSpPr>
          <p:nvPr userDrawn="1"/>
        </p:nvCxnSpPr>
        <p:spPr>
          <a:xfrm flipH="1" flipV="1">
            <a:off x="0" y="346056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941835" y="344256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1269170" y="341883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1347934" y="344403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334304" y="344403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1687925" y="3756366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6" name="Straight Connector 65"/>
          <p:cNvCxnSpPr/>
          <p:nvPr userDrawn="1"/>
        </p:nvCxnSpPr>
        <p:spPr>
          <a:xfrm flipH="1" flipV="1">
            <a:off x="7456077" y="399789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 userDrawn="1"/>
        </p:nvSpPr>
        <p:spPr>
          <a:xfrm rot="5400000">
            <a:off x="8143066" y="398407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8-Point Star 67"/>
          <p:cNvSpPr/>
          <p:nvPr userDrawn="1"/>
        </p:nvSpPr>
        <p:spPr>
          <a:xfrm>
            <a:off x="7743112" y="395886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9" name="Straight Connector 68"/>
          <p:cNvCxnSpPr>
            <a:stCxn id="65" idx="1"/>
          </p:cNvCxnSpPr>
          <p:nvPr userDrawn="1"/>
        </p:nvCxnSpPr>
        <p:spPr>
          <a:xfrm flipH="1" flipV="1">
            <a:off x="0" y="3997892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 userDrawn="1"/>
        </p:nvSpPr>
        <p:spPr>
          <a:xfrm rot="5400000">
            <a:off x="941835" y="397989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8-Point Star 70"/>
          <p:cNvSpPr/>
          <p:nvPr userDrawn="1"/>
        </p:nvSpPr>
        <p:spPr>
          <a:xfrm>
            <a:off x="1269170" y="395616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 rot="5400000">
            <a:off x="1347934" y="398136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 rot="5400000">
            <a:off x="7334304" y="398136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46" y="0"/>
            <a:ext cx="3955715" cy="556017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2" name="Rectangle 1"/>
          <p:cNvSpPr/>
          <p:nvPr userDrawn="1"/>
        </p:nvSpPr>
        <p:spPr>
          <a:xfrm>
            <a:off x="1688224" y="1073957"/>
            <a:ext cx="5767852" cy="102699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1688226" y="3219034"/>
            <a:ext cx="5767852" cy="102333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1688225" y="2151375"/>
            <a:ext cx="5767851" cy="1019407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680313" y="3217366"/>
            <a:ext cx="5753948" cy="102500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151376"/>
            <a:ext cx="5753948" cy="101940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1073956"/>
            <a:ext cx="5753948" cy="102699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pic>
        <p:nvPicPr>
          <p:cNvPr id="76" name="Picture 7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081081" y="36705"/>
            <a:ext cx="621118" cy="662082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H="1">
            <a:off x="2471010" y="36705"/>
            <a:ext cx="621118" cy="66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984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6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4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5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6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3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45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5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63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5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16" presetClass="entr" presetSubtype="37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6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300"/>
                            </p:stCondLst>
                            <p:childTnLst>
                              <p:par>
                                <p:cTn id="8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3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4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7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8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900"/>
                            </p:stCondLst>
                            <p:childTnLst>
                              <p:par>
                                <p:cTn id="10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8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200"/>
                            </p:stCondLst>
                            <p:childTnLst>
                              <p:par>
                                <p:cTn id="11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1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2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3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5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6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7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52" grpId="0" animBg="1"/>
      <p:bldP spid="63" grpId="0" animBg="1"/>
      <p:bldP spid="64" grpId="0" animBg="1"/>
      <p:bldP spid="65" grpId="0" animBg="1"/>
      <p:bldP spid="72" grpId="0" animBg="1"/>
      <p:bldP spid="73" grpId="0" animBg="1"/>
      <p:bldP spid="2" grpId="0" animBg="1"/>
      <p:bldP spid="74" grpId="0" animBg="1"/>
      <p:bldP spid="75" grpId="0" animBg="1"/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7951640" y="123431"/>
            <a:ext cx="11887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536623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90369"/>
            <a:ext cx="3955715" cy="3876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77815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76432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73912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778149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76015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73642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76162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76162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077617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31914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30261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27100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319143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30114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27741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28109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30261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161404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185556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184174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181654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1855567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183756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181383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183904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183904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147448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398914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38509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35988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398913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38091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35718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37244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37244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687925" y="268170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56077" y="292322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43066" y="290940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8-Point Star 56"/>
          <p:cNvSpPr/>
          <p:nvPr userDrawn="1"/>
        </p:nvSpPr>
        <p:spPr>
          <a:xfrm>
            <a:off x="7743112" y="288420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>
            <a:stCxn id="52" idx="1"/>
          </p:cNvCxnSpPr>
          <p:nvPr userDrawn="1"/>
        </p:nvCxnSpPr>
        <p:spPr>
          <a:xfrm flipH="1" flipV="1">
            <a:off x="0" y="292322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941835" y="290522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1269170" y="288149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1347934" y="290670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334304" y="290670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1687925" y="321903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6" name="Straight Connector 65"/>
          <p:cNvCxnSpPr/>
          <p:nvPr userDrawn="1"/>
        </p:nvCxnSpPr>
        <p:spPr>
          <a:xfrm flipH="1" flipV="1">
            <a:off x="7456077" y="346056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66"/>
          <p:cNvSpPr/>
          <p:nvPr userDrawn="1"/>
        </p:nvSpPr>
        <p:spPr>
          <a:xfrm rot="5400000">
            <a:off x="8143066" y="344674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8-Point Star 67"/>
          <p:cNvSpPr/>
          <p:nvPr userDrawn="1"/>
        </p:nvSpPr>
        <p:spPr>
          <a:xfrm>
            <a:off x="7743112" y="342153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9" name="Straight Connector 68"/>
          <p:cNvCxnSpPr>
            <a:stCxn id="65" idx="1"/>
          </p:cNvCxnSpPr>
          <p:nvPr userDrawn="1"/>
        </p:nvCxnSpPr>
        <p:spPr>
          <a:xfrm flipH="1" flipV="1">
            <a:off x="0" y="346056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Rectangle 69"/>
          <p:cNvSpPr/>
          <p:nvPr userDrawn="1"/>
        </p:nvSpPr>
        <p:spPr>
          <a:xfrm rot="5400000">
            <a:off x="941835" y="344256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8-Point Star 70"/>
          <p:cNvSpPr/>
          <p:nvPr userDrawn="1"/>
        </p:nvSpPr>
        <p:spPr>
          <a:xfrm>
            <a:off x="1269170" y="341883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 rot="5400000">
            <a:off x="1347934" y="344403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 rot="5400000">
            <a:off x="7334304" y="344403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1683380" y="3760992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5" name="Straight Connector 74"/>
          <p:cNvCxnSpPr/>
          <p:nvPr userDrawn="1"/>
        </p:nvCxnSpPr>
        <p:spPr>
          <a:xfrm flipH="1" flipV="1">
            <a:off x="7451532" y="400251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Rectangle 75"/>
          <p:cNvSpPr/>
          <p:nvPr userDrawn="1"/>
        </p:nvSpPr>
        <p:spPr>
          <a:xfrm rot="5400000">
            <a:off x="8138521" y="398869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8-Point Star 76"/>
          <p:cNvSpPr/>
          <p:nvPr userDrawn="1"/>
        </p:nvSpPr>
        <p:spPr>
          <a:xfrm>
            <a:off x="7738567" y="396349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8" name="Straight Connector 77"/>
          <p:cNvCxnSpPr>
            <a:stCxn id="74" idx="1"/>
          </p:cNvCxnSpPr>
          <p:nvPr userDrawn="1"/>
        </p:nvCxnSpPr>
        <p:spPr>
          <a:xfrm flipH="1" flipV="1">
            <a:off x="-4545" y="400251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 78"/>
          <p:cNvSpPr/>
          <p:nvPr userDrawn="1"/>
        </p:nvSpPr>
        <p:spPr>
          <a:xfrm rot="5400000">
            <a:off x="937290" y="398451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8-Point Star 79"/>
          <p:cNvSpPr/>
          <p:nvPr userDrawn="1"/>
        </p:nvSpPr>
        <p:spPr>
          <a:xfrm>
            <a:off x="1264625" y="396078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" name="Rectangle 80"/>
          <p:cNvSpPr/>
          <p:nvPr userDrawn="1"/>
        </p:nvSpPr>
        <p:spPr>
          <a:xfrm rot="5400000">
            <a:off x="1343389" y="398599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Rectangle 81"/>
          <p:cNvSpPr/>
          <p:nvPr userDrawn="1"/>
        </p:nvSpPr>
        <p:spPr>
          <a:xfrm rot="5400000">
            <a:off x="7329759" y="398599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53662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077619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1614043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216009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8"/>
          <p:cNvSpPr>
            <a:spLocks noGrp="1"/>
          </p:cNvSpPr>
          <p:nvPr>
            <p:ph type="body" sz="quarter" idx="15" hasCustomPrompt="1"/>
          </p:nvPr>
        </p:nvSpPr>
        <p:spPr>
          <a:xfrm>
            <a:off x="1680313" y="2680034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2" name="Text Placeholder 8"/>
          <p:cNvSpPr>
            <a:spLocks noGrp="1"/>
          </p:cNvSpPr>
          <p:nvPr>
            <p:ph type="body" sz="quarter" idx="16" hasCustomPrompt="1"/>
          </p:nvPr>
        </p:nvSpPr>
        <p:spPr>
          <a:xfrm>
            <a:off x="1680313" y="322174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4" name="Text Placeholder 8"/>
          <p:cNvSpPr>
            <a:spLocks noGrp="1"/>
          </p:cNvSpPr>
          <p:nvPr>
            <p:ph type="body" sz="quarter" idx="17" hasCustomPrompt="1"/>
          </p:nvPr>
        </p:nvSpPr>
        <p:spPr>
          <a:xfrm>
            <a:off x="1680313" y="3759519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700424" y="11024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3" name="Rectangle 82"/>
          <p:cNvSpPr/>
          <p:nvPr userDrawn="1"/>
        </p:nvSpPr>
        <p:spPr>
          <a:xfrm>
            <a:off x="1688259" y="4290636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4" name="Straight Connector 83"/>
          <p:cNvCxnSpPr/>
          <p:nvPr userDrawn="1"/>
        </p:nvCxnSpPr>
        <p:spPr>
          <a:xfrm flipH="1" flipV="1">
            <a:off x="7456412" y="453216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 userDrawn="1"/>
        </p:nvSpPr>
        <p:spPr>
          <a:xfrm rot="5400000">
            <a:off x="8143401" y="451834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" name="8-Point Star 88"/>
          <p:cNvSpPr/>
          <p:nvPr userDrawn="1"/>
        </p:nvSpPr>
        <p:spPr>
          <a:xfrm>
            <a:off x="7743446" y="449313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1" name="Straight Connector 90"/>
          <p:cNvCxnSpPr>
            <a:stCxn id="83" idx="1"/>
          </p:cNvCxnSpPr>
          <p:nvPr userDrawn="1"/>
        </p:nvCxnSpPr>
        <p:spPr>
          <a:xfrm flipH="1" flipV="1">
            <a:off x="336" y="4532162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Rectangle 92"/>
          <p:cNvSpPr/>
          <p:nvPr userDrawn="1"/>
        </p:nvSpPr>
        <p:spPr>
          <a:xfrm rot="5400000">
            <a:off x="942170" y="451416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5" name="8-Point Star 94"/>
          <p:cNvSpPr/>
          <p:nvPr userDrawn="1"/>
        </p:nvSpPr>
        <p:spPr>
          <a:xfrm>
            <a:off x="1269506" y="449043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7" name="Rectangle 96"/>
          <p:cNvSpPr/>
          <p:nvPr userDrawn="1"/>
        </p:nvSpPr>
        <p:spPr>
          <a:xfrm rot="5400000">
            <a:off x="1348269" y="451563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8" name="Rectangle 97"/>
          <p:cNvSpPr/>
          <p:nvPr userDrawn="1"/>
        </p:nvSpPr>
        <p:spPr>
          <a:xfrm rot="5400000">
            <a:off x="7334639" y="451563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9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685193" y="4289163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7951640" y="123432"/>
            <a:ext cx="1186164" cy="27432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0040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5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56" dur="2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63" presetClass="path" presetSubtype="0" accel="50000" decel="50000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6" presetClass="entr" presetSubtype="37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5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6" dur="2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63" presetClass="path" presetSubtype="0" accel="50000" decel="50000" fill="hold" grpId="0" nodeType="withEffect">
                                  <p:stCondLst>
                                    <p:cond delay="6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6" presetClass="entr" presetSubtype="37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5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63" presetClass="path" presetSubtype="0" accel="50000" decel="50000" fill="hold" grpId="0" nodeType="withEffect">
                                  <p:stCondLst>
                                    <p:cond delay="7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16" presetClass="entr" presetSubtype="37" fill="hold" grpId="0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8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8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6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6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7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000"/>
                            </p:stCondLst>
                            <p:childTnLst>
                              <p:par>
                                <p:cTn id="10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9300"/>
                            </p:stCondLst>
                            <p:childTnLst>
                              <p:par>
                                <p:cTn id="10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1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1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9600"/>
                            </p:stCondLst>
                            <p:childTnLst>
                              <p:par>
                                <p:cTn id="11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1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900"/>
                            </p:stCondLst>
                            <p:childTnLst>
                              <p:par>
                                <p:cTn id="12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28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29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0" dur="3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2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3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4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0200"/>
                            </p:stCondLst>
                            <p:childTnLst>
                              <p:par>
                                <p:cTn id="13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37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8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39" dur="3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1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2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3" dur="3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4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46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47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8" dur="3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5" dur="3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56" dur="3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57" dur="3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60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1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52" grpId="0" animBg="1"/>
      <p:bldP spid="63" grpId="0" animBg="1"/>
      <p:bldP spid="64" grpId="0" animBg="1"/>
      <p:bldP spid="65" grpId="0" animBg="1"/>
      <p:bldP spid="72" grpId="0" animBg="1"/>
      <p:bldP spid="73" grpId="0" animBg="1"/>
      <p:bldP spid="74" grpId="0" animBg="1"/>
      <p:bldP spid="81" grpId="0" animBg="1"/>
      <p:bldP spid="82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7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animBg="1"/>
      <p:bldP spid="97" grpId="0" animBg="1"/>
      <p:bldP spid="98" grpId="0" animBg="1"/>
      <p:bldP spid="9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2000"/>
                        <p:tgtEl>
                          <p:spTgt spid="10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7951640" y="123431"/>
            <a:ext cx="11887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144840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90369"/>
            <a:ext cx="3955715" cy="3876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68993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67611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65090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68993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67193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64820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67340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67340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98839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222991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221339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218177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222991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221191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218818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219187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221339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52481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76634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75252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72731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76634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74834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72461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74981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74981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3058221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330968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329586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327066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330968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329168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326795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328322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328322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1448405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988392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524816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307086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700424" y="11024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7951640" y="123432"/>
            <a:ext cx="1186164" cy="27432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486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800"/>
                            </p:stCondLst>
                            <p:childTnLst>
                              <p:par>
                                <p:cTn id="6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100"/>
                            </p:stCondLst>
                            <p:childTnLst>
                              <p:par>
                                <p:cTn id="6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7400"/>
                            </p:stCondLst>
                            <p:childTnLst>
                              <p:par>
                                <p:cTn id="78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9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0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2000"/>
                        <p:tgtEl>
                          <p:spTgt spid="10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1686832" y="3147825"/>
            <a:ext cx="5769543" cy="15087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95874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109728"/>
            <a:ext cx="3955715" cy="445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20026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18644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16124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20026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18226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15853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18374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18374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498726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740254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72372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69211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740253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72225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69852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70220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72372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03515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27667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26285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23765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276677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25867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23494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26015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26015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2568557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282002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280620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278099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2820022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280202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277829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279355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279355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95874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498728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035152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2581203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700424" y="11024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3" name="Rectangle 52"/>
          <p:cNvSpPr/>
          <p:nvPr userDrawn="1"/>
        </p:nvSpPr>
        <p:spPr>
          <a:xfrm>
            <a:off x="1686833" y="3147825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4" name="Straight Connector 53"/>
          <p:cNvCxnSpPr/>
          <p:nvPr userDrawn="1"/>
        </p:nvCxnSpPr>
        <p:spPr>
          <a:xfrm flipH="1" flipV="1">
            <a:off x="7454985" y="339929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 userDrawn="1"/>
        </p:nvSpPr>
        <p:spPr>
          <a:xfrm rot="5400000">
            <a:off x="8141974" y="338547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8-Point Star 57"/>
          <p:cNvSpPr/>
          <p:nvPr userDrawn="1"/>
        </p:nvSpPr>
        <p:spPr>
          <a:xfrm>
            <a:off x="7742020" y="336026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9" name="Straight Connector 58"/>
          <p:cNvCxnSpPr/>
          <p:nvPr userDrawn="1"/>
        </p:nvCxnSpPr>
        <p:spPr>
          <a:xfrm flipH="1" flipV="1">
            <a:off x="-1092" y="339929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/>
          <p:cNvSpPr/>
          <p:nvPr userDrawn="1"/>
        </p:nvSpPr>
        <p:spPr>
          <a:xfrm rot="5400000">
            <a:off x="940743" y="338129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8-Point Star 62"/>
          <p:cNvSpPr/>
          <p:nvPr userDrawn="1"/>
        </p:nvSpPr>
        <p:spPr>
          <a:xfrm>
            <a:off x="1268078" y="335756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1346842" y="337282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 rot="5400000">
            <a:off x="7333212" y="337282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691647" y="316047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27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5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8" presetID="63" presetClass="path" presetSubtype="0" accel="50000" decel="5000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9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6" presetClass="entr" presetSubtype="37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5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59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1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63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4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5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900"/>
                            </p:stCondLst>
                            <p:childTnLst>
                              <p:par>
                                <p:cTn id="6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0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4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200"/>
                            </p:stCondLst>
                            <p:childTnLst>
                              <p:par>
                                <p:cTn id="7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9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3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500"/>
                            </p:stCondLst>
                            <p:childTnLst>
                              <p:par>
                                <p:cTn id="8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8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2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000"/>
                            </p:stCondLst>
                            <p:childTnLst>
                              <p:par>
                                <p:cTn id="97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2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03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4" dur="3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53" grpId="1" animBg="1"/>
      <p:bldP spid="64" grpId="0" animBg="1"/>
      <p:bldP spid="65" grpId="0" animBg="1"/>
      <p:bldP spid="6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674393" y="3119023"/>
            <a:ext cx="5768152" cy="12385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641900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109728"/>
            <a:ext cx="3955715" cy="445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00230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98848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96328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1001946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98430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96057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98577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98577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641901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46" y="110247"/>
            <a:ext cx="3955715" cy="36775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7" name="Rectangle 56">
            <a:hlinkClick r:id="" action="ppaction://noaction"/>
          </p:cNvPr>
          <p:cNvSpPr/>
          <p:nvPr userDrawn="1"/>
        </p:nvSpPr>
        <p:spPr>
          <a:xfrm>
            <a:off x="1687925" y="1448406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/>
          <p:nvPr userDrawn="1"/>
        </p:nvCxnSpPr>
        <p:spPr>
          <a:xfrm flipH="1" flipV="1">
            <a:off x="7456077" y="180881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8143066" y="179498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7743112" y="176978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>
            <a:stCxn id="57" idx="1"/>
          </p:cNvCxnSpPr>
          <p:nvPr userDrawn="1"/>
        </p:nvCxnSpPr>
        <p:spPr>
          <a:xfrm flipH="1">
            <a:off x="0" y="1808452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 rot="5400000">
            <a:off x="941835" y="179081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8-Point Star 64"/>
          <p:cNvSpPr/>
          <p:nvPr userDrawn="1"/>
        </p:nvSpPr>
        <p:spPr>
          <a:xfrm>
            <a:off x="1269170" y="176708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 rot="5400000">
            <a:off x="1347934" y="179228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334304" y="179228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697584" y="1448407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69" name="Rectangle 68">
            <a:hlinkClick r:id="" action="ppaction://noaction"/>
          </p:cNvPr>
          <p:cNvSpPr/>
          <p:nvPr userDrawn="1"/>
        </p:nvSpPr>
        <p:spPr>
          <a:xfrm>
            <a:off x="1674393" y="2254911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0" name="Straight Connector 69"/>
          <p:cNvCxnSpPr/>
          <p:nvPr userDrawn="1"/>
        </p:nvCxnSpPr>
        <p:spPr>
          <a:xfrm flipH="1" flipV="1">
            <a:off x="7442544" y="261531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 userDrawn="1"/>
        </p:nvSpPr>
        <p:spPr>
          <a:xfrm rot="5400000">
            <a:off x="8129534" y="260149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8-Point Star 71"/>
          <p:cNvSpPr/>
          <p:nvPr userDrawn="1"/>
        </p:nvSpPr>
        <p:spPr>
          <a:xfrm>
            <a:off x="7729580" y="257629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3" name="Straight Connector 72"/>
          <p:cNvCxnSpPr>
            <a:stCxn id="69" idx="1"/>
          </p:cNvCxnSpPr>
          <p:nvPr userDrawn="1"/>
        </p:nvCxnSpPr>
        <p:spPr>
          <a:xfrm flipH="1">
            <a:off x="-13532" y="2614957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 userDrawn="1"/>
        </p:nvSpPr>
        <p:spPr>
          <a:xfrm rot="5400000">
            <a:off x="928303" y="259731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8-Point Star 74"/>
          <p:cNvSpPr/>
          <p:nvPr userDrawn="1"/>
        </p:nvSpPr>
        <p:spPr>
          <a:xfrm>
            <a:off x="1255639" y="257358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 rot="5400000">
            <a:off x="1334402" y="259878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Rectangle 76"/>
          <p:cNvSpPr/>
          <p:nvPr userDrawn="1"/>
        </p:nvSpPr>
        <p:spPr>
          <a:xfrm rot="5400000">
            <a:off x="7320772" y="259878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684053" y="2254912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79" name="Rectangle 78">
            <a:hlinkClick r:id="" action="ppaction://noaction"/>
          </p:cNvPr>
          <p:cNvSpPr/>
          <p:nvPr userDrawn="1"/>
        </p:nvSpPr>
        <p:spPr>
          <a:xfrm>
            <a:off x="1674393" y="3119023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0" name="Straight Connector 79"/>
          <p:cNvCxnSpPr/>
          <p:nvPr userDrawn="1"/>
        </p:nvCxnSpPr>
        <p:spPr>
          <a:xfrm flipH="1" flipV="1">
            <a:off x="7442544" y="3450624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 userDrawn="1"/>
        </p:nvSpPr>
        <p:spPr>
          <a:xfrm rot="5400000">
            <a:off x="8129534" y="343680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8-Point Star 81"/>
          <p:cNvSpPr/>
          <p:nvPr userDrawn="1"/>
        </p:nvSpPr>
        <p:spPr>
          <a:xfrm>
            <a:off x="7729580" y="34115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 flipH="1">
            <a:off x="-13532" y="3450266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 userDrawn="1"/>
        </p:nvSpPr>
        <p:spPr>
          <a:xfrm rot="5400000">
            <a:off x="928303" y="343262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" name="8-Point Star 86"/>
          <p:cNvSpPr/>
          <p:nvPr userDrawn="1"/>
        </p:nvSpPr>
        <p:spPr>
          <a:xfrm>
            <a:off x="1255639" y="340889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" name="Rectangle 88"/>
          <p:cNvSpPr/>
          <p:nvPr userDrawn="1"/>
        </p:nvSpPr>
        <p:spPr>
          <a:xfrm rot="5400000">
            <a:off x="1334402" y="343409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" name="Rectangle 89"/>
          <p:cNvSpPr/>
          <p:nvPr userDrawn="1"/>
        </p:nvSpPr>
        <p:spPr>
          <a:xfrm rot="5400000">
            <a:off x="7320772" y="343409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684053" y="3119024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3440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6" presetClass="entr" presetSubtype="37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1" grpId="0" animBg="1"/>
      <p:bldP spid="41" grpId="0" animBg="1"/>
      <p:bldP spid="43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66" grpId="0" animBg="1"/>
      <p:bldP spid="67" grpId="0" animBg="1"/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animBg="1"/>
      <p:bldP spid="76" grpId="0" animBg="1"/>
      <p:bldP spid="77" grpId="0" animBg="1"/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animBg="1"/>
      <p:bldP spid="79" grpId="1" animBg="1"/>
      <p:bldP spid="89" grpId="0" animBg="1"/>
      <p:bldP spid="90" grpId="0" animBg="1"/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369096-8C60-42AE-BDAA-09B7FB69B919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1572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674393" y="3571971"/>
            <a:ext cx="5768152" cy="123856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592205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109728"/>
            <a:ext cx="3955715" cy="445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95261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93878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91358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952251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93461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91087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93608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93608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592206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46" y="110247"/>
            <a:ext cx="3955715" cy="36775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7" name="Rectangle 56">
            <a:hlinkClick r:id="" action="ppaction://noaction"/>
          </p:cNvPr>
          <p:cNvSpPr/>
          <p:nvPr userDrawn="1"/>
        </p:nvSpPr>
        <p:spPr>
          <a:xfrm>
            <a:off x="1687925" y="1341102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/>
          <p:nvPr userDrawn="1"/>
        </p:nvCxnSpPr>
        <p:spPr>
          <a:xfrm flipH="1" flipV="1">
            <a:off x="7456077" y="170150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8143066" y="168768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7743112" y="166248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>
            <a:stCxn id="57" idx="1"/>
          </p:cNvCxnSpPr>
          <p:nvPr userDrawn="1"/>
        </p:nvCxnSpPr>
        <p:spPr>
          <a:xfrm flipH="1">
            <a:off x="0" y="1701149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 rot="5400000">
            <a:off x="941835" y="168350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8-Point Star 64"/>
          <p:cNvSpPr/>
          <p:nvPr userDrawn="1"/>
        </p:nvSpPr>
        <p:spPr>
          <a:xfrm>
            <a:off x="1269170" y="165977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 rot="5400000">
            <a:off x="1347934" y="168498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334304" y="168498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697584" y="1341103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69" name="Rectangle 68">
            <a:hlinkClick r:id="" action="ppaction://noaction"/>
          </p:cNvPr>
          <p:cNvSpPr/>
          <p:nvPr userDrawn="1"/>
        </p:nvSpPr>
        <p:spPr>
          <a:xfrm>
            <a:off x="1674393" y="2090000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0" name="Straight Connector 69"/>
          <p:cNvCxnSpPr/>
          <p:nvPr userDrawn="1"/>
        </p:nvCxnSpPr>
        <p:spPr>
          <a:xfrm flipH="1" flipV="1">
            <a:off x="7442544" y="239279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 userDrawn="1"/>
        </p:nvSpPr>
        <p:spPr>
          <a:xfrm rot="5400000">
            <a:off x="8129534" y="237897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8-Point Star 71"/>
          <p:cNvSpPr/>
          <p:nvPr userDrawn="1"/>
        </p:nvSpPr>
        <p:spPr>
          <a:xfrm>
            <a:off x="7729580" y="235377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3" name="Straight Connector 72"/>
          <p:cNvCxnSpPr/>
          <p:nvPr userDrawn="1"/>
        </p:nvCxnSpPr>
        <p:spPr>
          <a:xfrm flipH="1">
            <a:off x="-13532" y="2392438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 userDrawn="1"/>
        </p:nvSpPr>
        <p:spPr>
          <a:xfrm rot="5400000">
            <a:off x="928303" y="237479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8-Point Star 74"/>
          <p:cNvSpPr/>
          <p:nvPr userDrawn="1"/>
        </p:nvSpPr>
        <p:spPr>
          <a:xfrm>
            <a:off x="1255639" y="235106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 rot="5400000">
            <a:off x="1334402" y="237627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Rectangle 76"/>
          <p:cNvSpPr/>
          <p:nvPr userDrawn="1"/>
        </p:nvSpPr>
        <p:spPr>
          <a:xfrm rot="5400000">
            <a:off x="7320772" y="237627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684053" y="2090001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79" name="Rectangle 78">
            <a:hlinkClick r:id="" action="ppaction://noaction"/>
          </p:cNvPr>
          <p:cNvSpPr/>
          <p:nvPr userDrawn="1"/>
        </p:nvSpPr>
        <p:spPr>
          <a:xfrm>
            <a:off x="1674393" y="3571971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0" name="Straight Connector 79"/>
          <p:cNvCxnSpPr/>
          <p:nvPr userDrawn="1"/>
        </p:nvCxnSpPr>
        <p:spPr>
          <a:xfrm flipH="1" flipV="1">
            <a:off x="7442544" y="390357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 userDrawn="1"/>
        </p:nvSpPr>
        <p:spPr>
          <a:xfrm rot="5400000">
            <a:off x="8129534" y="388975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8-Point Star 81"/>
          <p:cNvSpPr/>
          <p:nvPr userDrawn="1"/>
        </p:nvSpPr>
        <p:spPr>
          <a:xfrm>
            <a:off x="7729580" y="386454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 flipH="1">
            <a:off x="-13532" y="3903214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 userDrawn="1"/>
        </p:nvSpPr>
        <p:spPr>
          <a:xfrm rot="5400000">
            <a:off x="928303" y="388557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" name="8-Point Star 86"/>
          <p:cNvSpPr/>
          <p:nvPr userDrawn="1"/>
        </p:nvSpPr>
        <p:spPr>
          <a:xfrm>
            <a:off x="1255639" y="386184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" name="Rectangle 88"/>
          <p:cNvSpPr/>
          <p:nvPr userDrawn="1"/>
        </p:nvSpPr>
        <p:spPr>
          <a:xfrm rot="5400000">
            <a:off x="1334402" y="388704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" name="Rectangle 89"/>
          <p:cNvSpPr/>
          <p:nvPr userDrawn="1"/>
        </p:nvSpPr>
        <p:spPr>
          <a:xfrm rot="5400000">
            <a:off x="7320772" y="388704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684053" y="3571972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2" name="Rectangle 51">
            <a:hlinkClick r:id="" action="ppaction://noaction"/>
          </p:cNvPr>
          <p:cNvSpPr/>
          <p:nvPr userDrawn="1"/>
        </p:nvSpPr>
        <p:spPr>
          <a:xfrm>
            <a:off x="1663334" y="2829972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31486" y="313276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18475" y="311894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" name="8-Point Star 84"/>
          <p:cNvSpPr/>
          <p:nvPr userDrawn="1"/>
        </p:nvSpPr>
        <p:spPr>
          <a:xfrm>
            <a:off x="7718521" y="309374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6" name="Straight Connector 85"/>
          <p:cNvCxnSpPr/>
          <p:nvPr userDrawn="1"/>
        </p:nvCxnSpPr>
        <p:spPr>
          <a:xfrm flipH="1">
            <a:off x="-24591" y="3132410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 userDrawn="1"/>
        </p:nvSpPr>
        <p:spPr>
          <a:xfrm rot="5400000">
            <a:off x="917244" y="311476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2" name="8-Point Star 91"/>
          <p:cNvSpPr/>
          <p:nvPr userDrawn="1"/>
        </p:nvSpPr>
        <p:spPr>
          <a:xfrm>
            <a:off x="1244579" y="309103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3" name="Rectangle 92"/>
          <p:cNvSpPr/>
          <p:nvPr userDrawn="1"/>
        </p:nvSpPr>
        <p:spPr>
          <a:xfrm rot="5400000">
            <a:off x="1323343" y="311624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4" name="Rectangle 93"/>
          <p:cNvSpPr/>
          <p:nvPr userDrawn="1"/>
        </p:nvSpPr>
        <p:spPr>
          <a:xfrm rot="5400000">
            <a:off x="7309713" y="3116242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5" name="Text Placeholder 8"/>
          <p:cNvSpPr>
            <a:spLocks noGrp="1"/>
          </p:cNvSpPr>
          <p:nvPr>
            <p:ph type="body" sz="quarter" idx="22" hasCustomPrompt="1"/>
          </p:nvPr>
        </p:nvSpPr>
        <p:spPr>
          <a:xfrm>
            <a:off x="1672993" y="2829973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5477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6" presetClass="entr" presetSubtype="37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35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84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85" presetID="63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16" presetClass="entr" presetSubtype="37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89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94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5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6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98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9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00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1" grpId="0" animBg="1"/>
      <p:bldP spid="41" grpId="0" animBg="1"/>
      <p:bldP spid="43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66" grpId="0" animBg="1"/>
      <p:bldP spid="67" grpId="0" animBg="1"/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animBg="1"/>
      <p:bldP spid="76" grpId="0" animBg="1"/>
      <p:bldP spid="77" grpId="0" animBg="1"/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animBg="1"/>
      <p:bldP spid="79" grpId="1" animBg="1"/>
      <p:bldP spid="89" grpId="0" animBg="1"/>
      <p:bldP spid="90" grpId="0" animBg="1"/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animBg="1"/>
      <p:bldP spid="93" grpId="0" animBg="1"/>
      <p:bldP spid="94" grpId="0" animBg="1"/>
      <p:bldP spid="9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699507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109728"/>
            <a:ext cx="3955715" cy="445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05991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04609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02088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1059554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04191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01818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04338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04338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699508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46" y="110247"/>
            <a:ext cx="3955715" cy="36775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7" name="Rectangle 56">
            <a:hlinkClick r:id="" action="ppaction://noaction"/>
          </p:cNvPr>
          <p:cNvSpPr/>
          <p:nvPr userDrawn="1"/>
        </p:nvSpPr>
        <p:spPr>
          <a:xfrm>
            <a:off x="1687925" y="1506012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/>
          <p:nvPr userDrawn="1"/>
        </p:nvCxnSpPr>
        <p:spPr>
          <a:xfrm flipH="1" flipV="1">
            <a:off x="7456077" y="186641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8143066" y="185259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7743112" y="182739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>
            <a:stCxn id="57" idx="1"/>
          </p:cNvCxnSpPr>
          <p:nvPr userDrawn="1"/>
        </p:nvCxnSpPr>
        <p:spPr>
          <a:xfrm flipH="1">
            <a:off x="0" y="1866059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 rot="5400000">
            <a:off x="941835" y="184841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8-Point Star 64"/>
          <p:cNvSpPr/>
          <p:nvPr userDrawn="1"/>
        </p:nvSpPr>
        <p:spPr>
          <a:xfrm>
            <a:off x="1269170" y="182468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 rot="5400000">
            <a:off x="1347934" y="184989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334304" y="184989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697584" y="1506013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69" name="Rectangle 68">
            <a:hlinkClick r:id="" action="ppaction://noaction"/>
          </p:cNvPr>
          <p:cNvSpPr/>
          <p:nvPr userDrawn="1"/>
        </p:nvSpPr>
        <p:spPr>
          <a:xfrm>
            <a:off x="1674393" y="2331382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0" name="Straight Connector 69"/>
          <p:cNvCxnSpPr/>
          <p:nvPr userDrawn="1"/>
        </p:nvCxnSpPr>
        <p:spPr>
          <a:xfrm flipH="1" flipV="1">
            <a:off x="7442544" y="268590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 userDrawn="1"/>
        </p:nvSpPr>
        <p:spPr>
          <a:xfrm rot="5400000">
            <a:off x="8129534" y="267208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8-Point Star 71"/>
          <p:cNvSpPr/>
          <p:nvPr userDrawn="1"/>
        </p:nvSpPr>
        <p:spPr>
          <a:xfrm>
            <a:off x="7729580" y="264687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3" name="Straight Connector 72"/>
          <p:cNvCxnSpPr/>
          <p:nvPr userDrawn="1"/>
        </p:nvCxnSpPr>
        <p:spPr>
          <a:xfrm flipH="1">
            <a:off x="-13532" y="2685543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 userDrawn="1"/>
        </p:nvSpPr>
        <p:spPr>
          <a:xfrm rot="5400000">
            <a:off x="928303" y="266790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8-Point Star 74"/>
          <p:cNvSpPr/>
          <p:nvPr userDrawn="1"/>
        </p:nvSpPr>
        <p:spPr>
          <a:xfrm>
            <a:off x="1255639" y="264417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 rot="5400000">
            <a:off x="1334402" y="266937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Rectangle 76"/>
          <p:cNvSpPr/>
          <p:nvPr userDrawn="1"/>
        </p:nvSpPr>
        <p:spPr>
          <a:xfrm rot="5400000">
            <a:off x="7320772" y="266937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684053" y="2331383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79" name="Rectangle 78">
            <a:hlinkClick r:id="" action="ppaction://noaction"/>
          </p:cNvPr>
          <p:cNvSpPr/>
          <p:nvPr userDrawn="1"/>
        </p:nvSpPr>
        <p:spPr>
          <a:xfrm>
            <a:off x="1674393" y="3954331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0" name="Straight Connector 79"/>
          <p:cNvCxnSpPr/>
          <p:nvPr userDrawn="1"/>
        </p:nvCxnSpPr>
        <p:spPr>
          <a:xfrm flipH="1" flipV="1">
            <a:off x="7442544" y="4314736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 userDrawn="1"/>
        </p:nvSpPr>
        <p:spPr>
          <a:xfrm rot="5400000">
            <a:off x="8129534" y="430091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8-Point Star 81"/>
          <p:cNvSpPr/>
          <p:nvPr userDrawn="1"/>
        </p:nvSpPr>
        <p:spPr>
          <a:xfrm>
            <a:off x="7729580" y="427571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 flipH="1">
            <a:off x="-13532" y="4314377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 userDrawn="1"/>
        </p:nvSpPr>
        <p:spPr>
          <a:xfrm rot="5400000">
            <a:off x="928303" y="429673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" name="8-Point Star 86"/>
          <p:cNvSpPr/>
          <p:nvPr userDrawn="1"/>
        </p:nvSpPr>
        <p:spPr>
          <a:xfrm>
            <a:off x="1255639" y="427300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" name="Rectangle 88"/>
          <p:cNvSpPr/>
          <p:nvPr userDrawn="1"/>
        </p:nvSpPr>
        <p:spPr>
          <a:xfrm rot="5400000">
            <a:off x="1334402" y="429821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" name="Rectangle 89"/>
          <p:cNvSpPr/>
          <p:nvPr userDrawn="1"/>
        </p:nvSpPr>
        <p:spPr>
          <a:xfrm rot="5400000">
            <a:off x="7320772" y="429821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684053" y="3983136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2" name="Rectangle 51">
            <a:hlinkClick r:id="" action="ppaction://noaction"/>
          </p:cNvPr>
          <p:cNvSpPr/>
          <p:nvPr userDrawn="1"/>
        </p:nvSpPr>
        <p:spPr>
          <a:xfrm>
            <a:off x="1663334" y="3119022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3" name="Straight Connector 52"/>
          <p:cNvCxnSpPr/>
          <p:nvPr userDrawn="1"/>
        </p:nvCxnSpPr>
        <p:spPr>
          <a:xfrm flipH="1" flipV="1">
            <a:off x="7431486" y="347942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Rectangle 53"/>
          <p:cNvSpPr/>
          <p:nvPr userDrawn="1"/>
        </p:nvSpPr>
        <p:spPr>
          <a:xfrm rot="5400000">
            <a:off x="8118475" y="346560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" name="8-Point Star 84"/>
          <p:cNvSpPr/>
          <p:nvPr userDrawn="1"/>
        </p:nvSpPr>
        <p:spPr>
          <a:xfrm>
            <a:off x="7718521" y="344040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6" name="Straight Connector 85"/>
          <p:cNvCxnSpPr/>
          <p:nvPr userDrawn="1"/>
        </p:nvCxnSpPr>
        <p:spPr>
          <a:xfrm flipH="1">
            <a:off x="-24591" y="3479068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Rectangle 87"/>
          <p:cNvSpPr/>
          <p:nvPr userDrawn="1"/>
        </p:nvSpPr>
        <p:spPr>
          <a:xfrm rot="5400000">
            <a:off x="917244" y="34614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2" name="8-Point Star 91"/>
          <p:cNvSpPr/>
          <p:nvPr userDrawn="1"/>
        </p:nvSpPr>
        <p:spPr>
          <a:xfrm>
            <a:off x="1244579" y="343769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3" name="Rectangle 92"/>
          <p:cNvSpPr/>
          <p:nvPr userDrawn="1"/>
        </p:nvSpPr>
        <p:spPr>
          <a:xfrm rot="5400000">
            <a:off x="1323343" y="346290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4" name="Rectangle 93"/>
          <p:cNvSpPr/>
          <p:nvPr userDrawn="1"/>
        </p:nvSpPr>
        <p:spPr>
          <a:xfrm rot="5400000">
            <a:off x="7309713" y="346290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5" name="Text Placeholder 8"/>
          <p:cNvSpPr>
            <a:spLocks noGrp="1"/>
          </p:cNvSpPr>
          <p:nvPr>
            <p:ph type="body" sz="quarter" idx="22" hasCustomPrompt="1"/>
          </p:nvPr>
        </p:nvSpPr>
        <p:spPr>
          <a:xfrm>
            <a:off x="1672993" y="3176631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735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5" presetClass="path" presetSubtype="0" accel="50000" decel="5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46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7" presetID="63" presetClass="path" presetSubtype="0" accel="50000" decel="50000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6" presetClass="entr" presetSubtype="37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5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mph" presetSubtype="2" fill="hold" nodeType="withEffect">
                                  <p:stCondLst>
                                    <p:cond delay="660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100"/>
                            </p:stCondLst>
                            <p:childTnLst>
                              <p:par>
                                <p:cTn id="6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5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7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9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1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400"/>
                            </p:stCondLst>
                            <p:childTnLst>
                              <p:par>
                                <p:cTn id="7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4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5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6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8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9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0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700"/>
                            </p:stCondLst>
                            <p:childTnLst>
                              <p:par>
                                <p:cTn id="82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3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4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5" dur="3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7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8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9" dur="3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2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3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4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96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7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8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66" grpId="0" animBg="1"/>
      <p:bldP spid="67" grpId="0" animBg="1"/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animBg="1"/>
      <p:bldP spid="76" grpId="0" animBg="1"/>
      <p:bldP spid="77" grpId="0" animBg="1"/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animBg="1"/>
      <p:bldP spid="89" grpId="0" animBg="1"/>
      <p:bldP spid="90" grpId="0" animBg="1"/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animBg="1"/>
      <p:bldP spid="93" grpId="0" animBg="1"/>
      <p:bldP spid="94" grpId="0" animBg="1"/>
      <p:bldP spid="9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1674393" y="3119022"/>
            <a:ext cx="5768152" cy="152659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641900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109728"/>
            <a:ext cx="3955715" cy="445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00230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98848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96328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1001946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98430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96057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98577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98577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641901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46" y="110247"/>
            <a:ext cx="3955715" cy="36775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7" name="Rectangle 56">
            <a:hlinkClick r:id="" action="ppaction://noaction"/>
          </p:cNvPr>
          <p:cNvSpPr/>
          <p:nvPr userDrawn="1"/>
        </p:nvSpPr>
        <p:spPr>
          <a:xfrm>
            <a:off x="1687925" y="1448406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/>
          <p:nvPr userDrawn="1"/>
        </p:nvCxnSpPr>
        <p:spPr>
          <a:xfrm flipH="1" flipV="1">
            <a:off x="7456077" y="180881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8143066" y="179498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7743112" y="176978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>
            <a:stCxn id="57" idx="1"/>
          </p:cNvCxnSpPr>
          <p:nvPr userDrawn="1"/>
        </p:nvCxnSpPr>
        <p:spPr>
          <a:xfrm flipH="1">
            <a:off x="0" y="1808452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 rot="5400000">
            <a:off x="941835" y="179081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8-Point Star 64"/>
          <p:cNvSpPr/>
          <p:nvPr userDrawn="1"/>
        </p:nvSpPr>
        <p:spPr>
          <a:xfrm>
            <a:off x="1269170" y="176708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 rot="5400000">
            <a:off x="1347934" y="179228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334304" y="179228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697584" y="1448407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69" name="Rectangle 68">
            <a:hlinkClick r:id="" action="ppaction://noaction"/>
          </p:cNvPr>
          <p:cNvSpPr/>
          <p:nvPr userDrawn="1"/>
        </p:nvSpPr>
        <p:spPr>
          <a:xfrm>
            <a:off x="1674393" y="2254911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0" name="Straight Connector 69"/>
          <p:cNvCxnSpPr/>
          <p:nvPr userDrawn="1"/>
        </p:nvCxnSpPr>
        <p:spPr>
          <a:xfrm flipH="1" flipV="1">
            <a:off x="7442544" y="261531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 userDrawn="1"/>
        </p:nvSpPr>
        <p:spPr>
          <a:xfrm rot="5400000">
            <a:off x="8129534" y="260149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8-Point Star 71"/>
          <p:cNvSpPr/>
          <p:nvPr userDrawn="1"/>
        </p:nvSpPr>
        <p:spPr>
          <a:xfrm>
            <a:off x="7729580" y="257629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3" name="Straight Connector 72"/>
          <p:cNvCxnSpPr>
            <a:stCxn id="69" idx="1"/>
          </p:cNvCxnSpPr>
          <p:nvPr userDrawn="1"/>
        </p:nvCxnSpPr>
        <p:spPr>
          <a:xfrm flipH="1">
            <a:off x="-13532" y="2614957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 userDrawn="1"/>
        </p:nvSpPr>
        <p:spPr>
          <a:xfrm rot="5400000">
            <a:off x="928303" y="259731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8-Point Star 74"/>
          <p:cNvSpPr/>
          <p:nvPr userDrawn="1"/>
        </p:nvSpPr>
        <p:spPr>
          <a:xfrm>
            <a:off x="1255639" y="257358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 rot="5400000">
            <a:off x="1334402" y="259878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Rectangle 76"/>
          <p:cNvSpPr/>
          <p:nvPr userDrawn="1"/>
        </p:nvSpPr>
        <p:spPr>
          <a:xfrm rot="5400000">
            <a:off x="7320772" y="259878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684053" y="2254912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79" name="Rectangle 78">
            <a:hlinkClick r:id="" action="ppaction://noaction"/>
          </p:cNvPr>
          <p:cNvSpPr/>
          <p:nvPr userDrawn="1"/>
        </p:nvSpPr>
        <p:spPr>
          <a:xfrm>
            <a:off x="1674393" y="3119023"/>
            <a:ext cx="5768152" cy="7200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0" name="Straight Connector 79"/>
          <p:cNvCxnSpPr/>
          <p:nvPr userDrawn="1"/>
        </p:nvCxnSpPr>
        <p:spPr>
          <a:xfrm flipH="1" flipV="1">
            <a:off x="7442544" y="3450624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Rectangle 80"/>
          <p:cNvSpPr/>
          <p:nvPr userDrawn="1"/>
        </p:nvSpPr>
        <p:spPr>
          <a:xfrm rot="5400000">
            <a:off x="8129534" y="343680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8-Point Star 81"/>
          <p:cNvSpPr/>
          <p:nvPr userDrawn="1"/>
        </p:nvSpPr>
        <p:spPr>
          <a:xfrm>
            <a:off x="7729580" y="34115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83" name="Straight Connector 82"/>
          <p:cNvCxnSpPr/>
          <p:nvPr userDrawn="1"/>
        </p:nvCxnSpPr>
        <p:spPr>
          <a:xfrm flipH="1">
            <a:off x="-13532" y="3450266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Rectangle 83"/>
          <p:cNvSpPr/>
          <p:nvPr userDrawn="1"/>
        </p:nvSpPr>
        <p:spPr>
          <a:xfrm rot="5400000">
            <a:off x="928303" y="343262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" name="8-Point Star 86"/>
          <p:cNvSpPr/>
          <p:nvPr userDrawn="1"/>
        </p:nvSpPr>
        <p:spPr>
          <a:xfrm>
            <a:off x="1255639" y="340889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" name="Rectangle 88"/>
          <p:cNvSpPr/>
          <p:nvPr userDrawn="1"/>
        </p:nvSpPr>
        <p:spPr>
          <a:xfrm rot="5400000">
            <a:off x="1334402" y="343409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" name="Rectangle 89"/>
          <p:cNvSpPr/>
          <p:nvPr userDrawn="1"/>
        </p:nvSpPr>
        <p:spPr>
          <a:xfrm rot="5400000">
            <a:off x="7320772" y="343409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" name="Text Placeholder 8"/>
          <p:cNvSpPr>
            <a:spLocks noGrp="1"/>
          </p:cNvSpPr>
          <p:nvPr>
            <p:ph type="body" sz="quarter" idx="21" hasCustomPrompt="1"/>
          </p:nvPr>
        </p:nvSpPr>
        <p:spPr>
          <a:xfrm>
            <a:off x="1684053" y="3119024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180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63" presetClass="path" presetSubtype="0" accel="50000" decel="50000" fill="hold" grpId="0" nodeType="withEffect">
                                  <p:stCondLst>
                                    <p:cond delay="33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63" presetID="16" presetClass="entr" presetSubtype="37" fill="hold" grpId="0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5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xit" presetSubtype="0" fill="hold" grpId="1" nodeType="withEffect">
                                  <p:stCondLst>
                                    <p:cond delay="5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2" presetClass="entr" presetSubtype="1" fill="hold" grpId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6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3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3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1" grpId="0" animBg="1"/>
      <p:bldP spid="41" grpId="0" animBg="1"/>
      <p:bldP spid="43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66" grpId="0" animBg="1"/>
      <p:bldP spid="67" grpId="0" animBg="1"/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animBg="1"/>
      <p:bldP spid="76" grpId="0" animBg="1"/>
      <p:bldP spid="77" grpId="0" animBg="1"/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animBg="1"/>
      <p:bldP spid="79" grpId="1" animBg="1"/>
      <p:bldP spid="89" grpId="0" animBg="1"/>
      <p:bldP spid="90" grpId="0" animBg="1"/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6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1189169"/>
            <a:ext cx="5768152" cy="9601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109728"/>
            <a:ext cx="3955715" cy="445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66479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65096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62576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/>
          <p:nvPr userDrawn="1"/>
        </p:nvCxnSpPr>
        <p:spPr>
          <a:xfrm flipH="1">
            <a:off x="0" y="1638308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61798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59425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619460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64826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1275584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46" y="110247"/>
            <a:ext cx="3955715" cy="36775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7" name="Rectangle 56">
            <a:hlinkClick r:id="" action="ppaction://noaction"/>
          </p:cNvPr>
          <p:cNvSpPr/>
          <p:nvPr userDrawn="1"/>
        </p:nvSpPr>
        <p:spPr>
          <a:xfrm>
            <a:off x="1687925" y="2216509"/>
            <a:ext cx="5768152" cy="9601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8" name="Straight Connector 57"/>
          <p:cNvCxnSpPr/>
          <p:nvPr userDrawn="1"/>
        </p:nvCxnSpPr>
        <p:spPr>
          <a:xfrm flipH="1" flipV="1">
            <a:off x="7456077" y="269213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8143066" y="267830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8-Point Star 61"/>
          <p:cNvSpPr/>
          <p:nvPr userDrawn="1"/>
        </p:nvSpPr>
        <p:spPr>
          <a:xfrm>
            <a:off x="7743112" y="265310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>
            <a:stCxn id="68" idx="1"/>
          </p:cNvCxnSpPr>
          <p:nvPr userDrawn="1"/>
        </p:nvCxnSpPr>
        <p:spPr>
          <a:xfrm flipH="1">
            <a:off x="0" y="2691771"/>
            <a:ext cx="169758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 rot="5400000">
            <a:off x="941835" y="267413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8-Point Star 64"/>
          <p:cNvSpPr/>
          <p:nvPr userDrawn="1"/>
        </p:nvSpPr>
        <p:spPr>
          <a:xfrm>
            <a:off x="1269170" y="26503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 rot="5400000">
            <a:off x="1347934" y="267560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334304" y="267560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Text Placeholder 8"/>
          <p:cNvSpPr>
            <a:spLocks noGrp="1"/>
          </p:cNvSpPr>
          <p:nvPr>
            <p:ph type="body" sz="quarter" idx="19" hasCustomPrompt="1"/>
          </p:nvPr>
        </p:nvSpPr>
        <p:spPr>
          <a:xfrm>
            <a:off x="1697584" y="2331726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69" name="Rectangle 68">
            <a:hlinkClick r:id="" action="ppaction://noaction"/>
          </p:cNvPr>
          <p:cNvSpPr/>
          <p:nvPr userDrawn="1"/>
        </p:nvSpPr>
        <p:spPr>
          <a:xfrm>
            <a:off x="1674393" y="3253444"/>
            <a:ext cx="5768152" cy="9601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0" name="Straight Connector 69"/>
          <p:cNvCxnSpPr/>
          <p:nvPr userDrawn="1"/>
        </p:nvCxnSpPr>
        <p:spPr>
          <a:xfrm flipH="1" flipV="1">
            <a:off x="7442544" y="372906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 userDrawn="1"/>
        </p:nvSpPr>
        <p:spPr>
          <a:xfrm rot="5400000">
            <a:off x="8129534" y="371524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8-Point Star 71"/>
          <p:cNvSpPr/>
          <p:nvPr userDrawn="1"/>
        </p:nvSpPr>
        <p:spPr>
          <a:xfrm>
            <a:off x="7729580" y="369004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3" name="Straight Connector 72"/>
          <p:cNvCxnSpPr>
            <a:stCxn id="69" idx="1"/>
          </p:cNvCxnSpPr>
          <p:nvPr userDrawn="1"/>
        </p:nvCxnSpPr>
        <p:spPr>
          <a:xfrm flipH="1">
            <a:off x="1" y="3733504"/>
            <a:ext cx="1674392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Rectangle 73"/>
          <p:cNvSpPr/>
          <p:nvPr userDrawn="1"/>
        </p:nvSpPr>
        <p:spPr>
          <a:xfrm rot="5400000">
            <a:off x="928303" y="371463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8-Point Star 74"/>
          <p:cNvSpPr/>
          <p:nvPr userDrawn="1"/>
        </p:nvSpPr>
        <p:spPr>
          <a:xfrm>
            <a:off x="1255639" y="36873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 rot="5400000">
            <a:off x="1334402" y="371253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Rectangle 76"/>
          <p:cNvSpPr/>
          <p:nvPr userDrawn="1"/>
        </p:nvSpPr>
        <p:spPr>
          <a:xfrm rot="5400000">
            <a:off x="7320772" y="3712538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1684053" y="3368661"/>
            <a:ext cx="5753948" cy="720092"/>
          </a:xfrm>
        </p:spPr>
        <p:txBody>
          <a:bodyPr/>
          <a:lstStyle>
            <a:lvl1pPr marL="0" indent="0" algn="ctr">
              <a:buNone/>
              <a:defRPr lang="fa-IR" sz="975" b="1" smtClean="0">
                <a:effectLst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8530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1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2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2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313 3.79278E-7 L -0.65312 3.79278E-7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0.00156 3.79278E-7 L 0.65937 3.79278E-7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34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5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6" dur="3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38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9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0" dur="3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5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33 3.12673E-6 L -0.65295 3.12673E-6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43" presetID="63" presetClass="path" presetSubtype="0" accel="50000" decel="5000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animMotion origin="layout" path="M 0.00156 3.12673E-6 L 0.65937 3.12673E-6 " pathEditMode="relative" rAng="0" ptsTypes="AA">
                                      <p:cBhvr>
                                        <p:cTn id="44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2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3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4" dur="3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6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7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8" dur="3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animBg="1"/>
      <p:bldP spid="66" grpId="0" animBg="1"/>
      <p:bldP spid="67" grpId="0" animBg="1"/>
      <p:bldP spid="6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animBg="1"/>
      <p:bldP spid="76" grpId="0" animBg="1"/>
      <p:bldP spid="77" grpId="0" animBg="1"/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670702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90369"/>
            <a:ext cx="3955715" cy="3876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91223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89840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87320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912228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89423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8704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89570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895703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1682496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1924023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190749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187588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1924022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190602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188229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188597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1907497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200963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244249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242867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40346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2442490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242449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40076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242596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2425964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687925" y="319645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2" name="Straight Connector 41"/>
          <p:cNvCxnSpPr/>
          <p:nvPr userDrawn="1"/>
        </p:nvCxnSpPr>
        <p:spPr>
          <a:xfrm flipH="1" flipV="1">
            <a:off x="7456077" y="344791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Rectangle 43"/>
          <p:cNvSpPr/>
          <p:nvPr userDrawn="1"/>
        </p:nvSpPr>
        <p:spPr>
          <a:xfrm rot="5400000">
            <a:off x="8143066" y="343409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8-Point Star 44"/>
          <p:cNvSpPr/>
          <p:nvPr userDrawn="1"/>
        </p:nvSpPr>
        <p:spPr>
          <a:xfrm>
            <a:off x="7743112" y="340889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0" y="3447915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941835" y="342991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8-Point Star 47"/>
          <p:cNvSpPr/>
          <p:nvPr userDrawn="1"/>
        </p:nvSpPr>
        <p:spPr>
          <a:xfrm>
            <a:off x="1269170" y="340618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 rot="5400000">
            <a:off x="1347934" y="342145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 rot="5400000">
            <a:off x="7334304" y="342145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670703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1682498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200965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8"/>
          <p:cNvSpPr>
            <a:spLocks noGrp="1"/>
          </p:cNvSpPr>
          <p:nvPr>
            <p:ph type="body" sz="quarter" idx="14" hasCustomPrompt="1"/>
          </p:nvPr>
        </p:nvSpPr>
        <p:spPr>
          <a:xfrm>
            <a:off x="1692739" y="3209096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2613346" y="110247"/>
            <a:ext cx="3955715" cy="36775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2" name="Rounded Rectangle 1"/>
          <p:cNvSpPr/>
          <p:nvPr userDrawn="1"/>
        </p:nvSpPr>
        <p:spPr>
          <a:xfrm>
            <a:off x="2139696" y="1158866"/>
            <a:ext cx="4864608" cy="49332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Rounded Rectangle 53"/>
          <p:cNvSpPr/>
          <p:nvPr userDrawn="1"/>
        </p:nvSpPr>
        <p:spPr>
          <a:xfrm>
            <a:off x="2139696" y="2681038"/>
            <a:ext cx="4864608" cy="49332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Rounded Rectangle 56"/>
          <p:cNvSpPr/>
          <p:nvPr userDrawn="1"/>
        </p:nvSpPr>
        <p:spPr>
          <a:xfrm>
            <a:off x="2158898" y="3682452"/>
            <a:ext cx="4864608" cy="49332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Rounded Rectangle 57"/>
          <p:cNvSpPr/>
          <p:nvPr userDrawn="1"/>
        </p:nvSpPr>
        <p:spPr>
          <a:xfrm>
            <a:off x="2158898" y="4175778"/>
            <a:ext cx="4864608" cy="49332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40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5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36" dur="2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63" presetClass="path" presetSubtype="0" accel="50000" decel="5000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4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37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47" dur="1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51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9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6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3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4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800"/>
                            </p:stCondLst>
                            <p:childTnLst>
                              <p:par>
                                <p:cTn id="66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8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9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2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3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100"/>
                            </p:stCondLst>
                            <p:childTnLst>
                              <p:par>
                                <p:cTn id="75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7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77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78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1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2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400"/>
                            </p:stCondLst>
                            <p:childTnLst>
                              <p:par>
                                <p:cTn id="8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5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6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87" dur="3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89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9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40" grpId="0" animBg="1"/>
      <p:bldP spid="49" grpId="0" animBg="1"/>
      <p:bldP spid="50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" grpId="0" animBg="1"/>
      <p:bldP spid="54" grpId="0" animBg="1"/>
      <p:bldP spid="57" grpId="0" animBg="1"/>
      <p:bldP spid="58" grpId="0" animBg="1"/>
    </p:bldLst>
  </p:timing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169962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109728"/>
            <a:ext cx="3955715" cy="44577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94114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9273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90212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94114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92314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89941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92462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92462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224061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248214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246561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243400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2482141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246414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244041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244409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246561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777038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3018566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300474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97954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3018564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300056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9768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300203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300203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169962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2240616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777040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700424" y="11024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6282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3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36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7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8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40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1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2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800"/>
                            </p:stCondLst>
                            <p:childTnLst>
                              <p:par>
                                <p:cTn id="44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5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6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7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49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0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1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100"/>
                            </p:stCondLst>
                            <p:childTnLst>
                              <p:par>
                                <p:cTn id="53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4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8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9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0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فهرست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 userDrawn="1"/>
        </p:nvSpPr>
        <p:spPr>
          <a:xfrm>
            <a:off x="7951640" y="123431"/>
            <a:ext cx="1188720" cy="27432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1" name="Rectangle 50">
            <a:hlinkClick r:id="" action="ppaction://noaction"/>
          </p:cNvPr>
          <p:cNvSpPr/>
          <p:nvPr userDrawn="1"/>
        </p:nvSpPr>
        <p:spPr>
          <a:xfrm>
            <a:off x="1687925" y="1699620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613346" y="90369"/>
            <a:ext cx="3955715" cy="38763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7456077" y="194114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Rectangle 55"/>
          <p:cNvSpPr/>
          <p:nvPr userDrawn="1"/>
        </p:nvSpPr>
        <p:spPr>
          <a:xfrm rot="5400000">
            <a:off x="8143066" y="19273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743112" y="190212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 flipV="1">
            <a:off x="0" y="1941146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/>
          <p:cNvSpPr/>
          <p:nvPr userDrawn="1"/>
        </p:nvSpPr>
        <p:spPr>
          <a:xfrm rot="5400000">
            <a:off x="941835" y="192314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1269170" y="189941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 rot="5400000">
            <a:off x="1347934" y="192462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 rot="5400000">
            <a:off x="7334304" y="1924621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ectangle 20"/>
          <p:cNvSpPr/>
          <p:nvPr userDrawn="1"/>
        </p:nvSpPr>
        <p:spPr>
          <a:xfrm>
            <a:off x="1687925" y="2240614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2" name="Straight Connector 21"/>
          <p:cNvCxnSpPr/>
          <p:nvPr userDrawn="1"/>
        </p:nvCxnSpPr>
        <p:spPr>
          <a:xfrm flipH="1" flipV="1">
            <a:off x="7456077" y="248214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 userDrawn="1"/>
        </p:nvSpPr>
        <p:spPr>
          <a:xfrm rot="5400000">
            <a:off x="8138521" y="246561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 userDrawn="1"/>
        </p:nvSpPr>
        <p:spPr>
          <a:xfrm>
            <a:off x="7738567" y="243400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5" name="Straight Connector 24"/>
          <p:cNvCxnSpPr>
            <a:stCxn id="21" idx="1"/>
          </p:cNvCxnSpPr>
          <p:nvPr userDrawn="1"/>
        </p:nvCxnSpPr>
        <p:spPr>
          <a:xfrm flipH="1" flipV="1">
            <a:off x="0" y="2482141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Rectangle 25"/>
          <p:cNvSpPr/>
          <p:nvPr userDrawn="1"/>
        </p:nvSpPr>
        <p:spPr>
          <a:xfrm rot="5400000">
            <a:off x="937289" y="246414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 userDrawn="1"/>
        </p:nvSpPr>
        <p:spPr>
          <a:xfrm>
            <a:off x="1264625" y="244041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Rectangle 27"/>
          <p:cNvSpPr/>
          <p:nvPr userDrawn="1"/>
        </p:nvSpPr>
        <p:spPr>
          <a:xfrm rot="5400000">
            <a:off x="1347934" y="2444096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 rot="5400000">
            <a:off x="7334304" y="2465615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1688223" y="2777038"/>
            <a:ext cx="5768152" cy="486002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2" name="Straight Connector 31"/>
          <p:cNvCxnSpPr/>
          <p:nvPr userDrawn="1"/>
        </p:nvCxnSpPr>
        <p:spPr>
          <a:xfrm flipH="1" flipV="1">
            <a:off x="7456376" y="3018566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 userDrawn="1"/>
        </p:nvSpPr>
        <p:spPr>
          <a:xfrm rot="5400000">
            <a:off x="8143365" y="300474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8-Point Star 33"/>
          <p:cNvSpPr/>
          <p:nvPr userDrawn="1"/>
        </p:nvSpPr>
        <p:spPr>
          <a:xfrm>
            <a:off x="7743410" y="297954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5" name="Straight Connector 34"/>
          <p:cNvCxnSpPr>
            <a:stCxn id="31" idx="1"/>
          </p:cNvCxnSpPr>
          <p:nvPr userDrawn="1"/>
        </p:nvCxnSpPr>
        <p:spPr>
          <a:xfrm flipH="1" flipV="1">
            <a:off x="300" y="3018564"/>
            <a:ext cx="1687924" cy="147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 rot="5400000">
            <a:off x="942134" y="300056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8-Point Star 36"/>
          <p:cNvSpPr/>
          <p:nvPr userDrawn="1"/>
        </p:nvSpPr>
        <p:spPr>
          <a:xfrm>
            <a:off x="1269470" y="29768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 rot="5400000">
            <a:off x="1348233" y="300203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 rot="5400000">
            <a:off x="7334603" y="3002039"/>
            <a:ext cx="48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1" hasCustomPrompt="1"/>
          </p:nvPr>
        </p:nvSpPr>
        <p:spPr>
          <a:xfrm>
            <a:off x="1697584" y="1699621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1697584" y="2240616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8"/>
          <p:cNvSpPr>
            <a:spLocks noGrp="1"/>
          </p:cNvSpPr>
          <p:nvPr>
            <p:ph type="body" sz="quarter" idx="13" hasCustomPrompt="1"/>
          </p:nvPr>
        </p:nvSpPr>
        <p:spPr>
          <a:xfrm>
            <a:off x="1697584" y="2777040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6" name="Text Placeholder 8"/>
          <p:cNvSpPr>
            <a:spLocks noGrp="1"/>
          </p:cNvSpPr>
          <p:nvPr>
            <p:ph type="body" sz="quarter" idx="18" hasCustomPrompt="1"/>
          </p:nvPr>
        </p:nvSpPr>
        <p:spPr>
          <a:xfrm>
            <a:off x="1700424" y="110247"/>
            <a:ext cx="5753948" cy="48600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100" name="Text Placeholder 8"/>
          <p:cNvSpPr>
            <a:spLocks noGrp="1"/>
          </p:cNvSpPr>
          <p:nvPr>
            <p:ph type="body" sz="quarter" idx="20" hasCustomPrompt="1"/>
          </p:nvPr>
        </p:nvSpPr>
        <p:spPr>
          <a:xfrm>
            <a:off x="7951640" y="123432"/>
            <a:ext cx="1186164" cy="27432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2000"/>
                                        <p:tgtEl>
                                          <p:spTgt spid="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59759E-6 L 0.65781 4.59759E-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15" presetID="16" presetClass="entr" presetSubtype="37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35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animMotion origin="layout" path="M -0.00156 0.0037 L 0.65625 0.003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6" presetClass="entr" presetSubtype="37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5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4.16667E-6 -2.08141E-6 L -0.65625 -2.08141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813" y="0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63" presetClass="path" presetSubtype="0" accel="50000" decel="5000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0156 -2.08141E-6 L 0.65625 -2.08141E-6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882" y="0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4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42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3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4" dur="3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mph" presetSubtype="2" fill="hold" nodeType="withEffect">
                                  <p:stCondLst>
                                    <p:cond delay="6500"/>
                                  </p:stCondLst>
                                  <p:childTnLst>
                                    <p:animClr clrSpc="rgb" dir="cw">
                                      <p:cBhvr>
                                        <p:cTn id="46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47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48" dur="3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800"/>
                            </p:stCondLst>
                            <p:childTnLst>
                              <p:par>
                                <p:cTn id="50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1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2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3" dur="3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55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56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57" dur="3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100"/>
                            </p:stCondLst>
                            <p:childTnLst>
                              <p:par>
                                <p:cTn id="5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0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1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2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mph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4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65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6" dur="3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1" grpId="0" animBg="1"/>
      <p:bldP spid="41" grpId="0" animBg="1"/>
      <p:bldP spid="43" grpId="0" animBg="1"/>
      <p:bldP spid="21" grpId="0" animBg="1"/>
      <p:bldP spid="28" grpId="0" animBg="1"/>
      <p:bldP spid="29" grpId="0" animBg="1"/>
      <p:bldP spid="31" grpId="0" animBg="1"/>
      <p:bldP spid="38" grpId="0" animBg="1"/>
      <p:bldP spid="39" grpId="0" animBg="1"/>
      <p:bldP spid="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4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4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00" grpId="0" build="p">
        <p:tmplLst>
          <p:tmpl lvl="1">
            <p:tnLst>
              <p:par>
                <p:cTn presetID="22" presetClass="entr" presetSubtype="2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wipe(right)">
                      <p:cBhvr>
                        <p:cTn dur="2000"/>
                        <p:tgtEl>
                          <p:spTgt spid="10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484762" y="393703"/>
            <a:ext cx="417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50" smtClean="0">
                <a:solidFill>
                  <a:prstClr val="black"/>
                </a:solidFill>
                <a:cs typeface="B Mitra" pitchFamily="2" charset="-78"/>
              </a:rPr>
              <a:t>سال 1391 سال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484762" y="670703"/>
            <a:ext cx="4174478" cy="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900045" y="1451993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2" name="Group 40"/>
          <p:cNvGrpSpPr/>
          <p:nvPr userDrawn="1"/>
        </p:nvGrpSpPr>
        <p:grpSpPr>
          <a:xfrm>
            <a:off x="0" y="1075080"/>
            <a:ext cx="9144000" cy="777701"/>
            <a:chOff x="0" y="1386806"/>
            <a:chExt cx="9144000" cy="1036935"/>
          </a:xfrm>
        </p:grpSpPr>
        <p:sp>
          <p:nvSpPr>
            <p:cNvPr id="51" name="Rectangle 50"/>
            <p:cNvSpPr/>
            <p:nvPr userDrawn="1"/>
          </p:nvSpPr>
          <p:spPr>
            <a:xfrm>
              <a:off x="1687924" y="1386806"/>
              <a:ext cx="5768152" cy="10369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cxnSp>
          <p:nvCxnSpPr>
            <p:cNvPr id="30" name="Straight Connector 29"/>
            <p:cNvCxnSpPr>
              <a:stCxn id="51" idx="1"/>
            </p:cNvCxnSpPr>
            <p:nvPr userDrawn="1"/>
          </p:nvCxnSpPr>
          <p:spPr>
            <a:xfrm flipH="1">
              <a:off x="0" y="1905274"/>
              <a:ext cx="1687924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 userDrawn="1"/>
          </p:nvCxnSpPr>
          <p:spPr>
            <a:xfrm flipH="1" flipV="1">
              <a:off x="7456076" y="1905274"/>
              <a:ext cx="1687924" cy="1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8-Point Star 3"/>
            <p:cNvSpPr/>
            <p:nvPr userDrawn="1"/>
          </p:nvSpPr>
          <p:spPr>
            <a:xfrm>
              <a:off x="8673382" y="1853240"/>
              <a:ext cx="115215" cy="115215"/>
            </a:xfrm>
            <a:prstGeom prst="star8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61" name="8-Point Star 60"/>
            <p:cNvSpPr/>
            <p:nvPr userDrawn="1"/>
          </p:nvSpPr>
          <p:spPr>
            <a:xfrm>
              <a:off x="383450" y="1849633"/>
              <a:ext cx="115215" cy="115215"/>
            </a:xfrm>
            <a:prstGeom prst="star8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62" name="Rectangle 61"/>
            <p:cNvSpPr/>
            <p:nvPr userDrawn="1"/>
          </p:nvSpPr>
          <p:spPr>
            <a:xfrm rot="5400000">
              <a:off x="7113807" y="1892847"/>
              <a:ext cx="86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63" name="Rectangle 62"/>
            <p:cNvSpPr/>
            <p:nvPr userDrawn="1"/>
          </p:nvSpPr>
          <p:spPr>
            <a:xfrm rot="5400000">
              <a:off x="7302400" y="1887273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64" name="Rectangle 63"/>
            <p:cNvSpPr/>
            <p:nvPr userDrawn="1"/>
          </p:nvSpPr>
          <p:spPr>
            <a:xfrm rot="5400000">
              <a:off x="7489615" y="1887273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65" name="Rectangle 64"/>
            <p:cNvSpPr/>
            <p:nvPr userDrawn="1"/>
          </p:nvSpPr>
          <p:spPr>
            <a:xfrm rot="5400000">
              <a:off x="7676830" y="1887273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68" name="Rectangle 67"/>
            <p:cNvSpPr/>
            <p:nvPr userDrawn="1"/>
          </p:nvSpPr>
          <p:spPr>
            <a:xfrm rot="5400000">
              <a:off x="8051260" y="1887556"/>
              <a:ext cx="14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3" name="Group 38"/>
            <p:cNvGrpSpPr/>
            <p:nvPr userDrawn="1"/>
          </p:nvGrpSpPr>
          <p:grpSpPr>
            <a:xfrm flipH="1" flipV="1">
              <a:off x="1111815" y="1473273"/>
              <a:ext cx="498238" cy="864000"/>
              <a:chOff x="921129" y="2429611"/>
              <a:chExt cx="498238" cy="864000"/>
            </a:xfrm>
          </p:grpSpPr>
          <p:sp>
            <p:nvSpPr>
              <p:cNvPr id="71" name="Rectangle 70"/>
              <p:cNvSpPr/>
              <p:nvPr userDrawn="1"/>
            </p:nvSpPr>
            <p:spPr>
              <a:xfrm rot="5400000">
                <a:off x="507129" y="2843611"/>
                <a:ext cx="864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72" name="Rectangle 71"/>
              <p:cNvSpPr/>
              <p:nvPr userDrawn="1"/>
            </p:nvSpPr>
            <p:spPr>
              <a:xfrm rot="5400000">
                <a:off x="695722" y="2838037"/>
                <a:ext cx="720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73" name="Rectangle 72"/>
              <p:cNvSpPr/>
              <p:nvPr userDrawn="1"/>
            </p:nvSpPr>
            <p:spPr>
              <a:xfrm rot="5400000">
                <a:off x="882937" y="2838037"/>
                <a:ext cx="576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74" name="Rectangle 73"/>
              <p:cNvSpPr/>
              <p:nvPr userDrawn="1"/>
            </p:nvSpPr>
            <p:spPr>
              <a:xfrm rot="5400000">
                <a:off x="1070152" y="2838037"/>
                <a:ext cx="432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75" name="Rectangle 74"/>
              <p:cNvSpPr/>
              <p:nvPr userDrawn="1"/>
            </p:nvSpPr>
            <p:spPr>
              <a:xfrm rot="5400000">
                <a:off x="1257367" y="2838037"/>
                <a:ext cx="288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76" name="Rectangle 75"/>
            <p:cNvSpPr/>
            <p:nvPr userDrawn="1"/>
          </p:nvSpPr>
          <p:spPr>
            <a:xfrm rot="5400000">
              <a:off x="932861" y="1887202"/>
              <a:ext cx="14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8" name="Group 76"/>
          <p:cNvGrpSpPr/>
          <p:nvPr userDrawn="1"/>
        </p:nvGrpSpPr>
        <p:grpSpPr>
          <a:xfrm>
            <a:off x="1915" y="2218533"/>
            <a:ext cx="9143999" cy="777701"/>
            <a:chOff x="1" y="1386806"/>
            <a:chExt cx="9143999" cy="1036935"/>
          </a:xfrm>
        </p:grpSpPr>
        <p:sp>
          <p:nvSpPr>
            <p:cNvPr id="78" name="Rectangle 77"/>
            <p:cNvSpPr/>
            <p:nvPr userDrawn="1"/>
          </p:nvSpPr>
          <p:spPr>
            <a:xfrm>
              <a:off x="1686011" y="1386806"/>
              <a:ext cx="5770065" cy="10369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cxnSp>
          <p:nvCxnSpPr>
            <p:cNvPr id="79" name="Straight Connector 78"/>
            <p:cNvCxnSpPr>
              <a:stCxn id="78" idx="1"/>
            </p:cNvCxnSpPr>
            <p:nvPr userDrawn="1"/>
          </p:nvCxnSpPr>
          <p:spPr>
            <a:xfrm flipH="1">
              <a:off x="1" y="1905274"/>
              <a:ext cx="1686010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 userDrawn="1"/>
          </p:nvCxnSpPr>
          <p:spPr>
            <a:xfrm flipH="1" flipV="1">
              <a:off x="7456076" y="1905274"/>
              <a:ext cx="1687924" cy="1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1" name="8-Point Star 80"/>
            <p:cNvSpPr/>
            <p:nvPr userDrawn="1"/>
          </p:nvSpPr>
          <p:spPr>
            <a:xfrm>
              <a:off x="8673382" y="1853240"/>
              <a:ext cx="115215" cy="115215"/>
            </a:xfrm>
            <a:prstGeom prst="star8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2" name="8-Point Star 81"/>
            <p:cNvSpPr/>
            <p:nvPr userDrawn="1"/>
          </p:nvSpPr>
          <p:spPr>
            <a:xfrm>
              <a:off x="383450" y="1849633"/>
              <a:ext cx="115215" cy="115215"/>
            </a:xfrm>
            <a:prstGeom prst="star8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3" name="Rectangle 82"/>
            <p:cNvSpPr/>
            <p:nvPr userDrawn="1"/>
          </p:nvSpPr>
          <p:spPr>
            <a:xfrm rot="5400000">
              <a:off x="7113807" y="1892847"/>
              <a:ext cx="86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4" name="Rectangle 83"/>
            <p:cNvSpPr/>
            <p:nvPr userDrawn="1"/>
          </p:nvSpPr>
          <p:spPr>
            <a:xfrm rot="5400000">
              <a:off x="7302400" y="1887273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5" name="Rectangle 84"/>
            <p:cNvSpPr/>
            <p:nvPr userDrawn="1"/>
          </p:nvSpPr>
          <p:spPr>
            <a:xfrm rot="5400000">
              <a:off x="7489615" y="1887273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6" name="Rectangle 85"/>
            <p:cNvSpPr/>
            <p:nvPr userDrawn="1"/>
          </p:nvSpPr>
          <p:spPr>
            <a:xfrm rot="5400000">
              <a:off x="7676830" y="1887273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87" name="Rectangle 86"/>
            <p:cNvSpPr/>
            <p:nvPr userDrawn="1"/>
          </p:nvSpPr>
          <p:spPr>
            <a:xfrm rot="5400000">
              <a:off x="8051260" y="1887556"/>
              <a:ext cx="14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9" name="Group 87"/>
            <p:cNvGrpSpPr/>
            <p:nvPr userDrawn="1"/>
          </p:nvGrpSpPr>
          <p:grpSpPr>
            <a:xfrm flipH="1" flipV="1">
              <a:off x="1111815" y="1473273"/>
              <a:ext cx="498238" cy="864000"/>
              <a:chOff x="921129" y="2429611"/>
              <a:chExt cx="498238" cy="864000"/>
            </a:xfrm>
          </p:grpSpPr>
          <p:sp>
            <p:nvSpPr>
              <p:cNvPr id="90" name="Rectangle 89"/>
              <p:cNvSpPr/>
              <p:nvPr userDrawn="1"/>
            </p:nvSpPr>
            <p:spPr>
              <a:xfrm rot="5400000">
                <a:off x="507129" y="2843611"/>
                <a:ext cx="864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1" name="Rectangle 90"/>
              <p:cNvSpPr/>
              <p:nvPr userDrawn="1"/>
            </p:nvSpPr>
            <p:spPr>
              <a:xfrm rot="5400000">
                <a:off x="695722" y="2838037"/>
                <a:ext cx="720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2" name="Rectangle 91"/>
              <p:cNvSpPr/>
              <p:nvPr userDrawn="1"/>
            </p:nvSpPr>
            <p:spPr>
              <a:xfrm rot="5400000">
                <a:off x="882937" y="2838037"/>
                <a:ext cx="576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3" name="Rectangle 92"/>
              <p:cNvSpPr/>
              <p:nvPr userDrawn="1"/>
            </p:nvSpPr>
            <p:spPr>
              <a:xfrm rot="5400000">
                <a:off x="1070152" y="2838037"/>
                <a:ext cx="432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94" name="Rectangle 93"/>
              <p:cNvSpPr/>
              <p:nvPr userDrawn="1"/>
            </p:nvSpPr>
            <p:spPr>
              <a:xfrm rot="5400000">
                <a:off x="1257367" y="2838037"/>
                <a:ext cx="288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89" name="Rectangle 88"/>
            <p:cNvSpPr/>
            <p:nvPr userDrawn="1"/>
          </p:nvSpPr>
          <p:spPr>
            <a:xfrm rot="5400000">
              <a:off x="932861" y="1887202"/>
              <a:ext cx="14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grpSp>
        <p:nvGrpSpPr>
          <p:cNvPr id="10" name="Group 94"/>
          <p:cNvGrpSpPr/>
          <p:nvPr userDrawn="1"/>
        </p:nvGrpSpPr>
        <p:grpSpPr>
          <a:xfrm>
            <a:off x="0" y="3464667"/>
            <a:ext cx="9144000" cy="777701"/>
            <a:chOff x="0" y="1386806"/>
            <a:chExt cx="9144000" cy="1036935"/>
          </a:xfrm>
        </p:grpSpPr>
        <p:sp>
          <p:nvSpPr>
            <p:cNvPr id="96" name="Rectangle 95"/>
            <p:cNvSpPr/>
            <p:nvPr userDrawn="1"/>
          </p:nvSpPr>
          <p:spPr>
            <a:xfrm>
              <a:off x="1687924" y="1386806"/>
              <a:ext cx="5768152" cy="1036935"/>
            </a:xfrm>
            <a:prstGeom prst="rect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cxnSp>
          <p:nvCxnSpPr>
            <p:cNvPr id="97" name="Straight Connector 96"/>
            <p:cNvCxnSpPr>
              <a:stCxn id="96" idx="1"/>
            </p:cNvCxnSpPr>
            <p:nvPr userDrawn="1"/>
          </p:nvCxnSpPr>
          <p:spPr>
            <a:xfrm flipH="1">
              <a:off x="0" y="1905274"/>
              <a:ext cx="1687924" cy="0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/>
            <p:cNvCxnSpPr/>
            <p:nvPr userDrawn="1"/>
          </p:nvCxnSpPr>
          <p:spPr>
            <a:xfrm flipH="1" flipV="1">
              <a:off x="7456076" y="1905274"/>
              <a:ext cx="1687924" cy="1"/>
            </a:xfrm>
            <a:prstGeom prst="line">
              <a:avLst/>
            </a:prstGeom>
            <a:ln w="31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8-Point Star 98"/>
            <p:cNvSpPr/>
            <p:nvPr userDrawn="1"/>
          </p:nvSpPr>
          <p:spPr>
            <a:xfrm>
              <a:off x="8673382" y="1853240"/>
              <a:ext cx="115215" cy="115215"/>
            </a:xfrm>
            <a:prstGeom prst="star8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00" name="8-Point Star 99"/>
            <p:cNvSpPr/>
            <p:nvPr userDrawn="1"/>
          </p:nvSpPr>
          <p:spPr>
            <a:xfrm>
              <a:off x="383450" y="1849633"/>
              <a:ext cx="115215" cy="115215"/>
            </a:xfrm>
            <a:prstGeom prst="star8">
              <a:avLst/>
            </a:prstGeom>
            <a:solidFill>
              <a:schemeClr val="tx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01" name="Rectangle 100"/>
            <p:cNvSpPr/>
            <p:nvPr userDrawn="1"/>
          </p:nvSpPr>
          <p:spPr>
            <a:xfrm rot="5400000">
              <a:off x="7113807" y="1892847"/>
              <a:ext cx="86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02" name="Rectangle 101"/>
            <p:cNvSpPr/>
            <p:nvPr userDrawn="1"/>
          </p:nvSpPr>
          <p:spPr>
            <a:xfrm rot="5400000">
              <a:off x="7302400" y="1887273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03" name="Rectangle 102"/>
            <p:cNvSpPr/>
            <p:nvPr userDrawn="1"/>
          </p:nvSpPr>
          <p:spPr>
            <a:xfrm rot="5400000">
              <a:off x="7489615" y="1887273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04" name="Rectangle 103"/>
            <p:cNvSpPr/>
            <p:nvPr userDrawn="1"/>
          </p:nvSpPr>
          <p:spPr>
            <a:xfrm rot="5400000">
              <a:off x="7676830" y="1887273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05" name="Rectangle 104"/>
            <p:cNvSpPr/>
            <p:nvPr userDrawn="1"/>
          </p:nvSpPr>
          <p:spPr>
            <a:xfrm rot="5400000">
              <a:off x="8051260" y="1887556"/>
              <a:ext cx="14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grpSp>
          <p:nvGrpSpPr>
            <p:cNvPr id="11" name="Group 105"/>
            <p:cNvGrpSpPr/>
            <p:nvPr userDrawn="1"/>
          </p:nvGrpSpPr>
          <p:grpSpPr>
            <a:xfrm flipH="1" flipV="1">
              <a:off x="1111815" y="1473273"/>
              <a:ext cx="498238" cy="864000"/>
              <a:chOff x="921129" y="2429611"/>
              <a:chExt cx="498238" cy="864000"/>
            </a:xfrm>
          </p:grpSpPr>
          <p:sp>
            <p:nvSpPr>
              <p:cNvPr id="108" name="Rectangle 107"/>
              <p:cNvSpPr/>
              <p:nvPr userDrawn="1"/>
            </p:nvSpPr>
            <p:spPr>
              <a:xfrm rot="5400000">
                <a:off x="507129" y="2843611"/>
                <a:ext cx="864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09" name="Rectangle 108"/>
              <p:cNvSpPr/>
              <p:nvPr userDrawn="1"/>
            </p:nvSpPr>
            <p:spPr>
              <a:xfrm rot="5400000">
                <a:off x="695722" y="2838037"/>
                <a:ext cx="720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10" name="Rectangle 109"/>
              <p:cNvSpPr/>
              <p:nvPr userDrawn="1"/>
            </p:nvSpPr>
            <p:spPr>
              <a:xfrm rot="5400000">
                <a:off x="882937" y="2838037"/>
                <a:ext cx="576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11" name="Rectangle 110"/>
              <p:cNvSpPr/>
              <p:nvPr userDrawn="1"/>
            </p:nvSpPr>
            <p:spPr>
              <a:xfrm rot="5400000">
                <a:off x="1070152" y="2838037"/>
                <a:ext cx="432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  <p:sp>
            <p:nvSpPr>
              <p:cNvPr id="112" name="Rectangle 111"/>
              <p:cNvSpPr/>
              <p:nvPr userDrawn="1"/>
            </p:nvSpPr>
            <p:spPr>
              <a:xfrm rot="5400000">
                <a:off x="1257367" y="2838037"/>
                <a:ext cx="288000" cy="36000"/>
              </a:xfrm>
              <a:prstGeom prst="rect">
                <a:avLst/>
              </a:prstGeom>
              <a:solidFill>
                <a:schemeClr val="tx2">
                  <a:lumMod val="7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7" name="Rectangle 106"/>
            <p:cNvSpPr/>
            <p:nvPr userDrawn="1"/>
          </p:nvSpPr>
          <p:spPr>
            <a:xfrm rot="5400000">
              <a:off x="932861" y="1887202"/>
              <a:ext cx="14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13" name="Rectangle 112"/>
          <p:cNvSpPr/>
          <p:nvPr userDrawn="1"/>
        </p:nvSpPr>
        <p:spPr>
          <a:xfrm rot="5400000">
            <a:off x="7896854" y="2589329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4" name="Rectangle 113"/>
          <p:cNvSpPr/>
          <p:nvPr userDrawn="1"/>
        </p:nvSpPr>
        <p:spPr>
          <a:xfrm rot="5400000">
            <a:off x="7894824" y="3839697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1" hasCustomPrompt="1"/>
          </p:nvPr>
        </p:nvSpPr>
        <p:spPr>
          <a:xfrm>
            <a:off x="1689100" y="1075080"/>
            <a:ext cx="5768889" cy="77770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135" name="Text Placeholder 134"/>
          <p:cNvSpPr>
            <a:spLocks noGrp="1"/>
          </p:cNvSpPr>
          <p:nvPr>
            <p:ph type="body" sz="quarter" idx="12" hasCustomPrompt="1"/>
          </p:nvPr>
        </p:nvSpPr>
        <p:spPr>
          <a:xfrm>
            <a:off x="1689100" y="2218532"/>
            <a:ext cx="5768889" cy="777702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137" name="Text Placeholder 136"/>
          <p:cNvSpPr>
            <a:spLocks noGrp="1"/>
          </p:cNvSpPr>
          <p:nvPr>
            <p:ph type="body" sz="quarter" idx="13" hasCustomPrompt="1"/>
          </p:nvPr>
        </p:nvSpPr>
        <p:spPr>
          <a:xfrm>
            <a:off x="1689101" y="3464719"/>
            <a:ext cx="5766976" cy="777479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505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484762" y="393703"/>
            <a:ext cx="417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50" smtClean="0">
                <a:solidFill>
                  <a:prstClr val="black"/>
                </a:solidFill>
                <a:cs typeface="B Mitra" pitchFamily="2" charset="-78"/>
              </a:rPr>
              <a:t>سال 1391 سال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484762" y="670703"/>
            <a:ext cx="4174478" cy="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900045" y="1451993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687925" y="1075080"/>
            <a:ext cx="5768152" cy="7777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1463930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 flipH="1" flipV="1">
            <a:off x="7456077" y="146393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8673383" y="142490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383450" y="142220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 rot="5400000">
            <a:off x="7221807" y="1450110"/>
            <a:ext cx="64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7392400" y="1445930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561615" y="1445930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 rot="5400000">
            <a:off x="7730830" y="1445930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 rot="5400000">
            <a:off x="8069260" y="1446142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2" name="Group 38"/>
          <p:cNvGrpSpPr/>
          <p:nvPr userDrawn="1"/>
        </p:nvGrpSpPr>
        <p:grpSpPr>
          <a:xfrm flipH="1" flipV="1">
            <a:off x="1111815" y="1139930"/>
            <a:ext cx="498238" cy="648000"/>
            <a:chOff x="921129" y="2429611"/>
            <a:chExt cx="498238" cy="864000"/>
          </a:xfrm>
        </p:grpSpPr>
        <p:sp>
          <p:nvSpPr>
            <p:cNvPr id="71" name="Rectangle 70"/>
            <p:cNvSpPr/>
            <p:nvPr userDrawn="1"/>
          </p:nvSpPr>
          <p:spPr>
            <a:xfrm rot="5400000">
              <a:off x="507129" y="2843611"/>
              <a:ext cx="86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2" name="Rectangle 71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3" name="Rectangle 72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4" name="Rectangle 73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5" name="Rectangle 74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76" name="Rectangle 75"/>
          <p:cNvSpPr/>
          <p:nvPr userDrawn="1"/>
        </p:nvSpPr>
        <p:spPr>
          <a:xfrm rot="5400000">
            <a:off x="950861" y="1445876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1687925" y="2218533"/>
            <a:ext cx="5770065" cy="7777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79" name="Straight Connector 78"/>
          <p:cNvCxnSpPr>
            <a:stCxn id="78" idx="1"/>
          </p:cNvCxnSpPr>
          <p:nvPr userDrawn="1"/>
        </p:nvCxnSpPr>
        <p:spPr>
          <a:xfrm flipH="1">
            <a:off x="1914" y="2607383"/>
            <a:ext cx="168601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/>
          <p:cNvCxnSpPr/>
          <p:nvPr userDrawn="1"/>
        </p:nvCxnSpPr>
        <p:spPr>
          <a:xfrm flipH="1" flipV="1">
            <a:off x="7457990" y="2607384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8-Point Star 80"/>
          <p:cNvSpPr/>
          <p:nvPr userDrawn="1"/>
        </p:nvSpPr>
        <p:spPr>
          <a:xfrm>
            <a:off x="8675296" y="256835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8-Point Star 81"/>
          <p:cNvSpPr/>
          <p:nvPr userDrawn="1"/>
        </p:nvSpPr>
        <p:spPr>
          <a:xfrm>
            <a:off x="385364" y="256565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" name="Rectangle 82"/>
          <p:cNvSpPr/>
          <p:nvPr userDrawn="1"/>
        </p:nvSpPr>
        <p:spPr>
          <a:xfrm rot="5400000">
            <a:off x="7223720" y="2593562"/>
            <a:ext cx="64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Rectangle 83"/>
          <p:cNvSpPr/>
          <p:nvPr userDrawn="1"/>
        </p:nvSpPr>
        <p:spPr>
          <a:xfrm rot="5400000">
            <a:off x="7394313" y="2589382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" name="Rectangle 84"/>
          <p:cNvSpPr/>
          <p:nvPr userDrawn="1"/>
        </p:nvSpPr>
        <p:spPr>
          <a:xfrm rot="5400000">
            <a:off x="7563528" y="2589382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" name="Rectangle 85"/>
          <p:cNvSpPr/>
          <p:nvPr userDrawn="1"/>
        </p:nvSpPr>
        <p:spPr>
          <a:xfrm rot="5400000">
            <a:off x="7732743" y="2589382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" name="Rectangle 86"/>
          <p:cNvSpPr/>
          <p:nvPr userDrawn="1"/>
        </p:nvSpPr>
        <p:spPr>
          <a:xfrm rot="5400000">
            <a:off x="8071173" y="2589594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3" name="Group 87"/>
          <p:cNvGrpSpPr/>
          <p:nvPr userDrawn="1"/>
        </p:nvGrpSpPr>
        <p:grpSpPr>
          <a:xfrm flipH="1" flipV="1">
            <a:off x="1113729" y="2283382"/>
            <a:ext cx="498238" cy="648000"/>
            <a:chOff x="921129" y="2429611"/>
            <a:chExt cx="498238" cy="864000"/>
          </a:xfrm>
        </p:grpSpPr>
        <p:sp>
          <p:nvSpPr>
            <p:cNvPr id="90" name="Rectangle 89"/>
            <p:cNvSpPr/>
            <p:nvPr userDrawn="1"/>
          </p:nvSpPr>
          <p:spPr>
            <a:xfrm rot="5400000">
              <a:off x="507129" y="2843611"/>
              <a:ext cx="86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91" name="Rectangle 90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92" name="Rectangle 91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93" name="Rectangle 92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94" name="Rectangle 93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89" name="Rectangle 88"/>
          <p:cNvSpPr/>
          <p:nvPr userDrawn="1"/>
        </p:nvSpPr>
        <p:spPr>
          <a:xfrm rot="5400000">
            <a:off x="952774" y="2589329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6" name="Rectangle 95"/>
          <p:cNvSpPr/>
          <p:nvPr userDrawn="1"/>
        </p:nvSpPr>
        <p:spPr>
          <a:xfrm>
            <a:off x="1687925" y="3464667"/>
            <a:ext cx="5768152" cy="7777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7" name="Straight Connector 96"/>
          <p:cNvCxnSpPr>
            <a:stCxn id="96" idx="1"/>
          </p:cNvCxnSpPr>
          <p:nvPr userDrawn="1"/>
        </p:nvCxnSpPr>
        <p:spPr>
          <a:xfrm flipH="1">
            <a:off x="0" y="3853517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 userDrawn="1"/>
        </p:nvCxnSpPr>
        <p:spPr>
          <a:xfrm flipH="1" flipV="1">
            <a:off x="7456077" y="385351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8-Point Star 98"/>
          <p:cNvSpPr/>
          <p:nvPr userDrawn="1"/>
        </p:nvSpPr>
        <p:spPr>
          <a:xfrm>
            <a:off x="8673383" y="381449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0" name="8-Point Star 99"/>
          <p:cNvSpPr/>
          <p:nvPr userDrawn="1"/>
        </p:nvSpPr>
        <p:spPr>
          <a:xfrm>
            <a:off x="383450" y="381178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 userDrawn="1"/>
        </p:nvSpPr>
        <p:spPr>
          <a:xfrm rot="5400000">
            <a:off x="7221807" y="3839697"/>
            <a:ext cx="64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 userDrawn="1"/>
        </p:nvSpPr>
        <p:spPr>
          <a:xfrm rot="5400000">
            <a:off x="7392400" y="3835517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3" name="Rectangle 102"/>
          <p:cNvSpPr/>
          <p:nvPr userDrawn="1"/>
        </p:nvSpPr>
        <p:spPr>
          <a:xfrm rot="5400000">
            <a:off x="7561615" y="3835517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4" name="Rectangle 103"/>
          <p:cNvSpPr/>
          <p:nvPr userDrawn="1"/>
        </p:nvSpPr>
        <p:spPr>
          <a:xfrm rot="5400000">
            <a:off x="7730830" y="3835517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 userDrawn="1"/>
        </p:nvSpPr>
        <p:spPr>
          <a:xfrm rot="5400000">
            <a:off x="8069260" y="3835729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8" name="Group 105"/>
          <p:cNvGrpSpPr/>
          <p:nvPr userDrawn="1"/>
        </p:nvGrpSpPr>
        <p:grpSpPr>
          <a:xfrm flipH="1" flipV="1">
            <a:off x="1111815" y="3529517"/>
            <a:ext cx="498238" cy="648000"/>
            <a:chOff x="921129" y="2429611"/>
            <a:chExt cx="498238" cy="864000"/>
          </a:xfrm>
        </p:grpSpPr>
        <p:sp>
          <p:nvSpPr>
            <p:cNvPr id="108" name="Rectangle 107"/>
            <p:cNvSpPr/>
            <p:nvPr userDrawn="1"/>
          </p:nvSpPr>
          <p:spPr>
            <a:xfrm rot="5400000">
              <a:off x="507129" y="2843611"/>
              <a:ext cx="86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09" name="Rectangle 108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0" name="Rectangle 109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1" name="Rectangle 110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2" name="Rectangle 111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07" name="Rectangle 106"/>
          <p:cNvSpPr/>
          <p:nvPr userDrawn="1"/>
        </p:nvSpPr>
        <p:spPr>
          <a:xfrm rot="5400000">
            <a:off x="950861" y="3835463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3" name="Rectangle 112"/>
          <p:cNvSpPr/>
          <p:nvPr userDrawn="1"/>
        </p:nvSpPr>
        <p:spPr>
          <a:xfrm rot="5400000">
            <a:off x="7896854" y="2589329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4" name="Rectangle 113"/>
          <p:cNvSpPr/>
          <p:nvPr userDrawn="1"/>
        </p:nvSpPr>
        <p:spPr>
          <a:xfrm rot="5400000">
            <a:off x="7894824" y="3839697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89100" y="1075080"/>
            <a:ext cx="5768889" cy="77770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135" name="Text Placeholder 134"/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1689100" y="2218532"/>
            <a:ext cx="5768889" cy="777702"/>
          </a:xfrm>
        </p:spPr>
        <p:txBody>
          <a:bodyPr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137" name="Text Placeholder 136"/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1689101" y="3464719"/>
            <a:ext cx="5766976" cy="777479"/>
          </a:xfrm>
        </p:spPr>
        <p:txBody>
          <a:bodyPr/>
          <a:lstStyle>
            <a:lvl1pPr marL="0" indent="0" algn="ctr">
              <a:buNone/>
              <a:defRPr sz="1500"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170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37" fill="hold" grpId="0" nodeType="click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2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3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37" fill="hold" grpId="0" nodeType="click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7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78" grpId="0" animBg="1"/>
      <p:bldP spid="96" grpId="0" animBg="1"/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13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900045" y="1767709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687925" y="1390798"/>
            <a:ext cx="5768152" cy="777701"/>
          </a:xfrm>
          <a:prstGeom prst="rect">
            <a:avLst/>
          </a:prstGeom>
          <a:solidFill>
            <a:schemeClr val="bg1"/>
          </a:solidFill>
          <a:ln w="7620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1779647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 flipH="1" flipV="1">
            <a:off x="7456077" y="177964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8673383" y="174062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383450" y="173791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 rot="5400000">
            <a:off x="7221807" y="1765827"/>
            <a:ext cx="64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7392400" y="1761647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561615" y="1761647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 rot="5400000">
            <a:off x="7730830" y="1761647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 rot="5400000">
            <a:off x="8069260" y="1761859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2" name="Group 38"/>
          <p:cNvGrpSpPr/>
          <p:nvPr userDrawn="1"/>
        </p:nvGrpSpPr>
        <p:grpSpPr>
          <a:xfrm flipH="1" flipV="1">
            <a:off x="1111815" y="1455647"/>
            <a:ext cx="498238" cy="648000"/>
            <a:chOff x="921129" y="2429611"/>
            <a:chExt cx="498238" cy="864000"/>
          </a:xfrm>
        </p:grpSpPr>
        <p:sp>
          <p:nvSpPr>
            <p:cNvPr id="71" name="Rectangle 70"/>
            <p:cNvSpPr/>
            <p:nvPr userDrawn="1"/>
          </p:nvSpPr>
          <p:spPr>
            <a:xfrm rot="5400000">
              <a:off x="507129" y="2843611"/>
              <a:ext cx="86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2" name="Rectangle 71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3" name="Rectangle 72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4" name="Rectangle 73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5" name="Rectangle 74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76" name="Rectangle 75"/>
          <p:cNvSpPr/>
          <p:nvPr userDrawn="1"/>
        </p:nvSpPr>
        <p:spPr>
          <a:xfrm rot="5400000">
            <a:off x="950861" y="1761593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89100" y="1390798"/>
            <a:ext cx="5768889" cy="77770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34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8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0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2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4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18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9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2" dur="2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4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6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28" dur="2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3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-0.25 E" pathEditMode="relative" ptsTypes="">
                                      <p:cBhvr>
                                        <p:cTn id="32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51" grpId="0" animBg="1"/>
      <p:bldP spid="4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8" grpId="0" animBg="1"/>
      <p:bldP spid="76" grpId="0" animBg="1"/>
      <p:bldP spid="43" grpId="0" build="p">
        <p:tmplLst>
          <p:tmpl lvl="1">
            <p:tnLst>
              <p:par>
                <p:cTn presetID="64" presetClass="path" presetSubtype="0" accel="50000" decel="50000" fill="hold" nodeType="withEffect">
                  <p:stCondLst>
                    <p:cond delay="0"/>
                  </p:stCondLst>
                  <p:childTnLst>
                    <p:animMotion origin="layout" path="M 0 0 L 0 -0.25 E" pathEditMode="relative" ptsTypes="">
                      <p:cBhvr>
                        <p:cTn dur="2000" fill="hold"/>
                        <p:tgtEl>
                          <p:spTgt spid="43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33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33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28E4F3-D3F5-497E-AC18-45D4E2E7A43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73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900045" y="2286177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687925" y="1909265"/>
            <a:ext cx="5768152" cy="777701"/>
          </a:xfrm>
          <a:prstGeom prst="rect">
            <a:avLst/>
          </a:prstGeom>
          <a:solidFill>
            <a:schemeClr val="bg1"/>
          </a:solidFill>
          <a:ln w="7620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2298115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 flipH="1" flipV="1">
            <a:off x="7456077" y="2298116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8673383" y="225909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383450" y="225638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 rot="5400000">
            <a:off x="7221807" y="2284295"/>
            <a:ext cx="64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7392400" y="2280114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561615" y="2280114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 rot="5400000">
            <a:off x="7730830" y="2280114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 rot="5400000">
            <a:off x="8069260" y="2280326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2" name="Group 38"/>
          <p:cNvGrpSpPr/>
          <p:nvPr userDrawn="1"/>
        </p:nvGrpSpPr>
        <p:grpSpPr>
          <a:xfrm flipH="1" flipV="1">
            <a:off x="1111815" y="1974114"/>
            <a:ext cx="498238" cy="648000"/>
            <a:chOff x="921129" y="2429611"/>
            <a:chExt cx="498238" cy="864000"/>
          </a:xfrm>
        </p:grpSpPr>
        <p:sp>
          <p:nvSpPr>
            <p:cNvPr id="71" name="Rectangle 70"/>
            <p:cNvSpPr/>
            <p:nvPr userDrawn="1"/>
          </p:nvSpPr>
          <p:spPr>
            <a:xfrm rot="5400000">
              <a:off x="507129" y="2843611"/>
              <a:ext cx="86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2" name="Rectangle 71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3" name="Rectangle 72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4" name="Rectangle 73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5" name="Rectangle 74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76" name="Rectangle 75"/>
          <p:cNvSpPr/>
          <p:nvPr userDrawn="1"/>
        </p:nvSpPr>
        <p:spPr>
          <a:xfrm rot="5400000">
            <a:off x="950861" y="2280061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89100" y="1909265"/>
            <a:ext cx="5768889" cy="77770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2" cstate="print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391050" cy="9587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0333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 animBg="1"/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04" name="Rectangle 103"/>
          <p:cNvSpPr/>
          <p:nvPr userDrawn="1"/>
        </p:nvSpPr>
        <p:spPr>
          <a:xfrm rot="5400000">
            <a:off x="7823235" y="1241999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 userDrawn="1"/>
        </p:nvSpPr>
        <p:spPr>
          <a:xfrm>
            <a:off x="1687925" y="929936"/>
            <a:ext cx="5768152" cy="648000"/>
          </a:xfrm>
          <a:prstGeom prst="rect">
            <a:avLst/>
          </a:prstGeom>
          <a:solidFill>
            <a:schemeClr val="bg1"/>
          </a:solidFill>
          <a:ln w="7620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06" name="Straight Connector 105"/>
          <p:cNvCxnSpPr>
            <a:stCxn id="105" idx="1"/>
          </p:cNvCxnSpPr>
          <p:nvPr userDrawn="1"/>
        </p:nvCxnSpPr>
        <p:spPr>
          <a:xfrm flipH="1">
            <a:off x="0" y="125393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 userDrawn="1"/>
        </p:nvCxnSpPr>
        <p:spPr>
          <a:xfrm flipH="1" flipV="1">
            <a:off x="7456077" y="125393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8" name="8-Point Star 107"/>
          <p:cNvSpPr/>
          <p:nvPr userDrawn="1"/>
        </p:nvSpPr>
        <p:spPr>
          <a:xfrm>
            <a:off x="8673383" y="121491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9" name="8-Point Star 108"/>
          <p:cNvSpPr/>
          <p:nvPr userDrawn="1"/>
        </p:nvSpPr>
        <p:spPr>
          <a:xfrm>
            <a:off x="383450" y="121220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1" name="Rectangle 110"/>
          <p:cNvSpPr/>
          <p:nvPr userDrawn="1"/>
        </p:nvSpPr>
        <p:spPr>
          <a:xfrm rot="5400000">
            <a:off x="7315590" y="1235936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2" name="Rectangle 111"/>
          <p:cNvSpPr/>
          <p:nvPr userDrawn="1"/>
        </p:nvSpPr>
        <p:spPr>
          <a:xfrm rot="5400000">
            <a:off x="7484805" y="1235936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3" name="Rectangle 112"/>
          <p:cNvSpPr/>
          <p:nvPr userDrawn="1"/>
        </p:nvSpPr>
        <p:spPr>
          <a:xfrm rot="5400000">
            <a:off x="7654020" y="1235936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4" name="Rectangle 113"/>
          <p:cNvSpPr/>
          <p:nvPr userDrawn="1"/>
        </p:nvSpPr>
        <p:spPr>
          <a:xfrm rot="5400000">
            <a:off x="7992450" y="1236149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2" name="Group 114"/>
          <p:cNvGrpSpPr/>
          <p:nvPr userDrawn="1"/>
        </p:nvGrpSpPr>
        <p:grpSpPr>
          <a:xfrm flipH="1" flipV="1">
            <a:off x="1194766" y="988117"/>
            <a:ext cx="381645" cy="540000"/>
            <a:chOff x="1037722" y="2496037"/>
            <a:chExt cx="381645" cy="720000"/>
          </a:xfrm>
        </p:grpSpPr>
        <p:sp>
          <p:nvSpPr>
            <p:cNvPr id="117" name="Rectangle 116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8" name="Rectangle 117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19" name="Rectangle 118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20" name="Rectangle 119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21" name="Rectangle 120"/>
          <p:cNvSpPr/>
          <p:nvPr userDrawn="1"/>
        </p:nvSpPr>
        <p:spPr>
          <a:xfrm rot="5400000">
            <a:off x="1033811" y="1235883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2" name="Text Placeholder 42"/>
          <p:cNvSpPr>
            <a:spLocks noGrp="1"/>
          </p:cNvSpPr>
          <p:nvPr>
            <p:ph type="body" sz="quarter" idx="15" hasCustomPrompt="1"/>
          </p:nvPr>
        </p:nvSpPr>
        <p:spPr>
          <a:xfrm>
            <a:off x="1689100" y="967053"/>
            <a:ext cx="5768889" cy="5029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123" name="Rectangle 122"/>
          <p:cNvSpPr/>
          <p:nvPr userDrawn="1"/>
        </p:nvSpPr>
        <p:spPr>
          <a:xfrm rot="5400000">
            <a:off x="7821323" y="1968099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4" name="Rectangle 123"/>
          <p:cNvSpPr/>
          <p:nvPr userDrawn="1"/>
        </p:nvSpPr>
        <p:spPr>
          <a:xfrm>
            <a:off x="1686012" y="1656036"/>
            <a:ext cx="5768152" cy="648000"/>
          </a:xfrm>
          <a:prstGeom prst="rect">
            <a:avLst/>
          </a:prstGeom>
          <a:solidFill>
            <a:schemeClr val="bg1"/>
          </a:solidFill>
          <a:ln w="7620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5" name="Straight Connector 124"/>
          <p:cNvCxnSpPr>
            <a:stCxn id="124" idx="1"/>
          </p:cNvCxnSpPr>
          <p:nvPr userDrawn="1"/>
        </p:nvCxnSpPr>
        <p:spPr>
          <a:xfrm flipH="1">
            <a:off x="-1912" y="1980037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/>
          <p:cNvCxnSpPr/>
          <p:nvPr userDrawn="1"/>
        </p:nvCxnSpPr>
        <p:spPr>
          <a:xfrm flipH="1" flipV="1">
            <a:off x="7454165" y="1980038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8-Point Star 126"/>
          <p:cNvSpPr/>
          <p:nvPr userDrawn="1"/>
        </p:nvSpPr>
        <p:spPr>
          <a:xfrm>
            <a:off x="8671471" y="194101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8" name="8-Point Star 127"/>
          <p:cNvSpPr/>
          <p:nvPr userDrawn="1"/>
        </p:nvSpPr>
        <p:spPr>
          <a:xfrm>
            <a:off x="381539" y="193830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9" name="Rectangle 128"/>
          <p:cNvSpPr/>
          <p:nvPr userDrawn="1"/>
        </p:nvSpPr>
        <p:spPr>
          <a:xfrm rot="5400000">
            <a:off x="7313678" y="1962036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0" name="Rectangle 129"/>
          <p:cNvSpPr/>
          <p:nvPr userDrawn="1"/>
        </p:nvSpPr>
        <p:spPr>
          <a:xfrm rot="5400000">
            <a:off x="7482893" y="1962036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1" name="Rectangle 130"/>
          <p:cNvSpPr/>
          <p:nvPr userDrawn="1"/>
        </p:nvSpPr>
        <p:spPr>
          <a:xfrm rot="5400000">
            <a:off x="7652108" y="1962036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2" name="Rectangle 131"/>
          <p:cNvSpPr/>
          <p:nvPr userDrawn="1"/>
        </p:nvSpPr>
        <p:spPr>
          <a:xfrm rot="5400000">
            <a:off x="7990538" y="1962248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3" name="Group 132"/>
          <p:cNvGrpSpPr/>
          <p:nvPr userDrawn="1"/>
        </p:nvGrpSpPr>
        <p:grpSpPr>
          <a:xfrm flipH="1" flipV="1">
            <a:off x="1192853" y="1714217"/>
            <a:ext cx="381645" cy="540000"/>
            <a:chOff x="1037722" y="2496037"/>
            <a:chExt cx="381645" cy="720000"/>
          </a:xfrm>
        </p:grpSpPr>
        <p:sp>
          <p:nvSpPr>
            <p:cNvPr id="134" name="Rectangle 133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35" name="Rectangle 134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36" name="Rectangle 135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37" name="Rectangle 136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38" name="Rectangle 137"/>
          <p:cNvSpPr/>
          <p:nvPr userDrawn="1"/>
        </p:nvSpPr>
        <p:spPr>
          <a:xfrm rot="5400000">
            <a:off x="1031899" y="1961983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9" name="Text Placeholder 42"/>
          <p:cNvSpPr>
            <a:spLocks noGrp="1"/>
          </p:cNvSpPr>
          <p:nvPr>
            <p:ph type="body" sz="quarter" idx="16" hasCustomPrompt="1"/>
          </p:nvPr>
        </p:nvSpPr>
        <p:spPr>
          <a:xfrm>
            <a:off x="1687187" y="1693153"/>
            <a:ext cx="5768889" cy="5029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140" name="Rectangle 139"/>
          <p:cNvSpPr/>
          <p:nvPr userDrawn="1"/>
        </p:nvSpPr>
        <p:spPr>
          <a:xfrm rot="5400000">
            <a:off x="7819411" y="2688193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1" name="Rectangle 140"/>
          <p:cNvSpPr/>
          <p:nvPr userDrawn="1"/>
        </p:nvSpPr>
        <p:spPr>
          <a:xfrm>
            <a:off x="1684101" y="2376130"/>
            <a:ext cx="5768152" cy="648000"/>
          </a:xfrm>
          <a:prstGeom prst="rect">
            <a:avLst/>
          </a:prstGeom>
          <a:solidFill>
            <a:schemeClr val="bg1"/>
          </a:solidFill>
          <a:ln w="7620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42" name="Straight Connector 141"/>
          <p:cNvCxnSpPr>
            <a:stCxn id="141" idx="1"/>
          </p:cNvCxnSpPr>
          <p:nvPr userDrawn="1"/>
        </p:nvCxnSpPr>
        <p:spPr>
          <a:xfrm flipH="1">
            <a:off x="-3824" y="2700131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3" name="Straight Connector 142"/>
          <p:cNvCxnSpPr/>
          <p:nvPr userDrawn="1"/>
        </p:nvCxnSpPr>
        <p:spPr>
          <a:xfrm flipH="1" flipV="1">
            <a:off x="7452252" y="2700132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4" name="8-Point Star 143"/>
          <p:cNvSpPr/>
          <p:nvPr userDrawn="1"/>
        </p:nvSpPr>
        <p:spPr>
          <a:xfrm>
            <a:off x="8669558" y="266110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5" name="8-Point Star 144"/>
          <p:cNvSpPr/>
          <p:nvPr userDrawn="1"/>
        </p:nvSpPr>
        <p:spPr>
          <a:xfrm>
            <a:off x="379627" y="265840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6" name="Rectangle 145"/>
          <p:cNvSpPr/>
          <p:nvPr userDrawn="1"/>
        </p:nvSpPr>
        <p:spPr>
          <a:xfrm rot="5400000">
            <a:off x="7311766" y="2682130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7" name="Rectangle 146"/>
          <p:cNvSpPr/>
          <p:nvPr userDrawn="1"/>
        </p:nvSpPr>
        <p:spPr>
          <a:xfrm rot="5400000">
            <a:off x="7480981" y="2682130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8" name="Rectangle 147"/>
          <p:cNvSpPr/>
          <p:nvPr userDrawn="1"/>
        </p:nvSpPr>
        <p:spPr>
          <a:xfrm rot="5400000">
            <a:off x="7650196" y="2682130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9" name="Rectangle 148"/>
          <p:cNvSpPr/>
          <p:nvPr userDrawn="1"/>
        </p:nvSpPr>
        <p:spPr>
          <a:xfrm rot="5400000">
            <a:off x="7988626" y="2682342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4" name="Group 149"/>
          <p:cNvGrpSpPr/>
          <p:nvPr userDrawn="1"/>
        </p:nvGrpSpPr>
        <p:grpSpPr>
          <a:xfrm flipH="1" flipV="1">
            <a:off x="1190942" y="2434310"/>
            <a:ext cx="381645" cy="540000"/>
            <a:chOff x="1037722" y="2496037"/>
            <a:chExt cx="381645" cy="720000"/>
          </a:xfrm>
        </p:grpSpPr>
        <p:sp>
          <p:nvSpPr>
            <p:cNvPr id="151" name="Rectangle 150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52" name="Rectangle 151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53" name="Rectangle 152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54" name="Rectangle 153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55" name="Rectangle 154"/>
          <p:cNvSpPr/>
          <p:nvPr userDrawn="1"/>
        </p:nvSpPr>
        <p:spPr>
          <a:xfrm rot="5400000">
            <a:off x="1029987" y="2682076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6" name="Text Placeholder 42"/>
          <p:cNvSpPr>
            <a:spLocks noGrp="1"/>
          </p:cNvSpPr>
          <p:nvPr>
            <p:ph type="body" sz="quarter" idx="17" hasCustomPrompt="1"/>
          </p:nvPr>
        </p:nvSpPr>
        <p:spPr>
          <a:xfrm>
            <a:off x="1685276" y="2413246"/>
            <a:ext cx="5768889" cy="5029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157" name="Rectangle 156"/>
          <p:cNvSpPr/>
          <p:nvPr userDrawn="1"/>
        </p:nvSpPr>
        <p:spPr>
          <a:xfrm rot="5400000">
            <a:off x="7822060" y="3408287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8" name="Rectangle 157"/>
          <p:cNvSpPr/>
          <p:nvPr userDrawn="1"/>
        </p:nvSpPr>
        <p:spPr>
          <a:xfrm>
            <a:off x="1686750" y="3096224"/>
            <a:ext cx="5768152" cy="648000"/>
          </a:xfrm>
          <a:prstGeom prst="rect">
            <a:avLst/>
          </a:prstGeom>
          <a:solidFill>
            <a:schemeClr val="bg1"/>
          </a:solidFill>
          <a:ln w="7620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59" name="Straight Connector 158"/>
          <p:cNvCxnSpPr>
            <a:stCxn id="158" idx="1"/>
          </p:cNvCxnSpPr>
          <p:nvPr userDrawn="1"/>
        </p:nvCxnSpPr>
        <p:spPr>
          <a:xfrm flipH="1">
            <a:off x="-1175" y="342022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0" name="Straight Connector 159"/>
          <p:cNvCxnSpPr/>
          <p:nvPr userDrawn="1"/>
        </p:nvCxnSpPr>
        <p:spPr>
          <a:xfrm flipH="1" flipV="1">
            <a:off x="7454901" y="3420225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1" name="8-Point Star 160"/>
          <p:cNvSpPr/>
          <p:nvPr userDrawn="1"/>
        </p:nvSpPr>
        <p:spPr>
          <a:xfrm>
            <a:off x="8672207" y="338120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2" name="8-Point Star 161"/>
          <p:cNvSpPr/>
          <p:nvPr userDrawn="1"/>
        </p:nvSpPr>
        <p:spPr>
          <a:xfrm>
            <a:off x="382276" y="337849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3" name="Rectangle 162"/>
          <p:cNvSpPr/>
          <p:nvPr userDrawn="1"/>
        </p:nvSpPr>
        <p:spPr>
          <a:xfrm rot="5400000">
            <a:off x="7314415" y="3402224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4" name="Rectangle 163"/>
          <p:cNvSpPr/>
          <p:nvPr userDrawn="1"/>
        </p:nvSpPr>
        <p:spPr>
          <a:xfrm rot="5400000">
            <a:off x="7483630" y="3402224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5" name="Rectangle 164"/>
          <p:cNvSpPr/>
          <p:nvPr userDrawn="1"/>
        </p:nvSpPr>
        <p:spPr>
          <a:xfrm rot="5400000">
            <a:off x="7652845" y="3402224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6" name="Rectangle 165"/>
          <p:cNvSpPr/>
          <p:nvPr userDrawn="1"/>
        </p:nvSpPr>
        <p:spPr>
          <a:xfrm rot="5400000">
            <a:off x="7991275" y="3402436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5" name="Group 166"/>
          <p:cNvGrpSpPr/>
          <p:nvPr userDrawn="1"/>
        </p:nvGrpSpPr>
        <p:grpSpPr>
          <a:xfrm flipH="1" flipV="1">
            <a:off x="1193591" y="3154404"/>
            <a:ext cx="381645" cy="540000"/>
            <a:chOff x="1037722" y="2496037"/>
            <a:chExt cx="381645" cy="720000"/>
          </a:xfrm>
        </p:grpSpPr>
        <p:sp>
          <p:nvSpPr>
            <p:cNvPr id="168" name="Rectangle 167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69" name="Rectangle 168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70" name="Rectangle 169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71" name="Rectangle 170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72" name="Rectangle 171"/>
          <p:cNvSpPr/>
          <p:nvPr userDrawn="1"/>
        </p:nvSpPr>
        <p:spPr>
          <a:xfrm rot="5400000">
            <a:off x="1032636" y="3402170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3" name="Text Placeholder 42"/>
          <p:cNvSpPr>
            <a:spLocks noGrp="1"/>
          </p:cNvSpPr>
          <p:nvPr>
            <p:ph type="body" sz="quarter" idx="18" hasCustomPrompt="1"/>
          </p:nvPr>
        </p:nvSpPr>
        <p:spPr>
          <a:xfrm>
            <a:off x="1687925" y="3133340"/>
            <a:ext cx="5768889" cy="5029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174" name="Rectangle 173"/>
          <p:cNvSpPr/>
          <p:nvPr userDrawn="1"/>
        </p:nvSpPr>
        <p:spPr>
          <a:xfrm rot="5400000">
            <a:off x="7805402" y="4130391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5" name="Rectangle 174"/>
          <p:cNvSpPr/>
          <p:nvPr userDrawn="1"/>
        </p:nvSpPr>
        <p:spPr>
          <a:xfrm>
            <a:off x="1670091" y="3818328"/>
            <a:ext cx="5768152" cy="648000"/>
          </a:xfrm>
          <a:prstGeom prst="rect">
            <a:avLst/>
          </a:prstGeom>
          <a:solidFill>
            <a:schemeClr val="bg1"/>
          </a:solidFill>
          <a:ln w="7620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76" name="Straight Connector 175"/>
          <p:cNvCxnSpPr>
            <a:stCxn id="175" idx="1"/>
          </p:cNvCxnSpPr>
          <p:nvPr userDrawn="1"/>
        </p:nvCxnSpPr>
        <p:spPr>
          <a:xfrm flipH="1">
            <a:off x="-17833" y="4142329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Straight Connector 176"/>
          <p:cNvCxnSpPr/>
          <p:nvPr userDrawn="1"/>
        </p:nvCxnSpPr>
        <p:spPr>
          <a:xfrm flipH="1" flipV="1">
            <a:off x="7438244" y="4142330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8" name="8-Point Star 177"/>
          <p:cNvSpPr/>
          <p:nvPr userDrawn="1"/>
        </p:nvSpPr>
        <p:spPr>
          <a:xfrm>
            <a:off x="8655550" y="410330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9" name="8-Point Star 178"/>
          <p:cNvSpPr/>
          <p:nvPr userDrawn="1"/>
        </p:nvSpPr>
        <p:spPr>
          <a:xfrm>
            <a:off x="365618" y="41005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0" name="Rectangle 179"/>
          <p:cNvSpPr/>
          <p:nvPr userDrawn="1"/>
        </p:nvSpPr>
        <p:spPr>
          <a:xfrm rot="5400000">
            <a:off x="7297757" y="4124328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1" name="Rectangle 180"/>
          <p:cNvSpPr/>
          <p:nvPr userDrawn="1"/>
        </p:nvSpPr>
        <p:spPr>
          <a:xfrm rot="5400000">
            <a:off x="7466972" y="4124328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2" name="Rectangle 181"/>
          <p:cNvSpPr/>
          <p:nvPr userDrawn="1"/>
        </p:nvSpPr>
        <p:spPr>
          <a:xfrm rot="5400000">
            <a:off x="7636187" y="4124328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3" name="Rectangle 182"/>
          <p:cNvSpPr/>
          <p:nvPr userDrawn="1"/>
        </p:nvSpPr>
        <p:spPr>
          <a:xfrm rot="5400000">
            <a:off x="7974617" y="4124540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6" name="Group 183"/>
          <p:cNvGrpSpPr/>
          <p:nvPr userDrawn="1"/>
        </p:nvGrpSpPr>
        <p:grpSpPr>
          <a:xfrm flipH="1" flipV="1">
            <a:off x="1176932" y="3876509"/>
            <a:ext cx="381645" cy="540000"/>
            <a:chOff x="1037722" y="2496037"/>
            <a:chExt cx="381645" cy="720000"/>
          </a:xfrm>
        </p:grpSpPr>
        <p:sp>
          <p:nvSpPr>
            <p:cNvPr id="185" name="Rectangle 184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86" name="Rectangle 185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87" name="Rectangle 186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188" name="Rectangle 187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189" name="Rectangle 188"/>
          <p:cNvSpPr/>
          <p:nvPr userDrawn="1"/>
        </p:nvSpPr>
        <p:spPr>
          <a:xfrm rot="5400000">
            <a:off x="1015978" y="4124275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0" name="Text Placeholder 42"/>
          <p:cNvSpPr>
            <a:spLocks noGrp="1"/>
          </p:cNvSpPr>
          <p:nvPr>
            <p:ph type="body" sz="quarter" idx="19" hasCustomPrompt="1"/>
          </p:nvPr>
        </p:nvSpPr>
        <p:spPr>
          <a:xfrm>
            <a:off x="1671266" y="3855445"/>
            <a:ext cx="5768889" cy="502913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-17833" y="670703"/>
            <a:ext cx="9161833" cy="115215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20" hasCustomPrompt="1"/>
          </p:nvPr>
        </p:nvSpPr>
        <p:spPr>
          <a:xfrm>
            <a:off x="2767013" y="0"/>
            <a:ext cx="3609975" cy="728663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1306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2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9" dur="20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5" dur="2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20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5" grpId="0" animBg="1"/>
      <p:bldP spid="12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24" grpId="0" animBg="1"/>
      <p:bldP spid="1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1" grpId="0" animBg="1"/>
      <p:bldP spid="15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8" grpId="0" animBg="1"/>
      <p:bldP spid="17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75" grpId="0" animBg="1"/>
      <p:bldP spid="1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9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 rot="5400000">
            <a:off x="7900045" y="2286177"/>
            <a:ext cx="216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687925" y="1909265"/>
            <a:ext cx="5768152" cy="777701"/>
          </a:xfrm>
          <a:prstGeom prst="rect">
            <a:avLst/>
          </a:prstGeom>
          <a:solidFill>
            <a:schemeClr val="bg1"/>
          </a:solidFill>
          <a:ln w="7620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30" name="Straight Connector 29"/>
          <p:cNvCxnSpPr>
            <a:stCxn id="51" idx="1"/>
          </p:cNvCxnSpPr>
          <p:nvPr userDrawn="1"/>
        </p:nvCxnSpPr>
        <p:spPr>
          <a:xfrm flipH="1">
            <a:off x="0" y="2298115"/>
            <a:ext cx="1687924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 userDrawn="1"/>
        </p:nvCxnSpPr>
        <p:spPr>
          <a:xfrm flipH="1" flipV="1">
            <a:off x="7456077" y="2298116"/>
            <a:ext cx="1687924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8673383" y="225909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8-Point Star 60"/>
          <p:cNvSpPr/>
          <p:nvPr userDrawn="1"/>
        </p:nvSpPr>
        <p:spPr>
          <a:xfrm>
            <a:off x="383450" y="225638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 rot="5400000">
            <a:off x="7221807" y="2284295"/>
            <a:ext cx="64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 rot="5400000">
            <a:off x="7392400" y="2280114"/>
            <a:ext cx="540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 rot="5400000">
            <a:off x="7561615" y="2280114"/>
            <a:ext cx="432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 rot="5400000">
            <a:off x="7730830" y="2280114"/>
            <a:ext cx="324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8" name="Rectangle 67"/>
          <p:cNvSpPr/>
          <p:nvPr userDrawn="1"/>
        </p:nvSpPr>
        <p:spPr>
          <a:xfrm rot="5400000">
            <a:off x="8069260" y="2280326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grpSp>
        <p:nvGrpSpPr>
          <p:cNvPr id="2" name="Group 38"/>
          <p:cNvGrpSpPr/>
          <p:nvPr userDrawn="1"/>
        </p:nvGrpSpPr>
        <p:grpSpPr>
          <a:xfrm flipH="1" flipV="1">
            <a:off x="1111815" y="1974114"/>
            <a:ext cx="498238" cy="648000"/>
            <a:chOff x="921129" y="2429611"/>
            <a:chExt cx="498238" cy="864000"/>
          </a:xfrm>
        </p:grpSpPr>
        <p:sp>
          <p:nvSpPr>
            <p:cNvPr id="71" name="Rectangle 70"/>
            <p:cNvSpPr/>
            <p:nvPr userDrawn="1"/>
          </p:nvSpPr>
          <p:spPr>
            <a:xfrm rot="5400000">
              <a:off x="507129" y="2843611"/>
              <a:ext cx="864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2" name="Rectangle 71"/>
            <p:cNvSpPr/>
            <p:nvPr userDrawn="1"/>
          </p:nvSpPr>
          <p:spPr>
            <a:xfrm rot="5400000">
              <a:off x="695722" y="2838037"/>
              <a:ext cx="720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3" name="Rectangle 72"/>
            <p:cNvSpPr/>
            <p:nvPr userDrawn="1"/>
          </p:nvSpPr>
          <p:spPr>
            <a:xfrm rot="5400000">
              <a:off x="882937" y="2838037"/>
              <a:ext cx="576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4" name="Rectangle 73"/>
            <p:cNvSpPr/>
            <p:nvPr userDrawn="1"/>
          </p:nvSpPr>
          <p:spPr>
            <a:xfrm rot="5400000">
              <a:off x="1070152" y="2838037"/>
              <a:ext cx="432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  <p:sp>
          <p:nvSpPr>
            <p:cNvPr id="75" name="Rectangle 74"/>
            <p:cNvSpPr/>
            <p:nvPr userDrawn="1"/>
          </p:nvSpPr>
          <p:spPr>
            <a:xfrm rot="5400000">
              <a:off x="1257367" y="2838037"/>
              <a:ext cx="288000" cy="36000"/>
            </a:xfrm>
            <a:prstGeom prst="rect">
              <a:avLst/>
            </a:prstGeom>
            <a:solidFill>
              <a:schemeClr val="tx2">
                <a:lumMod val="7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>
                <a:solidFill>
                  <a:prstClr val="white"/>
                </a:solidFill>
              </a:endParaRPr>
            </a:p>
          </p:txBody>
        </p:sp>
      </p:grpSp>
      <p:sp>
        <p:nvSpPr>
          <p:cNvPr id="76" name="Rectangle 75"/>
          <p:cNvSpPr/>
          <p:nvPr userDrawn="1"/>
        </p:nvSpPr>
        <p:spPr>
          <a:xfrm rot="5400000">
            <a:off x="950861" y="2280061"/>
            <a:ext cx="108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Text Placeholder 42"/>
          <p:cNvSpPr>
            <a:spLocks noGrp="1"/>
          </p:cNvSpPr>
          <p:nvPr userDrawn="1">
            <p:ph type="body" sz="quarter" idx="11" hasCustomPrompt="1"/>
          </p:nvPr>
        </p:nvSpPr>
        <p:spPr>
          <a:xfrm>
            <a:off x="1689100" y="1909265"/>
            <a:ext cx="5768889" cy="777701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6081081" y="36705"/>
            <a:ext cx="621118" cy="662082"/>
          </a:xfrm>
          <a:prstGeom prst="rect">
            <a:avLst/>
          </a:prstGeom>
        </p:spPr>
      </p:pic>
      <p:pic>
        <p:nvPicPr>
          <p:cNvPr id="28" name="Picture 2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5400000" flipH="1">
            <a:off x="2471010" y="36705"/>
            <a:ext cx="621118" cy="6620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3338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300"/>
                            </p:stCondLst>
                            <p:childTnLst>
                              <p:par>
                                <p:cTn id="12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6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800"/>
                            </p:stCondLst>
                            <p:childTnLst>
                              <p:par>
                                <p:cTn id="49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300"/>
                            </p:stCondLst>
                            <p:childTnLst>
                              <p:par>
                                <p:cTn id="53" presetID="64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-2.96296E-6 L -4.44444E-6 -0.3324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662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300"/>
                            </p:stCondLst>
                            <p:childTnLst>
                              <p:par>
                                <p:cTn id="5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 animBg="1"/>
      <p:bldP spid="51" grpId="0" animBg="1"/>
      <p:bldP spid="51" grpId="1" animBg="1"/>
      <p:bldP spid="4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8" grpId="0" animBg="1"/>
      <p:bldP spid="76" grpId="0" animBg="1"/>
      <p:bldP spid="4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1" build="p">
        <p:tmplLst>
          <p:tmpl lvl="1">
            <p:tnLst>
              <p:par>
                <p:cTn presetID="64" presetClass="path" presetSubtype="0" accel="50000" decel="50000" fill="hold" nodeType="afterEffect">
                  <p:stCondLst>
                    <p:cond delay="0"/>
                  </p:stCondLst>
                  <p:childTnLst>
                    <p:animMotion origin="layout" path="M -4.44444E-6 -2.96296E-6 L -4.44444E-6 -0.3324 " pathEditMode="relative" rAng="0" ptsTypes="AA">
                      <p:cBhvr>
                        <p:cTn dur="2000" fill="hold"/>
                        <p:tgtEl>
                          <p:spTgt spid="43"/>
                        </p:tgtEl>
                        <p:attrNameLst>
                          <p:attrName>ppt_x</p:attrName>
                          <p:attrName>ppt_y</p:attrName>
                        </p:attrNameLst>
                      </p:cBhvr>
                      <p:rCtr x="0" y="-16620"/>
                    </p:animMotion>
                  </p:childTnLst>
                </p:cTn>
              </p:par>
            </p:tnLst>
          </p:tmpl>
        </p:tmplLst>
      </p:bldP>
    </p:bldLst>
  </p:timing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Diamond 47" hidden="1"/>
          <p:cNvSpPr/>
          <p:nvPr userDrawn="1"/>
        </p:nvSpPr>
        <p:spPr>
          <a:xfrm rot="19800000">
            <a:off x="7567591" y="1048433"/>
            <a:ext cx="1113746" cy="83531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Diamond 42" hidden="1"/>
          <p:cNvSpPr/>
          <p:nvPr userDrawn="1"/>
        </p:nvSpPr>
        <p:spPr>
          <a:xfrm rot="900000">
            <a:off x="7567591" y="1048434"/>
            <a:ext cx="1113746" cy="83531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8124463" y="0"/>
            <a:ext cx="0" cy="10739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70462" y="1005238"/>
            <a:ext cx="108000" cy="27000"/>
          </a:xfrm>
          <a:prstGeom prst="rect">
            <a:avLst/>
          </a:prstGeom>
          <a:ln w="63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Diamond 36"/>
          <p:cNvSpPr/>
          <p:nvPr userDrawn="1"/>
        </p:nvSpPr>
        <p:spPr>
          <a:xfrm>
            <a:off x="8095081" y="634060"/>
            <a:ext cx="54000" cy="86411"/>
          </a:xfrm>
          <a:prstGeom prst="diamond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0" name="Straight Connector 49"/>
          <p:cNvCxnSpPr/>
          <p:nvPr userDrawn="1"/>
        </p:nvCxnSpPr>
        <p:spPr>
          <a:xfrm flipH="1" flipV="1">
            <a:off x="6876301" y="1462806"/>
            <a:ext cx="72969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 userDrawn="1"/>
        </p:nvSpPr>
        <p:spPr>
          <a:xfrm>
            <a:off x="1472862" y="1074091"/>
            <a:ext cx="5403439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70685" y="1445062"/>
            <a:ext cx="81000" cy="36000"/>
          </a:xfrm>
          <a:prstGeom prst="rect">
            <a:avLst/>
          </a:prstGeom>
          <a:ln w="63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079570"/>
            <a:ext cx="1036934" cy="7777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155587" y="1419735"/>
            <a:ext cx="115215" cy="86411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312517"/>
            <a:ext cx="1036934" cy="7777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7605997" y="3464667"/>
            <a:ext cx="1036934" cy="7777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1857271"/>
            <a:ext cx="2382" cy="45524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25" idx="2"/>
            <a:endCxn id="26" idx="0"/>
          </p:cNvCxnSpPr>
          <p:nvPr userDrawn="1"/>
        </p:nvCxnSpPr>
        <p:spPr>
          <a:xfrm>
            <a:off x="8122081" y="3090219"/>
            <a:ext cx="2382" cy="37444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ectangle 38"/>
          <p:cNvSpPr/>
          <p:nvPr userDrawn="1"/>
        </p:nvSpPr>
        <p:spPr>
          <a:xfrm>
            <a:off x="1472861" y="2312517"/>
            <a:ext cx="5403439" cy="7777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472861" y="3464667"/>
            <a:ext cx="5403439" cy="7777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041688"/>
            <a:ext cx="54000" cy="86411"/>
          </a:xfrm>
          <a:prstGeom prst="diamond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234237"/>
            <a:ext cx="54000" cy="86411"/>
          </a:xfrm>
          <a:prstGeom prst="diamond">
            <a:avLst/>
          </a:prstGeom>
          <a:ln w="63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6" name="Straight Connector 45"/>
          <p:cNvCxnSpPr/>
          <p:nvPr userDrawn="1"/>
        </p:nvCxnSpPr>
        <p:spPr>
          <a:xfrm flipH="1" flipV="1">
            <a:off x="6873920" y="2711142"/>
            <a:ext cx="72969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Rectangle 46"/>
          <p:cNvSpPr/>
          <p:nvPr userDrawn="1"/>
        </p:nvSpPr>
        <p:spPr>
          <a:xfrm rot="5400000">
            <a:off x="7468304" y="2693397"/>
            <a:ext cx="81000" cy="36000"/>
          </a:xfrm>
          <a:prstGeom prst="rect">
            <a:avLst/>
          </a:prstGeom>
          <a:ln w="63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2668070"/>
            <a:ext cx="115215" cy="86411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2" name="Straight Connector 51"/>
          <p:cNvCxnSpPr/>
          <p:nvPr userDrawn="1"/>
        </p:nvCxnSpPr>
        <p:spPr>
          <a:xfrm flipH="1" flipV="1">
            <a:off x="6876302" y="3862215"/>
            <a:ext cx="72969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 userDrawn="1"/>
        </p:nvSpPr>
        <p:spPr>
          <a:xfrm rot="5400000">
            <a:off x="7470686" y="3844470"/>
            <a:ext cx="81000" cy="36000"/>
          </a:xfrm>
          <a:prstGeom prst="rect">
            <a:avLst/>
          </a:prstGeom>
          <a:ln w="63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8-Point Star 57"/>
          <p:cNvSpPr/>
          <p:nvPr userDrawn="1"/>
        </p:nvSpPr>
        <p:spPr>
          <a:xfrm>
            <a:off x="7155587" y="3819143"/>
            <a:ext cx="115215" cy="86411"/>
          </a:xfrm>
          <a:prstGeom prst="star8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Frame 2" hidden="1"/>
          <p:cNvSpPr/>
          <p:nvPr userDrawn="1"/>
        </p:nvSpPr>
        <p:spPr>
          <a:xfrm>
            <a:off x="2087341" y="148128"/>
            <a:ext cx="4174478" cy="388850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087341" y="249685"/>
            <a:ext cx="417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50" smtClean="0">
                <a:solidFill>
                  <a:prstClr val="black"/>
                </a:solidFill>
                <a:cs typeface="B Mitra" pitchFamily="2" charset="-78"/>
              </a:rPr>
              <a:t>سال 1391 سال تولید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7341" y="536979"/>
            <a:ext cx="4174478" cy="9708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850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>
            <a:stCxn id="25" idx="2"/>
            <a:endCxn id="26" idx="0"/>
          </p:cNvCxnSpPr>
          <p:nvPr userDrawn="1"/>
        </p:nvCxnSpPr>
        <p:spPr>
          <a:xfrm>
            <a:off x="8122081" y="3090219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 flipH="1" flipV="1">
            <a:off x="6876302" y="3862215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2711142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1857271"/>
            <a:ext cx="2382" cy="455246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8124463" y="0"/>
            <a:ext cx="0" cy="107395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005238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0" name="Straight Connector 49"/>
          <p:cNvCxnSpPr/>
          <p:nvPr userDrawn="1"/>
        </p:nvCxnSpPr>
        <p:spPr>
          <a:xfrm flipH="1" flipV="1">
            <a:off x="6876301" y="1462806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 userDrawn="1"/>
        </p:nvSpPr>
        <p:spPr>
          <a:xfrm rot="5400000">
            <a:off x="7470686" y="384447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70480" y="1079570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70685" y="144506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8-Point Star 57"/>
          <p:cNvSpPr/>
          <p:nvPr userDrawn="1"/>
        </p:nvSpPr>
        <p:spPr>
          <a:xfrm>
            <a:off x="7155587" y="381914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079570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155587" y="141973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470481" y="3464667"/>
            <a:ext cx="540582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04168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234237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269339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266807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087341" y="393703"/>
            <a:ext cx="417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50" smtClean="0">
                <a:solidFill>
                  <a:prstClr val="black"/>
                </a:solidFill>
                <a:cs typeface="B Mitra" pitchFamily="2" charset="-78"/>
              </a:rPr>
              <a:t>سال 1391 سال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7341" y="674310"/>
            <a:ext cx="4174478" cy="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1470480" y="1079570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2" hasCustomPrompt="1"/>
          </p:nvPr>
        </p:nvSpPr>
        <p:spPr>
          <a:xfrm>
            <a:off x="1470479" y="3464666"/>
            <a:ext cx="5405823" cy="77770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1470481" y="2312517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31251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472863" y="2312517"/>
            <a:ext cx="5401058" cy="77770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7605997" y="346466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119023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189497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10583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2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013 3.70028E-6 L 4.16667E-6 3.70028E-6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8507" y="0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6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2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700"/>
                            </p:stCondLst>
                            <p:childTnLst>
                              <p:par>
                                <p:cTn id="39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3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700"/>
                            </p:stCondLst>
                            <p:childTnLst>
                              <p:par>
                                <p:cTn id="5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41 0 L 2.77778E-6 0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1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27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3200"/>
                            </p:stCondLst>
                            <p:childTnLst>
                              <p:par>
                                <p:cTn id="73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2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82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59 -1.12858E-6 L -3.61111E-6 -1.12858E-6 " pathEditMode="relative" rAng="0" ptsTypes="AA">
                                      <p:cBhvr>
                                        <p:cTn id="93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88" y="0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3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3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30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217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57" grpId="0" animBg="1"/>
      <p:bldP spid="51" grpId="0" animBg="1"/>
      <p:bldP spid="51" grpId="1" animBg="1"/>
      <p:bldP spid="56" grpId="0" animBg="1"/>
      <p:bldP spid="58" grpId="0" animBg="1"/>
      <p:bldP spid="2" grpId="0" animBg="1"/>
      <p:bldP spid="4" grpId="0" animBg="1"/>
      <p:bldP spid="40" grpId="0" animBg="1"/>
      <p:bldP spid="40" grpId="1" animBg="1"/>
      <p:bldP spid="44" grpId="0" animBg="1"/>
      <p:bldP spid="45" grpId="0" animBg="1"/>
      <p:bldP spid="47" grpId="0" animBg="1"/>
      <p:bldP spid="49" grpId="0" animBg="1"/>
      <p:bldP spid="2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31" grpId="0" build="p"/>
      <p:bldP spid="35" grpId="0" animBg="1"/>
      <p:bldP spid="35" grpId="1" animBg="1"/>
      <p:bldP spid="25" grpId="0" animBg="1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animBg="1"/>
      <p:bldP spid="48" grpId="0" animBg="1"/>
      <p:bldP spid="54" grpId="0" animBg="1"/>
    </p:bldLst>
  </p:timing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873169" y="1667871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695098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3306113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04515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839116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28836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26304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1470481" y="2917397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91739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472862" y="2946201"/>
            <a:ext cx="5385818" cy="74896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723902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147344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190949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045152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6964130" y="2917568"/>
            <a:ext cx="36000" cy="7776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1045153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1466587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1467346" y="1909493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2929179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181526" y="2917348"/>
            <a:ext cx="1691640" cy="77752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3282359" y="2917569"/>
            <a:ext cx="1828800" cy="7773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67344" y="2917569"/>
            <a:ext cx="1737360" cy="77730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2861" y="2917569"/>
            <a:ext cx="1731843" cy="777307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4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3330838" y="2917569"/>
            <a:ext cx="1731843" cy="777307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0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5114951" y="2917569"/>
            <a:ext cx="1731843" cy="777307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3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4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9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4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9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68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300"/>
                            </p:stCondLst>
                            <p:childTnLst>
                              <p:par>
                                <p:cTn id="10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8541 0 L 2.77778E-6 0 " pathEditMode="relative" rAng="0" ptsTypes="AA">
                                      <p:cBhvr>
                                        <p:cTn id="105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71" y="0"/>
                                    </p:animMotion>
                                  </p:childTnLst>
                                </p:cTn>
                              </p:par>
                              <p:par>
                                <p:cTn id="106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8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7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212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21700"/>
                            </p:stCondLst>
                            <p:childTnLst>
                              <p:par>
                                <p:cTn id="14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35" grpId="0" animBg="1"/>
      <p:bldP spid="35" grpId="1" animBg="1"/>
      <p:bldP spid="35" grpId="2" animBg="1"/>
      <p:bldP spid="25" grpId="0" animBg="1"/>
      <p:bldP spid="2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8" grpId="0" animBg="1"/>
      <p:bldP spid="54" grpId="0" animBg="1"/>
      <p:bldP spid="42" grpId="0" animBg="1"/>
      <p:bldP spid="55" grpId="0" animBg="1"/>
      <p:bldP spid="55" grpId="1" animBg="1"/>
      <p:bldP spid="59" grpId="0" animBg="1"/>
      <p:bldP spid="59" grpId="1" animBg="1"/>
      <p:bldP spid="14" grpId="0" animBg="1"/>
      <p:bldP spid="60" grpId="0" animBg="1"/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43" grpId="0" animBg="1"/>
      <p:bldP spid="52" grpId="0" animBg="1"/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873169" y="1667871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695098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3306113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2695892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839116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28836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26304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91739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723902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312418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356023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2696905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6964130" y="1285520"/>
            <a:ext cx="36000" cy="777600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2695892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3117326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1467346" y="3560233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2929179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65204" y="1280393"/>
            <a:ext cx="5405821" cy="77495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60886" y="1285521"/>
            <a:ext cx="5410139" cy="769826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734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8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0300"/>
                            </p:stCondLst>
                            <p:childTnLst>
                              <p:par>
                                <p:cTn id="63" presetID="47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2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52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5700"/>
                            </p:stCondLst>
                            <p:childTnLst>
                              <p:par>
                                <p:cTn id="8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4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86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8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91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9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97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9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42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77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8200"/>
                            </p:stCondLst>
                            <p:childTnLst>
                              <p:par>
                                <p:cTn id="1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18700"/>
                            </p:stCondLst>
                            <p:childTnLst>
                              <p:par>
                                <p:cTn id="1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1" fill="hold">
                            <p:stCondLst>
                              <p:cond delay="19200"/>
                            </p:stCondLst>
                            <p:childTnLst>
                              <p:par>
                                <p:cTn id="12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9" grpId="0" animBg="1"/>
      <p:bldP spid="59" grpId="1" animBg="1"/>
      <p:bldP spid="14" grpId="0" animBg="1"/>
      <p:bldP spid="60" grpId="0" animBg="1"/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7004320" y="2416767"/>
            <a:ext cx="640080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237369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2" idx="2"/>
          </p:cNvCxnSpPr>
          <p:nvPr userDrawn="1"/>
        </p:nvCxnSpPr>
        <p:spPr>
          <a:xfrm flipH="1">
            <a:off x="8122081" y="2807793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1"/>
            <a:ext cx="0" cy="203009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911067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794049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239902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2030093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3064105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917396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2222342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265839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794049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1794049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2215483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1467346" y="2658390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2030093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745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4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9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4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8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6" grpId="0" animBg="1"/>
      <p:bldP spid="2" grpId="0" animBg="1"/>
      <p:bldP spid="44" grpId="0" animBg="1"/>
      <p:bldP spid="6" grpId="0" animBg="1"/>
      <p:bldP spid="6" grpId="1" animBg="1"/>
      <p:bldP spid="53" grpId="0" animBg="1"/>
      <p:bldP spid="54" grpId="0" animBg="1"/>
      <p:bldP spid="42" grpId="0" animBg="1"/>
      <p:bldP spid="55" grpId="0" animBg="1"/>
      <p:bldP spid="55" grpId="1" animBg="1"/>
      <p:bldP spid="59" grpId="0" animBg="1"/>
      <p:bldP spid="59" grpId="1" animBg="1"/>
      <p:bldP spid="14" grpId="0" animBg="1"/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967068" y="2416768"/>
            <a:ext cx="635797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237369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2" idx="2"/>
          </p:cNvCxnSpPr>
          <p:nvPr userDrawn="1"/>
        </p:nvCxnSpPr>
        <p:spPr>
          <a:xfrm flipH="1">
            <a:off x="8122081" y="2807793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1"/>
            <a:ext cx="0" cy="203009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911067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59242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239902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2030093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3064105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917396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2020717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245676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42695" y="1592424"/>
            <a:ext cx="48819" cy="169942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1592424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2013858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1467346" y="2456764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2030093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1472862" y="290568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2862" y="2905683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16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4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9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4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19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8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6" grpId="0" animBg="1"/>
      <p:bldP spid="2" grpId="0" animBg="1"/>
      <p:bldP spid="44" grpId="0" animBg="1"/>
      <p:bldP spid="6" grpId="0" animBg="1"/>
      <p:bldP spid="6" grpId="1" animBg="1"/>
      <p:bldP spid="53" grpId="0" animBg="1"/>
      <p:bldP spid="54" grpId="0" animBg="1"/>
      <p:bldP spid="42" grpId="0" animBg="1"/>
      <p:bldP spid="55" grpId="0" animBg="1"/>
      <p:bldP spid="55" grpId="1" animBg="1"/>
      <p:bldP spid="59" grpId="0" animBg="1"/>
      <p:bldP spid="59" grpId="1" animBg="1"/>
      <p:bldP spid="14" grpId="0" animBg="1"/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0" grpId="1" animBg="1"/>
      <p:bldP spid="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967068" y="2638272"/>
            <a:ext cx="635797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25951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2" idx="2"/>
          </p:cNvCxnSpPr>
          <p:nvPr userDrawn="1"/>
        </p:nvCxnSpPr>
        <p:spPr>
          <a:xfrm flipH="1">
            <a:off x="8122081" y="3029297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8124463" y="-20588"/>
            <a:ext cx="0" cy="226314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2132571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59242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262052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225159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328560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3138900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2030802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246685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42695" y="1592422"/>
            <a:ext cx="48819" cy="216027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1592424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2023943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1467346" y="2466850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2251597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0" name="Rectangle 29"/>
          <p:cNvSpPr/>
          <p:nvPr userDrawn="1"/>
        </p:nvSpPr>
        <p:spPr>
          <a:xfrm>
            <a:off x="1472862" y="291577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2862" y="2915770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2" name="Rectangle 31"/>
          <p:cNvSpPr/>
          <p:nvPr userDrawn="1"/>
        </p:nvSpPr>
        <p:spPr>
          <a:xfrm>
            <a:off x="1467345" y="335852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67345" y="3358525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8216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8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104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09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4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19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8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6" grpId="0" animBg="1"/>
      <p:bldP spid="2" grpId="0" animBg="1"/>
      <p:bldP spid="44" grpId="0" animBg="1"/>
      <p:bldP spid="6" grpId="0" animBg="1"/>
      <p:bldP spid="6" grpId="1" animBg="1"/>
      <p:bldP spid="53" grpId="0" animBg="1"/>
      <p:bldP spid="54" grpId="0" animBg="1"/>
      <p:bldP spid="42" grpId="0" animBg="1"/>
      <p:bldP spid="55" grpId="0" animBg="1"/>
      <p:bldP spid="55" grpId="1" animBg="1"/>
      <p:bldP spid="59" grpId="0" animBg="1"/>
      <p:bldP spid="59" grpId="1" animBg="1"/>
      <p:bldP spid="14" grpId="0" animBg="1"/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0" grpId="1" animBg="1"/>
      <p:bldP spid="3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2" grpId="1" animBg="1"/>
      <p:bldP spid="3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FBFE9C-2F3B-4429-8279-ECAE90D6E30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455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873169" y="1667871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695098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3306113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73515" y="2679823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04515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839116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28836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26304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91739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723902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147344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190949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045152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1045153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1466587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1467346" y="1909493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2929179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68518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311347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54952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685181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3110148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549521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8508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104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9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1400"/>
                            </p:stCondLst>
                            <p:childTnLst>
                              <p:par>
                                <p:cTn id="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19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2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1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7400"/>
                            </p:stCondLst>
                            <p:childTnLst>
                              <p:par>
                                <p:cTn id="1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79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5" fill="hold">
                            <p:stCondLst>
                              <p:cond delay="18400"/>
                            </p:stCondLst>
                            <p:childTnLst>
                              <p:par>
                                <p:cTn id="1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9" grpId="0" animBg="1"/>
      <p:bldP spid="59" grpId="1" animBg="1"/>
      <p:bldP spid="14" grpId="0" animBg="1"/>
      <p:bldP spid="6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873169" y="1667871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695098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3306113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73515" y="2679823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04515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839116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28836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26304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91739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723902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147344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190949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045152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1045153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1466587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1467346" y="1909493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2929179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68518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311347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54952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685181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3110148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549521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1045153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0434" y="1045153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1476828" y="1045152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147344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0434" y="147344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1476828" y="1473444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5087932" y="1909492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3280434" y="1909493"/>
            <a:ext cx="178308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1476828" y="1909492"/>
            <a:ext cx="1782654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 Placeholder 20"/>
          <p:cNvSpPr>
            <a:spLocks noGrp="1"/>
          </p:cNvSpPr>
          <p:nvPr>
            <p:ph type="body" sz="quarter" idx="24" hasCustomPrompt="1"/>
          </p:nvPr>
        </p:nvSpPr>
        <p:spPr>
          <a:xfrm>
            <a:off x="1456007" y="1045151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84558" y="1047917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074782" y="104515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063444" y="146658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73821" y="1473442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3" name="Text Placeholder 20"/>
          <p:cNvSpPr>
            <a:spLocks noGrp="1"/>
          </p:cNvSpPr>
          <p:nvPr>
            <p:ph type="body" sz="quarter" idx="29" hasCustomPrompt="1"/>
          </p:nvPr>
        </p:nvSpPr>
        <p:spPr>
          <a:xfrm>
            <a:off x="1476828" y="1473442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1461523" y="1899551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7" name="Text Placeholder 20"/>
          <p:cNvSpPr>
            <a:spLocks noGrp="1"/>
          </p:cNvSpPr>
          <p:nvPr>
            <p:ph type="body" sz="quarter" idx="31" hasCustomPrompt="1"/>
          </p:nvPr>
        </p:nvSpPr>
        <p:spPr>
          <a:xfrm>
            <a:off x="3263999" y="190949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9" name="Text Placeholder 20"/>
          <p:cNvSpPr>
            <a:spLocks noGrp="1"/>
          </p:cNvSpPr>
          <p:nvPr>
            <p:ph type="body" sz="quarter" idx="32" hasCustomPrompt="1"/>
          </p:nvPr>
        </p:nvSpPr>
        <p:spPr>
          <a:xfrm>
            <a:off x="5080429" y="190949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285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2200"/>
                            </p:stCondLst>
                            <p:childTnLst>
                              <p:par>
                                <p:cTn id="143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3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55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0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2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77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7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177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18200"/>
                            </p:stCondLst>
                            <p:childTnLst>
                              <p:par>
                                <p:cTn id="1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8700"/>
                            </p:stCondLst>
                            <p:childTnLst>
                              <p:par>
                                <p:cTn id="1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0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59" grpId="0" animBg="1"/>
      <p:bldP spid="59" grpId="1" animBg="1"/>
      <p:bldP spid="59" grpId="2" animBg="1"/>
      <p:bldP spid="14" grpId="0" animBg="1"/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987653" y="2693334"/>
            <a:ext cx="640080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2650118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2" idx="2"/>
          </p:cNvCxnSpPr>
          <p:nvPr userDrawn="1"/>
        </p:nvCxnSpPr>
        <p:spPr>
          <a:xfrm flipH="1">
            <a:off x="8122081" y="3084215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230651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2187489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 hidden="1"/>
          <p:cNvSpPr/>
          <p:nvPr userDrawn="1"/>
        </p:nvSpPr>
        <p:spPr>
          <a:xfrm>
            <a:off x="1467348" y="1851659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2675445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2306515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3340527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319381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2279952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270606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839691"/>
            <a:ext cx="36000" cy="17145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1851659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2273093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16" hasCustomPrompt="1"/>
          </p:nvPr>
        </p:nvSpPr>
        <p:spPr>
          <a:xfrm>
            <a:off x="1467346" y="2706061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2306515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1851659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5197" y="1851659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1476828" y="1851658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2279951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5197" y="2279951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1476828" y="2279950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5087932" y="2706058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3285197" y="2706061"/>
            <a:ext cx="178308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1476828" y="2706060"/>
            <a:ext cx="1782654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 Placeholder 20" hidden="1"/>
          <p:cNvSpPr>
            <a:spLocks noGrp="1"/>
          </p:cNvSpPr>
          <p:nvPr>
            <p:ph type="body" sz="quarter" idx="24" hasCustomPrompt="1"/>
          </p:nvPr>
        </p:nvSpPr>
        <p:spPr>
          <a:xfrm>
            <a:off x="1456007" y="1851657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Text Placeholder 20" hidden="1"/>
          <p:cNvSpPr>
            <a:spLocks noGrp="1"/>
          </p:cNvSpPr>
          <p:nvPr>
            <p:ph type="body" sz="quarter" idx="25" hasCustomPrompt="1"/>
          </p:nvPr>
        </p:nvSpPr>
        <p:spPr>
          <a:xfrm>
            <a:off x="3284558" y="185442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 hidden="1"/>
          <p:cNvSpPr>
            <a:spLocks noGrp="1"/>
          </p:cNvSpPr>
          <p:nvPr>
            <p:ph type="body" sz="quarter" idx="26" hasCustomPrompt="1"/>
          </p:nvPr>
        </p:nvSpPr>
        <p:spPr>
          <a:xfrm>
            <a:off x="5074782" y="1851656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063444" y="227309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78584" y="2279948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3" name="Text Placeholder 20"/>
          <p:cNvSpPr>
            <a:spLocks noGrp="1"/>
          </p:cNvSpPr>
          <p:nvPr>
            <p:ph type="body" sz="quarter" idx="29" hasCustomPrompt="1"/>
          </p:nvPr>
        </p:nvSpPr>
        <p:spPr>
          <a:xfrm>
            <a:off x="1476828" y="2279948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5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1461523" y="2696118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9" name="Text Placeholder 20"/>
          <p:cNvSpPr>
            <a:spLocks noGrp="1"/>
          </p:cNvSpPr>
          <p:nvPr>
            <p:ph type="body" sz="quarter" idx="32" hasCustomPrompt="1"/>
          </p:nvPr>
        </p:nvSpPr>
        <p:spPr>
          <a:xfrm>
            <a:off x="5080429" y="2706057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0" name="Rectangle 79"/>
          <p:cNvSpPr/>
          <p:nvPr userDrawn="1"/>
        </p:nvSpPr>
        <p:spPr>
          <a:xfrm>
            <a:off x="4200964" y="3136810"/>
            <a:ext cx="2670048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Rectangle 83"/>
          <p:cNvSpPr/>
          <p:nvPr userDrawn="1"/>
        </p:nvSpPr>
        <p:spPr>
          <a:xfrm>
            <a:off x="1476827" y="3136810"/>
            <a:ext cx="2670048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" name="Rectangle 85"/>
          <p:cNvSpPr/>
          <p:nvPr userDrawn="1"/>
        </p:nvSpPr>
        <p:spPr>
          <a:xfrm>
            <a:off x="1467346" y="3136874"/>
            <a:ext cx="5403666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" name="Text Placeholder 20"/>
          <p:cNvSpPr>
            <a:spLocks noGrp="1"/>
          </p:cNvSpPr>
          <p:nvPr>
            <p:ph type="body" sz="quarter" idx="33" hasCustomPrompt="1"/>
          </p:nvPr>
        </p:nvSpPr>
        <p:spPr>
          <a:xfrm>
            <a:off x="4634038" y="3139133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20"/>
          <p:cNvSpPr>
            <a:spLocks noGrp="1"/>
          </p:cNvSpPr>
          <p:nvPr>
            <p:ph type="body" sz="quarter" idx="34" hasCustomPrompt="1"/>
          </p:nvPr>
        </p:nvSpPr>
        <p:spPr>
          <a:xfrm>
            <a:off x="1909901" y="313843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5274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17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2200"/>
                            </p:stCondLst>
                            <p:childTnLst>
                              <p:par>
                                <p:cTn id="160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6" grpId="0" animBg="1"/>
      <p:bldP spid="6" grpId="1" animBg="1"/>
      <p:bldP spid="53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59" grpId="0" animBg="1"/>
      <p:bldP spid="59" grpId="1" animBg="1"/>
      <p:bldP spid="59" grpId="2" animBg="1"/>
      <p:bldP spid="14" grpId="0" animBg="1"/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5" grpId="0" animBg="1"/>
      <p:bldP spid="76" grpId="0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animBg="1"/>
      <p:bldP spid="84" grpId="0" animBg="1"/>
      <p:bldP spid="86" grpId="0" animBg="1"/>
      <p:bldP spid="86" grpId="1" animBg="1"/>
      <p:bldP spid="86" grpId="2" animBg="1"/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873169" y="1667871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954331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37896" y="3561021"/>
            <a:ext cx="765721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1117733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73515" y="2465461"/>
            <a:ext cx="36000" cy="21259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5087932" y="1045153"/>
            <a:ext cx="1785236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4098349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54760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52227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176630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983135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5087932" y="1473445"/>
            <a:ext cx="179075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5087932" y="1909493"/>
            <a:ext cx="1785234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045152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3188412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46189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2890186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32623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461894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2886861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326234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1045153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147344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5087932" y="1909492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074782" y="104515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063444" y="146658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9" name="Text Placeholder 20"/>
          <p:cNvSpPr>
            <a:spLocks noGrp="1"/>
          </p:cNvSpPr>
          <p:nvPr>
            <p:ph type="body" sz="quarter" idx="32" hasCustomPrompt="1"/>
          </p:nvPr>
        </p:nvSpPr>
        <p:spPr>
          <a:xfrm>
            <a:off x="5080429" y="190949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0" name="Rectangle 79"/>
          <p:cNvSpPr/>
          <p:nvPr userDrawn="1"/>
        </p:nvSpPr>
        <p:spPr>
          <a:xfrm>
            <a:off x="1456007" y="3757168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Text Placeholder 20"/>
          <p:cNvSpPr>
            <a:spLocks noGrp="1"/>
          </p:cNvSpPr>
          <p:nvPr>
            <p:ph type="body" sz="quarter" idx="33" hasCustomPrompt="1"/>
          </p:nvPr>
        </p:nvSpPr>
        <p:spPr>
          <a:xfrm>
            <a:off x="1456007" y="3757168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Rectangle 85"/>
          <p:cNvSpPr/>
          <p:nvPr userDrawn="1"/>
        </p:nvSpPr>
        <p:spPr>
          <a:xfrm>
            <a:off x="1456006" y="4190238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" name="Text Placeholder 20"/>
          <p:cNvSpPr>
            <a:spLocks noGrp="1"/>
          </p:cNvSpPr>
          <p:nvPr>
            <p:ph type="body" sz="quarter" idx="34" hasCustomPrompt="1"/>
          </p:nvPr>
        </p:nvSpPr>
        <p:spPr>
          <a:xfrm>
            <a:off x="1456006" y="4190238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59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17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2200"/>
                            </p:stCondLst>
                            <p:childTnLst>
                              <p:par>
                                <p:cTn id="98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7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3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3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4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47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0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52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82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8700"/>
                            </p:stCondLst>
                            <p:childTnLst>
                              <p:par>
                                <p:cTn id="1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1" fill="hold">
                            <p:stCondLst>
                              <p:cond delay="19200"/>
                            </p:stCondLst>
                            <p:childTnLst>
                              <p:par>
                                <p:cTn id="1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5" fill="hold">
                            <p:stCondLst>
                              <p:cond delay="19700"/>
                            </p:stCondLst>
                            <p:childTnLst>
                              <p:par>
                                <p:cTn id="16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202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8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59" grpId="0" animBg="1"/>
      <p:bldP spid="59" grpId="1" animBg="1"/>
      <p:bldP spid="59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71" grpId="0" animBg="1"/>
      <p:bldP spid="74" grpId="0" animBg="1"/>
      <p:bldP spid="7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animBg="1"/>
      <p:bldP spid="80" grpId="1" animBg="1"/>
      <p:bldP spid="8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animBg="1"/>
      <p:bldP spid="86" grpId="1" animBg="1"/>
      <p:bldP spid="8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953110" y="1667871"/>
            <a:ext cx="640080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954331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7004320" y="3561021"/>
            <a:ext cx="640080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1117733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73515" y="2465461"/>
            <a:ext cx="36000" cy="21259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4098349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54760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52227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176630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983135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56006" y="1473445"/>
            <a:ext cx="5422677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463623"/>
            <a:ext cx="36000" cy="4114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3188412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46189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2890186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32623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461894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2886861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326234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0" name="Rectangle 79"/>
          <p:cNvSpPr/>
          <p:nvPr userDrawn="1"/>
        </p:nvSpPr>
        <p:spPr>
          <a:xfrm>
            <a:off x="1456007" y="3757168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Text Placeholder 20"/>
          <p:cNvSpPr>
            <a:spLocks noGrp="1"/>
          </p:cNvSpPr>
          <p:nvPr>
            <p:ph type="body" sz="quarter" idx="33" hasCustomPrompt="1"/>
          </p:nvPr>
        </p:nvSpPr>
        <p:spPr>
          <a:xfrm>
            <a:off x="1456007" y="3757168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Rectangle 85"/>
          <p:cNvSpPr/>
          <p:nvPr userDrawn="1"/>
        </p:nvSpPr>
        <p:spPr>
          <a:xfrm>
            <a:off x="1456006" y="4190238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" name="Text Placeholder 20"/>
          <p:cNvSpPr>
            <a:spLocks noGrp="1"/>
          </p:cNvSpPr>
          <p:nvPr>
            <p:ph type="body" sz="quarter" idx="34" hasCustomPrompt="1"/>
          </p:nvPr>
        </p:nvSpPr>
        <p:spPr>
          <a:xfrm>
            <a:off x="1456006" y="4190238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0" name="Rectangle 59"/>
          <p:cNvSpPr/>
          <p:nvPr userDrawn="1"/>
        </p:nvSpPr>
        <p:spPr>
          <a:xfrm>
            <a:off x="3275967" y="1472746"/>
            <a:ext cx="179075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35" hasCustomPrompt="1"/>
          </p:nvPr>
        </p:nvSpPr>
        <p:spPr>
          <a:xfrm>
            <a:off x="3220792" y="1473443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0" name="Rectangle 69"/>
          <p:cNvSpPr/>
          <p:nvPr userDrawn="1"/>
        </p:nvSpPr>
        <p:spPr>
          <a:xfrm>
            <a:off x="1459844" y="1472746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Text Placeholder 20"/>
          <p:cNvSpPr>
            <a:spLocks noGrp="1"/>
          </p:cNvSpPr>
          <p:nvPr>
            <p:ph type="body" sz="quarter" idx="36" hasCustomPrompt="1"/>
          </p:nvPr>
        </p:nvSpPr>
        <p:spPr>
          <a:xfrm>
            <a:off x="1456005" y="1473443"/>
            <a:ext cx="172207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Rectangle 77"/>
          <p:cNvSpPr/>
          <p:nvPr userDrawn="1"/>
        </p:nvSpPr>
        <p:spPr>
          <a:xfrm>
            <a:off x="5093220" y="147344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Text Placeholder 20" hidden="1"/>
          <p:cNvSpPr>
            <a:spLocks noGrp="1"/>
          </p:cNvSpPr>
          <p:nvPr>
            <p:ph type="body" sz="quarter" idx="37" hasCustomPrompt="1"/>
          </p:nvPr>
        </p:nvSpPr>
        <p:spPr>
          <a:xfrm>
            <a:off x="5074782" y="1480753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1" name="Text Placeholder 20"/>
          <p:cNvSpPr>
            <a:spLocks noGrp="1"/>
          </p:cNvSpPr>
          <p:nvPr>
            <p:ph type="body" sz="quarter" idx="38" hasCustomPrompt="1"/>
          </p:nvPr>
        </p:nvSpPr>
        <p:spPr>
          <a:xfrm>
            <a:off x="5093220" y="1473443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979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17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12200"/>
                            </p:stCondLst>
                            <p:childTnLst>
                              <p:par>
                                <p:cTn id="82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1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1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2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2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31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17700"/>
                            </p:stCondLst>
                            <p:childTnLst>
                              <p:par>
                                <p:cTn id="1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2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87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92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19700"/>
                            </p:stCondLst>
                            <p:childTnLst>
                              <p:par>
                                <p:cTn id="1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2400"/>
                            </p:stCondLst>
                            <p:childTnLst>
                              <p:par>
                                <p:cTn id="1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animBg="1"/>
      <p:bldP spid="80" grpId="1" animBg="1"/>
      <p:bldP spid="8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animBg="1"/>
      <p:bldP spid="86" grpId="1" animBg="1"/>
      <p:bldP spid="8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0" grpId="0" animBg="1"/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0" grpId="0" animBg="1"/>
      <p:bldP spid="7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animBg="1"/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205434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7009515" y="2812125"/>
            <a:ext cx="594102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73515" y="1106327"/>
            <a:ext cx="36000" cy="342900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68" idx="0"/>
          </p:cNvCxnSpPr>
          <p:nvPr userDrawn="1"/>
        </p:nvCxnSpPr>
        <p:spPr>
          <a:xfrm flipV="1">
            <a:off x="8122897" y="1"/>
            <a:ext cx="0" cy="243951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iamond 43"/>
          <p:cNvSpPr/>
          <p:nvPr userDrawn="1"/>
        </p:nvSpPr>
        <p:spPr>
          <a:xfrm>
            <a:off x="8096804" y="1537507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349452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279870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277337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427733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234238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1390797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2439514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110276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153105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196710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1102760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1527727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1967101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0" name="Rectangle 79"/>
          <p:cNvSpPr/>
          <p:nvPr userDrawn="1"/>
        </p:nvSpPr>
        <p:spPr>
          <a:xfrm>
            <a:off x="1456007" y="239803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Text Placeholder 20"/>
          <p:cNvSpPr>
            <a:spLocks noGrp="1"/>
          </p:cNvSpPr>
          <p:nvPr>
            <p:ph type="body" sz="quarter" idx="33" hasCustomPrompt="1"/>
          </p:nvPr>
        </p:nvSpPr>
        <p:spPr>
          <a:xfrm>
            <a:off x="1456007" y="2398035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Rectangle 85"/>
          <p:cNvSpPr/>
          <p:nvPr userDrawn="1"/>
        </p:nvSpPr>
        <p:spPr>
          <a:xfrm>
            <a:off x="1456006" y="283110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" name="Text Placeholder 20"/>
          <p:cNvSpPr>
            <a:spLocks noGrp="1"/>
          </p:cNvSpPr>
          <p:nvPr>
            <p:ph type="body" sz="quarter" idx="34" hasCustomPrompt="1"/>
          </p:nvPr>
        </p:nvSpPr>
        <p:spPr>
          <a:xfrm>
            <a:off x="1456006" y="2831104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Rectangle 77"/>
          <p:cNvSpPr/>
          <p:nvPr userDrawn="1"/>
        </p:nvSpPr>
        <p:spPr>
          <a:xfrm>
            <a:off x="1456005" y="326811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35" hasCustomPrompt="1"/>
          </p:nvPr>
        </p:nvSpPr>
        <p:spPr>
          <a:xfrm>
            <a:off x="1456005" y="3268114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1456005" y="370301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Text Placeholder 20"/>
          <p:cNvSpPr>
            <a:spLocks noGrp="1"/>
          </p:cNvSpPr>
          <p:nvPr>
            <p:ph type="body" sz="quarter" idx="36" hasCustomPrompt="1"/>
          </p:nvPr>
        </p:nvSpPr>
        <p:spPr>
          <a:xfrm>
            <a:off x="1456005" y="3703010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9" name="Rectangle 38"/>
          <p:cNvSpPr/>
          <p:nvPr userDrawn="1"/>
        </p:nvSpPr>
        <p:spPr>
          <a:xfrm>
            <a:off x="1456005" y="4146812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Text Placeholder 20"/>
          <p:cNvSpPr>
            <a:spLocks noGrp="1"/>
          </p:cNvSpPr>
          <p:nvPr>
            <p:ph type="body" sz="quarter" idx="37" hasCustomPrompt="1"/>
          </p:nvPr>
        </p:nvSpPr>
        <p:spPr>
          <a:xfrm>
            <a:off x="1456005" y="4146812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5342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4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95" dur="2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6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8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2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02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2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4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06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2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8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animBg="1"/>
      <p:bldP spid="80" grpId="1" animBg="1"/>
      <p:bldP spid="8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animBg="1"/>
      <p:bldP spid="86" grpId="1" animBg="1"/>
      <p:bldP spid="8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animBg="1"/>
      <p:bldP spid="78" grpId="1" animBg="1"/>
      <p:bldP spid="8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animBg="1"/>
      <p:bldP spid="37" grpId="1" animBg="1"/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animBg="1"/>
      <p:bldP spid="39" grpId="1" animBg="1"/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205434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7009515" y="2812125"/>
            <a:ext cx="594102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73515" y="1096388"/>
            <a:ext cx="36000" cy="30175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68" idx="0"/>
          </p:cNvCxnSpPr>
          <p:nvPr userDrawn="1"/>
        </p:nvCxnSpPr>
        <p:spPr>
          <a:xfrm flipV="1">
            <a:off x="8122897" y="1"/>
            <a:ext cx="0" cy="243951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iamond 43"/>
          <p:cNvSpPr/>
          <p:nvPr userDrawn="1"/>
        </p:nvSpPr>
        <p:spPr>
          <a:xfrm>
            <a:off x="8096804" y="1537507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349452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279870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277337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427733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234238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1390797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2439514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110276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153105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196710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1102760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1527727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1967101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0" name="Rectangle 79"/>
          <p:cNvSpPr/>
          <p:nvPr userDrawn="1"/>
        </p:nvSpPr>
        <p:spPr>
          <a:xfrm>
            <a:off x="1456007" y="239803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Text Placeholder 20"/>
          <p:cNvSpPr>
            <a:spLocks noGrp="1"/>
          </p:cNvSpPr>
          <p:nvPr>
            <p:ph type="body" sz="quarter" idx="33" hasCustomPrompt="1"/>
          </p:nvPr>
        </p:nvSpPr>
        <p:spPr>
          <a:xfrm>
            <a:off x="1456007" y="2398035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Rectangle 85"/>
          <p:cNvSpPr/>
          <p:nvPr userDrawn="1"/>
        </p:nvSpPr>
        <p:spPr>
          <a:xfrm>
            <a:off x="1456006" y="283110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" name="Text Placeholder 20"/>
          <p:cNvSpPr>
            <a:spLocks noGrp="1"/>
          </p:cNvSpPr>
          <p:nvPr>
            <p:ph type="body" sz="quarter" idx="34" hasCustomPrompt="1"/>
          </p:nvPr>
        </p:nvSpPr>
        <p:spPr>
          <a:xfrm>
            <a:off x="1456006" y="2831104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Rectangle 77"/>
          <p:cNvSpPr/>
          <p:nvPr userDrawn="1"/>
        </p:nvSpPr>
        <p:spPr>
          <a:xfrm>
            <a:off x="1456005" y="326811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35" hasCustomPrompt="1"/>
          </p:nvPr>
        </p:nvSpPr>
        <p:spPr>
          <a:xfrm>
            <a:off x="1456005" y="3268114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7" name="Rectangle 36"/>
          <p:cNvSpPr/>
          <p:nvPr userDrawn="1"/>
        </p:nvSpPr>
        <p:spPr>
          <a:xfrm>
            <a:off x="1456005" y="370301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Text Placeholder 20"/>
          <p:cNvSpPr>
            <a:spLocks noGrp="1"/>
          </p:cNvSpPr>
          <p:nvPr>
            <p:ph type="body" sz="quarter" idx="36" hasCustomPrompt="1"/>
          </p:nvPr>
        </p:nvSpPr>
        <p:spPr>
          <a:xfrm>
            <a:off x="1456005" y="3703010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390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4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5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0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7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8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80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10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85" dur="20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96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98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2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"/>
                                        <p:tgtEl>
                                          <p:spTgt spid="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04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2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600"/>
                            </p:stCondLst>
                            <p:childTnLst>
                              <p:par>
                                <p:cTn id="1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8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2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0" grpId="0" animBg="1"/>
      <p:bldP spid="80" grpId="1" animBg="1"/>
      <p:bldP spid="8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8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animBg="1"/>
      <p:bldP spid="86" grpId="1" animBg="1"/>
      <p:bldP spid="8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animBg="1"/>
      <p:bldP spid="78" grpId="1" animBg="1"/>
      <p:bldP spid="8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animBg="1"/>
      <p:bldP spid="37" grpId="1" animBg="1"/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>
            <a:stCxn id="2" idx="1"/>
            <a:endCxn id="14" idx="3"/>
          </p:cNvCxnSpPr>
          <p:nvPr userDrawn="1"/>
        </p:nvCxnSpPr>
        <p:spPr>
          <a:xfrm flipH="1" flipV="1">
            <a:off x="6991516" y="1669205"/>
            <a:ext cx="614481" cy="84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896724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973515" y="3507740"/>
            <a:ext cx="630100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106012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73515" y="2456534"/>
            <a:ext cx="36000" cy="212598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25500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4040742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48999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46466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119023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925528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1683298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257724"/>
            <a:ext cx="36000" cy="82296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1255005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1676440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3130805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69262" y="246189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9262" y="2890186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69262" y="3326234"/>
            <a:ext cx="5405819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89263" y="2461894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89263" y="2886861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69260" y="3326234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125500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0434" y="125500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1476828" y="125500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1683298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0434" y="1683298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1476828" y="1683297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 Placeholder 20"/>
          <p:cNvSpPr>
            <a:spLocks noGrp="1"/>
          </p:cNvSpPr>
          <p:nvPr>
            <p:ph type="body" sz="quarter" idx="24" hasCustomPrompt="1"/>
          </p:nvPr>
        </p:nvSpPr>
        <p:spPr>
          <a:xfrm>
            <a:off x="1456007" y="125500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84558" y="125777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074782" y="1255003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063444" y="1676437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73821" y="1683295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3" name="Text Placeholder 20"/>
          <p:cNvSpPr>
            <a:spLocks noGrp="1"/>
          </p:cNvSpPr>
          <p:nvPr>
            <p:ph type="body" sz="quarter" idx="29" hasCustomPrompt="1"/>
          </p:nvPr>
        </p:nvSpPr>
        <p:spPr>
          <a:xfrm>
            <a:off x="1476828" y="1683295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9" name="Rectangle 58"/>
          <p:cNvSpPr/>
          <p:nvPr userDrawn="1"/>
        </p:nvSpPr>
        <p:spPr>
          <a:xfrm>
            <a:off x="1469262" y="3759848"/>
            <a:ext cx="5405819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1457472" y="3759848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4" name="Rectangle 73"/>
          <p:cNvSpPr/>
          <p:nvPr userDrawn="1"/>
        </p:nvSpPr>
        <p:spPr>
          <a:xfrm>
            <a:off x="1469261" y="4198393"/>
            <a:ext cx="5405819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Text Placeholder 20"/>
          <p:cNvSpPr>
            <a:spLocks noGrp="1"/>
          </p:cNvSpPr>
          <p:nvPr>
            <p:ph type="body" sz="quarter" idx="31" hasCustomPrompt="1"/>
          </p:nvPr>
        </p:nvSpPr>
        <p:spPr>
          <a:xfrm>
            <a:off x="1457471" y="4198393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27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7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200"/>
                            </p:stCondLst>
                            <p:childTnLst>
                              <p:par>
                                <p:cTn id="114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7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3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4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4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5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58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6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6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68" dur="2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9" fill="hold">
                            <p:stCondLst>
                              <p:cond delay="17700"/>
                            </p:stCondLst>
                            <p:childTnLst>
                              <p:par>
                                <p:cTn id="1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2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3" fill="hold">
                            <p:stCondLst>
                              <p:cond delay="18200"/>
                            </p:stCondLst>
                            <p:childTnLst>
                              <p:par>
                                <p:cTn id="1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6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8700"/>
                            </p:stCondLst>
                            <p:childTnLst>
                              <p:par>
                                <p:cTn id="17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0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1" fill="hold">
                            <p:stCondLst>
                              <p:cond delay="19200"/>
                            </p:stCondLst>
                            <p:childTnLst>
                              <p:par>
                                <p:cTn id="1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9700"/>
                            </p:stCondLst>
                            <p:childTnLst>
                              <p:par>
                                <p:cTn id="1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14" grpId="0" animBg="1"/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0" grpId="0" animBg="1"/>
      <p:bldP spid="71" grpId="0" animBg="1"/>
      <p:bldP spid="72" grpId="0" animBg="1"/>
      <p:bldP spid="73" grpId="0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59" grpId="1" animBg="1"/>
      <p:bldP spid="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animBg="1"/>
      <p:bldP spid="74" grpId="1" animBg="1"/>
      <p:bldP spid="7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ب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H="1">
            <a:off x="6975059" y="3450265"/>
            <a:ext cx="630936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" idx="1"/>
            <a:endCxn id="14" idx="3"/>
          </p:cNvCxnSpPr>
          <p:nvPr userDrawn="1"/>
        </p:nvCxnSpPr>
        <p:spPr>
          <a:xfrm flipH="1" flipV="1">
            <a:off x="6991516" y="1669205"/>
            <a:ext cx="614481" cy="84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839116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1002518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73515" y="2786403"/>
            <a:ext cx="36000" cy="130302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3280434" y="1255005"/>
            <a:ext cx="3592734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983134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43238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40705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061415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867920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3280434" y="1683298"/>
            <a:ext cx="3598248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257724"/>
            <a:ext cx="36000" cy="82296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3073197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810626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3238919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674967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810626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3235594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674967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125500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0434" y="125500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1683298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0434" y="1683298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84558" y="125777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074782" y="1255003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063444" y="1676437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73821" y="1683295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955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17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200"/>
                            </p:stCondLst>
                            <p:childTnLst>
                              <p:par>
                                <p:cTn id="96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5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77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82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87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1" grpId="0" animBg="1"/>
      <p:bldP spid="72" grpId="0" animBg="1"/>
      <p:bldP spid="7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4 ب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H="1">
            <a:off x="6975059" y="3517811"/>
            <a:ext cx="630936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>
            <a:stCxn id="2" idx="1"/>
            <a:endCxn id="14" idx="3"/>
          </p:cNvCxnSpPr>
          <p:nvPr userDrawn="1"/>
        </p:nvCxnSpPr>
        <p:spPr>
          <a:xfrm flipH="1">
            <a:off x="6991516" y="1670047"/>
            <a:ext cx="614481" cy="13408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906663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107006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53111" y="2480758"/>
            <a:ext cx="45719" cy="2128564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56008" y="1274884"/>
            <a:ext cx="541716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4050681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49993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47460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128962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935467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56008" y="1703176"/>
            <a:ext cx="5422675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45797" y="1274882"/>
            <a:ext cx="45719" cy="81714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3140744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480758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290905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345099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480758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2905726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345099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221409" y="1274884"/>
            <a:ext cx="265251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1456008" y="1274884"/>
            <a:ext cx="270291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4221408" y="1703176"/>
            <a:ext cx="265176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1456008" y="1703176"/>
            <a:ext cx="270291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1905513" y="1277602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4645338" y="1274881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4645713" y="1696817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1922861" y="170317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9" name="Rectangle 58"/>
          <p:cNvSpPr/>
          <p:nvPr userDrawn="1"/>
        </p:nvSpPr>
        <p:spPr>
          <a:xfrm>
            <a:off x="1472862" y="378442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1467346" y="4220472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29" hasCustomPrompt="1"/>
          </p:nvPr>
        </p:nvSpPr>
        <p:spPr>
          <a:xfrm>
            <a:off x="1487349" y="3781099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1467346" y="4220472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853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600"/>
                            </p:stCondLst>
                            <p:childTnLst>
                              <p:par>
                                <p:cTn id="96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9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5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4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3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45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4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8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50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1" fill="hold">
                            <p:stCondLst>
                              <p:cond delay="18100"/>
                            </p:stCondLst>
                            <p:childTnLst>
                              <p:par>
                                <p:cTn id="1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5" fill="hold">
                            <p:stCondLst>
                              <p:cond delay="18600"/>
                            </p:stCondLst>
                            <p:childTnLst>
                              <p:par>
                                <p:cTn id="1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9" fill="hold">
                            <p:stCondLst>
                              <p:cond delay="19100"/>
                            </p:stCondLst>
                            <p:childTnLst>
                              <p:par>
                                <p:cTn id="1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9600"/>
                            </p:stCondLst>
                            <p:childTnLst>
                              <p:par>
                                <p:cTn id="1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20100"/>
                            </p:stCondLst>
                            <p:childTnLst>
                              <p:par>
                                <p:cTn id="1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4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1" grpId="0" animBg="1"/>
      <p:bldP spid="72" grpId="0" animBg="1"/>
      <p:bldP spid="7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animBg="1"/>
      <p:bldP spid="59" grpId="1" animBg="1"/>
      <p:bldP spid="61" grpId="0" animBg="1"/>
      <p:bldP spid="61" grpId="1" animBg="1"/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8351AE-6D5D-462C-BBFA-93DC2C74214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8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4 ب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H="1">
            <a:off x="6975059" y="3517811"/>
            <a:ext cx="630936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 flipH="1">
            <a:off x="6965015" y="1670046"/>
            <a:ext cx="64008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906663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107006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53111" y="2882215"/>
            <a:ext cx="45719" cy="130299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56008" y="1274884"/>
            <a:ext cx="541716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4050681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49993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47460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128962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935467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56008" y="1703176"/>
            <a:ext cx="5422675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45797" y="1274878"/>
            <a:ext cx="45719" cy="817148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3140744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90175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3330046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76609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901754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3326721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766094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221409" y="1274884"/>
            <a:ext cx="265251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1456008" y="1274884"/>
            <a:ext cx="270291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4221408" y="1703176"/>
            <a:ext cx="265176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1456008" y="1703176"/>
            <a:ext cx="270291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1905513" y="1277602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4645338" y="1274881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4645713" y="1696817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1922861" y="170317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5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21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2600"/>
                            </p:stCondLst>
                            <p:childTnLst>
                              <p:par>
                                <p:cTn id="96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5900"/>
                            </p:stCondLst>
                            <p:childTnLst>
                              <p:par>
                                <p:cTn id="1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5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30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3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35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40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18100"/>
                            </p:stCondLst>
                            <p:childTnLst>
                              <p:par>
                                <p:cTn id="1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5" fill="hold">
                            <p:stCondLst>
                              <p:cond delay="18600"/>
                            </p:stCondLst>
                            <p:childTnLst>
                              <p:par>
                                <p:cTn id="1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9100"/>
                            </p:stCondLst>
                            <p:childTnLst>
                              <p:par>
                                <p:cTn id="1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1" grpId="0" animBg="1"/>
      <p:bldP spid="72" grpId="0" animBg="1"/>
      <p:bldP spid="7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4 ب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H="1">
            <a:off x="6975059" y="1837254"/>
            <a:ext cx="630936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 flipH="1">
            <a:off x="6965915" y="3532351"/>
            <a:ext cx="64008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348710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8122081" y="3896724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68" idx="0"/>
          </p:cNvCxnSpPr>
          <p:nvPr userDrawn="1"/>
        </p:nvCxnSpPr>
        <p:spPr>
          <a:xfrm flipV="1">
            <a:off x="8122897" y="0"/>
            <a:ext cx="1566" cy="1460186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45796" y="1437766"/>
            <a:ext cx="53034" cy="81714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  <a:endCxn id="25" idx="2"/>
          </p:cNvCxnSpPr>
          <p:nvPr userDrawn="1"/>
        </p:nvCxnSpPr>
        <p:spPr>
          <a:xfrm flipH="1" flipV="1">
            <a:off x="8122081" y="2226104"/>
            <a:ext cx="2382" cy="917396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56008" y="3137188"/>
            <a:ext cx="541716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351243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3143501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485340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4050681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181937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179404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1448404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935467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338631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56008" y="3565481"/>
            <a:ext cx="5422675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45797" y="3137187"/>
            <a:ext cx="45719" cy="81714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1460187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3143501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1427827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185612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1427827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1852794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221409" y="3137188"/>
            <a:ext cx="265251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1456008" y="3137188"/>
            <a:ext cx="270291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1905513" y="3139907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4645338" y="3137186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1472863" y="3565478"/>
            <a:ext cx="5388968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344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6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49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59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98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03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800"/>
                            </p:stCondLst>
                            <p:childTnLst>
                              <p:par>
                                <p:cTn id="69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4000"/>
                            </p:stCondLst>
                            <p:childTnLst>
                              <p:par>
                                <p:cTn id="8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4500"/>
                            </p:stCondLst>
                            <p:childTnLst>
                              <p:par>
                                <p:cTn id="91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3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5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07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12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79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4 به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traight Connector 12"/>
          <p:cNvCxnSpPr/>
          <p:nvPr userDrawn="1"/>
        </p:nvCxnSpPr>
        <p:spPr>
          <a:xfrm flipH="1">
            <a:off x="6975059" y="3517811"/>
            <a:ext cx="630936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 userDrawn="1"/>
        </p:nvCxnSpPr>
        <p:spPr>
          <a:xfrm flipH="1">
            <a:off x="6965915" y="1670046"/>
            <a:ext cx="640080" cy="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906663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1070064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45796" y="3118323"/>
            <a:ext cx="53034" cy="81714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56008" y="1274884"/>
            <a:ext cx="541716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4050681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49993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47460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128962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935467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56008" y="1703176"/>
            <a:ext cx="5422675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45797" y="1274882"/>
            <a:ext cx="45719" cy="817143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3140744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310838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61524" y="3536677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3108385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3533352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4221409" y="1274884"/>
            <a:ext cx="265251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1456008" y="1274884"/>
            <a:ext cx="270291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1905513" y="1277602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4645338" y="1274881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1472863" y="1703174"/>
            <a:ext cx="5388968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241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1700"/>
                            </p:stCondLst>
                            <p:childTnLst>
                              <p:par>
                                <p:cTn id="7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2200"/>
                            </p:stCondLst>
                            <p:childTnLst>
                              <p:par>
                                <p:cTn id="84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5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2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4" dur="13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3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18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23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77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82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>
            <a:endCxn id="14" idx="1"/>
          </p:cNvCxnSpPr>
          <p:nvPr userDrawn="1"/>
        </p:nvCxnSpPr>
        <p:spPr>
          <a:xfrm flipH="1" flipV="1">
            <a:off x="6955516" y="2471489"/>
            <a:ext cx="647349" cy="2886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243130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2" idx="2"/>
          </p:cNvCxnSpPr>
          <p:nvPr userDrawn="1"/>
        </p:nvCxnSpPr>
        <p:spPr>
          <a:xfrm flipH="1">
            <a:off x="8122081" y="2865400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1"/>
            <a:ext cx="0" cy="208769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968674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206205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245663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2087701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3121712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975003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2490348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2025719"/>
            <a:ext cx="36000" cy="8915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Text Placeholder 20"/>
          <p:cNvSpPr>
            <a:spLocks noGrp="1"/>
          </p:cNvSpPr>
          <p:nvPr>
            <p:ph type="body" sz="quarter" idx="14" hasCustomPrompt="1"/>
          </p:nvPr>
        </p:nvSpPr>
        <p:spPr>
          <a:xfrm>
            <a:off x="1487349" y="2062055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15" hasCustomPrompt="1"/>
          </p:nvPr>
        </p:nvSpPr>
        <p:spPr>
          <a:xfrm>
            <a:off x="1487349" y="2483489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2087700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206205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0434" y="206205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1476828" y="2062054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2490346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0434" y="2490346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1476828" y="2490346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 Placeholder 20"/>
          <p:cNvSpPr>
            <a:spLocks noGrp="1"/>
          </p:cNvSpPr>
          <p:nvPr>
            <p:ph type="body" sz="quarter" idx="24" hasCustomPrompt="1"/>
          </p:nvPr>
        </p:nvSpPr>
        <p:spPr>
          <a:xfrm>
            <a:off x="1456007" y="2062053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84558" y="206482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074782" y="2062052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063444" y="2483486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73821" y="249034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3" name="Text Placeholder 20"/>
          <p:cNvSpPr>
            <a:spLocks noGrp="1"/>
          </p:cNvSpPr>
          <p:nvPr>
            <p:ph type="body" sz="quarter" idx="29" hasCustomPrompt="1"/>
          </p:nvPr>
        </p:nvSpPr>
        <p:spPr>
          <a:xfrm>
            <a:off x="1476828" y="249034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89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17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12200"/>
                            </p:stCondLst>
                            <p:childTnLst>
                              <p:par>
                                <p:cTn id="114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6" grpId="0" animBg="1"/>
      <p:bldP spid="6" grpId="1" animBg="1"/>
      <p:bldP spid="53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14" grpId="0" animBg="1"/>
      <p:bldP spid="6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0" grpId="0" animBg="1"/>
      <p:bldP spid="71" grpId="0" animBg="1"/>
      <p:bldP spid="72" grpId="0" animBg="1"/>
      <p:bldP spid="73" grpId="0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>
            <a:endCxn id="14" idx="1"/>
          </p:cNvCxnSpPr>
          <p:nvPr userDrawn="1"/>
        </p:nvCxnSpPr>
        <p:spPr>
          <a:xfrm flipH="1" flipV="1">
            <a:off x="6955516" y="2471489"/>
            <a:ext cx="647349" cy="2886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243130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2" idx="2"/>
          </p:cNvCxnSpPr>
          <p:nvPr userDrawn="1"/>
        </p:nvCxnSpPr>
        <p:spPr>
          <a:xfrm flipH="1">
            <a:off x="8122081" y="2865400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1"/>
            <a:ext cx="0" cy="208769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968674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3280434" y="2062055"/>
            <a:ext cx="3592734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245663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2087701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3121712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975003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3280434" y="2490348"/>
            <a:ext cx="3598248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2025719"/>
            <a:ext cx="36000" cy="89154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2087700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206205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0434" y="206205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2490346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0434" y="2490346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84558" y="2064820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074782" y="2062052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1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063444" y="2483486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2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73821" y="2490344"/>
            <a:ext cx="1803900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966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700"/>
                            </p:stCondLst>
                            <p:childTnLst>
                              <p:par>
                                <p:cTn id="95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6" grpId="0" animBg="1"/>
      <p:bldP spid="6" grpId="1" animBg="1"/>
      <p:bldP spid="53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1" grpId="0" animBg="1"/>
      <p:bldP spid="72" grpId="0" animBg="1"/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873169" y="1667871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695098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3306113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73515" y="2679823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04515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839116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288368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263041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91739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723902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147344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190949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045152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2929179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68518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56008" y="310353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528419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685181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3100209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528419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1045153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0434" y="1045153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1470075" y="1045152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147344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0434" y="147344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1470075" y="1473751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4191783" y="1909493"/>
            <a:ext cx="268690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1467346" y="1909492"/>
            <a:ext cx="267953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 Placeholder 20"/>
          <p:cNvSpPr>
            <a:spLocks noGrp="1"/>
          </p:cNvSpPr>
          <p:nvPr>
            <p:ph type="body" sz="quarter" idx="24" hasCustomPrompt="1"/>
          </p:nvPr>
        </p:nvSpPr>
        <p:spPr>
          <a:xfrm>
            <a:off x="1476829" y="1045150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80576" y="1045150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102356" y="1045650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7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116514" y="1473443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87608" y="1477321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9" name="Text Placeholder 20"/>
          <p:cNvSpPr>
            <a:spLocks noGrp="1"/>
          </p:cNvSpPr>
          <p:nvPr>
            <p:ph type="body" sz="quarter" idx="29" hasCustomPrompt="1"/>
          </p:nvPr>
        </p:nvSpPr>
        <p:spPr>
          <a:xfrm>
            <a:off x="1456007" y="1477321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4191783" y="1911672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1" name="Text Placeholder 20"/>
          <p:cNvSpPr>
            <a:spLocks noGrp="1"/>
          </p:cNvSpPr>
          <p:nvPr>
            <p:ph type="body" sz="quarter" idx="31" hasCustomPrompt="1"/>
          </p:nvPr>
        </p:nvSpPr>
        <p:spPr>
          <a:xfrm>
            <a:off x="1481060" y="1909265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561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2200"/>
                            </p:stCondLst>
                            <p:childTnLst>
                              <p:par>
                                <p:cTn id="125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9" fill="hold">
                            <p:stCondLst>
                              <p:cond delay="15500"/>
                            </p:stCondLst>
                            <p:childTnLst>
                              <p:par>
                                <p:cTn id="1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5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54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7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59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6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64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6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69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77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82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87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7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5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59" grpId="0" animBg="1"/>
      <p:bldP spid="59" grpId="1" animBg="1"/>
      <p:bldP spid="59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6" grpId="0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979167" y="1493244"/>
            <a:ext cx="640080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45017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867920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992419" y="3478935"/>
            <a:ext cx="640080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1884270"/>
            <a:ext cx="2382" cy="1205948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60263" y="2214140"/>
            <a:ext cx="36000" cy="2537460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-174626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987544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091017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47550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106570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140582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4011938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46119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43586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090219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896724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1993873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151861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075574"/>
            <a:ext cx="36000" cy="85039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3102001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106570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226106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56008" y="264446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06934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226106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2641135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069345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1091017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67182" y="1091017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1456009" y="1091017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4191783" y="1518611"/>
            <a:ext cx="268690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1443966" y="1518610"/>
            <a:ext cx="270291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 Placeholder 20"/>
          <p:cNvSpPr>
            <a:spLocks noGrp="1"/>
          </p:cNvSpPr>
          <p:nvPr>
            <p:ph type="body" sz="quarter" idx="24" hasCustomPrompt="1"/>
          </p:nvPr>
        </p:nvSpPr>
        <p:spPr>
          <a:xfrm>
            <a:off x="1476829" y="1091015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67323" y="1091015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102356" y="1091515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4191783" y="1520790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1" name="Text Placeholder 20"/>
          <p:cNvSpPr>
            <a:spLocks noGrp="1"/>
          </p:cNvSpPr>
          <p:nvPr>
            <p:ph type="body" sz="quarter" idx="31" hasCustomPrompt="1"/>
          </p:nvPr>
        </p:nvSpPr>
        <p:spPr>
          <a:xfrm>
            <a:off x="1481060" y="1518383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1" name="Rectangle 60"/>
          <p:cNvSpPr/>
          <p:nvPr userDrawn="1"/>
        </p:nvSpPr>
        <p:spPr>
          <a:xfrm>
            <a:off x="1456009" y="3494770"/>
            <a:ext cx="5400835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Text Placeholder 20"/>
          <p:cNvSpPr>
            <a:spLocks noGrp="1"/>
          </p:cNvSpPr>
          <p:nvPr>
            <p:ph type="body" sz="quarter" idx="32" hasCustomPrompt="1"/>
          </p:nvPr>
        </p:nvSpPr>
        <p:spPr>
          <a:xfrm>
            <a:off x="1443966" y="3494770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5" name="Rectangle 64"/>
          <p:cNvSpPr/>
          <p:nvPr userDrawn="1"/>
        </p:nvSpPr>
        <p:spPr>
          <a:xfrm>
            <a:off x="1451023" y="3913438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Text Placeholder 20"/>
          <p:cNvSpPr>
            <a:spLocks noGrp="1"/>
          </p:cNvSpPr>
          <p:nvPr>
            <p:ph type="body" sz="quarter" idx="33" hasCustomPrompt="1"/>
          </p:nvPr>
        </p:nvSpPr>
        <p:spPr>
          <a:xfrm>
            <a:off x="1451023" y="3913438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Rectangle 78"/>
          <p:cNvSpPr/>
          <p:nvPr userDrawn="1"/>
        </p:nvSpPr>
        <p:spPr>
          <a:xfrm>
            <a:off x="1456009" y="433210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Text Placeholder 20"/>
          <p:cNvSpPr>
            <a:spLocks noGrp="1"/>
          </p:cNvSpPr>
          <p:nvPr>
            <p:ph type="body" sz="quarter" idx="34" hasCustomPrompt="1"/>
          </p:nvPr>
        </p:nvSpPr>
        <p:spPr>
          <a:xfrm>
            <a:off x="1443965" y="4332105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6587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170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12200"/>
                            </p:stCondLst>
                            <p:childTnLst>
                              <p:par>
                                <p:cTn id="102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5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55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2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31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36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3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41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4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4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46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51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5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4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5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56" dur="2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5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9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61" dur="2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770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8200"/>
                            </p:stCondLst>
                            <p:childTnLst>
                              <p:par>
                                <p:cTn id="1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8700"/>
                            </p:stCondLst>
                            <p:childTnLst>
                              <p:par>
                                <p:cTn id="1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3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9200"/>
                            </p:stCondLst>
                            <p:childTnLst>
                              <p:par>
                                <p:cTn id="1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9700"/>
                            </p:stCondLst>
                            <p:childTnLst>
                              <p:par>
                                <p:cTn id="1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2" fill="hold">
                            <p:stCondLst>
                              <p:cond delay="20200"/>
                            </p:stCondLst>
                            <p:childTnLst>
                              <p:par>
                                <p:cTn id="1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5" dur="500"/>
                                        <p:tgtEl>
                                          <p:spTgt spid="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9" grpId="0" animBg="1"/>
      <p:bldP spid="59" grpId="1" animBg="1"/>
      <p:bldP spid="59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0" grpId="0" animBg="1"/>
      <p:bldP spid="74" grpId="0" animBg="1"/>
      <p:bldP spid="76" grpId="0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animBg="1"/>
      <p:bldP spid="61" grpId="1" animBg="1"/>
      <p:bldP spid="6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animBg="1"/>
      <p:bldP spid="65" grpId="1" animBg="1"/>
      <p:bldP spid="7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animBg="1"/>
      <p:bldP spid="79" grpId="1" animBg="1"/>
      <p:bldP spid="8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0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873169" y="2474377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2431306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2" idx="2"/>
          </p:cNvCxnSpPr>
          <p:nvPr userDrawn="1"/>
        </p:nvCxnSpPr>
        <p:spPr>
          <a:xfrm flipH="1">
            <a:off x="8122081" y="2865403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2087702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968677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851659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2456633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2087703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3121714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975004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2279952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2715999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851659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2087703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1851659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0434" y="1851659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1470075" y="1851658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2279951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0434" y="2279951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1470075" y="2280257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4191783" y="2715999"/>
            <a:ext cx="268690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1467346" y="2715998"/>
            <a:ext cx="267953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 Placeholder 20"/>
          <p:cNvSpPr>
            <a:spLocks noGrp="1"/>
          </p:cNvSpPr>
          <p:nvPr>
            <p:ph type="body" sz="quarter" idx="24" hasCustomPrompt="1"/>
          </p:nvPr>
        </p:nvSpPr>
        <p:spPr>
          <a:xfrm>
            <a:off x="1476829" y="1851656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80576" y="1851656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102356" y="1852157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7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116514" y="2279949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87608" y="2283827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9" name="Text Placeholder 20"/>
          <p:cNvSpPr>
            <a:spLocks noGrp="1"/>
          </p:cNvSpPr>
          <p:nvPr>
            <p:ph type="body" sz="quarter" idx="29" hasCustomPrompt="1"/>
          </p:nvPr>
        </p:nvSpPr>
        <p:spPr>
          <a:xfrm>
            <a:off x="1456007" y="2283827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4191783" y="2718178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1" name="Text Placeholder 20"/>
          <p:cNvSpPr>
            <a:spLocks noGrp="1"/>
          </p:cNvSpPr>
          <p:nvPr>
            <p:ph type="body" sz="quarter" idx="31" hasCustomPrompt="1"/>
          </p:nvPr>
        </p:nvSpPr>
        <p:spPr>
          <a:xfrm>
            <a:off x="1481060" y="2715771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350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3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7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2200"/>
                            </p:stCondLst>
                            <p:childTnLst>
                              <p:par>
                                <p:cTn id="128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6" grpId="0" animBg="1"/>
      <p:bldP spid="6" grpId="1" animBg="1"/>
      <p:bldP spid="53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59" grpId="0" animBg="1"/>
      <p:bldP spid="59" grpId="1" animBg="1"/>
      <p:bldP spid="59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6" grpId="0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992419" y="2708234"/>
            <a:ext cx="640080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266516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9" name="Straight Connector 8"/>
          <p:cNvCxnSpPr>
            <a:stCxn id="2" idx="2"/>
          </p:cNvCxnSpPr>
          <p:nvPr userDrawn="1"/>
        </p:nvCxnSpPr>
        <p:spPr>
          <a:xfrm flipH="1">
            <a:off x="8122081" y="3099259"/>
            <a:ext cx="2382" cy="8585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1"/>
            <a:ext cx="0" cy="2321558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2202533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851659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269048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2321560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3355571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3208862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2279952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2706061"/>
            <a:ext cx="5404193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55515" y="1843499"/>
            <a:ext cx="36000" cy="1693926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2321559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40" y="1851659"/>
            <a:ext cx="1780699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0434" y="1851659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1470075" y="1851658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2279951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0434" y="2279951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1470075" y="2280257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1470076" y="3138553"/>
            <a:ext cx="5401463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 Placeholder 20"/>
          <p:cNvSpPr>
            <a:spLocks noGrp="1"/>
          </p:cNvSpPr>
          <p:nvPr>
            <p:ph type="body" sz="quarter" idx="24" hasCustomPrompt="1"/>
          </p:nvPr>
        </p:nvSpPr>
        <p:spPr>
          <a:xfrm>
            <a:off x="1476829" y="1851656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80576" y="1851656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102356" y="1852157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7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116514" y="2279949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87608" y="2283827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9" name="Text Placeholder 20"/>
          <p:cNvSpPr>
            <a:spLocks noGrp="1"/>
          </p:cNvSpPr>
          <p:nvPr>
            <p:ph type="body" sz="quarter" idx="29" hasCustomPrompt="1"/>
          </p:nvPr>
        </p:nvSpPr>
        <p:spPr>
          <a:xfrm>
            <a:off x="1456007" y="2283827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2229296" y="3148260"/>
            <a:ext cx="3976619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1" name="Text Placeholder 20"/>
          <p:cNvSpPr>
            <a:spLocks noGrp="1"/>
          </p:cNvSpPr>
          <p:nvPr>
            <p:ph type="body" sz="quarter" idx="31" hasCustomPrompt="1"/>
          </p:nvPr>
        </p:nvSpPr>
        <p:spPr>
          <a:xfrm>
            <a:off x="1481059" y="2695893"/>
            <a:ext cx="5390479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283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7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2200"/>
                            </p:stCondLst>
                            <p:childTnLst>
                              <p:par>
                                <p:cTn id="124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6" grpId="0" animBg="1"/>
      <p:bldP spid="6" grpId="1" animBg="1"/>
      <p:bldP spid="53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59" grpId="0" animBg="1"/>
      <p:bldP spid="59" grpId="1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0" grpId="0" animBg="1"/>
      <p:bldP spid="71" grpId="0" animBg="1"/>
      <p:bldP spid="72" grpId="0" animBg="1"/>
      <p:bldP spid="73" grpId="0" animBg="1"/>
      <p:bldP spid="76" grpId="0" animBg="1"/>
      <p:bldP spid="76" grpId="1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7372433" y="1102759"/>
            <a:ext cx="1040068" cy="3456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black"/>
              </a:solidFill>
              <a:cs typeface="B Mitra" pitchFamily="2" charset="-78"/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7372433" y="1506075"/>
            <a:ext cx="1040068" cy="548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7372433" y="2114341"/>
            <a:ext cx="1040068" cy="548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7372431" y="2715769"/>
            <a:ext cx="1040068" cy="548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7372431" y="3320647"/>
            <a:ext cx="1040068" cy="548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2494182" y="1102759"/>
            <a:ext cx="4800600" cy="3456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518756" y="1102759"/>
            <a:ext cx="1903370" cy="3456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2494182" y="1506075"/>
            <a:ext cx="480060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518756" y="1506075"/>
            <a:ext cx="190337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 userDrawn="1"/>
        </p:nvSpPr>
        <p:spPr>
          <a:xfrm>
            <a:off x="2494182" y="2114341"/>
            <a:ext cx="480060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518756" y="2114341"/>
            <a:ext cx="190337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2494182" y="2715769"/>
            <a:ext cx="480060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518756" y="2715769"/>
            <a:ext cx="190337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494182" y="3320647"/>
            <a:ext cx="480060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518756" y="3320647"/>
            <a:ext cx="190337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Frame 7"/>
          <p:cNvSpPr/>
          <p:nvPr userDrawn="1"/>
        </p:nvSpPr>
        <p:spPr>
          <a:xfrm>
            <a:off x="295794" y="929938"/>
            <a:ext cx="8372290" cy="3082001"/>
          </a:xfrm>
          <a:prstGeom prst="frame">
            <a:avLst>
              <a:gd name="adj1" fmla="val 34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7372433" y="1102759"/>
            <a:ext cx="1040068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7372431" y="1506075"/>
            <a:ext cx="1040068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7372433" y="2110890"/>
            <a:ext cx="1040068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372431" y="2715769"/>
            <a:ext cx="1040068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7372431" y="3320647"/>
            <a:ext cx="1040068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51016" y="1102759"/>
            <a:ext cx="3418045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518755" y="1107764"/>
            <a:ext cx="1926165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18755" y="1506075"/>
            <a:ext cx="192616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8" name="Text Placeholder 2"/>
          <p:cNvSpPr>
            <a:spLocks noGrp="1"/>
          </p:cNvSpPr>
          <p:nvPr>
            <p:ph type="body" sz="quarter" idx="26" hasCustomPrompt="1"/>
          </p:nvPr>
        </p:nvSpPr>
        <p:spPr>
          <a:xfrm>
            <a:off x="518755" y="2110890"/>
            <a:ext cx="192616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495962" y="2715769"/>
            <a:ext cx="192616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95962" y="3320647"/>
            <a:ext cx="192616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3131813" y="1506075"/>
            <a:ext cx="341804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3131813" y="2110890"/>
            <a:ext cx="341804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3131813" y="2715769"/>
            <a:ext cx="341804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3131813" y="3320647"/>
            <a:ext cx="341804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163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4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2" grpId="0" animBg="1"/>
      <p:bldP spid="57" grpId="0" animBg="1"/>
      <p:bldP spid="58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93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076328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7CB600-13AA-4C4F-983F-7C3715D9354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3579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" name="Rectangle 4"/>
          <p:cNvSpPr/>
          <p:nvPr userDrawn="1"/>
        </p:nvSpPr>
        <p:spPr>
          <a:xfrm>
            <a:off x="7372433" y="1102759"/>
            <a:ext cx="1040068" cy="3456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black"/>
              </a:solidFill>
              <a:cs typeface="B Mitra" pitchFamily="2" charset="-78"/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7372433" y="1506075"/>
            <a:ext cx="1040068" cy="548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7372433" y="2114341"/>
            <a:ext cx="1040068" cy="548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7372431" y="2715769"/>
            <a:ext cx="1040068" cy="548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7372431" y="3320647"/>
            <a:ext cx="1040068" cy="54864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2494182" y="1102759"/>
            <a:ext cx="4800600" cy="3456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518756" y="1102759"/>
            <a:ext cx="1903370" cy="3456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2494182" y="1506075"/>
            <a:ext cx="480060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518756" y="1506075"/>
            <a:ext cx="190337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 userDrawn="1"/>
        </p:nvSpPr>
        <p:spPr>
          <a:xfrm>
            <a:off x="2494182" y="2114341"/>
            <a:ext cx="480060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518756" y="2114341"/>
            <a:ext cx="190337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2494182" y="2715769"/>
            <a:ext cx="480060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518756" y="2715769"/>
            <a:ext cx="190337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494182" y="3320647"/>
            <a:ext cx="480060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518756" y="3320647"/>
            <a:ext cx="190337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Frame 7"/>
          <p:cNvSpPr/>
          <p:nvPr userDrawn="1"/>
        </p:nvSpPr>
        <p:spPr>
          <a:xfrm>
            <a:off x="295794" y="929938"/>
            <a:ext cx="8372290" cy="3082001"/>
          </a:xfrm>
          <a:prstGeom prst="frame">
            <a:avLst>
              <a:gd name="adj1" fmla="val 348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8" hasCustomPrompt="1"/>
          </p:nvPr>
        </p:nvSpPr>
        <p:spPr>
          <a:xfrm>
            <a:off x="7372433" y="1102759"/>
            <a:ext cx="1040068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0" name="Text Placeholder 2"/>
          <p:cNvSpPr>
            <a:spLocks noGrp="1"/>
          </p:cNvSpPr>
          <p:nvPr>
            <p:ph type="body" sz="quarter" idx="19" hasCustomPrompt="1"/>
          </p:nvPr>
        </p:nvSpPr>
        <p:spPr>
          <a:xfrm>
            <a:off x="7372431" y="1506075"/>
            <a:ext cx="1040068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1" name="Text Placeholder 2"/>
          <p:cNvSpPr>
            <a:spLocks noGrp="1"/>
          </p:cNvSpPr>
          <p:nvPr>
            <p:ph type="body" sz="quarter" idx="20" hasCustomPrompt="1"/>
          </p:nvPr>
        </p:nvSpPr>
        <p:spPr>
          <a:xfrm>
            <a:off x="7372433" y="2110890"/>
            <a:ext cx="1040068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2" name="Text Placeholder 2"/>
          <p:cNvSpPr>
            <a:spLocks noGrp="1"/>
          </p:cNvSpPr>
          <p:nvPr>
            <p:ph type="body" sz="quarter" idx="21" hasCustomPrompt="1"/>
          </p:nvPr>
        </p:nvSpPr>
        <p:spPr>
          <a:xfrm>
            <a:off x="7372431" y="2715769"/>
            <a:ext cx="1040068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3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7372431" y="3320647"/>
            <a:ext cx="1040068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4" name="Text Placeholder 2"/>
          <p:cNvSpPr>
            <a:spLocks noGrp="1"/>
          </p:cNvSpPr>
          <p:nvPr>
            <p:ph type="body" sz="quarter" idx="23" hasCustomPrompt="1"/>
          </p:nvPr>
        </p:nvSpPr>
        <p:spPr>
          <a:xfrm>
            <a:off x="3151016" y="1102759"/>
            <a:ext cx="3418045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5" name="Text Placeholder 2"/>
          <p:cNvSpPr>
            <a:spLocks noGrp="1"/>
          </p:cNvSpPr>
          <p:nvPr>
            <p:ph type="body" sz="quarter" idx="24" hasCustomPrompt="1"/>
          </p:nvPr>
        </p:nvSpPr>
        <p:spPr>
          <a:xfrm>
            <a:off x="518755" y="1107764"/>
            <a:ext cx="1926165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7" name="Text Placeholder 2"/>
          <p:cNvSpPr>
            <a:spLocks noGrp="1"/>
          </p:cNvSpPr>
          <p:nvPr>
            <p:ph type="body" sz="quarter" idx="25" hasCustomPrompt="1"/>
          </p:nvPr>
        </p:nvSpPr>
        <p:spPr>
          <a:xfrm>
            <a:off x="518755" y="1506075"/>
            <a:ext cx="192616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9" name="Text Placeholder 2"/>
          <p:cNvSpPr>
            <a:spLocks noGrp="1"/>
          </p:cNvSpPr>
          <p:nvPr>
            <p:ph type="body" sz="quarter" idx="27" hasCustomPrompt="1"/>
          </p:nvPr>
        </p:nvSpPr>
        <p:spPr>
          <a:xfrm>
            <a:off x="495962" y="2715769"/>
            <a:ext cx="192616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0" name="Text Placeholder 2"/>
          <p:cNvSpPr>
            <a:spLocks noGrp="1"/>
          </p:cNvSpPr>
          <p:nvPr>
            <p:ph type="body" sz="quarter" idx="28" hasCustomPrompt="1"/>
          </p:nvPr>
        </p:nvSpPr>
        <p:spPr>
          <a:xfrm>
            <a:off x="495962" y="3320647"/>
            <a:ext cx="192616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Text Placeholder 2"/>
          <p:cNvSpPr>
            <a:spLocks noGrp="1"/>
          </p:cNvSpPr>
          <p:nvPr>
            <p:ph type="body" sz="quarter" idx="29" hasCustomPrompt="1"/>
          </p:nvPr>
        </p:nvSpPr>
        <p:spPr>
          <a:xfrm>
            <a:off x="3131813" y="1506075"/>
            <a:ext cx="341804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4" name="Text Placeholder 2"/>
          <p:cNvSpPr>
            <a:spLocks noGrp="1"/>
          </p:cNvSpPr>
          <p:nvPr>
            <p:ph type="body" sz="quarter" idx="30" hasCustomPrompt="1"/>
          </p:nvPr>
        </p:nvSpPr>
        <p:spPr>
          <a:xfrm>
            <a:off x="3131813" y="2110890"/>
            <a:ext cx="3418045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3" name="Rectangle 52"/>
          <p:cNvSpPr/>
          <p:nvPr userDrawn="1"/>
        </p:nvSpPr>
        <p:spPr>
          <a:xfrm>
            <a:off x="5724150" y="3320647"/>
            <a:ext cx="1570632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 userDrawn="1"/>
        </p:nvSpPr>
        <p:spPr>
          <a:xfrm>
            <a:off x="4101861" y="3320647"/>
            <a:ext cx="1581912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2494182" y="3320647"/>
            <a:ext cx="1570632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>
            <a:off x="4917342" y="2715769"/>
            <a:ext cx="237744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2494181" y="2714179"/>
            <a:ext cx="2377440" cy="54864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518755" y="2114341"/>
            <a:ext cx="1903370" cy="2606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518755" y="2399596"/>
            <a:ext cx="1903370" cy="260604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" name="Text Placeholder 2"/>
          <p:cNvSpPr>
            <a:spLocks noGrp="1"/>
          </p:cNvSpPr>
          <p:nvPr>
            <p:ph type="body" sz="quarter" idx="33" hasCustomPrompt="1"/>
          </p:nvPr>
        </p:nvSpPr>
        <p:spPr>
          <a:xfrm>
            <a:off x="518756" y="2114341"/>
            <a:ext cx="1903371" cy="27432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2" name="Text Placeholder 2"/>
          <p:cNvSpPr>
            <a:spLocks noGrp="1"/>
          </p:cNvSpPr>
          <p:nvPr>
            <p:ph type="body" sz="quarter" idx="34" hasCustomPrompt="1"/>
          </p:nvPr>
        </p:nvSpPr>
        <p:spPr>
          <a:xfrm>
            <a:off x="518756" y="2385372"/>
            <a:ext cx="1903371" cy="27432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1" name="Text Placeholder 2"/>
          <p:cNvSpPr>
            <a:spLocks noGrp="1"/>
          </p:cNvSpPr>
          <p:nvPr>
            <p:ph type="body" sz="quarter" idx="32" hasCustomPrompt="1"/>
          </p:nvPr>
        </p:nvSpPr>
        <p:spPr>
          <a:xfrm>
            <a:off x="4101861" y="3320647"/>
            <a:ext cx="1622290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3" name="Text Placeholder 2"/>
          <p:cNvSpPr>
            <a:spLocks noGrp="1"/>
          </p:cNvSpPr>
          <p:nvPr>
            <p:ph type="body" sz="quarter" idx="35" hasCustomPrompt="1"/>
          </p:nvPr>
        </p:nvSpPr>
        <p:spPr>
          <a:xfrm>
            <a:off x="5665472" y="3320647"/>
            <a:ext cx="1622290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4" name="Text Placeholder 2"/>
          <p:cNvSpPr>
            <a:spLocks noGrp="1"/>
          </p:cNvSpPr>
          <p:nvPr>
            <p:ph type="body" sz="quarter" idx="36" hasCustomPrompt="1"/>
          </p:nvPr>
        </p:nvSpPr>
        <p:spPr>
          <a:xfrm>
            <a:off x="2468354" y="3320647"/>
            <a:ext cx="1622290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0" name="Text Placeholder 2"/>
          <p:cNvSpPr>
            <a:spLocks noGrp="1"/>
          </p:cNvSpPr>
          <p:nvPr>
            <p:ph type="body" sz="quarter" idx="31" hasCustomPrompt="1"/>
          </p:nvPr>
        </p:nvSpPr>
        <p:spPr>
          <a:xfrm>
            <a:off x="4917342" y="2715769"/>
            <a:ext cx="2377440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6" name="Text Placeholder 2"/>
          <p:cNvSpPr>
            <a:spLocks noGrp="1"/>
          </p:cNvSpPr>
          <p:nvPr>
            <p:ph type="body" sz="quarter" idx="37" hasCustomPrompt="1"/>
          </p:nvPr>
        </p:nvSpPr>
        <p:spPr>
          <a:xfrm>
            <a:off x="2517042" y="2715769"/>
            <a:ext cx="2377440" cy="54864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30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8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8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8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8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8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9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24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20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0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2000"/>
                                        <p:tgtEl>
                                          <p:spTgt spid="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20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20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2000"/>
                                        <p:tgtEl>
                                          <p:spTgt spid="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3" presetID="10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" grpId="0" animBg="1"/>
      <p:bldP spid="43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2" grpId="0" animBg="1"/>
      <p:bldP spid="57" grpId="0" animBg="1"/>
      <p:bldP spid="58" grpId="0" animBg="1"/>
      <p:bldP spid="61" grpId="0" animBg="1"/>
      <p:bldP spid="61" grpId="1" animBg="1"/>
      <p:bldP spid="62" grpId="0" animBg="1"/>
      <p:bldP spid="62" grpId="1" animBg="1"/>
      <p:bldP spid="63" grpId="0" animBg="1"/>
      <p:bldP spid="64" grpId="0" animBg="1"/>
      <p:bldP spid="64" grpId="1" animBg="1"/>
      <p:bldP spid="65" grpId="0" animBg="1"/>
      <p:bldP spid="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3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animBg="1"/>
      <p:bldP spid="54" grpId="0" animBg="1"/>
      <p:bldP spid="55" grpId="0" animBg="1"/>
      <p:bldP spid="56" grpId="0" animBg="1"/>
      <p:bldP spid="59" grpId="0" animBg="1"/>
      <p:bldP spid="60" grpId="0" animBg="1"/>
      <p:bldP spid="67" grpId="0" animBg="1"/>
      <p:bldP spid="6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4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5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6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7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2 موصولی 3به 1_انیمیش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0" name="Straight Connector 49"/>
          <p:cNvCxnSpPr/>
          <p:nvPr userDrawn="1"/>
        </p:nvCxnSpPr>
        <p:spPr>
          <a:xfrm flipH="1" flipV="1">
            <a:off x="6873169" y="1667871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8-Point Star 3"/>
          <p:cNvSpPr/>
          <p:nvPr userDrawn="1"/>
        </p:nvSpPr>
        <p:spPr>
          <a:xfrm>
            <a:off x="7152455" y="1624799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990278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3601293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2058896"/>
            <a:ext cx="2382" cy="115368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 userDrawn="1"/>
        </p:nvSpPr>
        <p:spPr>
          <a:xfrm>
            <a:off x="6937208" y="2980448"/>
            <a:ext cx="36000" cy="1253191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>
            <a:stCxn id="2" idx="0"/>
          </p:cNvCxnSpPr>
          <p:nvPr userDrawn="1"/>
        </p:nvCxnSpPr>
        <p:spPr>
          <a:xfrm flipV="1">
            <a:off x="8124463" y="0"/>
            <a:ext cx="0" cy="128119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162170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67348" y="104515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7553" y="1650126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281196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31520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4134297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583549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558222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3018" y="426772"/>
            <a:ext cx="4174478" cy="31684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212578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4019083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216849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1467347" y="123432"/>
            <a:ext cx="5405821" cy="316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1472862" y="147344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1467346" y="1909493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ectangle 13"/>
          <p:cNvSpPr/>
          <p:nvPr userDrawn="1"/>
        </p:nvSpPr>
        <p:spPr>
          <a:xfrm>
            <a:off x="6942682" y="1045151"/>
            <a:ext cx="36576" cy="1699932"/>
          </a:xfrm>
          <a:prstGeom prst="rect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Text Placeholder 20"/>
          <p:cNvSpPr>
            <a:spLocks noGrp="1"/>
          </p:cNvSpPr>
          <p:nvPr>
            <p:ph type="body" sz="quarter" idx="17" hasCustomPrompt="1"/>
          </p:nvPr>
        </p:nvSpPr>
        <p:spPr>
          <a:xfrm>
            <a:off x="1472862" y="123432"/>
            <a:ext cx="5405821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7" name="Text Placeholder 20"/>
          <p:cNvSpPr>
            <a:spLocks noGrp="1"/>
          </p:cNvSpPr>
          <p:nvPr>
            <p:ph type="body" sz="quarter" idx="18" hasCustomPrompt="1"/>
          </p:nvPr>
        </p:nvSpPr>
        <p:spPr>
          <a:xfrm>
            <a:off x="2083018" y="419784"/>
            <a:ext cx="4174478" cy="31684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8" name="Text Placeholder 20"/>
          <p:cNvSpPr>
            <a:spLocks noGrp="1"/>
          </p:cNvSpPr>
          <p:nvPr>
            <p:ph type="body" sz="quarter" idx="19" hasCustomPrompt="1"/>
          </p:nvPr>
        </p:nvSpPr>
        <p:spPr>
          <a:xfrm>
            <a:off x="7602863" y="3224360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9" name="Text Placeholder 20"/>
          <p:cNvSpPr>
            <a:spLocks noGrp="1"/>
          </p:cNvSpPr>
          <p:nvPr>
            <p:ph type="body" sz="quarter" idx="20" hasCustomPrompt="1"/>
          </p:nvPr>
        </p:nvSpPr>
        <p:spPr>
          <a:xfrm>
            <a:off x="7606528" y="1281196"/>
            <a:ext cx="1040067" cy="765919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1" name="Rectangle 40"/>
          <p:cNvSpPr/>
          <p:nvPr userDrawn="1"/>
        </p:nvSpPr>
        <p:spPr>
          <a:xfrm>
            <a:off x="1456010" y="2980361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1456008" y="3398715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2" name="Rectangle 51"/>
          <p:cNvSpPr/>
          <p:nvPr userDrawn="1"/>
        </p:nvSpPr>
        <p:spPr>
          <a:xfrm>
            <a:off x="1456008" y="3823600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Text Placeholder 20"/>
          <p:cNvSpPr>
            <a:spLocks noGrp="1"/>
          </p:cNvSpPr>
          <p:nvPr>
            <p:ph type="body" sz="quarter" idx="21" hasCustomPrompt="1"/>
          </p:nvPr>
        </p:nvSpPr>
        <p:spPr>
          <a:xfrm>
            <a:off x="1476010" y="2980361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58" name="Text Placeholder 20"/>
          <p:cNvSpPr>
            <a:spLocks noGrp="1"/>
          </p:cNvSpPr>
          <p:nvPr>
            <p:ph type="body" sz="quarter" idx="22" hasCustomPrompt="1"/>
          </p:nvPr>
        </p:nvSpPr>
        <p:spPr>
          <a:xfrm>
            <a:off x="1476010" y="3395389"/>
            <a:ext cx="5385818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3" name="Text Placeholder 20"/>
          <p:cNvSpPr>
            <a:spLocks noGrp="1"/>
          </p:cNvSpPr>
          <p:nvPr>
            <p:ph type="body" sz="quarter" idx="23" hasCustomPrompt="1"/>
          </p:nvPr>
        </p:nvSpPr>
        <p:spPr>
          <a:xfrm>
            <a:off x="1456008" y="3823600"/>
            <a:ext cx="5405821" cy="388850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" name="Rectangle 2"/>
          <p:cNvSpPr/>
          <p:nvPr userDrawn="1"/>
        </p:nvSpPr>
        <p:spPr>
          <a:xfrm>
            <a:off x="5090839" y="1045153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Rectangle 59"/>
          <p:cNvSpPr/>
          <p:nvPr userDrawn="1"/>
        </p:nvSpPr>
        <p:spPr>
          <a:xfrm>
            <a:off x="3280434" y="1045153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1470075" y="1045152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5088458" y="147344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3280434" y="1473445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1470075" y="1473751"/>
            <a:ext cx="178308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4191783" y="1909493"/>
            <a:ext cx="268690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6" name="Rectangle 75"/>
          <p:cNvSpPr/>
          <p:nvPr userDrawn="1"/>
        </p:nvSpPr>
        <p:spPr>
          <a:xfrm>
            <a:off x="1467346" y="1909492"/>
            <a:ext cx="267953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Text Placeholder 20"/>
          <p:cNvSpPr>
            <a:spLocks noGrp="1"/>
          </p:cNvSpPr>
          <p:nvPr>
            <p:ph type="body" sz="quarter" idx="24" hasCustomPrompt="1"/>
          </p:nvPr>
        </p:nvSpPr>
        <p:spPr>
          <a:xfrm>
            <a:off x="1476829" y="1045150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8" name="Text Placeholder 20"/>
          <p:cNvSpPr>
            <a:spLocks noGrp="1"/>
          </p:cNvSpPr>
          <p:nvPr>
            <p:ph type="body" sz="quarter" idx="25" hasCustomPrompt="1"/>
          </p:nvPr>
        </p:nvSpPr>
        <p:spPr>
          <a:xfrm>
            <a:off x="3280576" y="1045150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6" name="Text Placeholder 20"/>
          <p:cNvSpPr>
            <a:spLocks noGrp="1"/>
          </p:cNvSpPr>
          <p:nvPr>
            <p:ph type="body" sz="quarter" idx="26" hasCustomPrompt="1"/>
          </p:nvPr>
        </p:nvSpPr>
        <p:spPr>
          <a:xfrm>
            <a:off x="5102356" y="1045650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7" name="Text Placeholder 20"/>
          <p:cNvSpPr>
            <a:spLocks noGrp="1"/>
          </p:cNvSpPr>
          <p:nvPr>
            <p:ph type="body" sz="quarter" idx="27" hasCustomPrompt="1"/>
          </p:nvPr>
        </p:nvSpPr>
        <p:spPr>
          <a:xfrm>
            <a:off x="5116514" y="1473443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8" name="Text Placeholder 20"/>
          <p:cNvSpPr>
            <a:spLocks noGrp="1"/>
          </p:cNvSpPr>
          <p:nvPr>
            <p:ph type="body" sz="quarter" idx="28" hasCustomPrompt="1"/>
          </p:nvPr>
        </p:nvSpPr>
        <p:spPr>
          <a:xfrm>
            <a:off x="3287608" y="1477321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89" name="Text Placeholder 20"/>
          <p:cNvSpPr>
            <a:spLocks noGrp="1"/>
          </p:cNvSpPr>
          <p:nvPr>
            <p:ph type="body" sz="quarter" idx="29" hasCustomPrompt="1"/>
          </p:nvPr>
        </p:nvSpPr>
        <p:spPr>
          <a:xfrm>
            <a:off x="1456007" y="1477321"/>
            <a:ext cx="1776327" cy="38885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0" name="Text Placeholder 20"/>
          <p:cNvSpPr>
            <a:spLocks noGrp="1"/>
          </p:cNvSpPr>
          <p:nvPr>
            <p:ph type="body" sz="quarter" idx="30" hasCustomPrompt="1"/>
          </p:nvPr>
        </p:nvSpPr>
        <p:spPr>
          <a:xfrm>
            <a:off x="4191783" y="1911672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91" name="Text Placeholder 20"/>
          <p:cNvSpPr>
            <a:spLocks noGrp="1"/>
          </p:cNvSpPr>
          <p:nvPr>
            <p:ph type="body" sz="quarter" idx="31" hasCustomPrompt="1"/>
          </p:nvPr>
        </p:nvSpPr>
        <p:spPr>
          <a:xfrm>
            <a:off x="1481060" y="1909265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61" name="Rectangle 60"/>
          <p:cNvSpPr/>
          <p:nvPr userDrawn="1"/>
        </p:nvSpPr>
        <p:spPr>
          <a:xfrm>
            <a:off x="1467346" y="2356234"/>
            <a:ext cx="540582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4191783" y="2356234"/>
            <a:ext cx="2686900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1467346" y="2356234"/>
            <a:ext cx="2679531" cy="3888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Text Placeholder 20"/>
          <p:cNvSpPr>
            <a:spLocks noGrp="1"/>
          </p:cNvSpPr>
          <p:nvPr>
            <p:ph type="body" sz="quarter" idx="32" hasCustomPrompt="1"/>
          </p:nvPr>
        </p:nvSpPr>
        <p:spPr>
          <a:xfrm>
            <a:off x="4191783" y="2358413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79" name="Text Placeholder 20"/>
          <p:cNvSpPr>
            <a:spLocks noGrp="1"/>
          </p:cNvSpPr>
          <p:nvPr>
            <p:ph type="body" sz="quarter" idx="33" hasCustomPrompt="1"/>
          </p:nvPr>
        </p:nvSpPr>
        <p:spPr>
          <a:xfrm>
            <a:off x="1481060" y="2356006"/>
            <a:ext cx="2670046" cy="38667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284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1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1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6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3.61111E-6 -0.05319 L -3.61111E-6 0.00277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9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1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600"/>
                            </p:stCondLst>
                            <p:childTnLst>
                              <p:par>
                                <p:cTn id="2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9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9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8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12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78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300"/>
                            </p:stCondLst>
                            <p:childTnLst>
                              <p:par>
                                <p:cTn id="42" presetID="22" presetClass="entr" presetSubtype="2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3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8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6" presetClass="entr" presetSubtype="42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6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73" dur="2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2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2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2" nodeType="withEffect">
                                  <p:stCondLst>
                                    <p:cond delay="1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17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7" fill="hold">
                            <p:stCondLst>
                              <p:cond delay="12200"/>
                            </p:stCondLst>
                            <p:childTnLst>
                              <p:par>
                                <p:cTn id="148" presetID="47" presetClass="entr" presetSubtype="0" fill="hold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6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16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22" presetClass="entr" presetSubtype="1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1" dur="9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550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2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8" dur="9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6" presetClass="entr" presetSubtype="42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7" dur="8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93802E-7 L 3.61111E-6 6.93802E-7 " pathEditMode="relative" rAng="0" ptsTypes="AA">
                                      <p:cBhvr>
                                        <p:cTn id="182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8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5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6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4.44958E-6 L 2.77778E-6 4.44958E-6 " pathEditMode="relative" rAng="0" ptsTypes="AA">
                                      <p:cBhvr>
                                        <p:cTn id="187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  <p:par>
                                <p:cTn id="18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0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1" presetID="35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776 6.01295E-7 L 3.61111E-6 6.01295E-7 " pathEditMode="relative" rAng="0" ptsTypes="AA">
                                      <p:cBhvr>
                                        <p:cTn id="192" dur="2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88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3" fill="hold">
                            <p:stCondLst>
                              <p:cond delay="17700"/>
                            </p:stCondLst>
                            <p:childTnLst>
                              <p:par>
                                <p:cTn id="1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7" fill="hold">
                            <p:stCondLst>
                              <p:cond delay="18200"/>
                            </p:stCondLst>
                            <p:childTnLst>
                              <p:par>
                                <p:cTn id="1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1" fill="hold">
                            <p:stCondLst>
                              <p:cond delay="18700"/>
                            </p:stCondLst>
                            <p:childTnLst>
                              <p:par>
                                <p:cTn id="2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4" dur="500"/>
                                        <p:tgtEl>
                                          <p:spTgt spid="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47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10" presetClass="entr" presetSubtype="0" fill="hold" grpId="0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2" dur="11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3" presetID="10" presetClass="entr" presetSubtype="0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11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4" grpId="0" animBg="1"/>
      <p:bldP spid="36" grpId="0" animBg="1"/>
      <p:bldP spid="51" grpId="0" animBg="1"/>
      <p:bldP spid="51" grpId="1" animBg="1"/>
      <p:bldP spid="51" grpId="2" animBg="1"/>
      <p:bldP spid="56" grpId="0" animBg="1"/>
      <p:bldP spid="2" grpId="0" animBg="1"/>
      <p:bldP spid="44" grpId="0" animBg="1"/>
      <p:bldP spid="45" grpId="0" animBg="1"/>
      <p:bldP spid="47" grpId="0" animBg="1"/>
      <p:bldP spid="49" grpId="0" animBg="1"/>
      <p:bldP spid="6" grpId="0" animBg="1"/>
      <p:bldP spid="6" grpId="1" animBg="1"/>
      <p:bldP spid="53" grpId="0" animBg="1"/>
      <p:bldP spid="25" grpId="0" animBg="1"/>
      <p:bldP spid="48" grpId="0" animBg="1"/>
      <p:bldP spid="54" grpId="0" animBg="1"/>
      <p:bldP spid="42" grpId="0" animBg="1"/>
      <p:bldP spid="55" grpId="0" animBg="1"/>
      <p:bldP spid="55" grpId="1" animBg="1"/>
      <p:bldP spid="55" grpId="2" animBg="1"/>
      <p:bldP spid="59" grpId="0" animBg="1"/>
      <p:bldP spid="59" grpId="1" animBg="1"/>
      <p:bldP spid="59" grpId="2" animBg="1"/>
      <p:bldP spid="14" grpId="0" animBg="1"/>
      <p:bldP spid="6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animBg="1"/>
      <p:bldP spid="41" grpId="1" animBg="1"/>
      <p:bldP spid="43" grpId="0" animBg="1"/>
      <p:bldP spid="43" grpId="1" animBg="1"/>
      <p:bldP spid="52" grpId="0" animBg="1"/>
      <p:bldP spid="52" grpId="1" animBg="1"/>
      <p:bldP spid="5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6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" grpId="0" animBg="1"/>
      <p:bldP spid="60" grpId="0" animBg="1"/>
      <p:bldP spid="70" grpId="0" animBg="1"/>
      <p:bldP spid="71" grpId="0" animBg="1"/>
      <p:bldP spid="72" grpId="0" animBg="1"/>
      <p:bldP spid="73" grpId="0" animBg="1"/>
      <p:bldP spid="74" grpId="0" animBg="1"/>
      <p:bldP spid="76" grpId="0" animBg="1"/>
      <p:bldP spid="7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8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8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8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9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9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9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animBg="1"/>
      <p:bldP spid="61" grpId="1" animBg="1"/>
      <p:bldP spid="61" grpId="2" animBg="1"/>
      <p:bldP spid="62" grpId="0" animBg="1"/>
      <p:bldP spid="65" grpId="0" animBg="1"/>
      <p:bldP spid="7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7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>
            <a:stCxn id="25" idx="2"/>
            <a:endCxn id="26" idx="0"/>
          </p:cNvCxnSpPr>
          <p:nvPr userDrawn="1"/>
        </p:nvCxnSpPr>
        <p:spPr>
          <a:xfrm>
            <a:off x="8122081" y="3090219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 flipH="1" flipV="1">
            <a:off x="6876302" y="3862215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2711142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1857271"/>
            <a:ext cx="2382" cy="455246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8124463" y="0"/>
            <a:ext cx="0" cy="107395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005238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0" name="Straight Connector 49"/>
          <p:cNvCxnSpPr/>
          <p:nvPr userDrawn="1"/>
        </p:nvCxnSpPr>
        <p:spPr>
          <a:xfrm flipH="1" flipV="1">
            <a:off x="6876301" y="1462806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 userDrawn="1"/>
        </p:nvSpPr>
        <p:spPr>
          <a:xfrm rot="5400000">
            <a:off x="7470686" y="384447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70480" y="1079570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70685" y="144506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8-Point Star 57"/>
          <p:cNvSpPr/>
          <p:nvPr userDrawn="1"/>
        </p:nvSpPr>
        <p:spPr>
          <a:xfrm>
            <a:off x="7155587" y="381914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079570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155587" y="141973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470481" y="3464667"/>
            <a:ext cx="540582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04168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234237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269339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266807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087341" y="393703"/>
            <a:ext cx="417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50" smtClean="0">
                <a:solidFill>
                  <a:prstClr val="black"/>
                </a:solidFill>
                <a:cs typeface="B Mitra" pitchFamily="2" charset="-78"/>
              </a:rPr>
              <a:t>سال 1391 سال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7341" y="674310"/>
            <a:ext cx="4174478" cy="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1470480" y="1079570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2" hasCustomPrompt="1"/>
          </p:nvPr>
        </p:nvSpPr>
        <p:spPr>
          <a:xfrm>
            <a:off x="1470479" y="3464666"/>
            <a:ext cx="5405823" cy="77770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1470481" y="2312517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31251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472863" y="2312517"/>
            <a:ext cx="5401058" cy="77770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7605997" y="346466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119023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189497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420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>
            <a:stCxn id="25" idx="2"/>
          </p:cNvCxnSpPr>
          <p:nvPr userDrawn="1"/>
        </p:nvCxnSpPr>
        <p:spPr>
          <a:xfrm>
            <a:off x="8122081" y="3781509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3402432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1857271"/>
            <a:ext cx="2382" cy="1146536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8124463" y="0"/>
            <a:ext cx="0" cy="1073955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005238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0" name="Straight Connector 49"/>
          <p:cNvCxnSpPr/>
          <p:nvPr userDrawn="1"/>
        </p:nvCxnSpPr>
        <p:spPr>
          <a:xfrm flipH="1" flipV="1">
            <a:off x="6876301" y="1462806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 userDrawn="1"/>
        </p:nvSpPr>
        <p:spPr>
          <a:xfrm>
            <a:off x="1470480" y="1016348"/>
            <a:ext cx="5405821" cy="27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70685" y="1445062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079570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155587" y="1419735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04168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925527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338468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335936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7341" y="411470"/>
            <a:ext cx="4174478" cy="343841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1490480" y="4271171"/>
            <a:ext cx="5406571" cy="270000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 dirty="0"/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1470481" y="3003808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3003808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472863" y="3003807"/>
            <a:ext cx="5401058" cy="77770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810312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189497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1468099" y="1328690"/>
            <a:ext cx="5405821" cy="27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1476390" y="1654392"/>
            <a:ext cx="5405821" cy="27000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1468098" y="92294"/>
            <a:ext cx="5405821" cy="40739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3201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تبدیل 3 موصولی به 2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>
            <a:stCxn id="25" idx="2"/>
            <a:endCxn id="26" idx="0"/>
          </p:cNvCxnSpPr>
          <p:nvPr userDrawn="1"/>
        </p:nvCxnSpPr>
        <p:spPr>
          <a:xfrm>
            <a:off x="8122081" y="3090219"/>
            <a:ext cx="2382" cy="374449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 userDrawn="1"/>
        </p:nvCxnSpPr>
        <p:spPr>
          <a:xfrm flipH="1" flipV="1">
            <a:off x="6876302" y="3862215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 userDrawn="1"/>
        </p:nvCxnSpPr>
        <p:spPr>
          <a:xfrm flipH="1" flipV="1">
            <a:off x="6873920" y="2711142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>
            <a:stCxn id="2" idx="2"/>
            <a:endCxn id="25" idx="0"/>
          </p:cNvCxnSpPr>
          <p:nvPr userDrawn="1"/>
        </p:nvCxnSpPr>
        <p:spPr>
          <a:xfrm flipH="1">
            <a:off x="8122081" y="1857271"/>
            <a:ext cx="2382" cy="455246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8124463" y="4"/>
            <a:ext cx="0" cy="1501858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68081" y="1005238"/>
            <a:ext cx="108000" cy="27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0" name="Straight Connector 49"/>
          <p:cNvCxnSpPr/>
          <p:nvPr userDrawn="1"/>
        </p:nvCxnSpPr>
        <p:spPr>
          <a:xfrm flipH="1" flipV="1">
            <a:off x="6868024" y="1501605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Rectangle 56"/>
          <p:cNvSpPr/>
          <p:nvPr userDrawn="1"/>
        </p:nvSpPr>
        <p:spPr>
          <a:xfrm rot="5400000">
            <a:off x="7470686" y="384447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1470480" y="1079570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62408" y="1483861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8-Point Star 57"/>
          <p:cNvSpPr/>
          <p:nvPr userDrawn="1"/>
        </p:nvSpPr>
        <p:spPr>
          <a:xfrm>
            <a:off x="7155587" y="381914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 userDrawn="1"/>
        </p:nvSpPr>
        <p:spPr>
          <a:xfrm>
            <a:off x="7605997" y="1079570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" name="8-Point Star 3"/>
          <p:cNvSpPr/>
          <p:nvPr userDrawn="1"/>
        </p:nvSpPr>
        <p:spPr>
          <a:xfrm>
            <a:off x="7147310" y="1458534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1470481" y="3464667"/>
            <a:ext cx="5405822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4" name="Diamond 43"/>
          <p:cNvSpPr/>
          <p:nvPr userDrawn="1"/>
        </p:nvSpPr>
        <p:spPr>
          <a:xfrm>
            <a:off x="8096804" y="2041688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Diamond 44"/>
          <p:cNvSpPr/>
          <p:nvPr userDrawn="1"/>
        </p:nvSpPr>
        <p:spPr>
          <a:xfrm>
            <a:off x="8096804" y="3234237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 rot="5400000">
            <a:off x="7468304" y="2693397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8-Point Star 48"/>
          <p:cNvSpPr/>
          <p:nvPr userDrawn="1"/>
        </p:nvSpPr>
        <p:spPr>
          <a:xfrm>
            <a:off x="7153205" y="2668070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Box 4"/>
          <p:cNvSpPr txBox="1"/>
          <p:nvPr userDrawn="1"/>
        </p:nvSpPr>
        <p:spPr>
          <a:xfrm>
            <a:off x="2087341" y="393703"/>
            <a:ext cx="4174478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350" smtClean="0">
                <a:solidFill>
                  <a:prstClr val="black"/>
                </a:solidFill>
                <a:cs typeface="B Mitra" pitchFamily="2" charset="-78"/>
              </a:rPr>
              <a:t>سال 1391 سال</a:t>
            </a:r>
            <a:endParaRPr lang="en-US" sz="1350">
              <a:solidFill>
                <a:prstClr val="black"/>
              </a:solidFill>
            </a:endParaRPr>
          </a:p>
        </p:txBody>
      </p:sp>
      <p:sp>
        <p:nvSpPr>
          <p:cNvPr id="6" name="Rectangle 5"/>
          <p:cNvSpPr/>
          <p:nvPr userDrawn="1"/>
        </p:nvSpPr>
        <p:spPr>
          <a:xfrm>
            <a:off x="2087341" y="674310"/>
            <a:ext cx="4174478" cy="81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" name="Text Placeholder 19"/>
          <p:cNvSpPr>
            <a:spLocks noGrp="1"/>
          </p:cNvSpPr>
          <p:nvPr>
            <p:ph type="body" sz="quarter" idx="10" hasCustomPrompt="1"/>
          </p:nvPr>
        </p:nvSpPr>
        <p:spPr>
          <a:xfrm>
            <a:off x="1470480" y="1079570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53" name="Diamond 52"/>
          <p:cNvSpPr/>
          <p:nvPr userDrawn="1"/>
        </p:nvSpPr>
        <p:spPr>
          <a:xfrm>
            <a:off x="8060588" y="499685"/>
            <a:ext cx="131946" cy="171019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Text Placeholder 30"/>
          <p:cNvSpPr>
            <a:spLocks noGrp="1"/>
          </p:cNvSpPr>
          <p:nvPr>
            <p:ph type="body" sz="quarter" idx="12" hasCustomPrompt="1"/>
          </p:nvPr>
        </p:nvSpPr>
        <p:spPr>
          <a:xfrm>
            <a:off x="1470479" y="3464666"/>
            <a:ext cx="5405823" cy="77770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35" name="Rectangle 34"/>
          <p:cNvSpPr/>
          <p:nvPr userDrawn="1"/>
        </p:nvSpPr>
        <p:spPr>
          <a:xfrm>
            <a:off x="1470481" y="2312517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7603615" y="231251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Text Placeholder 20"/>
          <p:cNvSpPr>
            <a:spLocks noGrp="1"/>
          </p:cNvSpPr>
          <p:nvPr>
            <p:ph type="body" sz="quarter" idx="13" hasCustomPrompt="1"/>
          </p:nvPr>
        </p:nvSpPr>
        <p:spPr>
          <a:xfrm>
            <a:off x="1472863" y="2312517"/>
            <a:ext cx="5401058" cy="777701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>
                <a:cs typeface="B Mitra" pitchFamily="2" charset="-78"/>
              </a:rPr>
              <a:t>سلام</a:t>
            </a:r>
            <a:endParaRPr lang="en-US"/>
          </a:p>
        </p:txBody>
      </p:sp>
      <p:sp>
        <p:nvSpPr>
          <p:cNvPr id="26" name="Rectangle 25"/>
          <p:cNvSpPr/>
          <p:nvPr userDrawn="1"/>
        </p:nvSpPr>
        <p:spPr>
          <a:xfrm>
            <a:off x="7605997" y="3464667"/>
            <a:ext cx="1036934" cy="777701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Diamond 47"/>
          <p:cNvSpPr/>
          <p:nvPr userDrawn="1"/>
        </p:nvSpPr>
        <p:spPr>
          <a:xfrm>
            <a:off x="8095081" y="3119023"/>
            <a:ext cx="54000" cy="86411"/>
          </a:xfrm>
          <a:prstGeom prst="diamond">
            <a:avLst/>
          </a:prstGeom>
          <a:solidFill>
            <a:schemeClr val="tx2">
              <a:lumMod val="50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Diamond 53"/>
          <p:cNvSpPr/>
          <p:nvPr userDrawn="1"/>
        </p:nvSpPr>
        <p:spPr>
          <a:xfrm>
            <a:off x="8099561" y="1894979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5" name="Straight Connector 54"/>
          <p:cNvCxnSpPr/>
          <p:nvPr userDrawn="1"/>
        </p:nvCxnSpPr>
        <p:spPr>
          <a:xfrm flipH="1" flipV="1">
            <a:off x="6897677" y="1876018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 58"/>
          <p:cNvSpPr/>
          <p:nvPr userDrawn="1"/>
        </p:nvSpPr>
        <p:spPr>
          <a:xfrm rot="5400000">
            <a:off x="7492061" y="1858274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0" name="8-Point Star 59"/>
          <p:cNvSpPr/>
          <p:nvPr userDrawn="1"/>
        </p:nvSpPr>
        <p:spPr>
          <a:xfrm>
            <a:off x="7176962" y="1832947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1473577" y="1487167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4" name="Straight Connector 63"/>
          <p:cNvCxnSpPr/>
          <p:nvPr userDrawn="1"/>
        </p:nvCxnSpPr>
        <p:spPr>
          <a:xfrm flipH="1" flipV="1">
            <a:off x="6897677" y="3516665"/>
            <a:ext cx="729695" cy="1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ectangle 64"/>
          <p:cNvSpPr/>
          <p:nvPr userDrawn="1"/>
        </p:nvSpPr>
        <p:spPr>
          <a:xfrm rot="5400000">
            <a:off x="7492061" y="3498920"/>
            <a:ext cx="81000" cy="36000"/>
          </a:xfrm>
          <a:prstGeom prst="rect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8-Point Star 65"/>
          <p:cNvSpPr/>
          <p:nvPr userDrawn="1"/>
        </p:nvSpPr>
        <p:spPr>
          <a:xfrm>
            <a:off x="7176962" y="3473593"/>
            <a:ext cx="115215" cy="86411"/>
          </a:xfrm>
          <a:prstGeom prst="star8">
            <a:avLst/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1462203" y="3135467"/>
            <a:ext cx="5405821" cy="77770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8" name="Straight Connector 67"/>
          <p:cNvCxnSpPr/>
          <p:nvPr userDrawn="1"/>
        </p:nvCxnSpPr>
        <p:spPr>
          <a:xfrm flipH="1">
            <a:off x="8122081" y="2254909"/>
            <a:ext cx="2382" cy="864000"/>
          </a:xfrm>
          <a:prstGeom prst="line">
            <a:avLst/>
          </a:prstGeom>
          <a:ln w="31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Diamond 70"/>
          <p:cNvSpPr/>
          <p:nvPr userDrawn="1"/>
        </p:nvSpPr>
        <p:spPr>
          <a:xfrm>
            <a:off x="8096804" y="2365267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Diamond 71"/>
          <p:cNvSpPr/>
          <p:nvPr userDrawn="1"/>
        </p:nvSpPr>
        <p:spPr>
          <a:xfrm>
            <a:off x="8099561" y="2643702"/>
            <a:ext cx="54000" cy="86411"/>
          </a:xfrm>
          <a:prstGeom prst="diamond">
            <a:avLst/>
          </a:prstGeom>
          <a:solidFill>
            <a:schemeClr val="tx2">
              <a:lumMod val="75000"/>
            </a:schemeClr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Text Placeholder 28"/>
          <p:cNvSpPr>
            <a:spLocks noGrp="1"/>
          </p:cNvSpPr>
          <p:nvPr>
            <p:ph type="body" sz="quarter" idx="14" hasCustomPrompt="1"/>
          </p:nvPr>
        </p:nvSpPr>
        <p:spPr>
          <a:xfrm>
            <a:off x="1462089" y="1501380"/>
            <a:ext cx="5405437" cy="763190"/>
          </a:xfrm>
        </p:spPr>
        <p:txBody>
          <a:bodyPr/>
          <a:lstStyle>
            <a:lvl1pPr marL="0" marR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lvl1pPr>
          </a:lstStyle>
          <a:p>
            <a:pPr marL="0" marR="0" lvl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fa-IR" smtClean="0">
                <a:cs typeface="B Mitra" pitchFamily="2" charset="-78"/>
              </a:rPr>
              <a:t>سلام</a:t>
            </a:r>
            <a:endParaRPr lang="en-US" smtClean="0"/>
          </a:p>
          <a:p>
            <a:pPr lvl="0"/>
            <a:endParaRPr lang="fa-IR" smtClean="0"/>
          </a:p>
        </p:txBody>
      </p:sp>
      <p:sp>
        <p:nvSpPr>
          <p:cNvPr id="73" name="Text Placeholder 28"/>
          <p:cNvSpPr>
            <a:spLocks noGrp="1"/>
          </p:cNvSpPr>
          <p:nvPr>
            <p:ph type="body" sz="quarter" idx="15"/>
          </p:nvPr>
        </p:nvSpPr>
        <p:spPr>
          <a:xfrm>
            <a:off x="1462203" y="3141091"/>
            <a:ext cx="5405437" cy="763190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929433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42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 0.25 E" pathEditMode="relative" ptsTypes="">
                                      <p:cBhvr>
                                        <p:cTn id="2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1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0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64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94444E-6 -1.12858E-6 L 1.94444E-6 -0.38321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172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1.94444E-6 -8.14061E-7 L 1.94444E-6 0.15611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77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300"/>
                            </p:stCondLst>
                            <p:childTnLst>
                              <p:par>
                                <p:cTn id="7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1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6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51" grpId="0" animBg="1"/>
      <p:bldP spid="56" grpId="0" animBg="1"/>
      <p:bldP spid="58" grpId="0" animBg="1"/>
      <p:bldP spid="2" grpId="0" animBg="1"/>
      <p:bldP spid="2" grpId="1" animBg="1"/>
      <p:bldP spid="4" grpId="0" animBg="1"/>
      <p:bldP spid="40" grpId="0" animBg="1"/>
      <p:bldP spid="44" grpId="0" animBg="1"/>
      <p:bldP spid="45" grpId="0" animBg="1"/>
      <p:bldP spid="47" grpId="0" animBg="1"/>
      <p:bldP spid="49" grpId="0" animBg="1"/>
      <p:bldP spid="20" grpId="0" build="p">
        <p:tmplLst>
          <p:tmpl lvl="1">
            <p:tnLst>
              <p:par>
                <p:cTn presetID="10" presetClass="exit" presetSubtype="0" fill="hold" nodeType="withEffect">
                  <p:stCondLst>
                    <p:cond delay="30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20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31" grpId="0" build="p">
        <p:tmplLst>
          <p:tmpl lvl="1">
            <p:tnLst>
              <p:par>
                <p:cTn presetID="10" presetClass="exit" presetSubtype="0" fill="hold" nodeType="withEffect">
                  <p:stCondLst>
                    <p:cond delay="30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3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35" grpId="0" animBg="1"/>
      <p:bldP spid="25" grpId="0" animBg="1"/>
      <p:bldP spid="21" grpId="0" build="p">
        <p:tmplLst>
          <p:tmpl lvl="1">
            <p:tnLst>
              <p:par>
                <p:cTn presetID="10" presetClass="exit" presetSubtype="0" fill="hold" nodeType="withEffect">
                  <p:stCondLst>
                    <p:cond delay="300"/>
                  </p:stCondLst>
                  <p:childTnLst>
                    <p:animEffect transition="out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hidden"/>
                      </p:to>
                    </p:set>
                  </p:childTnLst>
                </p:cTn>
              </p:par>
            </p:tnLst>
          </p:tmpl>
        </p:tmplLst>
      </p:bldP>
      <p:bldP spid="26" grpId="0" animBg="1"/>
      <p:bldP spid="48" grpId="0" animBg="1"/>
      <p:bldP spid="54" grpId="0" animBg="1"/>
      <p:bldP spid="59" grpId="0" animBg="1"/>
      <p:bldP spid="60" grpId="0" animBg="1"/>
      <p:bldP spid="61" grpId="0" animBg="1"/>
      <p:bldP spid="65" grpId="0" animBg="1"/>
      <p:bldP spid="66" grpId="0" animBg="1"/>
      <p:bldP spid="67" grpId="0" animBg="1"/>
      <p:bldP spid="71" grpId="0" animBg="1"/>
      <p:bldP spid="72" grpId="0" animBg="1"/>
      <p:bldP spid="7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73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ساده_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3001414" y="785918"/>
            <a:ext cx="3141173" cy="3744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stCxn id="53" idx="2"/>
            <a:endCxn id="3" idx="0"/>
          </p:cNvCxnSpPr>
          <p:nvPr userDrawn="1"/>
        </p:nvCxnSpPr>
        <p:spPr>
          <a:xfrm>
            <a:off x="4572000" y="601433"/>
            <a:ext cx="1" cy="184484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 userDrawn="1"/>
        </p:nvSpPr>
        <p:spPr>
          <a:xfrm>
            <a:off x="3417520" y="1534344"/>
            <a:ext cx="2308961" cy="5184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>
            <a:stCxn id="3" idx="2"/>
            <a:endCxn id="9" idx="0"/>
          </p:cNvCxnSpPr>
          <p:nvPr userDrawn="1"/>
        </p:nvCxnSpPr>
        <p:spPr>
          <a:xfrm>
            <a:off x="4572000" y="1160366"/>
            <a:ext cx="0" cy="373977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ounded Rectangle 11"/>
          <p:cNvSpPr/>
          <p:nvPr userDrawn="1"/>
        </p:nvSpPr>
        <p:spPr>
          <a:xfrm>
            <a:off x="3679513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6627529" y="2654268"/>
            <a:ext cx="1784972" cy="345645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>
            <a:stCxn id="9" idx="2"/>
            <a:endCxn id="12" idx="0"/>
          </p:cNvCxnSpPr>
          <p:nvPr userDrawn="1"/>
        </p:nvCxnSpPr>
        <p:spPr>
          <a:xfrm flipH="1">
            <a:off x="4572000" y="2052812"/>
            <a:ext cx="1" cy="601457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 userDrawn="1"/>
        </p:nvSpPr>
        <p:spPr>
          <a:xfrm>
            <a:off x="6627529" y="2999913"/>
            <a:ext cx="1784972" cy="40325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 userDrawn="1"/>
        </p:nvSpPr>
        <p:spPr>
          <a:xfrm>
            <a:off x="2682751" y="74751"/>
            <a:ext cx="3778496" cy="5266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851866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851866" y="2999913"/>
            <a:ext cx="1784972" cy="40325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>
            <a:endCxn id="21" idx="0"/>
          </p:cNvCxnSpPr>
          <p:nvPr userDrawn="1"/>
        </p:nvCxnSpPr>
        <p:spPr>
          <a:xfrm>
            <a:off x="7520014" y="2353539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1744352" y="2353539"/>
            <a:ext cx="5775663" cy="0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0"/>
          </p:cNvCxnSpPr>
          <p:nvPr userDrawn="1"/>
        </p:nvCxnSpPr>
        <p:spPr>
          <a:xfrm flipV="1">
            <a:off x="1744351" y="2353539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1" hasCustomPrompt="1"/>
          </p:nvPr>
        </p:nvSpPr>
        <p:spPr>
          <a:xfrm>
            <a:off x="852489" y="2654268"/>
            <a:ext cx="1784350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7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852488" y="2999913"/>
            <a:ext cx="1784350" cy="403253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2682751" y="161836"/>
            <a:ext cx="3778496" cy="352511"/>
          </a:xfrm>
          <a:noFill/>
        </p:spPr>
        <p:txBody>
          <a:bodyPr/>
          <a:lstStyle>
            <a:lvl1pPr marL="0" marR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 sz="2100">
                <a:ln>
                  <a:noFill/>
                </a:ln>
                <a:solidFill>
                  <a:schemeClr val="tx1"/>
                </a:solidFill>
                <a:cs typeface="B Mitra" pitchFamily="2" charset="-78"/>
              </a:defRPr>
            </a:lvl1pPr>
          </a:lstStyle>
          <a:p>
            <a:pPr marL="0" marR="0" lvl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fa-IR" sz="1500" smtClean="0">
                <a:latin typeface="B Titi"/>
                <a:cs typeface="B Mitra" pitchFamily="2" charset="-78"/>
              </a:rPr>
              <a:t>سلام</a:t>
            </a:r>
            <a:endParaRPr lang="en-US" sz="1500" smtClean="0">
              <a:latin typeface="B Titi"/>
              <a:cs typeface="B Titr" pitchFamily="2" charset="-78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4" hasCustomPrompt="1"/>
          </p:nvPr>
        </p:nvSpPr>
        <p:spPr>
          <a:xfrm>
            <a:off x="3001412" y="785814"/>
            <a:ext cx="3140625" cy="375047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5" hasCustomPrompt="1"/>
          </p:nvPr>
        </p:nvSpPr>
        <p:spPr>
          <a:xfrm>
            <a:off x="3416301" y="1534615"/>
            <a:ext cx="2309813" cy="517922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1" name="Text Placeholder 42"/>
          <p:cNvSpPr>
            <a:spLocks noGrp="1"/>
          </p:cNvSpPr>
          <p:nvPr>
            <p:ph type="body" sz="quarter" idx="16" hasCustomPrompt="1"/>
          </p:nvPr>
        </p:nvSpPr>
        <p:spPr>
          <a:xfrm>
            <a:off x="3679513" y="2654268"/>
            <a:ext cx="1784973" cy="40325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2" name="Text Placeholder 32"/>
          <p:cNvSpPr>
            <a:spLocks noGrp="1"/>
          </p:cNvSpPr>
          <p:nvPr>
            <p:ph type="body" sz="quarter" idx="17" hasCustomPrompt="1"/>
          </p:nvPr>
        </p:nvSpPr>
        <p:spPr>
          <a:xfrm>
            <a:off x="6640719" y="2999913"/>
            <a:ext cx="1784350" cy="403253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5" name="Text Placeholder 32"/>
          <p:cNvSpPr>
            <a:spLocks noGrp="1"/>
          </p:cNvSpPr>
          <p:nvPr>
            <p:ph type="body" sz="quarter" idx="18" hasCustomPrompt="1"/>
          </p:nvPr>
        </p:nvSpPr>
        <p:spPr>
          <a:xfrm>
            <a:off x="6627529" y="2668580"/>
            <a:ext cx="1786844" cy="331334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7557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انیمیشن _5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3001414" y="785918"/>
            <a:ext cx="3141173" cy="3744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417520" y="1534344"/>
            <a:ext cx="2308961" cy="5184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Rounded Rectangle 11"/>
          <p:cNvSpPr/>
          <p:nvPr userDrawn="1"/>
        </p:nvSpPr>
        <p:spPr>
          <a:xfrm>
            <a:off x="3679513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6627529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>
            <a:stCxn id="9" idx="2"/>
            <a:endCxn id="12" idx="0"/>
          </p:cNvCxnSpPr>
          <p:nvPr userDrawn="1"/>
        </p:nvCxnSpPr>
        <p:spPr>
          <a:xfrm flipH="1">
            <a:off x="4572000" y="2052812"/>
            <a:ext cx="1" cy="601457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 userDrawn="1"/>
        </p:nvSpPr>
        <p:spPr>
          <a:xfrm>
            <a:off x="6627529" y="2999913"/>
            <a:ext cx="1784972" cy="40325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 userDrawn="1"/>
        </p:nvSpPr>
        <p:spPr>
          <a:xfrm>
            <a:off x="2682751" y="74751"/>
            <a:ext cx="3778496" cy="5266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851866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851866" y="2999913"/>
            <a:ext cx="1784972" cy="40325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>
            <a:endCxn id="21" idx="0"/>
          </p:cNvCxnSpPr>
          <p:nvPr userDrawn="1"/>
        </p:nvCxnSpPr>
        <p:spPr>
          <a:xfrm>
            <a:off x="7520014" y="2353539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1744352" y="2353539"/>
            <a:ext cx="5775663" cy="0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0"/>
          </p:cNvCxnSpPr>
          <p:nvPr userDrawn="1"/>
        </p:nvCxnSpPr>
        <p:spPr>
          <a:xfrm flipV="1">
            <a:off x="1744351" y="2353539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1" hasCustomPrompt="1"/>
          </p:nvPr>
        </p:nvSpPr>
        <p:spPr>
          <a:xfrm>
            <a:off x="852489" y="2654268"/>
            <a:ext cx="1784350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7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851865" y="2999913"/>
            <a:ext cx="1784350" cy="403253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2682751" y="161836"/>
            <a:ext cx="3778496" cy="352511"/>
          </a:xfrm>
          <a:noFill/>
        </p:spPr>
        <p:txBody>
          <a:bodyPr/>
          <a:lstStyle>
            <a:lvl1pPr marL="0" marR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 sz="2100">
                <a:ln>
                  <a:noFill/>
                </a:ln>
                <a:solidFill>
                  <a:schemeClr val="tx1"/>
                </a:solidFill>
                <a:cs typeface="B Mitra" pitchFamily="2" charset="-78"/>
              </a:defRPr>
            </a:lvl1pPr>
          </a:lstStyle>
          <a:p>
            <a:pPr marL="0" marR="0" lvl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fa-IR" sz="1500" smtClean="0">
                <a:latin typeface="B Titi"/>
                <a:cs typeface="B Mitra" pitchFamily="2" charset="-78"/>
              </a:rPr>
              <a:t>سلام</a:t>
            </a:r>
            <a:endParaRPr lang="en-US" sz="1500" smtClean="0">
              <a:latin typeface="B Titi"/>
              <a:cs typeface="B Titr" pitchFamily="2" charset="-78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4" hasCustomPrompt="1"/>
          </p:nvPr>
        </p:nvSpPr>
        <p:spPr>
          <a:xfrm>
            <a:off x="3001412" y="785814"/>
            <a:ext cx="3140625" cy="375047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5" hasCustomPrompt="1"/>
          </p:nvPr>
        </p:nvSpPr>
        <p:spPr>
          <a:xfrm>
            <a:off x="3416301" y="1591850"/>
            <a:ext cx="2309813" cy="403452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1" name="Text Placeholder 42"/>
          <p:cNvSpPr>
            <a:spLocks noGrp="1"/>
          </p:cNvSpPr>
          <p:nvPr>
            <p:ph type="body" sz="quarter" idx="16" hasCustomPrompt="1"/>
          </p:nvPr>
        </p:nvSpPr>
        <p:spPr>
          <a:xfrm>
            <a:off x="3679513" y="2654268"/>
            <a:ext cx="1784973" cy="40325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2" name="Text Placeholder 32"/>
          <p:cNvSpPr>
            <a:spLocks noGrp="1"/>
          </p:cNvSpPr>
          <p:nvPr>
            <p:ph type="body" sz="quarter" idx="17" hasCustomPrompt="1"/>
          </p:nvPr>
        </p:nvSpPr>
        <p:spPr>
          <a:xfrm>
            <a:off x="6628151" y="3006381"/>
            <a:ext cx="1784350" cy="403253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5" name="Text Placeholder 32"/>
          <p:cNvSpPr>
            <a:spLocks noGrp="1"/>
          </p:cNvSpPr>
          <p:nvPr>
            <p:ph type="body" sz="quarter" idx="18" hasCustomPrompt="1"/>
          </p:nvPr>
        </p:nvSpPr>
        <p:spPr>
          <a:xfrm>
            <a:off x="6627529" y="2668580"/>
            <a:ext cx="1786844" cy="331334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936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  <p:bldP spid="21" grpId="0" animBg="1"/>
      <p:bldP spid="31" grpId="0" animBg="1"/>
      <p:bldP spid="53" grpId="0" animBg="1"/>
      <p:bldP spid="22" grpId="0" animBg="1"/>
      <p:bldP spid="23" grpId="0" animBg="1"/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انیمیشن_6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3001414" y="785918"/>
            <a:ext cx="3141173" cy="3744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417520" y="1534344"/>
            <a:ext cx="2308961" cy="5184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Rounded Rectangle 11"/>
          <p:cNvSpPr/>
          <p:nvPr userDrawn="1"/>
        </p:nvSpPr>
        <p:spPr>
          <a:xfrm>
            <a:off x="3679513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6627529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>
            <a:stCxn id="9" idx="2"/>
            <a:endCxn id="12" idx="0"/>
          </p:cNvCxnSpPr>
          <p:nvPr userDrawn="1"/>
        </p:nvCxnSpPr>
        <p:spPr>
          <a:xfrm flipH="1">
            <a:off x="4572000" y="2052812"/>
            <a:ext cx="1" cy="601457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 userDrawn="1"/>
        </p:nvSpPr>
        <p:spPr>
          <a:xfrm>
            <a:off x="6627529" y="2999913"/>
            <a:ext cx="1784972" cy="40325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 userDrawn="1"/>
        </p:nvSpPr>
        <p:spPr>
          <a:xfrm>
            <a:off x="2682751" y="74751"/>
            <a:ext cx="3778496" cy="5266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851866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851866" y="2999913"/>
            <a:ext cx="1784972" cy="40325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>
            <a:endCxn id="21" idx="0"/>
          </p:cNvCxnSpPr>
          <p:nvPr userDrawn="1"/>
        </p:nvCxnSpPr>
        <p:spPr>
          <a:xfrm>
            <a:off x="7520014" y="2353539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1744352" y="2353539"/>
            <a:ext cx="5775663" cy="0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0"/>
          </p:cNvCxnSpPr>
          <p:nvPr userDrawn="1"/>
        </p:nvCxnSpPr>
        <p:spPr>
          <a:xfrm flipV="1">
            <a:off x="1744351" y="2353539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1" hasCustomPrompt="1"/>
          </p:nvPr>
        </p:nvSpPr>
        <p:spPr>
          <a:xfrm>
            <a:off x="852489" y="2654268"/>
            <a:ext cx="1784350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7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851865" y="2999913"/>
            <a:ext cx="1784350" cy="403253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2682751" y="161836"/>
            <a:ext cx="3778496" cy="352511"/>
          </a:xfrm>
          <a:noFill/>
        </p:spPr>
        <p:txBody>
          <a:bodyPr/>
          <a:lstStyle>
            <a:lvl1pPr marL="0" marR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 sz="2100">
                <a:ln>
                  <a:noFill/>
                </a:ln>
                <a:solidFill>
                  <a:schemeClr val="tx1"/>
                </a:solidFill>
                <a:cs typeface="B Mitra" pitchFamily="2" charset="-78"/>
              </a:defRPr>
            </a:lvl1pPr>
          </a:lstStyle>
          <a:p>
            <a:pPr marL="0" marR="0" lvl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fa-IR" sz="1500" smtClean="0">
                <a:latin typeface="B Titi"/>
                <a:cs typeface="B Mitra" pitchFamily="2" charset="-78"/>
              </a:rPr>
              <a:t>سلام</a:t>
            </a:r>
            <a:endParaRPr lang="en-US" sz="1500" smtClean="0">
              <a:latin typeface="B Titi"/>
              <a:cs typeface="B Titr" pitchFamily="2" charset="-78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4" hasCustomPrompt="1"/>
          </p:nvPr>
        </p:nvSpPr>
        <p:spPr>
          <a:xfrm>
            <a:off x="3001412" y="785814"/>
            <a:ext cx="3140625" cy="375047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5" hasCustomPrompt="1"/>
          </p:nvPr>
        </p:nvSpPr>
        <p:spPr>
          <a:xfrm>
            <a:off x="3416301" y="1591850"/>
            <a:ext cx="2309813" cy="403452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1" name="Text Placeholder 42"/>
          <p:cNvSpPr>
            <a:spLocks noGrp="1"/>
          </p:cNvSpPr>
          <p:nvPr>
            <p:ph type="body" sz="quarter" idx="16" hasCustomPrompt="1"/>
          </p:nvPr>
        </p:nvSpPr>
        <p:spPr>
          <a:xfrm>
            <a:off x="3679513" y="2654268"/>
            <a:ext cx="1784973" cy="40325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2" name="Text Placeholder 32"/>
          <p:cNvSpPr>
            <a:spLocks noGrp="1"/>
          </p:cNvSpPr>
          <p:nvPr>
            <p:ph type="body" sz="quarter" idx="17" hasCustomPrompt="1"/>
          </p:nvPr>
        </p:nvSpPr>
        <p:spPr>
          <a:xfrm>
            <a:off x="6628151" y="3006381"/>
            <a:ext cx="1784350" cy="403253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5" name="Text Placeholder 32"/>
          <p:cNvSpPr>
            <a:spLocks noGrp="1"/>
          </p:cNvSpPr>
          <p:nvPr>
            <p:ph type="body" sz="quarter" idx="18" hasCustomPrompt="1"/>
          </p:nvPr>
        </p:nvSpPr>
        <p:spPr>
          <a:xfrm>
            <a:off x="6627529" y="2668580"/>
            <a:ext cx="1786844" cy="331334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0" name="Rounded Rectangle 29"/>
          <p:cNvSpPr/>
          <p:nvPr userDrawn="1"/>
        </p:nvSpPr>
        <p:spPr>
          <a:xfrm>
            <a:off x="3679515" y="2999913"/>
            <a:ext cx="1784972" cy="403253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Text Placeholder 42"/>
          <p:cNvSpPr>
            <a:spLocks noGrp="1"/>
          </p:cNvSpPr>
          <p:nvPr>
            <p:ph type="body" sz="quarter" idx="19" hasCustomPrompt="1"/>
          </p:nvPr>
        </p:nvSpPr>
        <p:spPr>
          <a:xfrm>
            <a:off x="3679514" y="2999913"/>
            <a:ext cx="1784973" cy="40325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50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  <p:bldP spid="21" grpId="0" animBg="1"/>
      <p:bldP spid="31" grpId="0" animBg="1"/>
      <p:bldP spid="53" grpId="0" animBg="1"/>
      <p:bldP spid="22" grpId="0" animBg="1"/>
      <p:bldP spid="23" grpId="0" animBg="1"/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animBg="1"/>
      <p:bldP spid="32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3" name="Rectangle 2"/>
          <p:cNvSpPr/>
          <p:nvPr userDrawn="1"/>
        </p:nvSpPr>
        <p:spPr>
          <a:xfrm>
            <a:off x="3001414" y="785918"/>
            <a:ext cx="3141173" cy="37444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3417520" y="1534344"/>
            <a:ext cx="2308961" cy="518468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Rounded Rectangle 11"/>
          <p:cNvSpPr/>
          <p:nvPr userDrawn="1"/>
        </p:nvSpPr>
        <p:spPr>
          <a:xfrm>
            <a:off x="3679513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6627529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>
            <a:stCxn id="9" idx="2"/>
            <a:endCxn id="12" idx="0"/>
          </p:cNvCxnSpPr>
          <p:nvPr userDrawn="1"/>
        </p:nvCxnSpPr>
        <p:spPr>
          <a:xfrm flipH="1">
            <a:off x="4572000" y="2052812"/>
            <a:ext cx="1" cy="601457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 userDrawn="1"/>
        </p:nvSpPr>
        <p:spPr>
          <a:xfrm>
            <a:off x="2682751" y="74751"/>
            <a:ext cx="3778496" cy="5266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851866" y="2654268"/>
            <a:ext cx="1784972" cy="403253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>
            <a:endCxn id="21" idx="0"/>
          </p:cNvCxnSpPr>
          <p:nvPr userDrawn="1"/>
        </p:nvCxnSpPr>
        <p:spPr>
          <a:xfrm>
            <a:off x="7520014" y="2353539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1744352" y="2353539"/>
            <a:ext cx="5775663" cy="0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0"/>
          </p:cNvCxnSpPr>
          <p:nvPr userDrawn="1"/>
        </p:nvCxnSpPr>
        <p:spPr>
          <a:xfrm flipV="1">
            <a:off x="1744351" y="2353539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1" hasCustomPrompt="1"/>
          </p:nvPr>
        </p:nvSpPr>
        <p:spPr>
          <a:xfrm>
            <a:off x="852489" y="2654268"/>
            <a:ext cx="1784350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2682751" y="161836"/>
            <a:ext cx="3778496" cy="352511"/>
          </a:xfrm>
          <a:noFill/>
        </p:spPr>
        <p:txBody>
          <a:bodyPr/>
          <a:lstStyle>
            <a:lvl1pPr marL="0" marR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 sz="2100">
                <a:ln>
                  <a:noFill/>
                </a:ln>
                <a:solidFill>
                  <a:schemeClr val="tx1"/>
                </a:solidFill>
                <a:cs typeface="B Mitra" pitchFamily="2" charset="-78"/>
              </a:defRPr>
            </a:lvl1pPr>
          </a:lstStyle>
          <a:p>
            <a:pPr marL="0" marR="0" lvl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fa-IR" sz="1500" smtClean="0">
                <a:latin typeface="B Titi"/>
                <a:cs typeface="B Mitra" pitchFamily="2" charset="-78"/>
              </a:rPr>
              <a:t>سلام</a:t>
            </a:r>
            <a:endParaRPr lang="en-US" sz="1500" smtClean="0">
              <a:latin typeface="B Titi"/>
              <a:cs typeface="B Titr" pitchFamily="2" charset="-78"/>
            </a:endParaRPr>
          </a:p>
        </p:txBody>
      </p:sp>
      <p:sp>
        <p:nvSpPr>
          <p:cNvPr id="39" name="Text Placeholder 38"/>
          <p:cNvSpPr>
            <a:spLocks noGrp="1"/>
          </p:cNvSpPr>
          <p:nvPr>
            <p:ph type="body" sz="quarter" idx="14" hasCustomPrompt="1"/>
          </p:nvPr>
        </p:nvSpPr>
        <p:spPr>
          <a:xfrm>
            <a:off x="3001412" y="785814"/>
            <a:ext cx="3140625" cy="375047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43" name="Text Placeholder 42"/>
          <p:cNvSpPr>
            <a:spLocks noGrp="1"/>
          </p:cNvSpPr>
          <p:nvPr>
            <p:ph type="body" sz="quarter" idx="15" hasCustomPrompt="1"/>
          </p:nvPr>
        </p:nvSpPr>
        <p:spPr>
          <a:xfrm>
            <a:off x="3416301" y="1591850"/>
            <a:ext cx="2309813" cy="403452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1" name="Text Placeholder 42"/>
          <p:cNvSpPr>
            <a:spLocks noGrp="1"/>
          </p:cNvSpPr>
          <p:nvPr>
            <p:ph type="body" sz="quarter" idx="16" hasCustomPrompt="1"/>
          </p:nvPr>
        </p:nvSpPr>
        <p:spPr>
          <a:xfrm>
            <a:off x="3679513" y="2654268"/>
            <a:ext cx="1784973" cy="40325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5" name="Text Placeholder 32"/>
          <p:cNvSpPr>
            <a:spLocks noGrp="1"/>
          </p:cNvSpPr>
          <p:nvPr>
            <p:ph type="body" sz="quarter" idx="18" hasCustomPrompt="1"/>
          </p:nvPr>
        </p:nvSpPr>
        <p:spPr>
          <a:xfrm>
            <a:off x="6627529" y="2668580"/>
            <a:ext cx="1786844" cy="331334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3277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37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2" grpId="0" animBg="1"/>
      <p:bldP spid="21" grpId="0" animBg="1"/>
      <p:bldP spid="53" grpId="0" animBg="1"/>
      <p:bldP spid="22" grpId="0" animBg="1"/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سر فصل صفحه او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2" name="Rounded Rectangle 11"/>
          <p:cNvSpPr/>
          <p:nvPr userDrawn="1"/>
        </p:nvSpPr>
        <p:spPr>
          <a:xfrm>
            <a:off x="3427314" y="1835543"/>
            <a:ext cx="2322001" cy="54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6261820" y="1835544"/>
            <a:ext cx="2322000" cy="54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4" name="Straight Connector 13"/>
          <p:cNvCxnSpPr>
            <a:stCxn id="53" idx="2"/>
            <a:endCxn id="12" idx="0"/>
          </p:cNvCxnSpPr>
          <p:nvPr userDrawn="1"/>
        </p:nvCxnSpPr>
        <p:spPr>
          <a:xfrm>
            <a:off x="4571248" y="602284"/>
            <a:ext cx="17066" cy="1233260"/>
          </a:xfrm>
          <a:prstGeom prst="line">
            <a:avLst/>
          </a:prstGeom>
          <a:ln w="3175"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Rounded Rectangle 30"/>
          <p:cNvSpPr/>
          <p:nvPr userDrawn="1"/>
        </p:nvSpPr>
        <p:spPr>
          <a:xfrm>
            <a:off x="6269439" y="2314442"/>
            <a:ext cx="2322000" cy="54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 userDrawn="1"/>
        </p:nvSpPr>
        <p:spPr>
          <a:xfrm>
            <a:off x="2682001" y="75601"/>
            <a:ext cx="3778496" cy="526684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28575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ounded Rectangle 21"/>
          <p:cNvSpPr/>
          <p:nvPr userDrawn="1"/>
        </p:nvSpPr>
        <p:spPr>
          <a:xfrm>
            <a:off x="539475" y="1835544"/>
            <a:ext cx="2322000" cy="540000"/>
          </a:xfrm>
          <a:prstGeom prst="roundRect">
            <a:avLst/>
          </a:prstGeom>
          <a:solidFill>
            <a:schemeClr val="tx2">
              <a:lumMod val="20000"/>
              <a:lumOff val="8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ounded Rectangle 22"/>
          <p:cNvSpPr/>
          <p:nvPr userDrawn="1"/>
        </p:nvSpPr>
        <p:spPr>
          <a:xfrm>
            <a:off x="532007" y="2314442"/>
            <a:ext cx="2322000" cy="54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4" name="Straight Connector 3"/>
          <p:cNvCxnSpPr>
            <a:endCxn id="21" idx="0"/>
          </p:cNvCxnSpPr>
          <p:nvPr userDrawn="1"/>
        </p:nvCxnSpPr>
        <p:spPr>
          <a:xfrm>
            <a:off x="7422820" y="1534815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 flipH="1">
            <a:off x="1700478" y="1534815"/>
            <a:ext cx="5722343" cy="0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>
            <a:stCxn id="22" idx="0"/>
          </p:cNvCxnSpPr>
          <p:nvPr userDrawn="1"/>
        </p:nvCxnSpPr>
        <p:spPr>
          <a:xfrm flipV="1">
            <a:off x="1700475" y="1534815"/>
            <a:ext cx="0" cy="300729"/>
          </a:xfrm>
          <a:prstGeom prst="line">
            <a:avLst/>
          </a:prstGeom>
          <a:ln>
            <a:solidFill>
              <a:srgbClr val="1F497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32"/>
          <p:cNvSpPr>
            <a:spLocks noGrp="1"/>
          </p:cNvSpPr>
          <p:nvPr>
            <p:ph type="body" sz="quarter" idx="11" hasCustomPrompt="1"/>
          </p:nvPr>
        </p:nvSpPr>
        <p:spPr>
          <a:xfrm>
            <a:off x="800832" y="1932722"/>
            <a:ext cx="1784350" cy="345645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7" name="Text Placeholder 32"/>
          <p:cNvSpPr>
            <a:spLocks noGrp="1"/>
          </p:cNvSpPr>
          <p:nvPr>
            <p:ph type="body" sz="quarter" idx="12" hasCustomPrompt="1"/>
          </p:nvPr>
        </p:nvSpPr>
        <p:spPr>
          <a:xfrm>
            <a:off x="808302" y="2382815"/>
            <a:ext cx="1784350" cy="403253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5" name="Text Placeholder 34"/>
          <p:cNvSpPr>
            <a:spLocks noGrp="1"/>
          </p:cNvSpPr>
          <p:nvPr>
            <p:ph type="body" sz="quarter" idx="13" hasCustomPrompt="1"/>
          </p:nvPr>
        </p:nvSpPr>
        <p:spPr>
          <a:xfrm>
            <a:off x="2682751" y="161836"/>
            <a:ext cx="3778496" cy="352511"/>
          </a:xfrm>
          <a:noFill/>
        </p:spPr>
        <p:txBody>
          <a:bodyPr/>
          <a:lstStyle>
            <a:lvl1pPr marL="0" marR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 sz="2100">
                <a:ln>
                  <a:noFill/>
                </a:ln>
                <a:solidFill>
                  <a:schemeClr val="tx1"/>
                </a:solidFill>
                <a:cs typeface="B Mitra" pitchFamily="2" charset="-78"/>
              </a:defRPr>
            </a:lvl1pPr>
          </a:lstStyle>
          <a:p>
            <a:pPr marL="0" marR="0" lvl="0" indent="0" algn="ctr" defTabSz="685800" rtl="1" eaLnBrk="1" fontAlgn="auto" latinLnBrk="0" hangingPunct="1">
              <a:lnSpc>
                <a:spcPct val="100000"/>
              </a:lnSpc>
              <a:spcBef>
                <a:spcPts val="435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None/>
              <a:tabLst/>
              <a:defRPr/>
            </a:pPr>
            <a:r>
              <a:rPr lang="fa-IR" sz="1500" smtClean="0">
                <a:latin typeface="B Titi"/>
                <a:cs typeface="B Mitra" pitchFamily="2" charset="-78"/>
              </a:rPr>
              <a:t>سلام</a:t>
            </a:r>
            <a:endParaRPr lang="en-US" sz="1500" smtClean="0">
              <a:latin typeface="B Titi"/>
              <a:cs typeface="B Titr" pitchFamily="2" charset="-78"/>
            </a:endParaRPr>
          </a:p>
        </p:txBody>
      </p:sp>
      <p:sp>
        <p:nvSpPr>
          <p:cNvPr id="51" name="Text Placeholder 42"/>
          <p:cNvSpPr>
            <a:spLocks noGrp="1"/>
          </p:cNvSpPr>
          <p:nvPr>
            <p:ph type="body" sz="quarter" idx="16" hasCustomPrompt="1"/>
          </p:nvPr>
        </p:nvSpPr>
        <p:spPr>
          <a:xfrm>
            <a:off x="3679513" y="1903917"/>
            <a:ext cx="1784973" cy="40325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2" name="Text Placeholder 32"/>
          <p:cNvSpPr>
            <a:spLocks noGrp="1"/>
          </p:cNvSpPr>
          <p:nvPr>
            <p:ph type="body" sz="quarter" idx="17" hasCustomPrompt="1"/>
          </p:nvPr>
        </p:nvSpPr>
        <p:spPr>
          <a:xfrm>
            <a:off x="6607465" y="2382815"/>
            <a:ext cx="1805036" cy="403253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55" name="Text Placeholder 32"/>
          <p:cNvSpPr>
            <a:spLocks noGrp="1"/>
          </p:cNvSpPr>
          <p:nvPr>
            <p:ph type="body" sz="quarter" idx="18" hasCustomPrompt="1"/>
          </p:nvPr>
        </p:nvSpPr>
        <p:spPr>
          <a:xfrm>
            <a:off x="6627529" y="1939879"/>
            <a:ext cx="1786844" cy="331334"/>
          </a:xfrm>
        </p:spPr>
        <p:txBody>
          <a:bodyPr/>
          <a:lstStyle>
            <a:lvl1pPr marL="0" indent="0" algn="ctr">
              <a:buNone/>
              <a:defRPr sz="180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29" name="Rounded Rectangle 28"/>
          <p:cNvSpPr/>
          <p:nvPr userDrawn="1"/>
        </p:nvSpPr>
        <p:spPr>
          <a:xfrm>
            <a:off x="3427314" y="2314442"/>
            <a:ext cx="2322000" cy="540000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Text Placeholder 42"/>
          <p:cNvSpPr>
            <a:spLocks noGrp="1"/>
          </p:cNvSpPr>
          <p:nvPr>
            <p:ph type="body" sz="quarter" idx="19" hasCustomPrompt="1"/>
          </p:nvPr>
        </p:nvSpPr>
        <p:spPr>
          <a:xfrm>
            <a:off x="3679513" y="2382815"/>
            <a:ext cx="1784973" cy="40325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2" name="Rounded Rectangle 31"/>
          <p:cNvSpPr/>
          <p:nvPr userDrawn="1"/>
        </p:nvSpPr>
        <p:spPr>
          <a:xfrm>
            <a:off x="3427314" y="2802180"/>
            <a:ext cx="2322000" cy="540000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  <a:ln w="19050">
            <a:solidFill>
              <a:srgbClr val="1F497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Text Placeholder 42"/>
          <p:cNvSpPr>
            <a:spLocks noGrp="1"/>
          </p:cNvSpPr>
          <p:nvPr>
            <p:ph type="body" sz="quarter" idx="20" hasCustomPrompt="1"/>
          </p:nvPr>
        </p:nvSpPr>
        <p:spPr>
          <a:xfrm>
            <a:off x="3695828" y="2870554"/>
            <a:ext cx="1784973" cy="40325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077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37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80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21" grpId="0" animBg="1"/>
      <p:bldP spid="31" grpId="0" animBg="1"/>
      <p:bldP spid="53" grpId="0" animBg="1"/>
      <p:bldP spid="22" grpId="0" animBg="1"/>
      <p:bldP spid="23" grpId="0" animBg="1"/>
      <p:bldP spid="33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5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animBg="1"/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2" grpId="0" animBg="1"/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1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8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A4051B-93D4-4981-9287-BB576A896150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5559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2993531" y="699507"/>
            <a:ext cx="3217983" cy="4896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ounded Rectangle 1"/>
          <p:cNvSpPr/>
          <p:nvPr userDrawn="1"/>
        </p:nvSpPr>
        <p:spPr>
          <a:xfrm>
            <a:off x="2682753" y="0"/>
            <a:ext cx="3778496" cy="7859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/>
          </p:nvPr>
        </p:nvSpPr>
        <p:spPr>
          <a:xfrm>
            <a:off x="2682876" y="0"/>
            <a:ext cx="3778250" cy="785813"/>
          </a:xfrm>
        </p:spPr>
        <p:txBody>
          <a:bodyPr/>
          <a:lstStyle>
            <a:lvl1pPr marL="0" indent="0" algn="ctr">
              <a:buNone/>
              <a:defRPr sz="1500" baseline="0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Rounded Rectangle 7"/>
          <p:cNvSpPr/>
          <p:nvPr userDrawn="1"/>
        </p:nvSpPr>
        <p:spPr>
          <a:xfrm>
            <a:off x="3223940" y="1313085"/>
            <a:ext cx="5902704" cy="129616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518756" y="3061415"/>
            <a:ext cx="8040611" cy="1224018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" name="Flowchart: Off-page Connector 9"/>
          <p:cNvSpPr/>
          <p:nvPr userDrawn="1"/>
        </p:nvSpPr>
        <p:spPr>
          <a:xfrm>
            <a:off x="7183541" y="975275"/>
            <a:ext cx="1620413" cy="648085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Flowchart: Off-page Connector 21"/>
          <p:cNvSpPr/>
          <p:nvPr userDrawn="1"/>
        </p:nvSpPr>
        <p:spPr>
          <a:xfrm>
            <a:off x="840444" y="2609254"/>
            <a:ext cx="1620413" cy="648085"/>
          </a:xfrm>
          <a:prstGeom prst="flowChartOffpage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084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36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-1" y="4840002"/>
            <a:ext cx="9144001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44" name="Rectangle 43"/>
          <p:cNvSpPr/>
          <p:nvPr userDrawn="1"/>
        </p:nvSpPr>
        <p:spPr>
          <a:xfrm>
            <a:off x="8143666" y="1"/>
            <a:ext cx="1000335" cy="48400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8212512" y="-6813"/>
            <a:ext cx="931488" cy="48400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ounded Rectangle 42"/>
          <p:cNvSpPr/>
          <p:nvPr userDrawn="1"/>
        </p:nvSpPr>
        <p:spPr>
          <a:xfrm>
            <a:off x="6764714" y="3032610"/>
            <a:ext cx="1382580" cy="1800579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8335690" y="-6813"/>
            <a:ext cx="808310" cy="484000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ounded Rectangle 41"/>
          <p:cNvSpPr/>
          <p:nvPr userDrawn="1"/>
        </p:nvSpPr>
        <p:spPr>
          <a:xfrm>
            <a:off x="6818893" y="1345901"/>
            <a:ext cx="1382580" cy="1835711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ounded Rectangle 8"/>
          <p:cNvSpPr/>
          <p:nvPr userDrawn="1"/>
        </p:nvSpPr>
        <p:spPr>
          <a:xfrm>
            <a:off x="6953110" y="-6813"/>
            <a:ext cx="1382580" cy="1555403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0242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3" name="Rounded Rectangle 2"/>
          <p:cNvSpPr/>
          <p:nvPr userDrawn="1"/>
        </p:nvSpPr>
        <p:spPr>
          <a:xfrm>
            <a:off x="2993531" y="699507"/>
            <a:ext cx="3217983" cy="489664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" name="Rounded Rectangle 1"/>
          <p:cNvSpPr/>
          <p:nvPr userDrawn="1"/>
        </p:nvSpPr>
        <p:spPr>
          <a:xfrm>
            <a:off x="2682753" y="0"/>
            <a:ext cx="3778496" cy="785918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2682876" y="0"/>
            <a:ext cx="3778250" cy="785813"/>
          </a:xfrm>
        </p:spPr>
        <p:txBody>
          <a:bodyPr/>
          <a:lstStyle>
            <a:lvl1pPr marL="0" indent="0" algn="ctr">
              <a:buNone/>
              <a:defRPr sz="1500" baseline="0"/>
            </a:lvl1pPr>
          </a:lstStyle>
          <a:p>
            <a:pPr lvl="0"/>
            <a:r>
              <a:rPr lang="fa-IR" smtClean="0"/>
              <a:t>رهنمود</a:t>
            </a:r>
            <a:endParaRPr lang="en-US"/>
          </a:p>
        </p:txBody>
      </p:sp>
      <p:sp>
        <p:nvSpPr>
          <p:cNvPr id="8" name="Rounded Rectangle 7"/>
          <p:cNvSpPr/>
          <p:nvPr userDrawn="1"/>
        </p:nvSpPr>
        <p:spPr>
          <a:xfrm>
            <a:off x="1620648" y="1475118"/>
            <a:ext cx="5902704" cy="129616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" name="Rounded Rectangle 5"/>
          <p:cNvSpPr/>
          <p:nvPr userDrawn="1"/>
        </p:nvSpPr>
        <p:spPr>
          <a:xfrm>
            <a:off x="6953110" y="944338"/>
            <a:ext cx="1152150" cy="80650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" name="Rounded Rectangle 20"/>
          <p:cNvSpPr/>
          <p:nvPr userDrawn="1"/>
        </p:nvSpPr>
        <p:spPr>
          <a:xfrm>
            <a:off x="1651170" y="3378256"/>
            <a:ext cx="5902704" cy="1296169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Rounded Rectangle 13"/>
          <p:cNvSpPr/>
          <p:nvPr userDrawn="1"/>
        </p:nvSpPr>
        <p:spPr>
          <a:xfrm>
            <a:off x="6977799" y="2847612"/>
            <a:ext cx="1152150" cy="806505"/>
          </a:xfrm>
          <a:prstGeom prst="roundRect">
            <a:avLst/>
          </a:prstGeom>
          <a:solidFill>
            <a:schemeClr val="tx2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1788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994920" y="1073955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3251046" y="152236"/>
            <a:ext cx="2641908" cy="3168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994920" y="1073955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994918" y="1650031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994393" y="2226106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1994393" y="2802181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251046" y="152238"/>
            <a:ext cx="2641908" cy="316840"/>
          </a:xfrm>
        </p:spPr>
        <p:txBody>
          <a:bodyPr/>
          <a:lstStyle>
            <a:lvl1pPr marL="0" indent="0" algn="ctr" rtl="1">
              <a:buNone/>
              <a:defRPr b="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فهرست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2" hasCustomPrompt="1"/>
          </p:nvPr>
        </p:nvSpPr>
        <p:spPr>
          <a:xfrm>
            <a:off x="1995489" y="1073945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1994980" y="1645154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0" name="Text Placeholder 25"/>
          <p:cNvSpPr>
            <a:spLocks noGrp="1"/>
          </p:cNvSpPr>
          <p:nvPr>
            <p:ph type="body" sz="quarter" idx="14" hasCustomPrompt="1"/>
          </p:nvPr>
        </p:nvSpPr>
        <p:spPr>
          <a:xfrm>
            <a:off x="1980940" y="2225965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92514" y="2802181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8" name="Text Placeholder 25"/>
          <p:cNvSpPr>
            <a:spLocks noGrp="1"/>
          </p:cNvSpPr>
          <p:nvPr>
            <p:ph type="body" sz="quarter" idx="16" hasCustomPrompt="1"/>
          </p:nvPr>
        </p:nvSpPr>
        <p:spPr>
          <a:xfrm>
            <a:off x="2016126" y="3378256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5433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3469E-6 L -3.05556E-6 0.43941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97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9" grpId="0" animBg="1"/>
      <p:bldP spid="9" grpId="1" animBg="1"/>
      <p:bldP spid="22" grpId="0" animBg="1"/>
      <p:bldP spid="23" grpId="0" animBg="1"/>
      <p:bldP spid="24" grpId="0" animBg="1"/>
      <p:bldP spid="26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7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19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0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21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ساده_3 موصول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1994920" y="1073955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Text Placeholder 19" hidden="1"/>
          <p:cNvSpPr>
            <a:spLocks noGrp="1"/>
          </p:cNvSpPr>
          <p:nvPr>
            <p:ph type="body" sz="quarter" idx="10" hasCustomPrompt="1"/>
          </p:nvPr>
        </p:nvSpPr>
        <p:spPr>
          <a:xfrm>
            <a:off x="1687925" y="1030831"/>
            <a:ext cx="5406571" cy="777806"/>
          </a:xfrm>
        </p:spPr>
        <p:txBody>
          <a:bodyPr/>
          <a:lstStyle>
            <a:lvl1pPr marL="0" indent="0" algn="ctr">
              <a:buNone/>
              <a:defRPr sz="1200">
                <a:cs typeface="B Mitra" pitchFamily="2" charset="-78"/>
              </a:defRPr>
            </a:lvl1pPr>
          </a:lstStyle>
          <a:p>
            <a:pPr lvl="0"/>
            <a:r>
              <a:rPr lang="fa-IR" dirty="0" smtClean="0"/>
              <a:t>سلام</a:t>
            </a:r>
            <a:endParaRPr lang="en-US" dirty="0"/>
          </a:p>
        </p:txBody>
      </p:sp>
      <p:sp>
        <p:nvSpPr>
          <p:cNvPr id="4" name="Rectangle 3"/>
          <p:cNvSpPr/>
          <p:nvPr userDrawn="1"/>
        </p:nvSpPr>
        <p:spPr>
          <a:xfrm>
            <a:off x="3251046" y="152236"/>
            <a:ext cx="2641908" cy="31684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 userDrawn="1"/>
        </p:nvSpPr>
        <p:spPr>
          <a:xfrm>
            <a:off x="1994920" y="1073955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994918" y="1650031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994393" y="2226106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1994393" y="2802181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1" hasCustomPrompt="1"/>
          </p:nvPr>
        </p:nvSpPr>
        <p:spPr>
          <a:xfrm>
            <a:off x="3251046" y="152238"/>
            <a:ext cx="2641908" cy="316840"/>
          </a:xfrm>
        </p:spPr>
        <p:txBody>
          <a:bodyPr/>
          <a:lstStyle>
            <a:lvl1pPr marL="0" indent="0" algn="ctr" rtl="1">
              <a:buNone/>
              <a:defRPr b="0"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فهرست</a:t>
            </a:r>
            <a:endParaRPr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quarter" idx="12" hasCustomPrompt="1"/>
          </p:nvPr>
        </p:nvSpPr>
        <p:spPr>
          <a:xfrm>
            <a:off x="1995489" y="1073945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29" name="Text Placeholder 25"/>
          <p:cNvSpPr>
            <a:spLocks noGrp="1"/>
          </p:cNvSpPr>
          <p:nvPr>
            <p:ph type="body" sz="quarter" idx="13" hasCustomPrompt="1"/>
          </p:nvPr>
        </p:nvSpPr>
        <p:spPr>
          <a:xfrm>
            <a:off x="1994980" y="1645154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0" name="Text Placeholder 25"/>
          <p:cNvSpPr>
            <a:spLocks noGrp="1"/>
          </p:cNvSpPr>
          <p:nvPr>
            <p:ph type="body" sz="quarter" idx="14" hasCustomPrompt="1"/>
          </p:nvPr>
        </p:nvSpPr>
        <p:spPr>
          <a:xfrm>
            <a:off x="1980940" y="2225965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35" name="Text Placeholder 25"/>
          <p:cNvSpPr>
            <a:spLocks noGrp="1"/>
          </p:cNvSpPr>
          <p:nvPr>
            <p:ph type="body" sz="quarter" idx="15" hasCustomPrompt="1"/>
          </p:nvPr>
        </p:nvSpPr>
        <p:spPr>
          <a:xfrm>
            <a:off x="1992514" y="2802181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21" name="Rectangle 20"/>
          <p:cNvSpPr/>
          <p:nvPr userDrawn="1"/>
        </p:nvSpPr>
        <p:spPr>
          <a:xfrm>
            <a:off x="1993604" y="3378256"/>
            <a:ext cx="5111811" cy="43205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Text Placeholder 25"/>
          <p:cNvSpPr>
            <a:spLocks noGrp="1"/>
          </p:cNvSpPr>
          <p:nvPr>
            <p:ph type="body" sz="quarter" idx="16" hasCustomPrompt="1"/>
          </p:nvPr>
        </p:nvSpPr>
        <p:spPr>
          <a:xfrm>
            <a:off x="1991725" y="3378256"/>
            <a:ext cx="5111750" cy="432197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89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Diamond 47" hidden="1"/>
          <p:cNvSpPr/>
          <p:nvPr userDrawn="1"/>
        </p:nvSpPr>
        <p:spPr>
          <a:xfrm rot="19800000">
            <a:off x="7567591" y="1048433"/>
            <a:ext cx="1113746" cy="83531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Diamond 42" hidden="1"/>
          <p:cNvSpPr/>
          <p:nvPr userDrawn="1"/>
        </p:nvSpPr>
        <p:spPr>
          <a:xfrm rot="900000">
            <a:off x="7567591" y="1048434"/>
            <a:ext cx="1113746" cy="835310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6" name="Rounded Rectangle 15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7" name="Rounded Rectangle 16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8" name="Rounded Rectangle 17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3" name="Oval 2"/>
          <p:cNvSpPr/>
          <p:nvPr userDrawn="1"/>
        </p:nvSpPr>
        <p:spPr>
          <a:xfrm>
            <a:off x="7605995" y="-827092"/>
            <a:ext cx="1036935" cy="7777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11" name="Straight Connector 10"/>
          <p:cNvCxnSpPr/>
          <p:nvPr userDrawn="1"/>
        </p:nvCxnSpPr>
        <p:spPr>
          <a:xfrm flipV="1">
            <a:off x="8128803" y="8216"/>
            <a:ext cx="0" cy="10739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 userDrawn="1"/>
        </p:nvSpPr>
        <p:spPr>
          <a:xfrm>
            <a:off x="8070462" y="1012382"/>
            <a:ext cx="108000" cy="27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Diamond 36"/>
          <p:cNvSpPr/>
          <p:nvPr userDrawn="1"/>
        </p:nvSpPr>
        <p:spPr>
          <a:xfrm>
            <a:off x="8097462" y="634060"/>
            <a:ext cx="54000" cy="86411"/>
          </a:xfrm>
          <a:prstGeom prst="diamo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8016462" y="469076"/>
            <a:ext cx="21600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8034463" y="436845"/>
            <a:ext cx="18000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8052463" y="404099"/>
            <a:ext cx="14400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50" name="Straight Connector 49"/>
          <p:cNvCxnSpPr/>
          <p:nvPr userDrawn="1"/>
        </p:nvCxnSpPr>
        <p:spPr>
          <a:xfrm flipH="1" flipV="1">
            <a:off x="6876301" y="1462805"/>
            <a:ext cx="729695" cy="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 userDrawn="1"/>
        </p:nvSpPr>
        <p:spPr>
          <a:xfrm>
            <a:off x="9192267" y="1074091"/>
            <a:ext cx="5403439" cy="77770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 userDrawn="1"/>
        </p:nvSpPr>
        <p:spPr>
          <a:xfrm>
            <a:off x="6914705" y="1376394"/>
            <a:ext cx="0" cy="17282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 userDrawn="1"/>
        </p:nvSpPr>
        <p:spPr>
          <a:xfrm>
            <a:off x="6938821" y="1381805"/>
            <a:ext cx="0" cy="162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6967700" y="1395305"/>
            <a:ext cx="0" cy="135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 rot="5400000">
            <a:off x="7494801" y="1444940"/>
            <a:ext cx="81000" cy="36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504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3.70028E-6 L -0.8427 3.70028E-6 " pathEditMode="relative" rAng="0" ptsTypes="AA">
                                      <p:cBhvr>
                                        <p:cTn id="9" dur="3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2135" y="0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1.94444E-6 -3.61702E-6 L 1.94444E-6 0.37211 " pathEditMode="relative" rAng="0" ptsTypes="AA">
                                      <p:cBhvr>
                                        <p:cTn id="14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85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6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36" grpId="0" animBg="1"/>
      <p:bldP spid="37" grpId="0" animBg="1"/>
      <p:bldP spid="38" grpId="0" animBg="1"/>
      <p:bldP spid="41" grpId="0" animBg="1"/>
      <p:bldP spid="42" grpId="0" animBg="1"/>
      <p:bldP spid="51" grpId="0" animBg="1"/>
      <p:bldP spid="51" grpId="1" animBg="1"/>
      <p:bldP spid="53" grpId="0" animBg="1"/>
      <p:bldP spid="54" grpId="0" animBg="1"/>
      <p:bldP spid="55" grpId="0" animBg="1"/>
      <p:bldP spid="56" grpId="0" animBg="1"/>
    </p:bldLst>
  </p:timing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flipV="1">
            <a:off x="69414" y="1782623"/>
            <a:ext cx="9009272" cy="6858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69147" y="1756108"/>
            <a:ext cx="9009538" cy="34289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8307" y="1851660"/>
            <a:ext cx="9010378" cy="34290"/>
          </a:xfrm>
          <a:prstGeom prst="rect">
            <a:avLst/>
          </a:prstGeom>
          <a:solidFill>
            <a:schemeClr val="accent1">
              <a:lumMod val="5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pic>
        <p:nvPicPr>
          <p:cNvPr id="18" name="Picture 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63564" y="4727792"/>
            <a:ext cx="1817051" cy="3163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0" hasCustomPrompt="1"/>
          </p:nvPr>
        </p:nvSpPr>
        <p:spPr>
          <a:xfrm>
            <a:off x="734780" y="1007204"/>
            <a:ext cx="7710531" cy="74890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34780" y="1889469"/>
            <a:ext cx="7710531" cy="748903"/>
          </a:xfrm>
        </p:spPr>
        <p:txBody>
          <a:bodyPr/>
          <a:lstStyle>
            <a:lvl1pPr marL="0" indent="0" algn="ctr">
              <a:buNone/>
              <a:defRPr>
                <a:cs typeface="B Mitra" pitchFamily="2" charset="-78"/>
              </a:defRPr>
            </a:lvl1pPr>
          </a:lstStyle>
          <a:p>
            <a:pPr lvl="0"/>
            <a:r>
              <a:rPr lang="fa-IR" smtClean="0"/>
              <a:t>سلام</a:t>
            </a:r>
            <a:endParaRPr lang="en-US"/>
          </a:p>
        </p:txBody>
      </p:sp>
      <p:sp>
        <p:nvSpPr>
          <p:cNvPr id="11" name="Frame 10"/>
          <p:cNvSpPr/>
          <p:nvPr userDrawn="1"/>
        </p:nvSpPr>
        <p:spPr>
          <a:xfrm>
            <a:off x="7029921" y="4703228"/>
            <a:ext cx="1881845" cy="346518"/>
          </a:xfrm>
          <a:prstGeom prst="frame">
            <a:avLst>
              <a:gd name="adj1" fmla="val 5981"/>
            </a:avLst>
          </a:prstGeom>
          <a:solidFill>
            <a:schemeClr val="tx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5564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Rectangle 250" hidden="1"/>
          <p:cNvSpPr/>
          <p:nvPr userDrawn="1"/>
        </p:nvSpPr>
        <p:spPr>
          <a:xfrm>
            <a:off x="8066856" y="0"/>
            <a:ext cx="45719" cy="42519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cxnSp>
        <p:nvCxnSpPr>
          <p:cNvPr id="249" name="Straight Connector 248" hidden="1"/>
          <p:cNvCxnSpPr/>
          <p:nvPr userDrawn="1"/>
        </p:nvCxnSpPr>
        <p:spPr>
          <a:xfrm>
            <a:off x="8066855" y="843525"/>
            <a:ext cx="0" cy="429997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cxnSp>
        <p:nvCxnSpPr>
          <p:cNvPr id="29" name="Straight Connector 28" hidden="1"/>
          <p:cNvCxnSpPr/>
          <p:nvPr userDrawn="1"/>
        </p:nvCxnSpPr>
        <p:spPr>
          <a:xfrm>
            <a:off x="6716613" y="872330"/>
            <a:ext cx="2227708" cy="14848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 hidden="1"/>
          <p:cNvCxnSpPr/>
          <p:nvPr userDrawn="1"/>
        </p:nvCxnSpPr>
        <p:spPr>
          <a:xfrm flipH="1">
            <a:off x="4298071" y="875237"/>
            <a:ext cx="296096" cy="14819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40981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4840002"/>
            <a:ext cx="9144000" cy="303498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srgbClr val="4BACC6">
                  <a:lumMod val="50000"/>
                </a:srgbClr>
              </a:solidFill>
            </a:endParaRPr>
          </a:p>
        </p:txBody>
      </p:sp>
      <p:sp>
        <p:nvSpPr>
          <p:cNvPr id="14" name="Rounded Rectangle 13">
            <a:hlinkClick r:id="" action="ppaction://noaction"/>
          </p:cNvPr>
          <p:cNvSpPr/>
          <p:nvPr/>
        </p:nvSpPr>
        <p:spPr>
          <a:xfrm>
            <a:off x="3940835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اول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5" name="Rounded Rectangle 14">
            <a:hlinkClick r:id="" action="ppaction://noaction"/>
          </p:cNvPr>
          <p:cNvSpPr/>
          <p:nvPr/>
        </p:nvSpPr>
        <p:spPr>
          <a:xfrm>
            <a:off x="1022861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فهرست اصلی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16" name="Rounded Rectangle 15">
            <a:hlinkClick r:id="" action="ppaction://hlinkshowjump?jump=endshow"/>
          </p:cNvPr>
          <p:cNvSpPr/>
          <p:nvPr/>
        </p:nvSpPr>
        <p:spPr>
          <a:xfrm>
            <a:off x="518755" y="4876050"/>
            <a:ext cx="432048" cy="216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85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خروج</a:t>
            </a:r>
            <a:endParaRPr lang="fa-IR" sz="1350">
              <a:solidFill>
                <a:srgbClr val="1F497D"/>
              </a:solidFill>
            </a:endParaRPr>
          </a:p>
        </p:txBody>
      </p:sp>
      <p:pic>
        <p:nvPicPr>
          <p:cNvPr id="18" name="Picture 4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1460" y="1599061"/>
            <a:ext cx="5421078" cy="943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Rounded Rectangle 18">
            <a:hlinkClick r:id="" action="ppaction://hlinkshowjump?jump=lastslideviewed"/>
          </p:cNvPr>
          <p:cNvSpPr/>
          <p:nvPr/>
        </p:nvSpPr>
        <p:spPr>
          <a:xfrm>
            <a:off x="1994919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بازگشت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0" name="Rounded Rectangle 19">
            <a:hlinkClick r:id="" action="ppaction://hlinkshowjump?jump=previousslide"/>
          </p:cNvPr>
          <p:cNvSpPr/>
          <p:nvPr/>
        </p:nvSpPr>
        <p:spPr>
          <a:xfrm>
            <a:off x="2967027" y="4889550"/>
            <a:ext cx="900000" cy="189000"/>
          </a:xfrm>
          <a:prstGeom prst="roundRect">
            <a:avLst/>
          </a:prstGeom>
          <a:ln>
            <a:bevel/>
          </a:ln>
          <a:effectLst>
            <a:outerShdw blurRad="50800" dist="38100" dir="2700000" algn="tl" rotWithShape="0">
              <a:schemeClr val="accent1">
                <a:lumMod val="50000"/>
                <a:alpha val="40000"/>
              </a:scheme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lIns="27000" tIns="27000" rIns="27000" bIns="27000" rtlCol="1" anchor="ctr">
            <a:normAutofit fontScale="70000" lnSpcReduction="20000"/>
          </a:bodyPr>
          <a:lstStyle/>
          <a:p>
            <a:pPr algn="ctr"/>
            <a:r>
              <a:rPr lang="fa-IR" sz="1350" smtClean="0">
                <a:solidFill>
                  <a:srgbClr val="1F497D"/>
                </a:solidFill>
              </a:rPr>
              <a:t>صفحه قبلی</a:t>
            </a:r>
            <a:endParaRPr lang="fa-IR" sz="1350">
              <a:solidFill>
                <a:srgbClr val="1F497D"/>
              </a:solidFill>
            </a:endParaRPr>
          </a:p>
        </p:txBody>
      </p:sp>
      <p:sp>
        <p:nvSpPr>
          <p:cNvPr id="2" name="Rectangle 1" hidden="1"/>
          <p:cNvSpPr/>
          <p:nvPr userDrawn="1"/>
        </p:nvSpPr>
        <p:spPr>
          <a:xfrm>
            <a:off x="1861461" y="1599061"/>
            <a:ext cx="5421078" cy="94388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" name="Rectangle 2"/>
          <p:cNvSpPr/>
          <p:nvPr userDrawn="1"/>
        </p:nvSpPr>
        <p:spPr>
          <a:xfrm>
            <a:off x="1856698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Rectangle 21"/>
          <p:cNvSpPr/>
          <p:nvPr userDrawn="1"/>
        </p:nvSpPr>
        <p:spPr>
          <a:xfrm>
            <a:off x="1856698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" name="Rectangle 22"/>
          <p:cNvSpPr/>
          <p:nvPr userDrawn="1"/>
        </p:nvSpPr>
        <p:spPr>
          <a:xfrm>
            <a:off x="1856697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Rectangle 23"/>
          <p:cNvSpPr/>
          <p:nvPr userDrawn="1"/>
        </p:nvSpPr>
        <p:spPr>
          <a:xfrm>
            <a:off x="1856697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Rectangle 24"/>
          <p:cNvSpPr/>
          <p:nvPr userDrawn="1"/>
        </p:nvSpPr>
        <p:spPr>
          <a:xfrm>
            <a:off x="1856973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6" name="Rectangle 25"/>
          <p:cNvSpPr/>
          <p:nvPr userDrawn="1"/>
        </p:nvSpPr>
        <p:spPr>
          <a:xfrm>
            <a:off x="1856973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Rectangle 26"/>
          <p:cNvSpPr/>
          <p:nvPr userDrawn="1"/>
        </p:nvSpPr>
        <p:spPr>
          <a:xfrm>
            <a:off x="1856698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9" name="Rectangle 28"/>
          <p:cNvSpPr/>
          <p:nvPr userDrawn="1"/>
        </p:nvSpPr>
        <p:spPr>
          <a:xfrm>
            <a:off x="2039854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0" name="Rectangle 29"/>
          <p:cNvSpPr/>
          <p:nvPr userDrawn="1"/>
        </p:nvSpPr>
        <p:spPr>
          <a:xfrm>
            <a:off x="2039854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1" name="Rectangle 30"/>
          <p:cNvSpPr/>
          <p:nvPr userDrawn="1"/>
        </p:nvSpPr>
        <p:spPr>
          <a:xfrm>
            <a:off x="2039853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2" name="Rectangle 31"/>
          <p:cNvSpPr/>
          <p:nvPr userDrawn="1"/>
        </p:nvSpPr>
        <p:spPr>
          <a:xfrm>
            <a:off x="2039853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3" name="Rectangle 32"/>
          <p:cNvSpPr/>
          <p:nvPr userDrawn="1"/>
        </p:nvSpPr>
        <p:spPr>
          <a:xfrm>
            <a:off x="2040129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4" name="Rectangle 33"/>
          <p:cNvSpPr/>
          <p:nvPr userDrawn="1"/>
        </p:nvSpPr>
        <p:spPr>
          <a:xfrm>
            <a:off x="2040129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5" name="Rectangle 34"/>
          <p:cNvSpPr/>
          <p:nvPr userDrawn="1"/>
        </p:nvSpPr>
        <p:spPr>
          <a:xfrm>
            <a:off x="2039854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7" name="Rectangle 36"/>
          <p:cNvSpPr/>
          <p:nvPr userDrawn="1"/>
        </p:nvSpPr>
        <p:spPr>
          <a:xfrm>
            <a:off x="2224766" y="159632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8" name="Rectangle 37"/>
          <p:cNvSpPr/>
          <p:nvPr userDrawn="1"/>
        </p:nvSpPr>
        <p:spPr>
          <a:xfrm>
            <a:off x="2224766" y="173348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39" name="Rectangle 38"/>
          <p:cNvSpPr/>
          <p:nvPr userDrawn="1"/>
        </p:nvSpPr>
        <p:spPr>
          <a:xfrm>
            <a:off x="2224765" y="187186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0" name="Rectangle 39"/>
          <p:cNvSpPr/>
          <p:nvPr userDrawn="1"/>
        </p:nvSpPr>
        <p:spPr>
          <a:xfrm>
            <a:off x="2224765" y="200902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1" name="Rectangle 40"/>
          <p:cNvSpPr/>
          <p:nvPr userDrawn="1"/>
        </p:nvSpPr>
        <p:spPr>
          <a:xfrm>
            <a:off x="2225041" y="214618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2" name="Rectangle 41"/>
          <p:cNvSpPr/>
          <p:nvPr userDrawn="1"/>
        </p:nvSpPr>
        <p:spPr>
          <a:xfrm>
            <a:off x="2225041" y="228334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3" name="Rectangle 42"/>
          <p:cNvSpPr/>
          <p:nvPr userDrawn="1"/>
        </p:nvSpPr>
        <p:spPr>
          <a:xfrm>
            <a:off x="2224766" y="242050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5" name="Rectangle 44"/>
          <p:cNvSpPr/>
          <p:nvPr userDrawn="1"/>
        </p:nvSpPr>
        <p:spPr>
          <a:xfrm>
            <a:off x="2407922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6" name="Rectangle 45"/>
          <p:cNvSpPr/>
          <p:nvPr userDrawn="1"/>
        </p:nvSpPr>
        <p:spPr>
          <a:xfrm>
            <a:off x="2407922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7" name="Rectangle 46"/>
          <p:cNvSpPr/>
          <p:nvPr userDrawn="1"/>
        </p:nvSpPr>
        <p:spPr>
          <a:xfrm>
            <a:off x="2407921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8" name="Rectangle 47"/>
          <p:cNvSpPr/>
          <p:nvPr userDrawn="1"/>
        </p:nvSpPr>
        <p:spPr>
          <a:xfrm>
            <a:off x="2407921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49" name="Rectangle 48"/>
          <p:cNvSpPr/>
          <p:nvPr userDrawn="1"/>
        </p:nvSpPr>
        <p:spPr>
          <a:xfrm>
            <a:off x="2408197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0" name="Rectangle 49"/>
          <p:cNvSpPr/>
          <p:nvPr userDrawn="1"/>
        </p:nvSpPr>
        <p:spPr>
          <a:xfrm>
            <a:off x="2408197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1" name="Rectangle 50"/>
          <p:cNvSpPr/>
          <p:nvPr userDrawn="1"/>
        </p:nvSpPr>
        <p:spPr>
          <a:xfrm>
            <a:off x="2407922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3" name="Rectangle 52"/>
          <p:cNvSpPr/>
          <p:nvPr userDrawn="1"/>
        </p:nvSpPr>
        <p:spPr>
          <a:xfrm>
            <a:off x="2769471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4" name="Rectangle 53"/>
          <p:cNvSpPr/>
          <p:nvPr userDrawn="1"/>
        </p:nvSpPr>
        <p:spPr>
          <a:xfrm>
            <a:off x="2769471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5" name="Rectangle 54"/>
          <p:cNvSpPr/>
          <p:nvPr userDrawn="1"/>
        </p:nvSpPr>
        <p:spPr>
          <a:xfrm>
            <a:off x="2769470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6" name="Rectangle 55"/>
          <p:cNvSpPr/>
          <p:nvPr userDrawn="1"/>
        </p:nvSpPr>
        <p:spPr>
          <a:xfrm>
            <a:off x="2769470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7" name="Rectangle 56"/>
          <p:cNvSpPr/>
          <p:nvPr userDrawn="1"/>
        </p:nvSpPr>
        <p:spPr>
          <a:xfrm>
            <a:off x="2769746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8" name="Rectangle 57"/>
          <p:cNvSpPr/>
          <p:nvPr userDrawn="1"/>
        </p:nvSpPr>
        <p:spPr>
          <a:xfrm>
            <a:off x="2769746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59" name="Rectangle 58"/>
          <p:cNvSpPr/>
          <p:nvPr userDrawn="1"/>
        </p:nvSpPr>
        <p:spPr>
          <a:xfrm>
            <a:off x="2769471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1" name="Rectangle 60"/>
          <p:cNvSpPr/>
          <p:nvPr userDrawn="1"/>
        </p:nvSpPr>
        <p:spPr>
          <a:xfrm>
            <a:off x="2591078" y="15969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2" name="Rectangle 61"/>
          <p:cNvSpPr/>
          <p:nvPr userDrawn="1"/>
        </p:nvSpPr>
        <p:spPr>
          <a:xfrm>
            <a:off x="2591078" y="17340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3" name="Rectangle 62"/>
          <p:cNvSpPr/>
          <p:nvPr userDrawn="1"/>
        </p:nvSpPr>
        <p:spPr>
          <a:xfrm>
            <a:off x="2591077" y="187247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4" name="Rectangle 63"/>
          <p:cNvSpPr/>
          <p:nvPr userDrawn="1"/>
        </p:nvSpPr>
        <p:spPr>
          <a:xfrm>
            <a:off x="2591077" y="200963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5" name="Rectangle 64"/>
          <p:cNvSpPr/>
          <p:nvPr userDrawn="1"/>
        </p:nvSpPr>
        <p:spPr>
          <a:xfrm>
            <a:off x="2591353" y="214679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6" name="Rectangle 65"/>
          <p:cNvSpPr/>
          <p:nvPr userDrawn="1"/>
        </p:nvSpPr>
        <p:spPr>
          <a:xfrm>
            <a:off x="2591353" y="228395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7" name="Rectangle 66"/>
          <p:cNvSpPr/>
          <p:nvPr userDrawn="1"/>
        </p:nvSpPr>
        <p:spPr>
          <a:xfrm>
            <a:off x="2591078" y="242111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69" name="Rectangle 68"/>
          <p:cNvSpPr/>
          <p:nvPr userDrawn="1"/>
        </p:nvSpPr>
        <p:spPr>
          <a:xfrm>
            <a:off x="2952739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0" name="Rectangle 69"/>
          <p:cNvSpPr/>
          <p:nvPr userDrawn="1"/>
        </p:nvSpPr>
        <p:spPr>
          <a:xfrm>
            <a:off x="2952739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1" name="Rectangle 70"/>
          <p:cNvSpPr/>
          <p:nvPr userDrawn="1"/>
        </p:nvSpPr>
        <p:spPr>
          <a:xfrm>
            <a:off x="2952738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2" name="Rectangle 71"/>
          <p:cNvSpPr/>
          <p:nvPr userDrawn="1"/>
        </p:nvSpPr>
        <p:spPr>
          <a:xfrm>
            <a:off x="2952738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3" name="Rectangle 72"/>
          <p:cNvSpPr/>
          <p:nvPr userDrawn="1"/>
        </p:nvSpPr>
        <p:spPr>
          <a:xfrm>
            <a:off x="2953014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4" name="Rectangle 73"/>
          <p:cNvSpPr/>
          <p:nvPr userDrawn="1"/>
        </p:nvSpPr>
        <p:spPr>
          <a:xfrm>
            <a:off x="2953014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5" name="Rectangle 74"/>
          <p:cNvSpPr/>
          <p:nvPr userDrawn="1"/>
        </p:nvSpPr>
        <p:spPr>
          <a:xfrm>
            <a:off x="2952739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7" name="Rectangle 76"/>
          <p:cNvSpPr/>
          <p:nvPr userDrawn="1"/>
        </p:nvSpPr>
        <p:spPr>
          <a:xfrm>
            <a:off x="3132169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8" name="Rectangle 77"/>
          <p:cNvSpPr/>
          <p:nvPr userDrawn="1"/>
        </p:nvSpPr>
        <p:spPr>
          <a:xfrm>
            <a:off x="3132169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79" name="Rectangle 78"/>
          <p:cNvSpPr/>
          <p:nvPr userDrawn="1"/>
        </p:nvSpPr>
        <p:spPr>
          <a:xfrm>
            <a:off x="3132168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0" name="Rectangle 79"/>
          <p:cNvSpPr/>
          <p:nvPr userDrawn="1"/>
        </p:nvSpPr>
        <p:spPr>
          <a:xfrm>
            <a:off x="3132168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1" name="Rectangle 80"/>
          <p:cNvSpPr/>
          <p:nvPr userDrawn="1"/>
        </p:nvSpPr>
        <p:spPr>
          <a:xfrm>
            <a:off x="3132444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2" name="Rectangle 81"/>
          <p:cNvSpPr/>
          <p:nvPr userDrawn="1"/>
        </p:nvSpPr>
        <p:spPr>
          <a:xfrm>
            <a:off x="3132444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3" name="Rectangle 82"/>
          <p:cNvSpPr/>
          <p:nvPr userDrawn="1"/>
        </p:nvSpPr>
        <p:spPr>
          <a:xfrm>
            <a:off x="3132169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4" name="Rectangle 83"/>
          <p:cNvSpPr/>
          <p:nvPr userDrawn="1"/>
        </p:nvSpPr>
        <p:spPr>
          <a:xfrm>
            <a:off x="3315325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5" name="Rectangle 84"/>
          <p:cNvSpPr/>
          <p:nvPr userDrawn="1"/>
        </p:nvSpPr>
        <p:spPr>
          <a:xfrm>
            <a:off x="3315325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6" name="Rectangle 85"/>
          <p:cNvSpPr/>
          <p:nvPr userDrawn="1"/>
        </p:nvSpPr>
        <p:spPr>
          <a:xfrm>
            <a:off x="3315324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7" name="Rectangle 86"/>
          <p:cNvSpPr/>
          <p:nvPr userDrawn="1"/>
        </p:nvSpPr>
        <p:spPr>
          <a:xfrm>
            <a:off x="3315324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8" name="Rectangle 87"/>
          <p:cNvSpPr/>
          <p:nvPr userDrawn="1"/>
        </p:nvSpPr>
        <p:spPr>
          <a:xfrm>
            <a:off x="3315600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89" name="Rectangle 88"/>
          <p:cNvSpPr/>
          <p:nvPr userDrawn="1"/>
        </p:nvSpPr>
        <p:spPr>
          <a:xfrm>
            <a:off x="3315600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0" name="Rectangle 89"/>
          <p:cNvSpPr/>
          <p:nvPr userDrawn="1"/>
        </p:nvSpPr>
        <p:spPr>
          <a:xfrm>
            <a:off x="3315325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1" name="Rectangle 90"/>
          <p:cNvSpPr/>
          <p:nvPr userDrawn="1"/>
        </p:nvSpPr>
        <p:spPr>
          <a:xfrm>
            <a:off x="3500237" y="159632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2" name="Rectangle 91"/>
          <p:cNvSpPr/>
          <p:nvPr userDrawn="1"/>
        </p:nvSpPr>
        <p:spPr>
          <a:xfrm>
            <a:off x="3500237" y="173348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3" name="Rectangle 92"/>
          <p:cNvSpPr/>
          <p:nvPr userDrawn="1"/>
        </p:nvSpPr>
        <p:spPr>
          <a:xfrm>
            <a:off x="3500236" y="187186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4" name="Rectangle 93"/>
          <p:cNvSpPr/>
          <p:nvPr userDrawn="1"/>
        </p:nvSpPr>
        <p:spPr>
          <a:xfrm>
            <a:off x="3500236" y="200902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5" name="Rectangle 94"/>
          <p:cNvSpPr/>
          <p:nvPr userDrawn="1"/>
        </p:nvSpPr>
        <p:spPr>
          <a:xfrm>
            <a:off x="3500512" y="214618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6" name="Rectangle 95"/>
          <p:cNvSpPr/>
          <p:nvPr userDrawn="1"/>
        </p:nvSpPr>
        <p:spPr>
          <a:xfrm>
            <a:off x="3500512" y="228334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7" name="Rectangle 96"/>
          <p:cNvSpPr/>
          <p:nvPr userDrawn="1"/>
        </p:nvSpPr>
        <p:spPr>
          <a:xfrm>
            <a:off x="3500237" y="242050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8" name="Rectangle 97"/>
          <p:cNvSpPr/>
          <p:nvPr userDrawn="1"/>
        </p:nvSpPr>
        <p:spPr>
          <a:xfrm>
            <a:off x="3683393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99" name="Rectangle 98"/>
          <p:cNvSpPr/>
          <p:nvPr userDrawn="1"/>
        </p:nvSpPr>
        <p:spPr>
          <a:xfrm>
            <a:off x="3683393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0" name="Rectangle 99"/>
          <p:cNvSpPr/>
          <p:nvPr userDrawn="1"/>
        </p:nvSpPr>
        <p:spPr>
          <a:xfrm>
            <a:off x="3683392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1" name="Rectangle 100"/>
          <p:cNvSpPr/>
          <p:nvPr userDrawn="1"/>
        </p:nvSpPr>
        <p:spPr>
          <a:xfrm>
            <a:off x="3683392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2" name="Rectangle 101"/>
          <p:cNvSpPr/>
          <p:nvPr userDrawn="1"/>
        </p:nvSpPr>
        <p:spPr>
          <a:xfrm>
            <a:off x="3683668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3" name="Rectangle 102"/>
          <p:cNvSpPr/>
          <p:nvPr userDrawn="1"/>
        </p:nvSpPr>
        <p:spPr>
          <a:xfrm>
            <a:off x="3683668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4" name="Rectangle 103"/>
          <p:cNvSpPr/>
          <p:nvPr userDrawn="1"/>
        </p:nvSpPr>
        <p:spPr>
          <a:xfrm>
            <a:off x="3683393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5" name="Rectangle 104"/>
          <p:cNvSpPr/>
          <p:nvPr userDrawn="1"/>
        </p:nvSpPr>
        <p:spPr>
          <a:xfrm>
            <a:off x="4044942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6" name="Rectangle 105"/>
          <p:cNvSpPr/>
          <p:nvPr userDrawn="1"/>
        </p:nvSpPr>
        <p:spPr>
          <a:xfrm>
            <a:off x="4044942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7" name="Rectangle 106"/>
          <p:cNvSpPr/>
          <p:nvPr userDrawn="1"/>
        </p:nvSpPr>
        <p:spPr>
          <a:xfrm>
            <a:off x="4044941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8" name="Rectangle 107"/>
          <p:cNvSpPr/>
          <p:nvPr userDrawn="1"/>
        </p:nvSpPr>
        <p:spPr>
          <a:xfrm>
            <a:off x="4044941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09" name="Rectangle 108"/>
          <p:cNvSpPr/>
          <p:nvPr userDrawn="1"/>
        </p:nvSpPr>
        <p:spPr>
          <a:xfrm>
            <a:off x="4045217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0" name="Rectangle 109"/>
          <p:cNvSpPr/>
          <p:nvPr userDrawn="1"/>
        </p:nvSpPr>
        <p:spPr>
          <a:xfrm>
            <a:off x="4045217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1" name="Rectangle 110"/>
          <p:cNvSpPr/>
          <p:nvPr userDrawn="1"/>
        </p:nvSpPr>
        <p:spPr>
          <a:xfrm>
            <a:off x="4044942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2" name="Rectangle 111"/>
          <p:cNvSpPr/>
          <p:nvPr userDrawn="1"/>
        </p:nvSpPr>
        <p:spPr>
          <a:xfrm>
            <a:off x="3866549" y="15969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3" name="Rectangle 112"/>
          <p:cNvSpPr/>
          <p:nvPr userDrawn="1"/>
        </p:nvSpPr>
        <p:spPr>
          <a:xfrm>
            <a:off x="3866549" y="17340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4" name="Rectangle 113"/>
          <p:cNvSpPr/>
          <p:nvPr userDrawn="1"/>
        </p:nvSpPr>
        <p:spPr>
          <a:xfrm>
            <a:off x="3866548" y="187247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5" name="Rectangle 114"/>
          <p:cNvSpPr/>
          <p:nvPr userDrawn="1"/>
        </p:nvSpPr>
        <p:spPr>
          <a:xfrm>
            <a:off x="3866548" y="200963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6" name="Rectangle 115"/>
          <p:cNvSpPr/>
          <p:nvPr userDrawn="1"/>
        </p:nvSpPr>
        <p:spPr>
          <a:xfrm>
            <a:off x="3866824" y="214679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7" name="Rectangle 116"/>
          <p:cNvSpPr/>
          <p:nvPr userDrawn="1"/>
        </p:nvSpPr>
        <p:spPr>
          <a:xfrm>
            <a:off x="3866824" y="228395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8" name="Rectangle 117"/>
          <p:cNvSpPr/>
          <p:nvPr userDrawn="1"/>
        </p:nvSpPr>
        <p:spPr>
          <a:xfrm>
            <a:off x="3866549" y="242111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9" name="Rectangle 118"/>
          <p:cNvSpPr/>
          <p:nvPr userDrawn="1"/>
        </p:nvSpPr>
        <p:spPr>
          <a:xfrm>
            <a:off x="4228210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0" name="Rectangle 119"/>
          <p:cNvSpPr/>
          <p:nvPr userDrawn="1"/>
        </p:nvSpPr>
        <p:spPr>
          <a:xfrm>
            <a:off x="4228210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1" name="Rectangle 120"/>
          <p:cNvSpPr/>
          <p:nvPr userDrawn="1"/>
        </p:nvSpPr>
        <p:spPr>
          <a:xfrm>
            <a:off x="4228209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2" name="Rectangle 121"/>
          <p:cNvSpPr/>
          <p:nvPr userDrawn="1"/>
        </p:nvSpPr>
        <p:spPr>
          <a:xfrm>
            <a:off x="4228209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3" name="Rectangle 122"/>
          <p:cNvSpPr/>
          <p:nvPr userDrawn="1"/>
        </p:nvSpPr>
        <p:spPr>
          <a:xfrm>
            <a:off x="4228485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4" name="Rectangle 123"/>
          <p:cNvSpPr/>
          <p:nvPr userDrawn="1"/>
        </p:nvSpPr>
        <p:spPr>
          <a:xfrm>
            <a:off x="4228485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5" name="Rectangle 124"/>
          <p:cNvSpPr/>
          <p:nvPr userDrawn="1"/>
        </p:nvSpPr>
        <p:spPr>
          <a:xfrm>
            <a:off x="4228210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7" name="Rectangle 126"/>
          <p:cNvSpPr/>
          <p:nvPr userDrawn="1"/>
        </p:nvSpPr>
        <p:spPr>
          <a:xfrm>
            <a:off x="4411366" y="159495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8" name="Rectangle 127"/>
          <p:cNvSpPr/>
          <p:nvPr userDrawn="1"/>
        </p:nvSpPr>
        <p:spPr>
          <a:xfrm>
            <a:off x="4411366" y="173211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29" name="Rectangle 128"/>
          <p:cNvSpPr/>
          <p:nvPr userDrawn="1"/>
        </p:nvSpPr>
        <p:spPr>
          <a:xfrm>
            <a:off x="4411365" y="187049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0" name="Rectangle 129"/>
          <p:cNvSpPr/>
          <p:nvPr userDrawn="1"/>
        </p:nvSpPr>
        <p:spPr>
          <a:xfrm>
            <a:off x="4411365" y="200765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1" name="Rectangle 130"/>
          <p:cNvSpPr/>
          <p:nvPr userDrawn="1"/>
        </p:nvSpPr>
        <p:spPr>
          <a:xfrm>
            <a:off x="4411641" y="214481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2" name="Rectangle 131"/>
          <p:cNvSpPr/>
          <p:nvPr userDrawn="1"/>
        </p:nvSpPr>
        <p:spPr>
          <a:xfrm>
            <a:off x="4411641" y="228197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3" name="Rectangle 132"/>
          <p:cNvSpPr/>
          <p:nvPr userDrawn="1"/>
        </p:nvSpPr>
        <p:spPr>
          <a:xfrm>
            <a:off x="4411366" y="241913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4" name="Rectangle 133"/>
          <p:cNvSpPr/>
          <p:nvPr userDrawn="1"/>
        </p:nvSpPr>
        <p:spPr>
          <a:xfrm>
            <a:off x="4594522" y="159495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5" name="Rectangle 134"/>
          <p:cNvSpPr/>
          <p:nvPr userDrawn="1"/>
        </p:nvSpPr>
        <p:spPr>
          <a:xfrm>
            <a:off x="4594522" y="173211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6" name="Rectangle 135"/>
          <p:cNvSpPr/>
          <p:nvPr userDrawn="1"/>
        </p:nvSpPr>
        <p:spPr>
          <a:xfrm>
            <a:off x="4594521" y="187049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7" name="Rectangle 136"/>
          <p:cNvSpPr/>
          <p:nvPr userDrawn="1"/>
        </p:nvSpPr>
        <p:spPr>
          <a:xfrm>
            <a:off x="4594521" y="200765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8" name="Rectangle 137"/>
          <p:cNvSpPr/>
          <p:nvPr userDrawn="1"/>
        </p:nvSpPr>
        <p:spPr>
          <a:xfrm>
            <a:off x="4594797" y="214481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39" name="Rectangle 138"/>
          <p:cNvSpPr/>
          <p:nvPr userDrawn="1"/>
        </p:nvSpPr>
        <p:spPr>
          <a:xfrm>
            <a:off x="4594797" y="228197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0" name="Rectangle 139"/>
          <p:cNvSpPr/>
          <p:nvPr userDrawn="1"/>
        </p:nvSpPr>
        <p:spPr>
          <a:xfrm>
            <a:off x="4594522" y="241913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1" name="Rectangle 140"/>
          <p:cNvSpPr/>
          <p:nvPr userDrawn="1"/>
        </p:nvSpPr>
        <p:spPr>
          <a:xfrm>
            <a:off x="4779434" y="159556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2" name="Rectangle 141"/>
          <p:cNvSpPr/>
          <p:nvPr userDrawn="1"/>
        </p:nvSpPr>
        <p:spPr>
          <a:xfrm>
            <a:off x="4779434" y="173272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3" name="Rectangle 142"/>
          <p:cNvSpPr/>
          <p:nvPr userDrawn="1"/>
        </p:nvSpPr>
        <p:spPr>
          <a:xfrm>
            <a:off x="4779433" y="187111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4" name="Rectangle 143"/>
          <p:cNvSpPr/>
          <p:nvPr userDrawn="1"/>
        </p:nvSpPr>
        <p:spPr>
          <a:xfrm>
            <a:off x="4779433" y="200827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5" name="Rectangle 144"/>
          <p:cNvSpPr/>
          <p:nvPr userDrawn="1"/>
        </p:nvSpPr>
        <p:spPr>
          <a:xfrm>
            <a:off x="4779709" y="214543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6" name="Rectangle 145"/>
          <p:cNvSpPr/>
          <p:nvPr userDrawn="1"/>
        </p:nvSpPr>
        <p:spPr>
          <a:xfrm>
            <a:off x="4779709" y="228259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7" name="Rectangle 146"/>
          <p:cNvSpPr/>
          <p:nvPr userDrawn="1"/>
        </p:nvSpPr>
        <p:spPr>
          <a:xfrm>
            <a:off x="4779434" y="241975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8" name="Rectangle 147"/>
          <p:cNvSpPr/>
          <p:nvPr userDrawn="1"/>
        </p:nvSpPr>
        <p:spPr>
          <a:xfrm>
            <a:off x="4962590" y="159473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9" name="Rectangle 148"/>
          <p:cNvSpPr/>
          <p:nvPr userDrawn="1"/>
        </p:nvSpPr>
        <p:spPr>
          <a:xfrm>
            <a:off x="4962590" y="173189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0" name="Rectangle 149"/>
          <p:cNvSpPr/>
          <p:nvPr userDrawn="1"/>
        </p:nvSpPr>
        <p:spPr>
          <a:xfrm>
            <a:off x="4962589" y="187028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1" name="Rectangle 150"/>
          <p:cNvSpPr/>
          <p:nvPr userDrawn="1"/>
        </p:nvSpPr>
        <p:spPr>
          <a:xfrm>
            <a:off x="4962589" y="200744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2" name="Rectangle 151"/>
          <p:cNvSpPr/>
          <p:nvPr userDrawn="1"/>
        </p:nvSpPr>
        <p:spPr>
          <a:xfrm>
            <a:off x="4962865" y="214460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3" name="Rectangle 152"/>
          <p:cNvSpPr/>
          <p:nvPr userDrawn="1"/>
        </p:nvSpPr>
        <p:spPr>
          <a:xfrm>
            <a:off x="4962865" y="228176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4" name="Rectangle 153"/>
          <p:cNvSpPr/>
          <p:nvPr userDrawn="1"/>
        </p:nvSpPr>
        <p:spPr>
          <a:xfrm>
            <a:off x="4962590" y="241892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5" name="Rectangle 154"/>
          <p:cNvSpPr/>
          <p:nvPr userDrawn="1"/>
        </p:nvSpPr>
        <p:spPr>
          <a:xfrm>
            <a:off x="5324139" y="159473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6" name="Rectangle 155"/>
          <p:cNvSpPr/>
          <p:nvPr userDrawn="1"/>
        </p:nvSpPr>
        <p:spPr>
          <a:xfrm>
            <a:off x="5324139" y="173189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7" name="Rectangle 156"/>
          <p:cNvSpPr/>
          <p:nvPr userDrawn="1"/>
        </p:nvSpPr>
        <p:spPr>
          <a:xfrm>
            <a:off x="5324138" y="187028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8" name="Rectangle 157"/>
          <p:cNvSpPr/>
          <p:nvPr userDrawn="1"/>
        </p:nvSpPr>
        <p:spPr>
          <a:xfrm>
            <a:off x="5324138" y="200744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9" name="Rectangle 158"/>
          <p:cNvSpPr/>
          <p:nvPr userDrawn="1"/>
        </p:nvSpPr>
        <p:spPr>
          <a:xfrm>
            <a:off x="5324414" y="214460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0" name="Rectangle 159"/>
          <p:cNvSpPr/>
          <p:nvPr userDrawn="1"/>
        </p:nvSpPr>
        <p:spPr>
          <a:xfrm>
            <a:off x="5324414" y="228176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1" name="Rectangle 160"/>
          <p:cNvSpPr/>
          <p:nvPr userDrawn="1"/>
        </p:nvSpPr>
        <p:spPr>
          <a:xfrm>
            <a:off x="5324139" y="241892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2" name="Rectangle 161"/>
          <p:cNvSpPr/>
          <p:nvPr userDrawn="1"/>
        </p:nvSpPr>
        <p:spPr>
          <a:xfrm>
            <a:off x="5145746" y="159617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3" name="Rectangle 162"/>
          <p:cNvSpPr/>
          <p:nvPr userDrawn="1"/>
        </p:nvSpPr>
        <p:spPr>
          <a:xfrm>
            <a:off x="5145746" y="173333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4" name="Rectangle 163"/>
          <p:cNvSpPr/>
          <p:nvPr userDrawn="1"/>
        </p:nvSpPr>
        <p:spPr>
          <a:xfrm>
            <a:off x="5145745" y="187172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5" name="Rectangle 164"/>
          <p:cNvSpPr/>
          <p:nvPr userDrawn="1"/>
        </p:nvSpPr>
        <p:spPr>
          <a:xfrm>
            <a:off x="5145745" y="200888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6" name="Rectangle 165"/>
          <p:cNvSpPr/>
          <p:nvPr userDrawn="1"/>
        </p:nvSpPr>
        <p:spPr>
          <a:xfrm>
            <a:off x="5146021" y="214604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7" name="Rectangle 166"/>
          <p:cNvSpPr/>
          <p:nvPr userDrawn="1"/>
        </p:nvSpPr>
        <p:spPr>
          <a:xfrm>
            <a:off x="5146021" y="228320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8" name="Rectangle 167"/>
          <p:cNvSpPr/>
          <p:nvPr userDrawn="1"/>
        </p:nvSpPr>
        <p:spPr>
          <a:xfrm>
            <a:off x="5145746" y="242036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69" name="Rectangle 168"/>
          <p:cNvSpPr/>
          <p:nvPr userDrawn="1"/>
        </p:nvSpPr>
        <p:spPr>
          <a:xfrm>
            <a:off x="5507407" y="159473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0" name="Rectangle 169"/>
          <p:cNvSpPr/>
          <p:nvPr userDrawn="1"/>
        </p:nvSpPr>
        <p:spPr>
          <a:xfrm>
            <a:off x="5507407" y="1731896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1" name="Rectangle 170"/>
          <p:cNvSpPr/>
          <p:nvPr userDrawn="1"/>
        </p:nvSpPr>
        <p:spPr>
          <a:xfrm>
            <a:off x="5507406" y="187028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2" name="Rectangle 171"/>
          <p:cNvSpPr/>
          <p:nvPr userDrawn="1"/>
        </p:nvSpPr>
        <p:spPr>
          <a:xfrm>
            <a:off x="5507406" y="200744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3" name="Rectangle 172"/>
          <p:cNvSpPr/>
          <p:nvPr userDrawn="1"/>
        </p:nvSpPr>
        <p:spPr>
          <a:xfrm>
            <a:off x="5507682" y="214460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4" name="Rectangle 173"/>
          <p:cNvSpPr/>
          <p:nvPr userDrawn="1"/>
        </p:nvSpPr>
        <p:spPr>
          <a:xfrm>
            <a:off x="5507682" y="228176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5" name="Rectangle 174"/>
          <p:cNvSpPr/>
          <p:nvPr userDrawn="1"/>
        </p:nvSpPr>
        <p:spPr>
          <a:xfrm>
            <a:off x="5507407" y="2418920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7" name="Rectangle 176"/>
          <p:cNvSpPr/>
          <p:nvPr userDrawn="1"/>
        </p:nvSpPr>
        <p:spPr>
          <a:xfrm>
            <a:off x="5690069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8" name="Rectangle 177"/>
          <p:cNvSpPr/>
          <p:nvPr userDrawn="1"/>
        </p:nvSpPr>
        <p:spPr>
          <a:xfrm>
            <a:off x="5690069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79" name="Rectangle 178"/>
          <p:cNvSpPr/>
          <p:nvPr userDrawn="1"/>
        </p:nvSpPr>
        <p:spPr>
          <a:xfrm>
            <a:off x="5690068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0" name="Rectangle 179"/>
          <p:cNvSpPr/>
          <p:nvPr userDrawn="1"/>
        </p:nvSpPr>
        <p:spPr>
          <a:xfrm>
            <a:off x="5690068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1" name="Rectangle 180"/>
          <p:cNvSpPr/>
          <p:nvPr userDrawn="1"/>
        </p:nvSpPr>
        <p:spPr>
          <a:xfrm>
            <a:off x="5690344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2" name="Rectangle 181"/>
          <p:cNvSpPr/>
          <p:nvPr userDrawn="1"/>
        </p:nvSpPr>
        <p:spPr>
          <a:xfrm>
            <a:off x="5690344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3" name="Rectangle 182"/>
          <p:cNvSpPr/>
          <p:nvPr userDrawn="1"/>
        </p:nvSpPr>
        <p:spPr>
          <a:xfrm>
            <a:off x="5690069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4" name="Rectangle 183"/>
          <p:cNvSpPr/>
          <p:nvPr userDrawn="1"/>
        </p:nvSpPr>
        <p:spPr>
          <a:xfrm>
            <a:off x="5873225" y="159570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5" name="Rectangle 184"/>
          <p:cNvSpPr/>
          <p:nvPr userDrawn="1"/>
        </p:nvSpPr>
        <p:spPr>
          <a:xfrm>
            <a:off x="5873225" y="173286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6" name="Rectangle 185"/>
          <p:cNvSpPr/>
          <p:nvPr userDrawn="1"/>
        </p:nvSpPr>
        <p:spPr>
          <a:xfrm>
            <a:off x="5873224" y="18712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7" name="Rectangle 186"/>
          <p:cNvSpPr/>
          <p:nvPr userDrawn="1"/>
        </p:nvSpPr>
        <p:spPr>
          <a:xfrm>
            <a:off x="5873224" y="20084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8" name="Rectangle 187"/>
          <p:cNvSpPr/>
          <p:nvPr userDrawn="1"/>
        </p:nvSpPr>
        <p:spPr>
          <a:xfrm>
            <a:off x="5873500" y="21455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89" name="Rectangle 188"/>
          <p:cNvSpPr/>
          <p:nvPr userDrawn="1"/>
        </p:nvSpPr>
        <p:spPr>
          <a:xfrm>
            <a:off x="5873500" y="22827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0" name="Rectangle 189"/>
          <p:cNvSpPr/>
          <p:nvPr userDrawn="1"/>
        </p:nvSpPr>
        <p:spPr>
          <a:xfrm>
            <a:off x="5873225" y="24198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1" name="Rectangle 190"/>
          <p:cNvSpPr/>
          <p:nvPr userDrawn="1"/>
        </p:nvSpPr>
        <p:spPr>
          <a:xfrm>
            <a:off x="6058137" y="159632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2" name="Rectangle 191"/>
          <p:cNvSpPr/>
          <p:nvPr userDrawn="1"/>
        </p:nvSpPr>
        <p:spPr>
          <a:xfrm>
            <a:off x="6058137" y="1733481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3" name="Rectangle 192"/>
          <p:cNvSpPr/>
          <p:nvPr userDrawn="1"/>
        </p:nvSpPr>
        <p:spPr>
          <a:xfrm>
            <a:off x="6058136" y="187186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4" name="Rectangle 193"/>
          <p:cNvSpPr/>
          <p:nvPr userDrawn="1"/>
        </p:nvSpPr>
        <p:spPr>
          <a:xfrm>
            <a:off x="6058136" y="200902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5" name="Rectangle 194"/>
          <p:cNvSpPr/>
          <p:nvPr userDrawn="1"/>
        </p:nvSpPr>
        <p:spPr>
          <a:xfrm>
            <a:off x="6058412" y="214618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6" name="Rectangle 195"/>
          <p:cNvSpPr/>
          <p:nvPr userDrawn="1"/>
        </p:nvSpPr>
        <p:spPr>
          <a:xfrm>
            <a:off x="6058412" y="228334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7" name="Rectangle 196"/>
          <p:cNvSpPr/>
          <p:nvPr userDrawn="1"/>
        </p:nvSpPr>
        <p:spPr>
          <a:xfrm>
            <a:off x="6058137" y="2420505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8" name="Rectangle 197"/>
          <p:cNvSpPr/>
          <p:nvPr userDrawn="1"/>
        </p:nvSpPr>
        <p:spPr>
          <a:xfrm>
            <a:off x="6241293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9" name="Rectangle 198"/>
          <p:cNvSpPr/>
          <p:nvPr userDrawn="1"/>
        </p:nvSpPr>
        <p:spPr>
          <a:xfrm>
            <a:off x="6241293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0" name="Rectangle 199"/>
          <p:cNvSpPr/>
          <p:nvPr userDrawn="1"/>
        </p:nvSpPr>
        <p:spPr>
          <a:xfrm>
            <a:off x="6241292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1" name="Rectangle 200"/>
          <p:cNvSpPr/>
          <p:nvPr userDrawn="1"/>
        </p:nvSpPr>
        <p:spPr>
          <a:xfrm>
            <a:off x="6241292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2" name="Rectangle 201"/>
          <p:cNvSpPr/>
          <p:nvPr userDrawn="1"/>
        </p:nvSpPr>
        <p:spPr>
          <a:xfrm>
            <a:off x="6241568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3" name="Rectangle 202"/>
          <p:cNvSpPr/>
          <p:nvPr userDrawn="1"/>
        </p:nvSpPr>
        <p:spPr>
          <a:xfrm>
            <a:off x="6241568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4" name="Rectangle 203"/>
          <p:cNvSpPr/>
          <p:nvPr userDrawn="1"/>
        </p:nvSpPr>
        <p:spPr>
          <a:xfrm>
            <a:off x="6241293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5" name="Rectangle 204"/>
          <p:cNvSpPr/>
          <p:nvPr userDrawn="1"/>
        </p:nvSpPr>
        <p:spPr>
          <a:xfrm>
            <a:off x="6602842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6" name="Rectangle 205"/>
          <p:cNvSpPr/>
          <p:nvPr userDrawn="1"/>
        </p:nvSpPr>
        <p:spPr>
          <a:xfrm>
            <a:off x="6602842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7" name="Rectangle 206"/>
          <p:cNvSpPr/>
          <p:nvPr userDrawn="1"/>
        </p:nvSpPr>
        <p:spPr>
          <a:xfrm>
            <a:off x="6602841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8" name="Rectangle 207"/>
          <p:cNvSpPr/>
          <p:nvPr userDrawn="1"/>
        </p:nvSpPr>
        <p:spPr>
          <a:xfrm>
            <a:off x="6602841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09" name="Rectangle 208"/>
          <p:cNvSpPr/>
          <p:nvPr userDrawn="1"/>
        </p:nvSpPr>
        <p:spPr>
          <a:xfrm>
            <a:off x="6603117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0" name="Rectangle 209"/>
          <p:cNvSpPr/>
          <p:nvPr userDrawn="1"/>
        </p:nvSpPr>
        <p:spPr>
          <a:xfrm>
            <a:off x="6603117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1" name="Rectangle 210"/>
          <p:cNvSpPr/>
          <p:nvPr userDrawn="1"/>
        </p:nvSpPr>
        <p:spPr>
          <a:xfrm>
            <a:off x="6602842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2" name="Rectangle 211"/>
          <p:cNvSpPr/>
          <p:nvPr userDrawn="1"/>
        </p:nvSpPr>
        <p:spPr>
          <a:xfrm>
            <a:off x="6424449" y="15969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3" name="Rectangle 212"/>
          <p:cNvSpPr/>
          <p:nvPr userDrawn="1"/>
        </p:nvSpPr>
        <p:spPr>
          <a:xfrm>
            <a:off x="6424449" y="17340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4" name="Rectangle 213"/>
          <p:cNvSpPr/>
          <p:nvPr userDrawn="1"/>
        </p:nvSpPr>
        <p:spPr>
          <a:xfrm>
            <a:off x="6424448" y="187247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5" name="Rectangle 214"/>
          <p:cNvSpPr/>
          <p:nvPr userDrawn="1"/>
        </p:nvSpPr>
        <p:spPr>
          <a:xfrm>
            <a:off x="6424448" y="200963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6" name="Rectangle 215"/>
          <p:cNvSpPr/>
          <p:nvPr userDrawn="1"/>
        </p:nvSpPr>
        <p:spPr>
          <a:xfrm>
            <a:off x="6424724" y="214679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7" name="Rectangle 216"/>
          <p:cNvSpPr/>
          <p:nvPr userDrawn="1"/>
        </p:nvSpPr>
        <p:spPr>
          <a:xfrm>
            <a:off x="6424724" y="228395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8" name="Rectangle 217"/>
          <p:cNvSpPr/>
          <p:nvPr userDrawn="1"/>
        </p:nvSpPr>
        <p:spPr>
          <a:xfrm>
            <a:off x="6424449" y="2421117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19" name="Rectangle 218"/>
          <p:cNvSpPr/>
          <p:nvPr userDrawn="1"/>
        </p:nvSpPr>
        <p:spPr>
          <a:xfrm>
            <a:off x="6786110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0" name="Rectangle 219"/>
          <p:cNvSpPr/>
          <p:nvPr userDrawn="1"/>
        </p:nvSpPr>
        <p:spPr>
          <a:xfrm>
            <a:off x="6786110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1" name="Rectangle 220"/>
          <p:cNvSpPr/>
          <p:nvPr userDrawn="1"/>
        </p:nvSpPr>
        <p:spPr>
          <a:xfrm>
            <a:off x="6786109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2" name="Rectangle 221"/>
          <p:cNvSpPr/>
          <p:nvPr userDrawn="1"/>
        </p:nvSpPr>
        <p:spPr>
          <a:xfrm>
            <a:off x="6786109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3" name="Rectangle 222"/>
          <p:cNvSpPr/>
          <p:nvPr userDrawn="1"/>
        </p:nvSpPr>
        <p:spPr>
          <a:xfrm>
            <a:off x="6786385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4" name="Rectangle 223"/>
          <p:cNvSpPr/>
          <p:nvPr userDrawn="1"/>
        </p:nvSpPr>
        <p:spPr>
          <a:xfrm>
            <a:off x="6786385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5" name="Rectangle 224"/>
          <p:cNvSpPr/>
          <p:nvPr userDrawn="1"/>
        </p:nvSpPr>
        <p:spPr>
          <a:xfrm>
            <a:off x="6786110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7" name="Rectangle 226"/>
          <p:cNvSpPr/>
          <p:nvPr userDrawn="1"/>
        </p:nvSpPr>
        <p:spPr>
          <a:xfrm>
            <a:off x="6969266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8" name="Rectangle 227"/>
          <p:cNvSpPr/>
          <p:nvPr userDrawn="1"/>
        </p:nvSpPr>
        <p:spPr>
          <a:xfrm>
            <a:off x="6969266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9" name="Rectangle 228"/>
          <p:cNvSpPr/>
          <p:nvPr userDrawn="1"/>
        </p:nvSpPr>
        <p:spPr>
          <a:xfrm>
            <a:off x="6969265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0" name="Rectangle 229"/>
          <p:cNvSpPr/>
          <p:nvPr userDrawn="1"/>
        </p:nvSpPr>
        <p:spPr>
          <a:xfrm>
            <a:off x="6969265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1" name="Rectangle 230"/>
          <p:cNvSpPr/>
          <p:nvPr userDrawn="1"/>
        </p:nvSpPr>
        <p:spPr>
          <a:xfrm>
            <a:off x="6969541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2" name="Rectangle 231"/>
          <p:cNvSpPr/>
          <p:nvPr userDrawn="1"/>
        </p:nvSpPr>
        <p:spPr>
          <a:xfrm>
            <a:off x="6969541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3" name="Rectangle 232"/>
          <p:cNvSpPr/>
          <p:nvPr userDrawn="1"/>
        </p:nvSpPr>
        <p:spPr>
          <a:xfrm>
            <a:off x="6969266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5" name="Rectangle 234"/>
          <p:cNvSpPr/>
          <p:nvPr userDrawn="1"/>
        </p:nvSpPr>
        <p:spPr>
          <a:xfrm>
            <a:off x="7152146" y="159548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6" name="Rectangle 235"/>
          <p:cNvSpPr/>
          <p:nvPr userDrawn="1"/>
        </p:nvSpPr>
        <p:spPr>
          <a:xfrm>
            <a:off x="7152146" y="1732649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7" name="Rectangle 236"/>
          <p:cNvSpPr/>
          <p:nvPr userDrawn="1"/>
        </p:nvSpPr>
        <p:spPr>
          <a:xfrm>
            <a:off x="7152145" y="187103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8" name="Rectangle 237"/>
          <p:cNvSpPr/>
          <p:nvPr userDrawn="1"/>
        </p:nvSpPr>
        <p:spPr>
          <a:xfrm>
            <a:off x="7152145" y="200819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39" name="Rectangle 238"/>
          <p:cNvSpPr/>
          <p:nvPr userDrawn="1"/>
        </p:nvSpPr>
        <p:spPr>
          <a:xfrm>
            <a:off x="7152421" y="214535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0" name="Rectangle 239"/>
          <p:cNvSpPr/>
          <p:nvPr userDrawn="1"/>
        </p:nvSpPr>
        <p:spPr>
          <a:xfrm>
            <a:off x="7152421" y="228251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1" name="Rectangle 240"/>
          <p:cNvSpPr/>
          <p:nvPr userDrawn="1"/>
        </p:nvSpPr>
        <p:spPr>
          <a:xfrm>
            <a:off x="7152146" y="2419673"/>
            <a:ext cx="182880" cy="13716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3068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xit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10" presetClass="exit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0" presetClass="exit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9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0" presetClass="exit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5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0" presetClass="exit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4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227" grpId="0" animBg="1"/>
      <p:bldP spid="228" grpId="0" animBg="1"/>
      <p:bldP spid="229" grpId="0" animBg="1"/>
      <p:bldP spid="230" grpId="0" animBg="1"/>
      <p:bldP spid="231" grpId="0" animBg="1"/>
      <p:bldP spid="232" grpId="0" animBg="1"/>
      <p:bldP spid="233" grpId="0" animBg="1"/>
      <p:bldP spid="235" grpId="0" animBg="1"/>
      <p:bldP spid="236" grpId="0" animBg="1"/>
      <p:bldP spid="237" grpId="0" animBg="1"/>
      <p:bldP spid="238" grpId="0" animBg="1"/>
      <p:bldP spid="239" grpId="0" animBg="1"/>
      <p:bldP spid="240" grpId="0" animBg="1"/>
      <p:bldP spid="241" grpId="0" animBg="1"/>
    </p:bld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6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55.xml"/><Relationship Id="rId47" Type="http://schemas.openxmlformats.org/officeDocument/2006/relationships/slideLayout" Target="../slideLayouts/slideLayout60.xml"/><Relationship Id="rId63" Type="http://schemas.openxmlformats.org/officeDocument/2006/relationships/slideLayout" Target="../slideLayouts/slideLayout76.xml"/><Relationship Id="rId68" Type="http://schemas.openxmlformats.org/officeDocument/2006/relationships/slideLayout" Target="../slideLayouts/slideLayout81.xml"/><Relationship Id="rId84" Type="http://schemas.openxmlformats.org/officeDocument/2006/relationships/slideLayout" Target="../slideLayouts/slideLayout97.xml"/><Relationship Id="rId89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29.xml"/><Relationship Id="rId29" Type="http://schemas.openxmlformats.org/officeDocument/2006/relationships/slideLayout" Target="../slideLayouts/slideLayout42.xml"/><Relationship Id="rId107" Type="http://schemas.openxmlformats.org/officeDocument/2006/relationships/slideLayout" Target="../slideLayouts/slideLayout120.xml"/><Relationship Id="rId11" Type="http://schemas.openxmlformats.org/officeDocument/2006/relationships/slideLayout" Target="../slideLayouts/slideLayout24.xml"/><Relationship Id="rId24" Type="http://schemas.openxmlformats.org/officeDocument/2006/relationships/slideLayout" Target="../slideLayouts/slideLayout37.xml"/><Relationship Id="rId32" Type="http://schemas.openxmlformats.org/officeDocument/2006/relationships/slideLayout" Target="../slideLayouts/slideLayout45.xml"/><Relationship Id="rId37" Type="http://schemas.openxmlformats.org/officeDocument/2006/relationships/slideLayout" Target="../slideLayouts/slideLayout50.xml"/><Relationship Id="rId40" Type="http://schemas.openxmlformats.org/officeDocument/2006/relationships/slideLayout" Target="../slideLayouts/slideLayout53.xml"/><Relationship Id="rId45" Type="http://schemas.openxmlformats.org/officeDocument/2006/relationships/slideLayout" Target="../slideLayouts/slideLayout58.xml"/><Relationship Id="rId53" Type="http://schemas.openxmlformats.org/officeDocument/2006/relationships/slideLayout" Target="../slideLayouts/slideLayout66.xml"/><Relationship Id="rId58" Type="http://schemas.openxmlformats.org/officeDocument/2006/relationships/slideLayout" Target="../slideLayouts/slideLayout71.xml"/><Relationship Id="rId66" Type="http://schemas.openxmlformats.org/officeDocument/2006/relationships/slideLayout" Target="../slideLayouts/slideLayout79.xml"/><Relationship Id="rId74" Type="http://schemas.openxmlformats.org/officeDocument/2006/relationships/slideLayout" Target="../slideLayouts/slideLayout87.xml"/><Relationship Id="rId79" Type="http://schemas.openxmlformats.org/officeDocument/2006/relationships/slideLayout" Target="../slideLayouts/slideLayout92.xml"/><Relationship Id="rId87" Type="http://schemas.openxmlformats.org/officeDocument/2006/relationships/slideLayout" Target="../slideLayouts/slideLayout100.xml"/><Relationship Id="rId102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8.xml"/><Relationship Id="rId61" Type="http://schemas.openxmlformats.org/officeDocument/2006/relationships/slideLayout" Target="../slideLayouts/slideLayout74.xml"/><Relationship Id="rId82" Type="http://schemas.openxmlformats.org/officeDocument/2006/relationships/slideLayout" Target="../slideLayouts/slideLayout95.xml"/><Relationship Id="rId90" Type="http://schemas.openxmlformats.org/officeDocument/2006/relationships/slideLayout" Target="../slideLayouts/slideLayout103.xml"/><Relationship Id="rId95" Type="http://schemas.openxmlformats.org/officeDocument/2006/relationships/slideLayout" Target="../slideLayouts/slideLayout108.xml"/><Relationship Id="rId1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27.xml"/><Relationship Id="rId22" Type="http://schemas.openxmlformats.org/officeDocument/2006/relationships/slideLayout" Target="../slideLayouts/slideLayout35.xml"/><Relationship Id="rId27" Type="http://schemas.openxmlformats.org/officeDocument/2006/relationships/slideLayout" Target="../slideLayouts/slideLayout40.xml"/><Relationship Id="rId30" Type="http://schemas.openxmlformats.org/officeDocument/2006/relationships/slideLayout" Target="../slideLayouts/slideLayout43.xml"/><Relationship Id="rId35" Type="http://schemas.openxmlformats.org/officeDocument/2006/relationships/slideLayout" Target="../slideLayouts/slideLayout48.xml"/><Relationship Id="rId43" Type="http://schemas.openxmlformats.org/officeDocument/2006/relationships/slideLayout" Target="../slideLayouts/slideLayout56.xml"/><Relationship Id="rId48" Type="http://schemas.openxmlformats.org/officeDocument/2006/relationships/slideLayout" Target="../slideLayouts/slideLayout61.xml"/><Relationship Id="rId56" Type="http://schemas.openxmlformats.org/officeDocument/2006/relationships/slideLayout" Target="../slideLayouts/slideLayout69.xml"/><Relationship Id="rId64" Type="http://schemas.openxmlformats.org/officeDocument/2006/relationships/slideLayout" Target="../slideLayouts/slideLayout77.xml"/><Relationship Id="rId69" Type="http://schemas.openxmlformats.org/officeDocument/2006/relationships/slideLayout" Target="../slideLayouts/slideLayout82.xml"/><Relationship Id="rId77" Type="http://schemas.openxmlformats.org/officeDocument/2006/relationships/slideLayout" Target="../slideLayouts/slideLayout90.xml"/><Relationship Id="rId100" Type="http://schemas.openxmlformats.org/officeDocument/2006/relationships/slideLayout" Target="../slideLayouts/slideLayout113.xml"/><Relationship Id="rId105" Type="http://schemas.openxmlformats.org/officeDocument/2006/relationships/slideLayout" Target="../slideLayouts/slideLayout118.xml"/><Relationship Id="rId8" Type="http://schemas.openxmlformats.org/officeDocument/2006/relationships/slideLayout" Target="../slideLayouts/slideLayout21.xml"/><Relationship Id="rId51" Type="http://schemas.openxmlformats.org/officeDocument/2006/relationships/slideLayout" Target="../slideLayouts/slideLayout64.xml"/><Relationship Id="rId72" Type="http://schemas.openxmlformats.org/officeDocument/2006/relationships/slideLayout" Target="../slideLayouts/slideLayout85.xml"/><Relationship Id="rId80" Type="http://schemas.openxmlformats.org/officeDocument/2006/relationships/slideLayout" Target="../slideLayouts/slideLayout93.xml"/><Relationship Id="rId85" Type="http://schemas.openxmlformats.org/officeDocument/2006/relationships/slideLayout" Target="../slideLayouts/slideLayout98.xml"/><Relationship Id="rId93" Type="http://schemas.openxmlformats.org/officeDocument/2006/relationships/slideLayout" Target="../slideLayouts/slideLayout106.xml"/><Relationship Id="rId98" Type="http://schemas.openxmlformats.org/officeDocument/2006/relationships/slideLayout" Target="../slideLayouts/slideLayout111.xml"/><Relationship Id="rId3" Type="http://schemas.openxmlformats.org/officeDocument/2006/relationships/slideLayout" Target="../slideLayouts/slideLayout16.xml"/><Relationship Id="rId12" Type="http://schemas.openxmlformats.org/officeDocument/2006/relationships/slideLayout" Target="../slideLayouts/slideLayout25.xml"/><Relationship Id="rId17" Type="http://schemas.openxmlformats.org/officeDocument/2006/relationships/slideLayout" Target="../slideLayouts/slideLayout30.xml"/><Relationship Id="rId25" Type="http://schemas.openxmlformats.org/officeDocument/2006/relationships/slideLayout" Target="../slideLayouts/slideLayout38.xml"/><Relationship Id="rId33" Type="http://schemas.openxmlformats.org/officeDocument/2006/relationships/slideLayout" Target="../slideLayouts/slideLayout46.xml"/><Relationship Id="rId38" Type="http://schemas.openxmlformats.org/officeDocument/2006/relationships/slideLayout" Target="../slideLayouts/slideLayout51.xml"/><Relationship Id="rId46" Type="http://schemas.openxmlformats.org/officeDocument/2006/relationships/slideLayout" Target="../slideLayouts/slideLayout59.xml"/><Relationship Id="rId59" Type="http://schemas.openxmlformats.org/officeDocument/2006/relationships/slideLayout" Target="../slideLayouts/slideLayout72.xml"/><Relationship Id="rId67" Type="http://schemas.openxmlformats.org/officeDocument/2006/relationships/slideLayout" Target="../slideLayouts/slideLayout80.xml"/><Relationship Id="rId103" Type="http://schemas.openxmlformats.org/officeDocument/2006/relationships/slideLayout" Target="../slideLayouts/slideLayout116.xml"/><Relationship Id="rId108" Type="http://schemas.openxmlformats.org/officeDocument/2006/relationships/theme" Target="../theme/theme2.xml"/><Relationship Id="rId20" Type="http://schemas.openxmlformats.org/officeDocument/2006/relationships/slideLayout" Target="../slideLayouts/slideLayout33.xml"/><Relationship Id="rId41" Type="http://schemas.openxmlformats.org/officeDocument/2006/relationships/slideLayout" Target="../slideLayouts/slideLayout54.xml"/><Relationship Id="rId54" Type="http://schemas.openxmlformats.org/officeDocument/2006/relationships/slideLayout" Target="../slideLayouts/slideLayout67.xml"/><Relationship Id="rId62" Type="http://schemas.openxmlformats.org/officeDocument/2006/relationships/slideLayout" Target="../slideLayouts/slideLayout75.xml"/><Relationship Id="rId70" Type="http://schemas.openxmlformats.org/officeDocument/2006/relationships/slideLayout" Target="../slideLayouts/slideLayout83.xml"/><Relationship Id="rId75" Type="http://schemas.openxmlformats.org/officeDocument/2006/relationships/slideLayout" Target="../slideLayouts/slideLayout88.xml"/><Relationship Id="rId83" Type="http://schemas.openxmlformats.org/officeDocument/2006/relationships/slideLayout" Target="../slideLayouts/slideLayout96.xml"/><Relationship Id="rId88" Type="http://schemas.openxmlformats.org/officeDocument/2006/relationships/slideLayout" Target="../slideLayouts/slideLayout101.xml"/><Relationship Id="rId91" Type="http://schemas.openxmlformats.org/officeDocument/2006/relationships/slideLayout" Target="../slideLayouts/slideLayout104.xml"/><Relationship Id="rId96" Type="http://schemas.openxmlformats.org/officeDocument/2006/relationships/slideLayout" Target="../slideLayouts/slideLayout109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5" Type="http://schemas.openxmlformats.org/officeDocument/2006/relationships/slideLayout" Target="../slideLayouts/slideLayout28.xml"/><Relationship Id="rId23" Type="http://schemas.openxmlformats.org/officeDocument/2006/relationships/slideLayout" Target="../slideLayouts/slideLayout36.xml"/><Relationship Id="rId28" Type="http://schemas.openxmlformats.org/officeDocument/2006/relationships/slideLayout" Target="../slideLayouts/slideLayout41.xml"/><Relationship Id="rId36" Type="http://schemas.openxmlformats.org/officeDocument/2006/relationships/slideLayout" Target="../slideLayouts/slideLayout49.xml"/><Relationship Id="rId49" Type="http://schemas.openxmlformats.org/officeDocument/2006/relationships/slideLayout" Target="../slideLayouts/slideLayout62.xml"/><Relationship Id="rId57" Type="http://schemas.openxmlformats.org/officeDocument/2006/relationships/slideLayout" Target="../slideLayouts/slideLayout70.xml"/><Relationship Id="rId106" Type="http://schemas.openxmlformats.org/officeDocument/2006/relationships/slideLayout" Target="../slideLayouts/slideLayout119.xml"/><Relationship Id="rId10" Type="http://schemas.openxmlformats.org/officeDocument/2006/relationships/slideLayout" Target="../slideLayouts/slideLayout23.xml"/><Relationship Id="rId31" Type="http://schemas.openxmlformats.org/officeDocument/2006/relationships/slideLayout" Target="../slideLayouts/slideLayout44.xml"/><Relationship Id="rId44" Type="http://schemas.openxmlformats.org/officeDocument/2006/relationships/slideLayout" Target="../slideLayouts/slideLayout57.xml"/><Relationship Id="rId52" Type="http://schemas.openxmlformats.org/officeDocument/2006/relationships/slideLayout" Target="../slideLayouts/slideLayout65.xml"/><Relationship Id="rId60" Type="http://schemas.openxmlformats.org/officeDocument/2006/relationships/slideLayout" Target="../slideLayouts/slideLayout73.xml"/><Relationship Id="rId65" Type="http://schemas.openxmlformats.org/officeDocument/2006/relationships/slideLayout" Target="../slideLayouts/slideLayout78.xml"/><Relationship Id="rId73" Type="http://schemas.openxmlformats.org/officeDocument/2006/relationships/slideLayout" Target="../slideLayouts/slideLayout86.xml"/><Relationship Id="rId78" Type="http://schemas.openxmlformats.org/officeDocument/2006/relationships/slideLayout" Target="../slideLayouts/slideLayout91.xml"/><Relationship Id="rId81" Type="http://schemas.openxmlformats.org/officeDocument/2006/relationships/slideLayout" Target="../slideLayouts/slideLayout94.xml"/><Relationship Id="rId86" Type="http://schemas.openxmlformats.org/officeDocument/2006/relationships/slideLayout" Target="../slideLayouts/slideLayout99.xml"/><Relationship Id="rId94" Type="http://schemas.openxmlformats.org/officeDocument/2006/relationships/slideLayout" Target="../slideLayouts/slideLayout107.xml"/><Relationship Id="rId99" Type="http://schemas.openxmlformats.org/officeDocument/2006/relationships/slideLayout" Target="../slideLayouts/slideLayout112.xml"/><Relationship Id="rId101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6.xml"/><Relationship Id="rId18" Type="http://schemas.openxmlformats.org/officeDocument/2006/relationships/slideLayout" Target="../slideLayouts/slideLayout31.xml"/><Relationship Id="rId39" Type="http://schemas.openxmlformats.org/officeDocument/2006/relationships/slideLayout" Target="../slideLayouts/slideLayout52.xml"/><Relationship Id="rId109" Type="http://schemas.openxmlformats.org/officeDocument/2006/relationships/image" Target="../media/image2.png"/><Relationship Id="rId34" Type="http://schemas.openxmlformats.org/officeDocument/2006/relationships/slideLayout" Target="../slideLayouts/slideLayout47.xml"/><Relationship Id="rId50" Type="http://schemas.openxmlformats.org/officeDocument/2006/relationships/slideLayout" Target="../slideLayouts/slideLayout63.xml"/><Relationship Id="rId55" Type="http://schemas.openxmlformats.org/officeDocument/2006/relationships/slideLayout" Target="../slideLayouts/slideLayout68.xml"/><Relationship Id="rId76" Type="http://schemas.openxmlformats.org/officeDocument/2006/relationships/slideLayout" Target="../slideLayouts/slideLayout89.xml"/><Relationship Id="rId97" Type="http://schemas.openxmlformats.org/officeDocument/2006/relationships/slideLayout" Target="../slideLayouts/slideLayout110.xml"/><Relationship Id="rId104" Type="http://schemas.openxmlformats.org/officeDocument/2006/relationships/slideLayout" Target="../slideLayouts/slideLayout117.xml"/><Relationship Id="rId7" Type="http://schemas.openxmlformats.org/officeDocument/2006/relationships/slideLayout" Target="../slideLayouts/slideLayout20.xml"/><Relationship Id="rId71" Type="http://schemas.openxmlformats.org/officeDocument/2006/relationships/slideLayout" Target="../slideLayouts/slideLayout84.xml"/><Relationship Id="rId92" Type="http://schemas.openxmlformats.org/officeDocument/2006/relationships/slideLayout" Target="../slideLayouts/slideLayout105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8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123.xml"/><Relationship Id="rId7" Type="http://schemas.openxmlformats.org/officeDocument/2006/relationships/slideLayout" Target="../slideLayouts/slideLayout127.xml"/><Relationship Id="rId12" Type="http://schemas.openxmlformats.org/officeDocument/2006/relationships/slideLayout" Target="../slideLayouts/slideLayout132.xml"/><Relationship Id="rId2" Type="http://schemas.openxmlformats.org/officeDocument/2006/relationships/slideLayout" Target="../slideLayouts/slideLayout122.xml"/><Relationship Id="rId1" Type="http://schemas.openxmlformats.org/officeDocument/2006/relationships/slideLayout" Target="../slideLayouts/slideLayout121.xml"/><Relationship Id="rId6" Type="http://schemas.openxmlformats.org/officeDocument/2006/relationships/slideLayout" Target="../slideLayouts/slideLayout126.xml"/><Relationship Id="rId11" Type="http://schemas.openxmlformats.org/officeDocument/2006/relationships/slideLayout" Target="../slideLayouts/slideLayout131.xml"/><Relationship Id="rId5" Type="http://schemas.openxmlformats.org/officeDocument/2006/relationships/slideLayout" Target="../slideLayouts/slideLayout125.xml"/><Relationship Id="rId10" Type="http://schemas.openxmlformats.org/officeDocument/2006/relationships/slideLayout" Target="../slideLayouts/slideLayout130.xml"/><Relationship Id="rId4" Type="http://schemas.openxmlformats.org/officeDocument/2006/relationships/slideLayout" Target="../slideLayouts/slideLayout124.xml"/><Relationship Id="rId9" Type="http://schemas.openxmlformats.org/officeDocument/2006/relationships/slideLayout" Target="../slideLayouts/slideLayout12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05979"/>
            <a:ext cx="822960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00151"/>
            <a:ext cx="8229600" cy="3394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4683919"/>
            <a:ext cx="2895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4683919"/>
            <a:ext cx="2133600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DBC9B95-C4EA-4F48-9F84-1EA286A7ACCB}" type="slidenum">
              <a:rPr lang="en-US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3943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846" r:id="rId12"/>
    <p:sldLayoutId id="2147483847" r:id="rId13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05979"/>
            <a:ext cx="7772400" cy="85725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085850"/>
            <a:ext cx="7772400" cy="3429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4643437"/>
            <a:ext cx="2476500" cy="357188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fld id="{B6EFF05B-E7AD-43BE-B06F-7ADC44637262}" type="datetimeFigureOut">
              <a:rPr lang="fa-IR" smtClean="0">
                <a:solidFill>
                  <a:srgbClr val="1F497D"/>
                </a:solidFill>
              </a:rPr>
              <a:pPr/>
              <a:t>15/09/1436</a:t>
            </a:fld>
            <a:endParaRPr lang="fa-IR">
              <a:solidFill>
                <a:srgbClr val="1F497D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4629150"/>
            <a:ext cx="3962400" cy="3429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050">
                <a:solidFill>
                  <a:schemeClr val="tx2"/>
                </a:solidFill>
              </a:defRPr>
            </a:lvl1pPr>
          </a:lstStyle>
          <a:p>
            <a:endParaRPr lang="fa-IR">
              <a:solidFill>
                <a:srgbClr val="1F497D"/>
              </a:solidFill>
            </a:endParaRP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4657725"/>
            <a:ext cx="457200" cy="3429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05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0630B3F6-5149-4FE3-B017-DDA3A854D13F}" type="slidenum">
              <a:rPr lang="fa-IR" smtClean="0"/>
              <a:pPr/>
              <a:t>‹#›</a:t>
            </a:fld>
            <a:endParaRPr lang="fa-I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10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134"/>
            <a:ext cx="9144000" cy="5133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5744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  <p:sldLayoutId id="2147483885" r:id="rId11"/>
    <p:sldLayoutId id="2147483886" r:id="rId12"/>
    <p:sldLayoutId id="2147483887" r:id="rId13"/>
    <p:sldLayoutId id="2147483888" r:id="rId14"/>
    <p:sldLayoutId id="2147483889" r:id="rId15"/>
    <p:sldLayoutId id="2147483890" r:id="rId16"/>
    <p:sldLayoutId id="2147483891" r:id="rId17"/>
    <p:sldLayoutId id="2147483892" r:id="rId18"/>
    <p:sldLayoutId id="2147483893" r:id="rId19"/>
    <p:sldLayoutId id="2147483894" r:id="rId20"/>
    <p:sldLayoutId id="2147483895" r:id="rId21"/>
    <p:sldLayoutId id="2147483896" r:id="rId22"/>
    <p:sldLayoutId id="2147483897" r:id="rId23"/>
    <p:sldLayoutId id="2147483898" r:id="rId24"/>
    <p:sldLayoutId id="2147483899" r:id="rId25"/>
    <p:sldLayoutId id="2147483900" r:id="rId26"/>
    <p:sldLayoutId id="2147483901" r:id="rId27"/>
    <p:sldLayoutId id="2147483902" r:id="rId28"/>
    <p:sldLayoutId id="2147483903" r:id="rId29"/>
    <p:sldLayoutId id="2147483904" r:id="rId30"/>
    <p:sldLayoutId id="2147483905" r:id="rId31"/>
    <p:sldLayoutId id="2147483906" r:id="rId32"/>
    <p:sldLayoutId id="2147483907" r:id="rId33"/>
    <p:sldLayoutId id="2147483908" r:id="rId34"/>
    <p:sldLayoutId id="2147483909" r:id="rId35"/>
    <p:sldLayoutId id="2147483910" r:id="rId36"/>
    <p:sldLayoutId id="2147483911" r:id="rId37"/>
    <p:sldLayoutId id="2147483912" r:id="rId38"/>
    <p:sldLayoutId id="2147483913" r:id="rId39"/>
    <p:sldLayoutId id="2147483914" r:id="rId40"/>
    <p:sldLayoutId id="2147483915" r:id="rId41"/>
    <p:sldLayoutId id="2147483916" r:id="rId42"/>
    <p:sldLayoutId id="2147483917" r:id="rId43"/>
    <p:sldLayoutId id="2147483918" r:id="rId44"/>
    <p:sldLayoutId id="2147483919" r:id="rId45"/>
    <p:sldLayoutId id="2147483920" r:id="rId46"/>
    <p:sldLayoutId id="2147483921" r:id="rId47"/>
    <p:sldLayoutId id="2147483922" r:id="rId48"/>
    <p:sldLayoutId id="2147483923" r:id="rId49"/>
    <p:sldLayoutId id="2147483924" r:id="rId50"/>
    <p:sldLayoutId id="2147483925" r:id="rId51"/>
    <p:sldLayoutId id="2147483926" r:id="rId52"/>
    <p:sldLayoutId id="2147483927" r:id="rId53"/>
    <p:sldLayoutId id="2147483928" r:id="rId54"/>
    <p:sldLayoutId id="2147483929" r:id="rId55"/>
    <p:sldLayoutId id="2147483930" r:id="rId56"/>
    <p:sldLayoutId id="2147483931" r:id="rId57"/>
    <p:sldLayoutId id="2147483932" r:id="rId58"/>
    <p:sldLayoutId id="2147483933" r:id="rId59"/>
    <p:sldLayoutId id="2147483934" r:id="rId60"/>
    <p:sldLayoutId id="2147483935" r:id="rId61"/>
    <p:sldLayoutId id="2147483936" r:id="rId62"/>
    <p:sldLayoutId id="2147483937" r:id="rId63"/>
    <p:sldLayoutId id="2147483938" r:id="rId64"/>
    <p:sldLayoutId id="2147483939" r:id="rId65"/>
    <p:sldLayoutId id="2147483940" r:id="rId66"/>
    <p:sldLayoutId id="2147483941" r:id="rId67"/>
    <p:sldLayoutId id="2147483942" r:id="rId68"/>
    <p:sldLayoutId id="2147483943" r:id="rId69"/>
    <p:sldLayoutId id="2147483944" r:id="rId70"/>
    <p:sldLayoutId id="2147483945" r:id="rId71"/>
    <p:sldLayoutId id="2147483946" r:id="rId72"/>
    <p:sldLayoutId id="2147483947" r:id="rId73"/>
    <p:sldLayoutId id="2147483948" r:id="rId74"/>
    <p:sldLayoutId id="2147483949" r:id="rId75"/>
    <p:sldLayoutId id="2147483950" r:id="rId76"/>
    <p:sldLayoutId id="2147483951" r:id="rId77"/>
    <p:sldLayoutId id="2147483952" r:id="rId78"/>
    <p:sldLayoutId id="2147483953" r:id="rId79"/>
    <p:sldLayoutId id="2147483954" r:id="rId80"/>
    <p:sldLayoutId id="2147483955" r:id="rId81"/>
    <p:sldLayoutId id="2147483956" r:id="rId82"/>
    <p:sldLayoutId id="2147483957" r:id="rId83"/>
    <p:sldLayoutId id="2147483958" r:id="rId84"/>
    <p:sldLayoutId id="2147483959" r:id="rId85"/>
    <p:sldLayoutId id="2147483960" r:id="rId86"/>
    <p:sldLayoutId id="2147483961" r:id="rId87"/>
    <p:sldLayoutId id="2147483962" r:id="rId88"/>
    <p:sldLayoutId id="2147483963" r:id="rId89"/>
    <p:sldLayoutId id="2147483964" r:id="rId90"/>
    <p:sldLayoutId id="2147483965" r:id="rId91"/>
    <p:sldLayoutId id="2147483966" r:id="rId92"/>
    <p:sldLayoutId id="2147483967" r:id="rId93"/>
    <p:sldLayoutId id="2147483968" r:id="rId94"/>
    <p:sldLayoutId id="2147483969" r:id="rId95"/>
    <p:sldLayoutId id="2147483970" r:id="rId96"/>
    <p:sldLayoutId id="2147483971" r:id="rId97"/>
    <p:sldLayoutId id="2147483972" r:id="rId98"/>
    <p:sldLayoutId id="2147483973" r:id="rId99"/>
    <p:sldLayoutId id="2147483974" r:id="rId100"/>
    <p:sldLayoutId id="2147483975" r:id="rId101"/>
    <p:sldLayoutId id="2147483976" r:id="rId102"/>
    <p:sldLayoutId id="2147483977" r:id="rId103"/>
    <p:sldLayoutId id="2147483978" r:id="rId104"/>
    <p:sldLayoutId id="2147483979" r:id="rId105"/>
    <p:sldLayoutId id="2147483980" r:id="rId106"/>
    <p:sldLayoutId id="2147483981" r:id="rId10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rtl="1" eaLnBrk="1" latinLnBrk="0" hangingPunct="1">
        <a:spcBef>
          <a:spcPct val="0"/>
        </a:spcBef>
        <a:buNone/>
        <a:defRPr kumimoji="0" sz="3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05740" indent="-205740" algn="r" rtl="1" eaLnBrk="1" latinLnBrk="0" hangingPunct="1">
        <a:spcBef>
          <a:spcPts val="435"/>
        </a:spcBef>
        <a:buClr>
          <a:schemeClr val="accent1"/>
        </a:buClr>
        <a:buSzPct val="85000"/>
        <a:buFont typeface="Wingdings 2"/>
        <a:buChar char=""/>
        <a:defRPr kumimoji="0" sz="1950" kern="1200">
          <a:solidFill>
            <a:schemeClr val="tx1"/>
          </a:solidFill>
          <a:latin typeface="+mn-lt"/>
          <a:ea typeface="+mn-ea"/>
          <a:cs typeface="+mn-cs"/>
        </a:defRPr>
      </a:lvl1pPr>
      <a:lvl2pPr marL="411480" indent="-171450" algn="r" rtl="1" eaLnBrk="1" latinLnBrk="0" hangingPunct="1">
        <a:spcBef>
          <a:spcPts val="278"/>
        </a:spcBef>
        <a:buClr>
          <a:schemeClr val="accent2"/>
        </a:buClr>
        <a:buSzPct val="85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17220" indent="-171450" algn="r" rtl="1" eaLnBrk="1" latinLnBrk="0" hangingPunct="1">
        <a:spcBef>
          <a:spcPts val="278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822960" indent="-171450" algn="r" rtl="1" eaLnBrk="1" latinLnBrk="0" hangingPunct="1">
        <a:spcBef>
          <a:spcPts val="278"/>
        </a:spcBef>
        <a:buClr>
          <a:schemeClr val="accent3"/>
        </a:buClr>
        <a:buSzPct val="80000"/>
        <a:buFont typeface="Wingdings 2"/>
        <a:buChar char="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indent="-171450" algn="r" rtl="1" eaLnBrk="1" latinLnBrk="0" hangingPunct="1">
        <a:spcBef>
          <a:spcPts val="278"/>
        </a:spcBef>
        <a:buClr>
          <a:schemeClr val="accent3"/>
        </a:buClr>
        <a:buFontTx/>
        <a:buChar char="o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234440" indent="-171450" algn="r" rtl="1" eaLnBrk="1" latinLnBrk="0" hangingPunct="1">
        <a:spcBef>
          <a:spcPts val="278"/>
        </a:spcBef>
        <a:buClr>
          <a:schemeClr val="accent3"/>
        </a:buClr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71450" algn="r" rtl="1" eaLnBrk="1" latinLnBrk="0" hangingPunct="1">
        <a:spcBef>
          <a:spcPts val="278"/>
        </a:spcBef>
        <a:buClr>
          <a:schemeClr val="accent2"/>
        </a:buClr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1645920" indent="-171450" algn="r" rtl="1" eaLnBrk="1" latinLnBrk="0" hangingPunct="1">
        <a:spcBef>
          <a:spcPts val="278"/>
        </a:spcBef>
        <a:buClr>
          <a:schemeClr val="accent1">
            <a:tint val="60000"/>
          </a:schemeClr>
        </a:buClr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1851660" indent="-171450" algn="r" rtl="1" eaLnBrk="1" latinLnBrk="0" hangingPunct="1">
        <a:spcBef>
          <a:spcPts val="278"/>
        </a:spcBef>
        <a:buClr>
          <a:schemeClr val="accent2">
            <a:tint val="60000"/>
          </a:schemeClr>
        </a:buClr>
        <a:buChar char="•"/>
        <a:defRPr kumimoji="0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35894" y="528843"/>
            <a:ext cx="8272212" cy="892166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35894" y="1752002"/>
            <a:ext cx="8272212" cy="26420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04464" y="4467103"/>
            <a:ext cx="2133599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pPr defTabSz="342900"/>
            <a:fld id="{B61BEF0D-F0BB-DE4B-95CE-6DB70DBA9567}" type="datetimeFigureOut">
              <a:rPr lang="en-US" smtClean="0">
                <a:solidFill>
                  <a:srgbClr val="903163"/>
                </a:solidFill>
              </a:rPr>
              <a:pPr defTabSz="342900"/>
              <a:t>7/1/2015</a:t>
            </a:fld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5894" y="4463859"/>
            <a:ext cx="5187908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675" cap="all">
                <a:solidFill>
                  <a:schemeClr val="accent2"/>
                </a:solidFill>
              </a:defRPr>
            </a:lvl1pPr>
          </a:lstStyle>
          <a:p>
            <a:pPr defTabSz="342900"/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8725" y="4467103"/>
            <a:ext cx="789383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675">
                <a:solidFill>
                  <a:schemeClr val="accent2"/>
                </a:solidFill>
              </a:defRPr>
            </a:lvl1pPr>
          </a:lstStyle>
          <a:p>
            <a:pPr defTabSz="342900"/>
            <a:fld id="{D57F1E4F-1CFF-5643-939E-217C01CDF565}" type="slidenum">
              <a:rPr lang="en-US" smtClean="0">
                <a:solidFill>
                  <a:srgbClr val="903163"/>
                </a:solidFill>
              </a:rPr>
              <a:pPr defTabSz="342900"/>
              <a:t>‹#›</a:t>
            </a:fld>
            <a:endParaRPr lang="en-US" dirty="0">
              <a:solidFill>
                <a:srgbClr val="903163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34901" y="342900"/>
            <a:ext cx="2777490" cy="71248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6031610" y="340232"/>
            <a:ext cx="2777490" cy="73916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181373" y="342900"/>
            <a:ext cx="2777490" cy="6858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072338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</p:sldLayoutIdLst>
  <p:transition spd="med">
    <p:pull/>
  </p:transition>
  <p:txStyles>
    <p:titleStyle>
      <a:lvl1pPr algn="l" defTabSz="342900" rtl="0" eaLnBrk="1" latinLnBrk="0" hangingPunct="1">
        <a:spcBef>
          <a:spcPct val="0"/>
        </a:spcBef>
        <a:buNone/>
        <a:defRPr sz="21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9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350" kern="1200">
          <a:solidFill>
            <a:schemeClr val="tx2"/>
          </a:solidFill>
          <a:latin typeface="+mn-lt"/>
          <a:ea typeface="+mn-ea"/>
          <a:cs typeface="+mn-cs"/>
        </a:defRPr>
      </a:lvl1pPr>
      <a:lvl2pPr marL="472500" indent="-229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200" kern="1200">
          <a:solidFill>
            <a:schemeClr val="tx2"/>
          </a:solidFill>
          <a:latin typeface="+mn-lt"/>
          <a:ea typeface="+mn-ea"/>
          <a:cs typeface="+mn-cs"/>
        </a:defRPr>
      </a:lvl2pPr>
      <a:lvl3pPr marL="675000" indent="-202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1050" kern="1200">
          <a:solidFill>
            <a:schemeClr val="tx2"/>
          </a:solidFill>
          <a:latin typeface="+mn-lt"/>
          <a:ea typeface="+mn-ea"/>
          <a:cs typeface="+mn-cs"/>
        </a:defRPr>
      </a:lvl3pPr>
      <a:lvl4pPr marL="93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4pPr>
      <a:lvl5pPr marL="1201500" indent="-17550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5pPr>
      <a:lvl6pPr marL="142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6pPr>
      <a:lvl7pPr marL="165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7pPr>
      <a:lvl8pPr marL="1875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8pPr>
      <a:lvl9pPr marL="2100000" indent="-171450" algn="l" defTabSz="342900" rtl="0" eaLnBrk="1" latinLnBrk="0" hangingPunct="1">
        <a:spcBef>
          <a:spcPct val="20000"/>
        </a:spcBef>
        <a:spcAft>
          <a:spcPts val="450"/>
        </a:spcAft>
        <a:buClr>
          <a:schemeClr val="accent2"/>
        </a:buClr>
        <a:buSzPct val="92000"/>
        <a:buFont typeface="Wingdings 2" panose="05020102010507070707" pitchFamily="18" charset="2"/>
        <a:buChar char=""/>
        <a:defRPr sz="9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2.xml"/><Relationship Id="rId1" Type="http://schemas.openxmlformats.org/officeDocument/2006/relationships/slideLayout" Target="../slideLayouts/slideLayout13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6.xml"/><Relationship Id="rId6" Type="http://schemas.openxmlformats.org/officeDocument/2006/relationships/slide" Target="slide3.xml"/><Relationship Id="rId5" Type="http://schemas.openxmlformats.org/officeDocument/2006/relationships/slide" Target="slide19.xml"/><Relationship Id="rId4" Type="http://schemas.openxmlformats.org/officeDocument/2006/relationships/slide" Target="slide1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0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0543" y="742952"/>
            <a:ext cx="5562917" cy="3829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314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337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1885950"/>
            <a:ext cx="8839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fa-IR" sz="4000" b="1" dirty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طرح توسعه دانش فنی فرآیند تبدیل هیدروژنی نفت خام و باقیمانده های سنگین </a:t>
            </a:r>
            <a:r>
              <a:rPr lang="fa-IR" sz="4000" dirty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US" sz="4000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HRH</a:t>
            </a:r>
            <a:r>
              <a:rPr lang="fa-IR" sz="4000" dirty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en-US" sz="4000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6573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2166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57075"/>
            <a:ext cx="89916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0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مشخصات طرح</a:t>
            </a:r>
            <a:endParaRPr lang="fa-IR" sz="20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421588"/>
              </p:ext>
            </p:extLst>
          </p:nvPr>
        </p:nvGraphicFramePr>
        <p:xfrm>
          <a:off x="304800" y="744461"/>
          <a:ext cx="8534400" cy="434188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768012"/>
                <a:gridCol w="1334784"/>
                <a:gridCol w="1810535"/>
                <a:gridCol w="1810534"/>
                <a:gridCol w="1810535"/>
              </a:tblGrid>
              <a:tr h="351717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دستگاه سفارش دهنده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وزارت</a:t>
                      </a:r>
                      <a:r>
                        <a:rPr lang="fa-IR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نفت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7399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دستگاه بهره بردار</a:t>
                      </a:r>
                      <a:endParaRPr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شرکت</a:t>
                      </a:r>
                      <a:r>
                        <a:rPr lang="fa-IR" sz="1600" b="1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ملی پخش و پالایش فرآورده های نفتی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51989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مجری محوری دانشگاهی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پژوهشگاه شیمی و مهندسی شیمی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951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مجری محوری صنعتی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پژوهشگاه صنعت</a:t>
                      </a:r>
                      <a:r>
                        <a:rPr lang="fa-IR" sz="16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نفت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951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مجریان همکار دانشگاهی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تهران-دانشگاه </a:t>
                      </a: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رازی کرمانشاه-دانشگاه </a:t>
                      </a: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صنعتی امیرکبیر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953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مدیر طرح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دکتر انبیا (سابق)</a:t>
                      </a:r>
                      <a:r>
                        <a:rPr lang="fa-IR" sz="16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– دکتر امیدخواه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143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ناظر فنی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مهندس متاجي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143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رئیس کمیته</a:t>
                      </a:r>
                      <a:r>
                        <a:rPr lang="fa-IR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راهبری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دکتر</a:t>
                      </a:r>
                      <a:r>
                        <a:rPr lang="fa-IR" sz="1600" b="1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امیدوار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4951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Zar" panose="00000400000000000000" pitchFamily="2" charset="-78"/>
                        </a:rPr>
                        <a:t>تعداد جلسات کمیته راهبری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cs typeface="B Zar" panose="00000400000000000000" pitchFamily="2" charset="-78"/>
                        </a:rPr>
                        <a:t>5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75029">
                <a:tc rowSpan="5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aseline="0" dirty="0" smtClean="0">
                          <a:effectLst/>
                          <a:cs typeface="B Zar" panose="00000400000000000000" pitchFamily="2" charset="-78"/>
                        </a:rPr>
                        <a:t>منابع مالی تخصیص یافته</a:t>
                      </a:r>
                    </a:p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(میلیون ریال)</a:t>
                      </a:r>
                      <a:endParaRPr lang="en-US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عتف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پژوهشگاه شیمی 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4500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4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9700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8589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تهران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3000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رازی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1200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صنعتی امیرکبیر </a:t>
                      </a:r>
                      <a:endParaRPr lang="en-US" sz="14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1000</a:t>
                      </a:r>
                      <a:endParaRPr lang="en-US" sz="14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4756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955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دستگاه بهره</a:t>
                      </a:r>
                      <a:r>
                        <a:rPr lang="fa-IR" sz="14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بردار</a:t>
                      </a:r>
                      <a:endParaRPr lang="en-US" sz="14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0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48429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اعضای کارگروه ارزیابی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0211613"/>
              </p:ext>
            </p:extLst>
          </p:nvPr>
        </p:nvGraphicFramePr>
        <p:xfrm>
          <a:off x="609600" y="819150"/>
          <a:ext cx="7848600" cy="411480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8006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نقش در کارگروه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عضو محترم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دبیر محترم شورای عالی عتف</a:t>
                      </a:r>
                      <a:endParaRPr lang="en-US" sz="2400" b="0" dirty="0" smtClean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دکتر امیدخواه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دبیر محترم شورای عالی عتف</a:t>
                      </a:r>
                      <a:endParaRPr lang="en-US" sz="2400" b="0" dirty="0" smtClean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دکتر فریبرز رشیدی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دبیر محترم شورای عالی عتف</a:t>
                      </a:r>
                      <a:endParaRPr lang="en-US" sz="2400" b="0" dirty="0" smtClean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دکتر یدالله سبوحی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کمیته</a:t>
                      </a:r>
                      <a:r>
                        <a:rPr lang="fa-IR" sz="2400" b="0" baseline="0" dirty="0" smtClean="0">
                          <a:cs typeface="B Zar" panose="00000400000000000000" pitchFamily="2" charset="-78"/>
                        </a:rPr>
                        <a:t> راهبری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دکتر حمید امیدوار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کمیسیون تخصصی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دکتر انبیاء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1800" b="0" dirty="0" smtClean="0">
                          <a:cs typeface="B Zar" panose="00000400000000000000" pitchFamily="2" charset="-78"/>
                        </a:rPr>
                        <a:t>نماینده معاونت برنامه</a:t>
                      </a:r>
                      <a:r>
                        <a:rPr lang="fa-IR" sz="1800" b="0" baseline="0" dirty="0" smtClean="0">
                          <a:cs typeface="B Zar" panose="00000400000000000000" pitchFamily="2" charset="-78"/>
                        </a:rPr>
                        <a:t> ریزی و نظارت راهبردی ریاست جمهوری</a:t>
                      </a:r>
                      <a:endParaRPr lang="en-US" sz="18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مهندس</a:t>
                      </a:r>
                      <a:r>
                        <a:rPr lang="fa-IR" sz="2400" b="0" baseline="0" dirty="0" smtClean="0">
                          <a:cs typeface="B Zar" panose="00000400000000000000" pitchFamily="2" charset="-78"/>
                        </a:rPr>
                        <a:t> مجید نامنی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دستگاه سفارش دهنده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مهندس گلزاری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ناظر طرح کلان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مهندس متاجی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8130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جمع بندی نظرات کارگروه ارزیابی 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154040"/>
              </p:ext>
            </p:extLst>
          </p:nvPr>
        </p:nvGraphicFramePr>
        <p:xfrm>
          <a:off x="304800" y="720351"/>
          <a:ext cx="8534400" cy="4381176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79660"/>
                <a:gridCol w="6454740"/>
              </a:tblGrid>
              <a:tr h="346432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طرح نیازمند انجام اصلاحات</a:t>
                      </a:r>
                      <a:r>
                        <a:rPr lang="fa-IR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است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1427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عنوان طرح</a:t>
                      </a:r>
                      <a:endParaRPr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دو</a:t>
                      </a:r>
                      <a:r>
                        <a:rPr lang="fa-I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نفر از اعضای کارگروه به تغییر عنوان طرح به «توسعه دانش فنی فرآیند تبدیل نفت خام سنگین به فرآورده های سبک» تاکید داشتند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46700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محدوده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شرح در ادامه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85840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خروجی طرح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شرح در ادامه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79166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شرح خدمات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باتوجه</a:t>
                      </a:r>
                      <a:r>
                        <a:rPr lang="fa-I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به اینکه شرح خدمات ارائه شده بر مبنای به اتمام رسیدن پروژه واحد200 بشکه ای وزارت نفت تنظیم شده است و پس از آن قابل اجراست اکثر اعضای کارگروه بر تغییر شرح خدمات تاکید داشتند.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79168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شکست کار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با تغییر</a:t>
                      </a:r>
                      <a:r>
                        <a:rPr lang="fa-I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شرح خدمات طرح کلان، شکست کار طرح کلان نیز می بایست مورد بازنگری قرار گیرد.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266084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تیم مجری</a:t>
                      </a:r>
                    </a:p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محوری و همکار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شرح در ادامه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456498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مجریان در دانشگاه ها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شرح در ادامه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79166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کمیته راهبری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اکثر اعضای کارگروه</a:t>
                      </a:r>
                      <a:r>
                        <a:rPr lang="fa-IR" sz="16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به غیر از یک نفر ترکیب اعضای کمیته راهبری را مناسب دانستند.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82834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ناظر</a:t>
                      </a:r>
                      <a:endParaRPr lang="en-US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اکثر اعضای کارگروه</a:t>
                      </a:r>
                      <a:r>
                        <a:rPr lang="fa-IR" sz="16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ناظر فعلی طرح را مناسب دانسته، یکی از اعضا بر تخصص ناظر طرح در رشته مهندسی شیمی تاکید داشتند.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6950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جمع بندی نظرات کارگروه ارزیابی 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2400" y="590550"/>
            <a:ext cx="88392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طرح کلان حاضر با عنوان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HRH</a:t>
            </a:r>
            <a:r>
              <a:rPr lang="fa-IR" sz="2400" dirty="0" smtClean="0">
                <a:cs typeface="B Zar" panose="00000400000000000000" pitchFamily="2" charset="-78"/>
              </a:rPr>
              <a:t> یکی از روش های سبک سازی نفت خام سنگین است و سابقه حدودا 10 ساله در وزارت نفت برخوردار است.</a:t>
            </a:r>
          </a:p>
          <a:p>
            <a:pPr marL="285750" indent="-285750" algn="just" rtl="1">
              <a:buFontTx/>
              <a:buChar char="-"/>
            </a:pPr>
            <a:endParaRPr lang="fa-IR" sz="2400" dirty="0" smtClean="0">
              <a:cs typeface="B Zar" panose="00000400000000000000" pitchFamily="2" charset="-78"/>
            </a:endParaRPr>
          </a:p>
          <a:p>
            <a:pPr marL="285750" indent="-285750" algn="just" rtl="1"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کار روی این فناوری توسط پژوهشگاه صنعت نفت صورت پذیرفته و پتنت آن نیز به ثبت رسیده است. </a:t>
            </a:r>
          </a:p>
          <a:p>
            <a:pPr marL="285750" indent="-285750" algn="just" rtl="1">
              <a:buFontTx/>
              <a:buChar char="-"/>
            </a:pPr>
            <a:endParaRPr lang="fa-IR" sz="2400" dirty="0" smtClean="0">
              <a:cs typeface="B Zar" panose="00000400000000000000" pitchFamily="2" charset="-78"/>
            </a:endParaRPr>
          </a:p>
          <a:p>
            <a:pPr marL="285750" indent="-285750" algn="just" rtl="1"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پایلوت دو بشکه ای این طرح در پژوهشگاه صنعت نفت احداث شده و اکنون واحد 200 بشکه ای آن در حال احداث است.</a:t>
            </a:r>
          </a:p>
          <a:p>
            <a:pPr marL="285750" indent="-285750" algn="just" rtl="1">
              <a:buFontTx/>
              <a:buChar char="-"/>
            </a:pPr>
            <a:endParaRPr lang="fa-IR" sz="2400" dirty="0" smtClean="0">
              <a:cs typeface="B Zar" panose="00000400000000000000" pitchFamily="2" charset="-78"/>
            </a:endParaRPr>
          </a:p>
          <a:p>
            <a:pPr marL="285750" indent="-285750" algn="just" rtl="1"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بر اساس نظر نماینده وزارت نفت در کارگروه تا کنون 26 میلیارد تومان برای این طرح هزینه شده است و تقریبا بر اساس برآورد صورت پذیرفته 25 میلیارد تومان دیگر نیز جهت تکمیل و راه اندازی واحد 200 بشکه ای مورد نیاز می باشد.</a:t>
            </a:r>
          </a:p>
        </p:txBody>
      </p:sp>
    </p:spTree>
    <p:extLst>
      <p:ext uri="{BB962C8B-B14F-4D97-AF65-F5344CB8AC3E}">
        <p14:creationId xmlns:p14="http://schemas.microsoft.com/office/powerpoint/2010/main" val="214748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جمع بندی نظرات کارگروه ارزیابی 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895350"/>
            <a:ext cx="86106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براساس نظر نماینده وزارت نفت اولویت اول این وزارتخانه تامین منابع مالی این طرح است و تقریبا همه این منابع صرف خرید و نصب تجهیزات می شود. </a:t>
            </a:r>
          </a:p>
          <a:p>
            <a:pPr marL="285750" indent="-285750" algn="just" rtl="1">
              <a:buFontTx/>
              <a:buChar char="-"/>
            </a:pPr>
            <a:endParaRPr lang="fa-IR" sz="2400" dirty="0">
              <a:cs typeface="B Zar" panose="00000400000000000000" pitchFamily="2" charset="-78"/>
            </a:endParaRPr>
          </a:p>
          <a:p>
            <a:pPr marL="285750" indent="-285750" algn="just" rtl="1">
              <a:buFontTx/>
              <a:buChar char="-"/>
            </a:pPr>
            <a:r>
              <a:rPr lang="fa-IR" sz="2400" dirty="0">
                <a:cs typeface="B Zar" panose="00000400000000000000" pitchFamily="2" charset="-78"/>
              </a:rPr>
              <a:t>شرح خدمات ارائه شده توسط مجری صنعتی طرح (پژوهشگاه صنعت نفت) جهت مشارکت با دانشگاه اکثرا معطوف به اتمام واحد 200 بشکه ای و توسعه نسل جدید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HRH</a:t>
            </a:r>
            <a:r>
              <a:rPr lang="fa-IR" sz="2400" dirty="0">
                <a:cs typeface="B Zar" panose="00000400000000000000" pitchFamily="2" charset="-78"/>
              </a:rPr>
              <a:t> است. </a:t>
            </a:r>
            <a:endParaRPr lang="fa-IR" sz="2400" dirty="0" smtClean="0">
              <a:cs typeface="B Zar" panose="00000400000000000000" pitchFamily="2" charset="-78"/>
            </a:endParaRPr>
          </a:p>
          <a:p>
            <a:pPr marL="285750" indent="-285750" algn="just" rtl="1">
              <a:buFontTx/>
              <a:buChar char="-"/>
            </a:pPr>
            <a:endParaRPr lang="fa-IR" sz="2400" dirty="0">
              <a:cs typeface="B Zar" panose="00000400000000000000" pitchFamily="2" charset="-78"/>
            </a:endParaRPr>
          </a:p>
          <a:p>
            <a:pPr marL="285750" indent="-285750" algn="just" rtl="1"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اولویت </a:t>
            </a:r>
            <a:r>
              <a:rPr lang="fa-IR" sz="2400" dirty="0">
                <a:cs typeface="B Zar" panose="00000400000000000000" pitchFamily="2" charset="-78"/>
              </a:rPr>
              <a:t>اول حال حاضر وزارتخانه تشکیل واحد 200 بشکه ای است و طبق جمعبندی اعضای کارگروه عملا دانش فنی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HRH</a:t>
            </a:r>
            <a:r>
              <a:rPr lang="fa-IR" sz="2400" dirty="0">
                <a:cs typeface="B Zar" panose="00000400000000000000" pitchFamily="2" charset="-78"/>
              </a:rPr>
              <a:t> در اختیار </a:t>
            </a:r>
            <a:r>
              <a:rPr lang="fa-IR" sz="2400" dirty="0" smtClean="0">
                <a:cs typeface="B Zar" panose="00000400000000000000" pitchFamily="2" charset="-78"/>
              </a:rPr>
              <a:t>پژوهشگاه صنعت نفت </a:t>
            </a:r>
            <a:r>
              <a:rPr lang="fa-IR" sz="2400" dirty="0">
                <a:cs typeface="B Zar" panose="00000400000000000000" pitchFamily="2" charset="-78"/>
              </a:rPr>
              <a:t>بوده و بر اساس نظر یکی از </a:t>
            </a:r>
            <a:r>
              <a:rPr lang="fa-IR" sz="2400" dirty="0" smtClean="0">
                <a:cs typeface="B Zar" panose="00000400000000000000" pitchFamily="2" charset="-78"/>
              </a:rPr>
              <a:t>اعضای کارگروه این پژوهشگاه تمایل چندانی ندارد تا تجربیات خود را در اختیار مجریان دانشگاهی قرار دهد.</a:t>
            </a:r>
          </a:p>
        </p:txBody>
      </p:sp>
    </p:spTree>
    <p:extLst>
      <p:ext uri="{BB962C8B-B14F-4D97-AF65-F5344CB8AC3E}">
        <p14:creationId xmlns:p14="http://schemas.microsoft.com/office/powerpoint/2010/main" val="2951807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جمع بندی نظرات کارگروه ارزیابی 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895350"/>
            <a:ext cx="8610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lnSpc>
                <a:spcPct val="150000"/>
              </a:lnSpc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با توجه به موارد بیان شده سه گروه پیشنهاد توسط کارگروه ارزیابی ارائه شده است:</a:t>
            </a:r>
          </a:p>
          <a:p>
            <a:pPr algn="just" rtl="1">
              <a:lnSpc>
                <a:spcPct val="150000"/>
              </a:lnSpc>
            </a:pPr>
            <a:r>
              <a:rPr lang="fa-IR" sz="2400" dirty="0" smtClean="0">
                <a:cs typeface="B Zar" panose="00000400000000000000" pitchFamily="2" charset="-78"/>
              </a:rPr>
              <a:t>1- تغییر شرح خدمات طرح کلان حاضر به نحوی که معطوف به اتمام طرح 200 بشکه ای نباشد</a:t>
            </a:r>
          </a:p>
          <a:p>
            <a:pPr algn="just" rtl="1">
              <a:lnSpc>
                <a:spcPct val="150000"/>
              </a:lnSpc>
            </a:pPr>
            <a:r>
              <a:rPr lang="fa-IR" sz="2400" dirty="0" smtClean="0">
                <a:cs typeface="B Zar" panose="00000400000000000000" pitchFamily="2" charset="-78"/>
              </a:rPr>
              <a:t>2- توقف طرح کلان در شورای عالی عتف</a:t>
            </a:r>
          </a:p>
          <a:p>
            <a:pPr algn="just" rtl="1">
              <a:lnSpc>
                <a:spcPct val="150000"/>
              </a:lnSpc>
            </a:pPr>
            <a:r>
              <a:rPr lang="fa-IR" sz="2400" dirty="0" smtClean="0">
                <a:cs typeface="B Zar" panose="00000400000000000000" pitchFamily="2" charset="-78"/>
              </a:rPr>
              <a:t>3- تعریف طرح کلان </a:t>
            </a:r>
            <a:r>
              <a:rPr lang="fa-IR" sz="2400" dirty="0">
                <a:cs typeface="B Zar" panose="00000400000000000000" pitchFamily="2" charset="-78"/>
              </a:rPr>
              <a:t>جدید </a:t>
            </a:r>
            <a:r>
              <a:rPr lang="fa-IR" sz="2400" dirty="0" smtClean="0">
                <a:cs typeface="B Zar" panose="00000400000000000000" pitchFamily="2" charset="-78"/>
              </a:rPr>
              <a:t>با عنوان </a:t>
            </a:r>
            <a:r>
              <a:rPr lang="fa-IR" sz="2400" dirty="0">
                <a:cs typeface="B Zar" panose="00000400000000000000" pitchFamily="2" charset="-78"/>
              </a:rPr>
              <a:t>توسعه دانش فنی فرآیند تبدیل نفت سنگین به سبک (روش های غیر هیدروژنی)</a:t>
            </a:r>
            <a:endParaRPr lang="fa-IR" sz="2400" dirty="0" smtClean="0">
              <a:cs typeface="B Zar" panose="00000400000000000000" pitchFamily="2" charset="-78"/>
            </a:endParaRPr>
          </a:p>
        </p:txBody>
      </p:sp>
      <p:sp>
        <p:nvSpPr>
          <p:cNvPr id="6" name="Action Button: Home 5">
            <a:hlinkClick r:id="rId2" action="ppaction://hlinksldjump" highlightClick="1"/>
          </p:cNvPr>
          <p:cNvSpPr/>
          <p:nvPr/>
        </p:nvSpPr>
        <p:spPr>
          <a:xfrm>
            <a:off x="76200" y="64420"/>
            <a:ext cx="533400" cy="42380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22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337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1811000"/>
            <a:ext cx="8381999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1" fontAlgn="base">
              <a:spcBef>
                <a:spcPct val="0"/>
              </a:spcBef>
              <a:spcAft>
                <a:spcPct val="0"/>
              </a:spcAft>
            </a:pPr>
            <a:r>
              <a:rPr lang="fa-IR" sz="4400" b="1" dirty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ارائه پیشنهاد در خصوص مجریان طرح های کلان ملی وزارت نفت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6573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3196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5999" y="40661"/>
            <a:ext cx="68580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طرح های کلان ملی وزارت نفت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5231169"/>
              </p:ext>
            </p:extLst>
          </p:nvPr>
        </p:nvGraphicFramePr>
        <p:xfrm>
          <a:off x="228600" y="731520"/>
          <a:ext cx="8763001" cy="4391194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3857947"/>
                <a:gridCol w="1279132"/>
                <a:gridCol w="1578796"/>
                <a:gridCol w="2047126"/>
              </a:tblGrid>
              <a:tr h="390764">
                <a:tc row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a-IR" dirty="0" smtClean="0">
                          <a:solidFill>
                            <a:schemeClr val="tx1"/>
                          </a:solidFill>
                          <a:latin typeface="B Titir"/>
                          <a:cs typeface="B Titr" panose="00000700000000000000" pitchFamily="2" charset="-78"/>
                        </a:rPr>
                        <a:t>عنوان</a:t>
                      </a:r>
                      <a:r>
                        <a:rPr lang="fa-IR" baseline="0" dirty="0" smtClean="0">
                          <a:solidFill>
                            <a:schemeClr val="tx1"/>
                          </a:solidFill>
                          <a:latin typeface="B Titir"/>
                          <a:cs typeface="B Titr" panose="00000700000000000000" pitchFamily="2" charset="-78"/>
                        </a:rPr>
                        <a:t> طرح کلان ملی</a:t>
                      </a:r>
                      <a:endParaRPr lang="en-US" dirty="0">
                        <a:solidFill>
                          <a:schemeClr val="tx1"/>
                        </a:solidFill>
                        <a:latin typeface="B Titir"/>
                        <a:cs typeface="B Titr" panose="000007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rgbClr val="92D050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a-IR" dirty="0" smtClean="0">
                          <a:solidFill>
                            <a:schemeClr val="tx1"/>
                          </a:solidFill>
                          <a:latin typeface="B Titir"/>
                          <a:cs typeface="B Titr" panose="00000700000000000000" pitchFamily="2" charset="-78"/>
                        </a:rPr>
                        <a:t>مجری محوری</a:t>
                      </a:r>
                      <a:endParaRPr lang="en-US" dirty="0">
                        <a:solidFill>
                          <a:schemeClr val="tx1"/>
                        </a:solidFill>
                        <a:latin typeface="B Titir"/>
                        <a:cs typeface="B Titr" panose="00000700000000000000" pitchFamily="2" charset="-78"/>
                      </a:endParaRPr>
                    </a:p>
                  </a:txBody>
                  <a:tcPr marL="64878" marR="64878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dirty="0">
                        <a:solidFill>
                          <a:schemeClr val="tx1"/>
                        </a:solidFill>
                        <a:latin typeface="B Titir"/>
                        <a:cs typeface="B Titr" panose="000007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fa-IR" sz="1800" b="1" kern="1200" dirty="0" smtClean="0">
                          <a:solidFill>
                            <a:schemeClr val="tx1"/>
                          </a:solidFill>
                          <a:latin typeface="B Titir"/>
                          <a:ea typeface="+mn-ea"/>
                          <a:cs typeface="B Titr" panose="00000700000000000000" pitchFamily="2" charset="-78"/>
                        </a:rPr>
                        <a:t>مجری همکار</a:t>
                      </a:r>
                      <a:endParaRPr lang="en-US" sz="1800" b="1" kern="1200" dirty="0">
                        <a:solidFill>
                          <a:schemeClr val="tx1"/>
                        </a:solidFill>
                        <a:latin typeface="B Titir"/>
                        <a:ea typeface="+mn-ea"/>
                        <a:cs typeface="B Titr" panose="00000700000000000000" pitchFamily="2" charset="-78"/>
                      </a:endParaRPr>
                    </a:p>
                  </a:txBody>
                  <a:tcPr marL="64878" marR="64878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39076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a-IR" dirty="0" smtClean="0">
                          <a:solidFill>
                            <a:schemeClr val="tx1"/>
                          </a:solidFill>
                          <a:latin typeface="B Titir"/>
                          <a:cs typeface="B Titr" panose="00000700000000000000" pitchFamily="2" charset="-78"/>
                        </a:rPr>
                        <a:t>دانشگاهی</a:t>
                      </a:r>
                      <a:endParaRPr lang="en-US" dirty="0">
                        <a:solidFill>
                          <a:schemeClr val="tx1"/>
                        </a:solidFill>
                        <a:latin typeface="B Titir"/>
                        <a:cs typeface="B Titr" panose="00000700000000000000" pitchFamily="2" charset="-78"/>
                      </a:endParaRPr>
                    </a:p>
                  </a:txBody>
                  <a:tcPr marL="64878" marR="64878" marT="0" marB="0" anchor="ctr" anchorCtr="1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fa-IR" dirty="0" smtClean="0">
                          <a:solidFill>
                            <a:schemeClr val="tx1"/>
                          </a:solidFill>
                          <a:latin typeface="B Titir"/>
                          <a:cs typeface="B Titr" panose="00000700000000000000" pitchFamily="2" charset="-78"/>
                        </a:rPr>
                        <a:t>صنعتی</a:t>
                      </a:r>
                      <a:endParaRPr lang="en-US" dirty="0">
                        <a:solidFill>
                          <a:schemeClr val="tx1"/>
                        </a:solidFill>
                        <a:latin typeface="B Titir"/>
                        <a:cs typeface="B Titr" panose="00000700000000000000" pitchFamily="2" charset="-78"/>
                      </a:endParaRPr>
                    </a:p>
                  </a:txBody>
                  <a:tcPr marL="64878" marR="64878" marT="0" marB="0" anchor="ctr" anchorCtr="1"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US" dirty="0">
                        <a:solidFill>
                          <a:schemeClr val="tx1"/>
                        </a:solidFill>
                        <a:latin typeface="B Titir"/>
                        <a:cs typeface="B Titr" panose="00000700000000000000" pitchFamily="2" charset="-78"/>
                      </a:endParaRPr>
                    </a:p>
                  </a:txBody>
                  <a:tcPr marL="64878" marR="64878" marT="0" marB="0" anchor="ctr" anchorCtr="1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86455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solidFill>
                            <a:schemeClr val="tx1"/>
                          </a:solidFill>
                          <a:effectLst/>
                          <a:cs typeface="B Zar" panose="00000400000000000000" pitchFamily="2" charset="-78"/>
                        </a:rPr>
                        <a:t>بومی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effectLst/>
                          <a:cs typeface="B Zar" panose="00000400000000000000" pitchFamily="2" charset="-78"/>
                        </a:rPr>
                        <a:t> سازی و توسعه دانش فنی طراحی و ساخت توربین گاز 25 مگاوات با قابلیت افزایش تا 30 مگاوات و کسب نشان ایرانی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دانشگاه صنعتی شریف</a:t>
                      </a:r>
                    </a:p>
                  </a:txBody>
                  <a:tcPr marL="64878" marR="64878" marT="0" marB="0" anchor="ctr" anchorCtr="1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شرکت </a:t>
                      </a:r>
                      <a:r>
                        <a:rPr lang="en-US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OTC </a:t>
                      </a:r>
                    </a:p>
                  </a:txBody>
                  <a:tcPr marL="64878" marR="64878" marT="0" marB="0" anchor="ctr" anchorCtr="1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-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4878" marR="64878" marT="0" marB="0" anchor="ctr" anchorCtr="1"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23997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طرح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ذخیره سازی زیر زمینی نفت و گاز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تهران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شرکت پایانه های نفتی- شرکت ذخیره سازی گاز طبیعی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دانشگاه صنعتی امیرکبیر</a:t>
                      </a: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886455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solidFill>
                            <a:schemeClr val="tx1"/>
                          </a:solidFill>
                          <a:effectLst/>
                          <a:cs typeface="B Zar" panose="00000400000000000000" pitchFamily="2" charset="-78"/>
                        </a:rPr>
                        <a:t>مدیریت یکپارچه تولید از میدان گازی پارس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effectLst/>
                          <a:cs typeface="B Zar" panose="00000400000000000000" pitchFamily="2" charset="-78"/>
                        </a:rPr>
                        <a:t> جنوبی با تکیه بر انتقال و توسعه فناوری در حوزه های صنایع بالادستی، میان دستی و پایین دستی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دانشگاه صنعتی امیرکبیر</a:t>
                      </a: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شركت نفت وگاز پارس جنوبي 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تهران - دانشگاه صنعتی شریف</a:t>
                      </a:r>
                      <a:endParaRPr lang="en-US" sz="1200" b="1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823997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solidFill>
                            <a:schemeClr val="tx1"/>
                          </a:solidFill>
                          <a:effectLst/>
                          <a:cs typeface="B Zar" panose="00000400000000000000" pitchFamily="2" charset="-78"/>
                        </a:rPr>
                        <a:t>توسعه دانش فنی فرآیند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effectLst/>
                          <a:cs typeface="B Zar" panose="00000400000000000000" pitchFamily="2" charset="-78"/>
                        </a:rPr>
                        <a:t> تبدیل هیدروژنی نفت خام و باقیمانده های سنگین (</a:t>
                      </a:r>
                      <a:r>
                        <a:rPr lang="en-US" sz="1400" b="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HRH</a:t>
                      </a:r>
                      <a:r>
                        <a:rPr lang="fa-IR" sz="1400" baseline="0" dirty="0" smtClean="0">
                          <a:solidFill>
                            <a:schemeClr val="tx1"/>
                          </a:solidFill>
                          <a:effectLst/>
                          <a:cs typeface="B Zar" panose="00000400000000000000" pitchFamily="2" charset="-78"/>
                        </a:rPr>
                        <a:t>)</a:t>
                      </a:r>
                      <a:endParaRPr lang="en-US" sz="14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پژوهشگاه شیمی و مهندسی شیمی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پژوهشگاه صنعت</a:t>
                      </a:r>
                      <a:r>
                        <a:rPr lang="fa-IR" sz="1200" b="1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نفت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2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تهران-دانشگاه رازی-دانشگاه صنعتی امیرکبیر </a:t>
                      </a:r>
                      <a:endParaRPr lang="en-US" sz="1200" b="1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 anchorCtr="1"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" name="Action Button: Home 1">
            <a:hlinkClick r:id="rId2" action="ppaction://hlinksldjump" highlightClick="1"/>
          </p:cNvPr>
          <p:cNvSpPr/>
          <p:nvPr/>
        </p:nvSpPr>
        <p:spPr>
          <a:xfrm>
            <a:off x="76200" y="64420"/>
            <a:ext cx="533400" cy="42380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337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1951732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fa-IR" sz="3200" b="1" dirty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ارائه سیاست های اقتصاد مقاومتی وزارت نفت با رویکرد جهش فناورانه در شرکت های پیمانکار عمومی 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6573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7" name="Action Button: Home 6">
            <a:hlinkClick r:id="rId2" action="ppaction://hlinksldjump" highlightClick="1"/>
          </p:cNvPr>
          <p:cNvSpPr/>
          <p:nvPr/>
        </p:nvSpPr>
        <p:spPr>
          <a:xfrm>
            <a:off x="76200" y="64420"/>
            <a:ext cx="533400" cy="423802"/>
          </a:xfrm>
          <a:prstGeom prst="actionButtonHom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8119888"/>
      </p:ext>
    </p:extLst>
  </p:cSld>
  <p:clrMapOvr>
    <a:masterClrMapping/>
  </p:clrMapOvr>
  <p:transition spd="med">
    <p:pull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87795" y="1422490"/>
            <a:ext cx="3139609" cy="392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a-IR" sz="1950" dirty="0">
                <a:solidFill>
                  <a:prstClr val="black"/>
                </a:solidFill>
                <a:cs typeface="B Titr" pitchFamily="2" charset="-78"/>
              </a:rPr>
              <a:t>فهرست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42999" y="1616085"/>
            <a:ext cx="2880360" cy="342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20640" y="1616086"/>
            <a:ext cx="2880360" cy="3428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4" name="8-Point Star 13"/>
          <p:cNvSpPr/>
          <p:nvPr/>
        </p:nvSpPr>
        <p:spPr>
          <a:xfrm>
            <a:off x="5090467" y="1563660"/>
            <a:ext cx="121556" cy="121556"/>
          </a:xfrm>
          <a:prstGeom prst="star8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5" name="8-Point Star 14"/>
          <p:cNvSpPr/>
          <p:nvPr/>
        </p:nvSpPr>
        <p:spPr>
          <a:xfrm>
            <a:off x="3960781" y="1563221"/>
            <a:ext cx="121556" cy="121556"/>
          </a:xfrm>
          <a:prstGeom prst="star8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7" name="8-Point Star 26"/>
          <p:cNvSpPr/>
          <p:nvPr/>
        </p:nvSpPr>
        <p:spPr>
          <a:xfrm>
            <a:off x="7346044" y="2907394"/>
            <a:ext cx="121556" cy="121556"/>
          </a:xfrm>
          <a:prstGeom prst="star8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8" name="8-Point Star 27"/>
          <p:cNvSpPr/>
          <p:nvPr/>
        </p:nvSpPr>
        <p:spPr>
          <a:xfrm>
            <a:off x="1447800" y="2906956"/>
            <a:ext cx="121556" cy="121556"/>
          </a:xfrm>
          <a:prstGeom prst="star8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pic>
        <p:nvPicPr>
          <p:cNvPr id="17" name="Picture 16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-25000"/>
                    </a14:imgEffect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25391" t="29630" r="28000" b="32870"/>
          <a:stretch>
            <a:fillRect/>
          </a:stretch>
        </p:blipFill>
        <p:spPr bwMode="auto">
          <a:xfrm>
            <a:off x="3690684" y="0"/>
            <a:ext cx="1648322" cy="1078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Rectangle 19"/>
          <p:cNvSpPr/>
          <p:nvPr/>
        </p:nvSpPr>
        <p:spPr>
          <a:xfrm>
            <a:off x="3633544" y="1028700"/>
            <a:ext cx="1852856" cy="3000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fa-IR" sz="1350" b="1" dirty="0">
                <a:solidFill>
                  <a:srgbClr val="320E04"/>
                </a:solidFill>
                <a:latin typeface="IranNastaliq" pitchFamily="18" charset="0"/>
                <a:cs typeface="B Mitra" pitchFamily="2" charset="-78"/>
              </a:rPr>
              <a:t> </a:t>
            </a:r>
            <a:r>
              <a:rPr lang="fa-IR" sz="1350" b="1" dirty="0">
                <a:solidFill>
                  <a:prstClr val="black"/>
                </a:solidFill>
                <a:cs typeface="B Nazanin" pitchFamily="2" charset="-78"/>
              </a:rPr>
              <a:t>کمیسیون تخصصی انرژی </a:t>
            </a:r>
            <a:endParaRPr lang="en-US" sz="1350" b="1" dirty="0">
              <a:solidFill>
                <a:prstClr val="black"/>
              </a:solidFill>
              <a:cs typeface="B Nazanin" pitchFamily="2" charset="-78"/>
            </a:endParaRPr>
          </a:p>
        </p:txBody>
      </p:sp>
      <p:sp>
        <p:nvSpPr>
          <p:cNvPr id="23" name="8-Point Star 22"/>
          <p:cNvSpPr/>
          <p:nvPr/>
        </p:nvSpPr>
        <p:spPr>
          <a:xfrm>
            <a:off x="7335791" y="2298073"/>
            <a:ext cx="121556" cy="121556"/>
          </a:xfrm>
          <a:prstGeom prst="star8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4" name="8-Point Star 23"/>
          <p:cNvSpPr/>
          <p:nvPr/>
        </p:nvSpPr>
        <p:spPr>
          <a:xfrm>
            <a:off x="1442979" y="2293610"/>
            <a:ext cx="121556" cy="121556"/>
          </a:xfrm>
          <a:prstGeom prst="star8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5" name="TextBox 24">
            <a:hlinkClick r:id="" action="ppaction://noaction"/>
          </p:cNvPr>
          <p:cNvSpPr txBox="1"/>
          <p:nvPr/>
        </p:nvSpPr>
        <p:spPr>
          <a:xfrm>
            <a:off x="1936847" y="2769109"/>
            <a:ext cx="49530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500" dirty="0">
                <a:solidFill>
                  <a:prstClr val="black"/>
                </a:solidFill>
                <a:latin typeface="B Titi"/>
                <a:cs typeface="B Titr" pitchFamily="2" charset="-78"/>
                <a:hlinkClick r:id="rId4" action="ppaction://hlinksldjump"/>
              </a:rPr>
              <a:t>ارائه پیشنهاد در خصوص مجریان طرح های کلان ملی وزارت نفت</a:t>
            </a:r>
            <a:endParaRPr lang="fa-IR" sz="1500" dirty="0">
              <a:solidFill>
                <a:prstClr val="black"/>
              </a:solidFill>
              <a:latin typeface="B Titi"/>
              <a:cs typeface="B Titr" pitchFamily="2" charset="-78"/>
            </a:endParaRPr>
          </a:p>
        </p:txBody>
      </p:sp>
      <p:sp>
        <p:nvSpPr>
          <p:cNvPr id="18" name="8-Point Star 17"/>
          <p:cNvSpPr/>
          <p:nvPr/>
        </p:nvSpPr>
        <p:spPr>
          <a:xfrm>
            <a:off x="7346044" y="3562350"/>
            <a:ext cx="121556" cy="121556"/>
          </a:xfrm>
          <a:prstGeom prst="star8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19" name="8-Point Star 18"/>
          <p:cNvSpPr/>
          <p:nvPr/>
        </p:nvSpPr>
        <p:spPr>
          <a:xfrm>
            <a:off x="1465021" y="3569605"/>
            <a:ext cx="121556" cy="121556"/>
          </a:xfrm>
          <a:prstGeom prst="star8">
            <a:avLst/>
          </a:prstGeom>
          <a:solidFill>
            <a:schemeClr val="bg1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>
              <a:solidFill>
                <a:prstClr val="white"/>
              </a:solidFill>
            </a:endParaRPr>
          </a:p>
        </p:txBody>
      </p:sp>
      <p:sp>
        <p:nvSpPr>
          <p:cNvPr id="22" name="TextBox 21">
            <a:hlinkClick r:id="" action="ppaction://noaction"/>
          </p:cNvPr>
          <p:cNvSpPr txBox="1"/>
          <p:nvPr/>
        </p:nvSpPr>
        <p:spPr>
          <a:xfrm>
            <a:off x="1784447" y="3409950"/>
            <a:ext cx="5257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500" dirty="0">
                <a:solidFill>
                  <a:prstClr val="black"/>
                </a:solidFill>
                <a:latin typeface="B Titi"/>
                <a:cs typeface="B Titr" pitchFamily="2" charset="-78"/>
                <a:hlinkClick r:id="rId5" action="ppaction://hlinksldjump"/>
              </a:rPr>
              <a:t>ارائه سیاست های اقتصاد مقاومتی وزارت نفت با رویکرد جهش فناورانه در شرکت های پیمانکار عمومی </a:t>
            </a:r>
            <a:endParaRPr lang="fa-IR" sz="1500" dirty="0">
              <a:solidFill>
                <a:prstClr val="black"/>
              </a:solidFill>
              <a:latin typeface="B Titi"/>
              <a:cs typeface="B Titr" pitchFamily="2" charset="-78"/>
            </a:endParaRPr>
          </a:p>
        </p:txBody>
      </p:sp>
      <p:sp>
        <p:nvSpPr>
          <p:cNvPr id="30" name="TextBox 29">
            <a:hlinkClick r:id="" action="ppaction://noaction"/>
          </p:cNvPr>
          <p:cNvSpPr txBox="1"/>
          <p:nvPr/>
        </p:nvSpPr>
        <p:spPr>
          <a:xfrm>
            <a:off x="1810989" y="2190750"/>
            <a:ext cx="52578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rtl="1"/>
            <a:r>
              <a:rPr lang="fa-IR" sz="1500" dirty="0" smtClean="0">
                <a:solidFill>
                  <a:prstClr val="black"/>
                </a:solidFill>
                <a:latin typeface="B Titi"/>
                <a:cs typeface="B Titr" pitchFamily="2" charset="-78"/>
                <a:hlinkClick r:id="rId6" action="ppaction://hlinksldjump"/>
              </a:rPr>
              <a:t>بازبینی محتوایی دو طرح کلان ملی در حوزه کمیسیون</a:t>
            </a:r>
            <a:r>
              <a:rPr lang="fa-IR" sz="1500" dirty="0" smtClean="0">
                <a:solidFill>
                  <a:prstClr val="black"/>
                </a:solidFill>
                <a:latin typeface="B Titi"/>
                <a:cs typeface="B Titr" pitchFamily="2" charset="-78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8425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2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4800600" y="1733550"/>
            <a:ext cx="3850782" cy="11828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rtl="1">
              <a:buFont typeface="Arial" pitchFamily="34" charset="0"/>
              <a:buNone/>
            </a:pPr>
            <a:r>
              <a:rPr lang="fa-IR" sz="4000" b="1" dirty="0" smtClean="0">
                <a:cs typeface="B Davat" pitchFamily="2" charset="-78"/>
              </a:rPr>
              <a:t>با تشکر از توجه شما </a:t>
            </a:r>
            <a:endParaRPr lang="en-US" sz="4000" b="1" dirty="0">
              <a:cs typeface="B Davat" pitchFamily="2" charset="-78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4793">
            <a:off x="385726" y="1231139"/>
            <a:ext cx="4687623" cy="2929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926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337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1885950"/>
            <a:ext cx="76962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fa-IR" sz="4000" b="1" dirty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بازبینی محتوایی دو طرح کلان ملی در حوزه کمیسیون</a:t>
            </a:r>
          </a:p>
        </p:txBody>
      </p:sp>
      <p:sp>
        <p:nvSpPr>
          <p:cNvPr id="6" name="Rectangle 5"/>
          <p:cNvSpPr/>
          <p:nvPr/>
        </p:nvSpPr>
        <p:spPr>
          <a:xfrm>
            <a:off x="0" y="16573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88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3337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1885950"/>
            <a:ext cx="7696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fa-IR" sz="40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طرح ايجاد </a:t>
            </a:r>
            <a:r>
              <a:rPr lang="fa-IR" sz="4000" b="1" dirty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دانش فني طراحي وساخت راكتورهاي هسته اي ملي با قدرت كم</a:t>
            </a:r>
          </a:p>
          <a:p>
            <a:pPr lvl="0" algn="ctr" rtl="1" fontAlgn="base">
              <a:spcBef>
                <a:spcPct val="0"/>
              </a:spcBef>
              <a:spcAft>
                <a:spcPct val="0"/>
              </a:spcAft>
            </a:pPr>
            <a:r>
              <a:rPr lang="fa-IR" sz="40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 </a:t>
            </a:r>
            <a:endParaRPr lang="fa-IR" sz="40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0" y="1657350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4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مشخصات طرح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1451745"/>
              </p:ext>
            </p:extLst>
          </p:nvPr>
        </p:nvGraphicFramePr>
        <p:xfrm>
          <a:off x="304800" y="807145"/>
          <a:ext cx="8534400" cy="4279205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1768012"/>
                <a:gridCol w="1334784"/>
                <a:gridCol w="2715802"/>
                <a:gridCol w="1357901"/>
                <a:gridCol w="1357901"/>
              </a:tblGrid>
              <a:tr h="346432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دستگاه سفارش دهنده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سازمان انرژی اتمی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91427">
                <a:tc gridSpan="2">
                  <a:txBody>
                    <a:bodyPr/>
                    <a:lstStyle/>
                    <a:p>
                      <a:pPr algn="ctr" rtl="1"/>
                      <a:r>
                        <a:rPr lang="fa-IR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دستگاه بهره بردار</a:t>
                      </a:r>
                      <a:endParaRPr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-</a:t>
                      </a: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46700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مجری محوری دانشگاهی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شهید بهشتی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166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مجری محوری صنعتی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166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مجریان همکار دانشگاهی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تهران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168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مدیر طرح 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دکتر مسعودی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084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ناظر فنی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سازمان انرژی اتمی 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6084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رئیس کمیته</a:t>
                      </a:r>
                      <a:r>
                        <a:rPr lang="fa-IR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راهبری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9166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 smtClean="0">
                          <a:effectLst/>
                          <a:cs typeface="B Zar" panose="00000400000000000000" pitchFamily="2" charset="-78"/>
                        </a:rPr>
                        <a:t>تعداد جلسات کمیته راهبری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-</a:t>
                      </a:r>
                      <a:endParaRPr lang="en-US" sz="1600" b="1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7804">
                <a:tc rowSpan="3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aseline="0" dirty="0" smtClean="0">
                          <a:effectLst/>
                          <a:cs typeface="B Zar" panose="00000400000000000000" pitchFamily="2" charset="-78"/>
                        </a:rPr>
                        <a:t>منابع مالی تخصیص یافته</a:t>
                      </a:r>
                    </a:p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(میلیون ریال)</a:t>
                      </a:r>
                      <a:endParaRPr lang="en-US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عتف</a:t>
                      </a:r>
                      <a:endParaRPr lang="en-US" sz="1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شهید بهشتی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10000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16000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147804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تهران</a:t>
                      </a: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6000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0955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400" b="1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دستگاه بهره</a:t>
                      </a:r>
                      <a:r>
                        <a:rPr lang="fa-IR" sz="1400" b="1" baseline="0" dirty="0" smtClean="0">
                          <a:solidFill>
                            <a:schemeClr val="bg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بردار</a:t>
                      </a:r>
                      <a:endParaRPr lang="en-US" sz="1400" b="1" dirty="0" smtClean="0">
                        <a:solidFill>
                          <a:schemeClr val="bg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1"/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0</a:t>
                      </a:r>
                      <a:endParaRPr lang="en-US" sz="1600" b="1" kern="120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0128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600" dirty="0">
                          <a:effectLst/>
                          <a:cs typeface="B Zar" panose="00000400000000000000" pitchFamily="2" charset="-78"/>
                        </a:rPr>
                        <a:t>میزان پیشرفت طرح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1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-</a:t>
                      </a: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6956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اعضای کارگروه ارزیابی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4933637"/>
              </p:ext>
            </p:extLst>
          </p:nvPr>
        </p:nvGraphicFramePr>
        <p:xfrm>
          <a:off x="609600" y="1047750"/>
          <a:ext cx="7848600" cy="356616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48006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نقش در کارگروه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عضو محترم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دبیر محترم شورای عالی عتف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دکتر</a:t>
                      </a:r>
                      <a:r>
                        <a:rPr lang="fa-IR" sz="2400" b="0" baseline="0" dirty="0" smtClean="0">
                          <a:cs typeface="B Zar" panose="00000400000000000000" pitchFamily="2" charset="-78"/>
                        </a:rPr>
                        <a:t> احمدیان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دبیر محترم شورای عالی عتف</a:t>
                      </a:r>
                      <a:endParaRPr lang="en-US" sz="2400" b="0" dirty="0" smtClean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دکتر غفرانی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دبیر محترم شورای عالی عتف</a:t>
                      </a:r>
                      <a:endParaRPr lang="en-US" sz="2400" b="0" dirty="0" smtClean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مهران ضیاء</a:t>
                      </a:r>
                      <a:r>
                        <a:rPr lang="fa-IR" sz="2400" b="0" baseline="0" dirty="0" smtClean="0">
                          <a:cs typeface="B Zar" panose="00000400000000000000" pitchFamily="2" charset="-78"/>
                        </a:rPr>
                        <a:t> شیخ الاسلامی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کمیسیون تخصصی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مهندس فتوره چیان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معاونت برنامه</a:t>
                      </a:r>
                      <a:r>
                        <a:rPr lang="fa-IR" sz="2400" b="0" baseline="0" dirty="0" smtClean="0">
                          <a:cs typeface="B Zar" panose="00000400000000000000" pitchFamily="2" charset="-78"/>
                        </a:rPr>
                        <a:t> ریزی و نظارت راهبردی ریاست جمهوری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مهندس</a:t>
                      </a:r>
                      <a:r>
                        <a:rPr lang="fa-IR" sz="2400" b="0" baseline="0" dirty="0" smtClean="0">
                          <a:cs typeface="B Zar" panose="00000400000000000000" pitchFamily="2" charset="-78"/>
                        </a:rPr>
                        <a:t> مجید نامنی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نماینده دستگاه سفارش</a:t>
                      </a:r>
                      <a:r>
                        <a:rPr lang="fa-IR" sz="2400" b="0" baseline="0" dirty="0" smtClean="0">
                          <a:cs typeface="B Zar" panose="00000400000000000000" pitchFamily="2" charset="-78"/>
                        </a:rPr>
                        <a:t> دهنده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1"/>
                      <a:r>
                        <a:rPr lang="fa-IR" sz="2400" b="0" dirty="0" smtClean="0">
                          <a:cs typeface="B Zar" panose="00000400000000000000" pitchFamily="2" charset="-78"/>
                        </a:rPr>
                        <a:t>دکتر خلفی</a:t>
                      </a:r>
                      <a:endParaRPr lang="en-US" sz="2400" b="0" dirty="0">
                        <a:cs typeface="B Zar" panose="00000400000000000000" pitchFamily="2" charset="-78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2039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جمع بندی نظرات کارگروه ارزیابی 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6347104"/>
              </p:ext>
            </p:extLst>
          </p:nvPr>
        </p:nvGraphicFramePr>
        <p:xfrm>
          <a:off x="304800" y="720351"/>
          <a:ext cx="8534400" cy="4365999"/>
        </p:xfrm>
        <a:graphic>
          <a:graphicData uri="http://schemas.openxmlformats.org/drawingml/2006/table">
            <a:tbl>
              <a:tblPr rtl="1" firstRow="1" firstCol="1" bandRow="1">
                <a:tableStyleId>{5C22544A-7EE6-4342-B048-85BDC9FD1C3A}</a:tableStyleId>
              </a:tblPr>
              <a:tblGrid>
                <a:gridCol w="2079660"/>
                <a:gridCol w="6454740"/>
              </a:tblGrid>
              <a:tr h="346432">
                <a:tc gridSpan="2"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طرح نیازمند انجام اصلاحات</a:t>
                      </a:r>
                      <a:r>
                        <a:rPr lang="fa-IR" sz="1600" baseline="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است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="1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91427">
                <a:tc>
                  <a:txBody>
                    <a:bodyPr/>
                    <a:lstStyle/>
                    <a:p>
                      <a:pPr algn="ctr" rtl="1"/>
                      <a:r>
                        <a:rPr lang="fa-IR" sz="16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عنوان طرح</a:t>
                      </a:r>
                      <a:endParaRPr lang="en-US" sz="1600" b="1" kern="12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هیچیک</a:t>
                      </a:r>
                      <a:r>
                        <a:rPr lang="fa-I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از اعضا مخالفتی با عنوان طرح نداشتند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46700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محدوده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هیچیک</a:t>
                      </a:r>
                      <a:r>
                        <a:rPr lang="fa-I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از اعضا مخالفتی با محدوده طرح نداشتند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79166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خروجی طرح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اکثر اعضا نظر مخالفی در خصوص خروجی طرح نداشتند. تنها یکی از اعضا معتقد است که میبایست حداقل</a:t>
                      </a:r>
                      <a:r>
                        <a:rPr lang="fa-IR" sz="16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2 یا 3 نمونه از این راکتور ها با محوریت سازمان انرژی اتمی و همکاری دانشگاه ها ساخته و در دانشگاه های کشور نصب شوند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79166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شرح خدمات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هیچیک</a:t>
                      </a:r>
                      <a:r>
                        <a:rPr lang="fa-I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از اعضا مخالفتی با عنوان شرح خدمات نداشتند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79168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شکست کار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هیچیک</a:t>
                      </a:r>
                      <a:r>
                        <a:rPr lang="fa-IR" sz="1600" b="0" kern="1200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B Zar" panose="00000400000000000000" pitchFamily="2" charset="-78"/>
                        </a:rPr>
                        <a:t> از اعضا مخالفتی با شکست کار طرح نداشتند</a:t>
                      </a:r>
                      <a:endParaRPr lang="en-US" sz="1600" b="0" kern="1200" dirty="0" smtClean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266084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تیم مجری</a:t>
                      </a:r>
                    </a:p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دانشگاه محوری و همکار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شرح</a:t>
                      </a:r>
                      <a:r>
                        <a:rPr lang="fa-IR" sz="16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در ادامه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456498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مجریان در دانشگاه ها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شرح در ادامه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79166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کمیته راهبری</a:t>
                      </a:r>
                      <a:endParaRPr lang="en-US" sz="16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با توجه به عدم</a:t>
                      </a:r>
                      <a:r>
                        <a:rPr lang="fa-IR" sz="16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تشکیل کمیته راهبری تا کنون، هیچیک از اعضا نظر خاصی در این مورد نداشتند</a:t>
                      </a:r>
                      <a:endParaRPr lang="en-US" sz="16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/>
                </a:tc>
              </a:tr>
              <a:tr h="382834">
                <a:tc>
                  <a:txBody>
                    <a:bodyPr/>
                    <a:lstStyle/>
                    <a:p>
                      <a:pPr marL="20955" marR="0" algn="ctr" rtl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fa-IR" sz="1400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ناظر</a:t>
                      </a:r>
                      <a:endParaRPr lang="en-US" sz="1400" dirty="0" smtClean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rgbClr val="4BACC6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1" eaLnBrk="1" fontAlgn="auto" latinLnBrk="0" hangingPunct="1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a-IR" sz="1600" b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با توجه به عدم</a:t>
                      </a:r>
                      <a:r>
                        <a:rPr lang="fa-IR" sz="1600" b="0" baseline="0" dirty="0" smtClean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B Zar" panose="00000400000000000000" pitchFamily="2" charset="-78"/>
                        </a:rPr>
                        <a:t> وجود ناظر در طرح، هیچیک از اعضا نظر خاصی در این مورد نداشتند</a:t>
                      </a:r>
                      <a:endParaRPr lang="en-US" sz="1600" b="0" dirty="0" smtClean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Zar" panose="00000400000000000000" pitchFamily="2" charset="-78"/>
                      </a:endParaRPr>
                    </a:p>
                  </a:txBody>
                  <a:tcPr marL="64878" marR="64878" marT="0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6742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جمع بندی نظرات کارگروه ارزیابی 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895350"/>
            <a:ext cx="861060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lnSpc>
                <a:spcPct val="150000"/>
              </a:lnSpc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مجری محوری دانشگاهی از ابتدای شروع طرح کلان هیچگونه همکاری و هماهنگی با سازمان انرژی اتمی نداشته است. </a:t>
            </a:r>
          </a:p>
          <a:p>
            <a:pPr marL="285750" indent="-285750" algn="just" rtl="1">
              <a:lnSpc>
                <a:spcPct val="150000"/>
              </a:lnSpc>
              <a:buFontTx/>
              <a:buChar char="-"/>
            </a:pPr>
            <a:endParaRPr lang="fa-IR" sz="2400" dirty="0" smtClean="0">
              <a:cs typeface="B Zar" panose="00000400000000000000" pitchFamily="2" charset="-78"/>
            </a:endParaRPr>
          </a:p>
          <a:p>
            <a:pPr marL="285750" indent="-285750" algn="just" rtl="1">
              <a:lnSpc>
                <a:spcPct val="150000"/>
              </a:lnSpc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محصول حاصل این طرح کلان ملی از لحاظ مباحث ایمنی هسته ای و تامین سوخت به شدت وابسته به مجوز ها و موافقت های سازمان انرژی اتمی می باشد. بر این اساس اکثریت اعضا کارگروه رای بر تعویض تیم مجری در صورت تمایل به ادامه شرایط حاضر دارند.</a:t>
            </a:r>
          </a:p>
          <a:p>
            <a:pPr marL="285750" indent="-285750" algn="just" rtl="1">
              <a:lnSpc>
                <a:spcPct val="150000"/>
              </a:lnSpc>
              <a:buFontTx/>
              <a:buChar char="-"/>
            </a:pPr>
            <a:endParaRPr lang="fa-IR" sz="2400" dirty="0" smtClean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2904798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530552"/>
            <a:ext cx="9144000" cy="45719"/>
          </a:xfrm>
          <a:prstGeom prst="rect">
            <a:avLst/>
          </a:prstGeom>
          <a:solidFill>
            <a:srgbClr val="FF66FF"/>
          </a:solidFill>
          <a:ln w="25400" cap="flat" cmpd="sng" algn="ctr">
            <a:noFill/>
            <a:prstDash val="solid"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rtlCol="0" anchor="ctr"/>
          <a:lstStyle/>
          <a:p>
            <a:pPr algn="ctr"/>
            <a:endParaRPr lang="en-US" kern="0">
              <a:solidFill>
                <a:prstClr val="white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40661"/>
            <a:ext cx="8458200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 fontAlgn="base">
              <a:spcBef>
                <a:spcPct val="0"/>
              </a:spcBef>
              <a:spcAft>
                <a:spcPct val="0"/>
              </a:spcAft>
            </a:pPr>
            <a:r>
              <a:rPr lang="fa-IR" sz="2200" b="1" dirty="0" smtClean="0">
                <a:ln>
                  <a:solidFill>
                    <a:srgbClr val="C00000"/>
                  </a:solidFill>
                </a:ln>
                <a:solidFill>
                  <a:srgbClr val="F96A1B">
                    <a:lumMod val="60000"/>
                    <a:lumOff val="4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B Titr" pitchFamily="2" charset="-78"/>
              </a:rPr>
              <a:t>جمع بندی نظرات کارگروه ارزیابی </a:t>
            </a:r>
            <a:endParaRPr lang="fa-IR" sz="2200" b="1" dirty="0">
              <a:ln>
                <a:solidFill>
                  <a:srgbClr val="C00000"/>
                </a:solidFill>
              </a:ln>
              <a:solidFill>
                <a:srgbClr val="F96A1B">
                  <a:lumMod val="60000"/>
                  <a:lumOff val="4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B Titr" pitchFamily="2" charset="-78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8600" y="895350"/>
            <a:ext cx="8610600" cy="281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 rtl="1">
              <a:lnSpc>
                <a:spcPct val="150000"/>
              </a:lnSpc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اکثر اعضا بر این باورند که عمده کار این طرح کلان یک کار مهندسی بوده و انجام آن در قالب ساختار دانشگاهی امکانپذیر نیست.</a:t>
            </a:r>
          </a:p>
          <a:p>
            <a:pPr marL="285750" indent="-285750" algn="just" rtl="1">
              <a:lnSpc>
                <a:spcPct val="150000"/>
              </a:lnSpc>
              <a:buFontTx/>
              <a:buChar char="-"/>
            </a:pPr>
            <a:r>
              <a:rPr lang="fa-IR" sz="2400" dirty="0" smtClean="0">
                <a:cs typeface="B Zar" panose="00000400000000000000" pitchFamily="2" charset="-78"/>
              </a:rPr>
              <a:t> بر این اساس جمعبندی اعضا برای ادامه طرح محور قرار گرفتن سازمان انرژی اتمی و شرکت های تابعه آن با مشارکت شرکت های دانش بنیان و دانشگاهی می باشد که می تواند با اثربخشی و سرعت بیشتری همراه باشد.</a:t>
            </a:r>
            <a:endParaRPr lang="en-US" sz="2400" dirty="0">
              <a:cs typeface="B Zar" panose="00000400000000000000" pitchFamily="2" charset="-78"/>
            </a:endParaRPr>
          </a:p>
        </p:txBody>
      </p:sp>
    </p:spTree>
    <p:extLst>
      <p:ext uri="{BB962C8B-B14F-4D97-AF65-F5344CB8AC3E}">
        <p14:creationId xmlns:p14="http://schemas.microsoft.com/office/powerpoint/2010/main" val="858385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P030005104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Lafum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Lafum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fum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fum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fum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fum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fum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fum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fum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fum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fum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fum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Lafum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910503">
  <a:themeElements>
    <a:clrScheme name="Custom 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62626"/>
      </a:hlink>
      <a:folHlink>
        <a:srgbClr val="7F7F7F"/>
      </a:folHlink>
    </a:clrScheme>
    <a:fontScheme name="Khamenei.ir">
      <a:majorFont>
        <a:latin typeface="Tahoma"/>
        <a:ea typeface=""/>
        <a:cs typeface="Tahoma"/>
      </a:majorFont>
      <a:minorFont>
        <a:latin typeface="Tahoma"/>
        <a:ea typeface=""/>
        <a:cs typeface="Tahoma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Dividend">
  <a:themeElements>
    <a:clrScheme name="Dividend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4D1434"/>
      </a:accent1>
      <a:accent2>
        <a:srgbClr val="903163"/>
      </a:accent2>
      <a:accent3>
        <a:srgbClr val="B2324B"/>
      </a:accent3>
      <a:accent4>
        <a:srgbClr val="969FA7"/>
      </a:accent4>
      <a:accent5>
        <a:srgbClr val="66B1CE"/>
      </a:accent5>
      <a:accent6>
        <a:srgbClr val="40619D"/>
      </a:accent6>
      <a:hlink>
        <a:srgbClr val="828282"/>
      </a:hlink>
      <a:folHlink>
        <a:srgbClr val="A5A5A5"/>
      </a:folHlink>
    </a:clrScheme>
    <a:fontScheme name="Dividend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ividend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C21699FF-00E4-43C8-BBCC-D7E5536C3717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10236</TotalTime>
  <Words>1303</Words>
  <Application>Microsoft Office PowerPoint</Application>
  <PresentationFormat>On-screen Show (16:9)</PresentationFormat>
  <Paragraphs>200</Paragraphs>
  <Slides>20</Slides>
  <Notes>1</Notes>
  <HiddenSlides>1</HiddenSlides>
  <MMClips>0</MMClips>
  <ScaleCrop>false</ScaleCrop>
  <HeadingPairs>
    <vt:vector size="6" baseType="variant">
      <vt:variant>
        <vt:lpstr>Fonts Used</vt:lpstr>
      </vt:variant>
      <vt:variant>
        <vt:i4>16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20</vt:i4>
      </vt:variant>
    </vt:vector>
  </HeadingPairs>
  <TitlesOfParts>
    <vt:vector size="39" baseType="lpstr">
      <vt:lpstr>2  Mitra_2 (MRT)</vt:lpstr>
      <vt:lpstr>Arial</vt:lpstr>
      <vt:lpstr>B Davat</vt:lpstr>
      <vt:lpstr>B Mitra</vt:lpstr>
      <vt:lpstr>B Nazanin</vt:lpstr>
      <vt:lpstr>B Titi</vt:lpstr>
      <vt:lpstr>B Titir</vt:lpstr>
      <vt:lpstr>B Titr</vt:lpstr>
      <vt:lpstr>B Zar</vt:lpstr>
      <vt:lpstr>Calibri</vt:lpstr>
      <vt:lpstr>Gill Sans MT</vt:lpstr>
      <vt:lpstr>IranNastaliq</vt:lpstr>
      <vt:lpstr>Tahoma</vt:lpstr>
      <vt:lpstr>Times New Roman</vt:lpstr>
      <vt:lpstr>Wingdings 2</vt:lpstr>
      <vt:lpstr>ヒラギノ角ゴ Pro W3</vt:lpstr>
      <vt:lpstr>TP030005104</vt:lpstr>
      <vt:lpstr>910503</vt:lpstr>
      <vt:lpstr>Dividend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Zamani</dc:creator>
  <cp:lastModifiedBy>ali mirzaei</cp:lastModifiedBy>
  <cp:revision>626</cp:revision>
  <dcterms:created xsi:type="dcterms:W3CDTF">2013-04-17T10:41:37Z</dcterms:created>
  <dcterms:modified xsi:type="dcterms:W3CDTF">2015-07-01T14:36:24Z</dcterms:modified>
</cp:coreProperties>
</file>