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2.xml" ContentType="application/vnd.openxmlformats-officedocument.theme+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Override1.xml" ContentType="application/vnd.openxmlformats-officedocument.themeOverrid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874" r:id="rId2"/>
    <p:sldMasterId id="2147483982" r:id="rId3"/>
  </p:sldMasterIdLst>
  <p:notesMasterIdLst>
    <p:notesMasterId r:id="rId38"/>
  </p:notesMasterIdLst>
  <p:sldIdLst>
    <p:sldId id="329" r:id="rId4"/>
    <p:sldId id="649" r:id="rId5"/>
    <p:sldId id="679" r:id="rId6"/>
    <p:sldId id="677" r:id="rId7"/>
    <p:sldId id="678" r:id="rId8"/>
    <p:sldId id="650" r:id="rId9"/>
    <p:sldId id="624" r:id="rId10"/>
    <p:sldId id="629" r:id="rId11"/>
    <p:sldId id="651" r:id="rId12"/>
    <p:sldId id="652" r:id="rId13"/>
    <p:sldId id="653" r:id="rId14"/>
    <p:sldId id="654" r:id="rId15"/>
    <p:sldId id="655" r:id="rId16"/>
    <p:sldId id="656" r:id="rId17"/>
    <p:sldId id="657" r:id="rId18"/>
    <p:sldId id="658" r:id="rId19"/>
    <p:sldId id="659" r:id="rId20"/>
    <p:sldId id="660" r:id="rId21"/>
    <p:sldId id="661" r:id="rId22"/>
    <p:sldId id="662" r:id="rId23"/>
    <p:sldId id="663" r:id="rId24"/>
    <p:sldId id="664" r:id="rId25"/>
    <p:sldId id="665" r:id="rId26"/>
    <p:sldId id="666" r:id="rId27"/>
    <p:sldId id="667" r:id="rId28"/>
    <p:sldId id="668" r:id="rId29"/>
    <p:sldId id="669" r:id="rId30"/>
    <p:sldId id="670" r:id="rId31"/>
    <p:sldId id="671" r:id="rId32"/>
    <p:sldId id="672" r:id="rId33"/>
    <p:sldId id="673" r:id="rId34"/>
    <p:sldId id="674" r:id="rId35"/>
    <p:sldId id="675" r:id="rId36"/>
    <p:sldId id="634" r:id="rId3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ohammad" initials="M" lastIdx="1" clrIdx="0">
    <p:extLst>
      <p:ext uri="{19B8F6BF-5375-455C-9EA6-DF929625EA0E}">
        <p15:presenceInfo xmlns:p15="http://schemas.microsoft.com/office/powerpoint/2012/main" userId="Mohamma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66FF"/>
    <a:srgbClr val="4BACC6"/>
    <a:srgbClr val="FFC000"/>
    <a:srgbClr val="DCE6F2"/>
    <a:srgbClr val="4F81BD"/>
    <a:srgbClr val="FFFF8F"/>
    <a:srgbClr val="FFFFCC"/>
    <a:srgbClr val="FF99FF"/>
    <a:srgbClr val="B3A2C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176" autoAdjust="0"/>
    <p:restoredTop sz="94434" autoAdjust="0"/>
  </p:normalViewPr>
  <p:slideViewPr>
    <p:cSldViewPr>
      <p:cViewPr varScale="1">
        <p:scale>
          <a:sx n="93" d="100"/>
          <a:sy n="93" d="100"/>
        </p:scale>
        <p:origin x="906" y="78"/>
      </p:cViewPr>
      <p:guideLst>
        <p:guide orient="horz" pos="1620"/>
        <p:guide pos="2880"/>
      </p:guideLst>
    </p:cSldViewPr>
  </p:slideViewPr>
  <p:notesTextViewPr>
    <p:cViewPr>
      <p:scale>
        <a:sx n="1" d="1"/>
        <a:sy n="1" d="1"/>
      </p:scale>
      <p:origin x="0" y="0"/>
    </p:cViewPr>
  </p:notesTextViewPr>
  <p:sorterViewPr>
    <p:cViewPr>
      <p:scale>
        <a:sx n="200" d="100"/>
        <a:sy n="200" d="100"/>
      </p:scale>
      <p:origin x="0" y="-1938"/>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commentAuthors" Target="commentAuthors.xml"/><Relationship Id="rId3" Type="http://schemas.openxmlformats.org/officeDocument/2006/relationships/slideMaster" Target="slideMasters/slideMaster3.xml"/><Relationship Id="rId21" Type="http://schemas.openxmlformats.org/officeDocument/2006/relationships/slide" Target="slides/slide18.xml"/><Relationship Id="rId34" Type="http://schemas.openxmlformats.org/officeDocument/2006/relationships/slide" Target="slides/slide31.xml"/><Relationship Id="rId42" Type="http://schemas.openxmlformats.org/officeDocument/2006/relationships/theme" Target="theme/theme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slide" Target="slides/slide30.xml"/><Relationship Id="rId38"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slide" Target="slides/slide26.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slide" Target="slides/slide34.xml"/><Relationship Id="rId40" Type="http://schemas.openxmlformats.org/officeDocument/2006/relationships/presProps" Target="presProp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slide" Target="slides/slide33.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slide" Target="slides/slide28.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slide" Target="slides/slide32.xml"/><Relationship Id="rId43"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EF40D2F-C9ED-47C3-920C-E028148D3AFB}" type="doc">
      <dgm:prSet loTypeId="urn:microsoft.com/office/officeart/2005/8/layout/matrix1" loCatId="matrix" qsTypeId="urn:microsoft.com/office/officeart/2005/8/quickstyle/simple1" qsCatId="simple" csTypeId="urn:microsoft.com/office/officeart/2005/8/colors/accent1_2" csCatId="accent1" phldr="1"/>
      <dgm:spPr/>
      <dgm:t>
        <a:bodyPr/>
        <a:lstStyle/>
        <a:p>
          <a:endParaRPr lang="en-US"/>
        </a:p>
      </dgm:t>
    </dgm:pt>
    <dgm:pt modelId="{85865DBF-06F0-4D0A-A55B-ACEC89228102}">
      <dgm:prSet phldrT="[Text]"/>
      <dgm:spPr/>
      <dgm:t>
        <a:bodyPr/>
        <a:lstStyle/>
        <a:p>
          <a:r>
            <a:rPr lang="fa-IR" dirty="0" smtClean="0">
              <a:cs typeface="B Mitra" panose="00000400000000000000" pitchFamily="2" charset="-78"/>
            </a:rPr>
            <a:t>ارتقای عملکرد کلی نظام ملی نوآوری</a:t>
          </a:r>
          <a:endParaRPr lang="en-US" dirty="0">
            <a:cs typeface="B Mitra" panose="00000400000000000000" pitchFamily="2" charset="-78"/>
          </a:endParaRPr>
        </a:p>
      </dgm:t>
    </dgm:pt>
    <dgm:pt modelId="{A39E8E73-0F84-4E77-8493-E551B11C521B}" type="parTrans" cxnId="{8198100B-1DEB-4BEE-B469-12087C01580E}">
      <dgm:prSet/>
      <dgm:spPr/>
      <dgm:t>
        <a:bodyPr/>
        <a:lstStyle/>
        <a:p>
          <a:endParaRPr lang="en-US">
            <a:cs typeface="B Mitra" panose="00000400000000000000" pitchFamily="2" charset="-78"/>
          </a:endParaRPr>
        </a:p>
      </dgm:t>
    </dgm:pt>
    <dgm:pt modelId="{EFF4C4AE-CF07-40D1-B2F8-694EA157AAB4}" type="sibTrans" cxnId="{8198100B-1DEB-4BEE-B469-12087C01580E}">
      <dgm:prSet/>
      <dgm:spPr/>
      <dgm:t>
        <a:bodyPr/>
        <a:lstStyle/>
        <a:p>
          <a:endParaRPr lang="en-US">
            <a:cs typeface="B Mitra" panose="00000400000000000000" pitchFamily="2" charset="-78"/>
          </a:endParaRPr>
        </a:p>
      </dgm:t>
    </dgm:pt>
    <dgm:pt modelId="{20CB94FA-0CB5-43C8-8A08-379B889507C1}">
      <dgm:prSet phldrT="[Text]"/>
      <dgm:spPr/>
      <dgm:t>
        <a:bodyPr/>
        <a:lstStyle/>
        <a:p>
          <a:r>
            <a:rPr lang="fa-IR" dirty="0" smtClean="0">
              <a:cs typeface="B Mitra" panose="00000400000000000000" pitchFamily="2" charset="-78"/>
            </a:rPr>
            <a:t>افزایش سرمایه انسانی و اجتماعی</a:t>
          </a:r>
          <a:endParaRPr lang="en-US" dirty="0">
            <a:cs typeface="B Mitra" panose="00000400000000000000" pitchFamily="2" charset="-78"/>
          </a:endParaRPr>
        </a:p>
      </dgm:t>
    </dgm:pt>
    <dgm:pt modelId="{BD27E912-45B1-4A87-8A28-F030516903C1}" type="parTrans" cxnId="{D8BC80B6-EC72-4F73-8F15-AD021940578E}">
      <dgm:prSet/>
      <dgm:spPr/>
      <dgm:t>
        <a:bodyPr/>
        <a:lstStyle/>
        <a:p>
          <a:endParaRPr lang="en-US">
            <a:cs typeface="B Mitra" panose="00000400000000000000" pitchFamily="2" charset="-78"/>
          </a:endParaRPr>
        </a:p>
      </dgm:t>
    </dgm:pt>
    <dgm:pt modelId="{6CCBE7C6-A9C0-47B6-B92B-1798A72D0498}" type="sibTrans" cxnId="{D8BC80B6-EC72-4F73-8F15-AD021940578E}">
      <dgm:prSet/>
      <dgm:spPr/>
      <dgm:t>
        <a:bodyPr/>
        <a:lstStyle/>
        <a:p>
          <a:endParaRPr lang="en-US">
            <a:cs typeface="B Mitra" panose="00000400000000000000" pitchFamily="2" charset="-78"/>
          </a:endParaRPr>
        </a:p>
      </dgm:t>
    </dgm:pt>
    <dgm:pt modelId="{253D11C9-C459-4E26-8D13-6CE3093E53E7}">
      <dgm:prSet phldrT="[Text]"/>
      <dgm:spPr/>
      <dgm:t>
        <a:bodyPr/>
        <a:lstStyle/>
        <a:p>
          <a:r>
            <a:rPr lang="fa-IR" dirty="0" smtClean="0">
              <a:cs typeface="B Mitra" panose="00000400000000000000" pitchFamily="2" charset="-78"/>
            </a:rPr>
            <a:t>ارتقای ظرفیت جذب دانش</a:t>
          </a:r>
          <a:endParaRPr lang="en-US" dirty="0">
            <a:cs typeface="B Mitra" panose="00000400000000000000" pitchFamily="2" charset="-78"/>
          </a:endParaRPr>
        </a:p>
      </dgm:t>
    </dgm:pt>
    <dgm:pt modelId="{B813AFC4-A870-4030-A2DD-F6DA7BEE71B8}" type="parTrans" cxnId="{85621F36-927B-4B52-BA57-5BAE9BB55C0D}">
      <dgm:prSet/>
      <dgm:spPr/>
      <dgm:t>
        <a:bodyPr/>
        <a:lstStyle/>
        <a:p>
          <a:endParaRPr lang="en-US">
            <a:cs typeface="B Mitra" panose="00000400000000000000" pitchFamily="2" charset="-78"/>
          </a:endParaRPr>
        </a:p>
      </dgm:t>
    </dgm:pt>
    <dgm:pt modelId="{F1567ED3-4501-4E22-8ED2-211B8286618F}" type="sibTrans" cxnId="{85621F36-927B-4B52-BA57-5BAE9BB55C0D}">
      <dgm:prSet/>
      <dgm:spPr/>
      <dgm:t>
        <a:bodyPr/>
        <a:lstStyle/>
        <a:p>
          <a:endParaRPr lang="en-US">
            <a:cs typeface="B Mitra" panose="00000400000000000000" pitchFamily="2" charset="-78"/>
          </a:endParaRPr>
        </a:p>
      </dgm:t>
    </dgm:pt>
    <dgm:pt modelId="{58616870-9D9A-4F6A-8580-324881B16F3F}">
      <dgm:prSet phldrT="[Text]"/>
      <dgm:spPr/>
      <dgm:t>
        <a:bodyPr/>
        <a:lstStyle/>
        <a:p>
          <a:r>
            <a:rPr lang="fa-IR" dirty="0" smtClean="0">
              <a:cs typeface="B Mitra" panose="00000400000000000000" pitchFamily="2" charset="-78"/>
            </a:rPr>
            <a:t>ارتقای ظرفیت پژوهش</a:t>
          </a:r>
          <a:endParaRPr lang="en-US" dirty="0">
            <a:cs typeface="B Mitra" panose="00000400000000000000" pitchFamily="2" charset="-78"/>
          </a:endParaRPr>
        </a:p>
      </dgm:t>
    </dgm:pt>
    <dgm:pt modelId="{925231FF-19B9-445D-BF04-77833224810A}" type="parTrans" cxnId="{513327CB-3F21-4F8B-9C0E-3C225BF1113E}">
      <dgm:prSet/>
      <dgm:spPr/>
      <dgm:t>
        <a:bodyPr/>
        <a:lstStyle/>
        <a:p>
          <a:endParaRPr lang="en-US">
            <a:cs typeface="B Mitra" panose="00000400000000000000" pitchFamily="2" charset="-78"/>
          </a:endParaRPr>
        </a:p>
      </dgm:t>
    </dgm:pt>
    <dgm:pt modelId="{49D916F4-EA71-418E-97E1-B380641FE5BF}" type="sibTrans" cxnId="{513327CB-3F21-4F8B-9C0E-3C225BF1113E}">
      <dgm:prSet/>
      <dgm:spPr/>
      <dgm:t>
        <a:bodyPr/>
        <a:lstStyle/>
        <a:p>
          <a:endParaRPr lang="en-US">
            <a:cs typeface="B Mitra" panose="00000400000000000000" pitchFamily="2" charset="-78"/>
          </a:endParaRPr>
        </a:p>
      </dgm:t>
    </dgm:pt>
    <dgm:pt modelId="{FA308105-FE5D-48E3-9F2A-16509EF464C9}">
      <dgm:prSet phldrT="[Text]"/>
      <dgm:spPr/>
      <dgm:t>
        <a:bodyPr/>
        <a:lstStyle/>
        <a:p>
          <a:r>
            <a:rPr lang="fa-IR" dirty="0" smtClean="0">
              <a:cs typeface="B Mitra" panose="00000400000000000000" pitchFamily="2" charset="-78"/>
            </a:rPr>
            <a:t>بهبود عملکرد فناوری و نوآوری</a:t>
          </a:r>
          <a:endParaRPr lang="en-US" dirty="0">
            <a:cs typeface="B Mitra" panose="00000400000000000000" pitchFamily="2" charset="-78"/>
          </a:endParaRPr>
        </a:p>
      </dgm:t>
    </dgm:pt>
    <dgm:pt modelId="{7B43EAE2-578C-4528-A339-E9E6E71C9586}" type="parTrans" cxnId="{29767EDA-592F-4C96-99C9-8FA5B204DD5D}">
      <dgm:prSet/>
      <dgm:spPr/>
      <dgm:t>
        <a:bodyPr/>
        <a:lstStyle/>
        <a:p>
          <a:endParaRPr lang="en-US">
            <a:cs typeface="B Mitra" panose="00000400000000000000" pitchFamily="2" charset="-78"/>
          </a:endParaRPr>
        </a:p>
      </dgm:t>
    </dgm:pt>
    <dgm:pt modelId="{10D349FB-2BA4-488F-81CE-38BA195E1043}" type="sibTrans" cxnId="{29767EDA-592F-4C96-99C9-8FA5B204DD5D}">
      <dgm:prSet/>
      <dgm:spPr/>
      <dgm:t>
        <a:bodyPr/>
        <a:lstStyle/>
        <a:p>
          <a:endParaRPr lang="en-US">
            <a:cs typeface="B Mitra" panose="00000400000000000000" pitchFamily="2" charset="-78"/>
          </a:endParaRPr>
        </a:p>
      </dgm:t>
    </dgm:pt>
    <dgm:pt modelId="{8BD33518-F185-405B-B43D-D7795BF985DA}" type="pres">
      <dgm:prSet presAssocID="{3EF40D2F-C9ED-47C3-920C-E028148D3AFB}" presName="diagram" presStyleCnt="0">
        <dgm:presLayoutVars>
          <dgm:chMax val="1"/>
          <dgm:dir/>
          <dgm:animLvl val="ctr"/>
          <dgm:resizeHandles val="exact"/>
        </dgm:presLayoutVars>
      </dgm:prSet>
      <dgm:spPr/>
      <dgm:t>
        <a:bodyPr/>
        <a:lstStyle/>
        <a:p>
          <a:endParaRPr lang="en-US"/>
        </a:p>
      </dgm:t>
    </dgm:pt>
    <dgm:pt modelId="{3A061BAF-A9D5-4E7B-A643-2A7C104F59DF}" type="pres">
      <dgm:prSet presAssocID="{3EF40D2F-C9ED-47C3-920C-E028148D3AFB}" presName="matrix" presStyleCnt="0"/>
      <dgm:spPr/>
    </dgm:pt>
    <dgm:pt modelId="{FEE18032-F1BF-4115-AFAB-07C5B9F7EA29}" type="pres">
      <dgm:prSet presAssocID="{3EF40D2F-C9ED-47C3-920C-E028148D3AFB}" presName="tile1" presStyleLbl="node1" presStyleIdx="0" presStyleCnt="4"/>
      <dgm:spPr/>
      <dgm:t>
        <a:bodyPr/>
        <a:lstStyle/>
        <a:p>
          <a:endParaRPr lang="en-US"/>
        </a:p>
      </dgm:t>
    </dgm:pt>
    <dgm:pt modelId="{527D77A4-6C34-436E-97DA-4D6436C52E66}" type="pres">
      <dgm:prSet presAssocID="{3EF40D2F-C9ED-47C3-920C-E028148D3AFB}" presName="tile1text" presStyleLbl="node1" presStyleIdx="0" presStyleCnt="4">
        <dgm:presLayoutVars>
          <dgm:chMax val="0"/>
          <dgm:chPref val="0"/>
          <dgm:bulletEnabled val="1"/>
        </dgm:presLayoutVars>
      </dgm:prSet>
      <dgm:spPr/>
      <dgm:t>
        <a:bodyPr/>
        <a:lstStyle/>
        <a:p>
          <a:endParaRPr lang="en-US"/>
        </a:p>
      </dgm:t>
    </dgm:pt>
    <dgm:pt modelId="{0046EFA5-6D1D-4318-95E7-AEB3D850931B}" type="pres">
      <dgm:prSet presAssocID="{3EF40D2F-C9ED-47C3-920C-E028148D3AFB}" presName="tile2" presStyleLbl="node1" presStyleIdx="1" presStyleCnt="4"/>
      <dgm:spPr/>
      <dgm:t>
        <a:bodyPr/>
        <a:lstStyle/>
        <a:p>
          <a:endParaRPr lang="en-US"/>
        </a:p>
      </dgm:t>
    </dgm:pt>
    <dgm:pt modelId="{1580A297-80F7-4CBE-82BB-4C608EB456E4}" type="pres">
      <dgm:prSet presAssocID="{3EF40D2F-C9ED-47C3-920C-E028148D3AFB}" presName="tile2text" presStyleLbl="node1" presStyleIdx="1" presStyleCnt="4">
        <dgm:presLayoutVars>
          <dgm:chMax val="0"/>
          <dgm:chPref val="0"/>
          <dgm:bulletEnabled val="1"/>
        </dgm:presLayoutVars>
      </dgm:prSet>
      <dgm:spPr/>
      <dgm:t>
        <a:bodyPr/>
        <a:lstStyle/>
        <a:p>
          <a:endParaRPr lang="en-US"/>
        </a:p>
      </dgm:t>
    </dgm:pt>
    <dgm:pt modelId="{16062A6C-768E-4A30-8550-448FB303F98D}" type="pres">
      <dgm:prSet presAssocID="{3EF40D2F-C9ED-47C3-920C-E028148D3AFB}" presName="tile3" presStyleLbl="node1" presStyleIdx="2" presStyleCnt="4"/>
      <dgm:spPr/>
      <dgm:t>
        <a:bodyPr/>
        <a:lstStyle/>
        <a:p>
          <a:endParaRPr lang="en-US"/>
        </a:p>
      </dgm:t>
    </dgm:pt>
    <dgm:pt modelId="{E0B825A8-9302-40F3-A654-920E99384F05}" type="pres">
      <dgm:prSet presAssocID="{3EF40D2F-C9ED-47C3-920C-E028148D3AFB}" presName="tile3text" presStyleLbl="node1" presStyleIdx="2" presStyleCnt="4">
        <dgm:presLayoutVars>
          <dgm:chMax val="0"/>
          <dgm:chPref val="0"/>
          <dgm:bulletEnabled val="1"/>
        </dgm:presLayoutVars>
      </dgm:prSet>
      <dgm:spPr/>
      <dgm:t>
        <a:bodyPr/>
        <a:lstStyle/>
        <a:p>
          <a:endParaRPr lang="en-US"/>
        </a:p>
      </dgm:t>
    </dgm:pt>
    <dgm:pt modelId="{D90EA34D-C000-425D-86D7-0EF7B9DEEDC1}" type="pres">
      <dgm:prSet presAssocID="{3EF40D2F-C9ED-47C3-920C-E028148D3AFB}" presName="tile4" presStyleLbl="node1" presStyleIdx="3" presStyleCnt="4"/>
      <dgm:spPr/>
      <dgm:t>
        <a:bodyPr/>
        <a:lstStyle/>
        <a:p>
          <a:endParaRPr lang="en-US"/>
        </a:p>
      </dgm:t>
    </dgm:pt>
    <dgm:pt modelId="{01170A03-7F31-4D4B-8F72-3985A5133C5A}" type="pres">
      <dgm:prSet presAssocID="{3EF40D2F-C9ED-47C3-920C-E028148D3AFB}" presName="tile4text" presStyleLbl="node1" presStyleIdx="3" presStyleCnt="4">
        <dgm:presLayoutVars>
          <dgm:chMax val="0"/>
          <dgm:chPref val="0"/>
          <dgm:bulletEnabled val="1"/>
        </dgm:presLayoutVars>
      </dgm:prSet>
      <dgm:spPr/>
      <dgm:t>
        <a:bodyPr/>
        <a:lstStyle/>
        <a:p>
          <a:endParaRPr lang="en-US"/>
        </a:p>
      </dgm:t>
    </dgm:pt>
    <dgm:pt modelId="{B47ECF62-6B91-4FCC-9197-117D348F4C1F}" type="pres">
      <dgm:prSet presAssocID="{3EF40D2F-C9ED-47C3-920C-E028148D3AFB}" presName="centerTile" presStyleLbl="fgShp" presStyleIdx="0" presStyleCnt="1">
        <dgm:presLayoutVars>
          <dgm:chMax val="0"/>
          <dgm:chPref val="0"/>
        </dgm:presLayoutVars>
      </dgm:prSet>
      <dgm:spPr/>
      <dgm:t>
        <a:bodyPr/>
        <a:lstStyle/>
        <a:p>
          <a:endParaRPr lang="en-US"/>
        </a:p>
      </dgm:t>
    </dgm:pt>
  </dgm:ptLst>
  <dgm:cxnLst>
    <dgm:cxn modelId="{FEF7089D-14D4-412F-88AD-11686C4289C4}" type="presOf" srcId="{85865DBF-06F0-4D0A-A55B-ACEC89228102}" destId="{B47ECF62-6B91-4FCC-9197-117D348F4C1F}" srcOrd="0" destOrd="0" presId="urn:microsoft.com/office/officeart/2005/8/layout/matrix1"/>
    <dgm:cxn modelId="{85621F36-927B-4B52-BA57-5BAE9BB55C0D}" srcId="{85865DBF-06F0-4D0A-A55B-ACEC89228102}" destId="{253D11C9-C459-4E26-8D13-6CE3093E53E7}" srcOrd="1" destOrd="0" parTransId="{B813AFC4-A870-4030-A2DD-F6DA7BEE71B8}" sibTransId="{F1567ED3-4501-4E22-8ED2-211B8286618F}"/>
    <dgm:cxn modelId="{A55E3168-754A-497D-8F37-0FC9BFDECB96}" type="presOf" srcId="{FA308105-FE5D-48E3-9F2A-16509EF464C9}" destId="{01170A03-7F31-4D4B-8F72-3985A5133C5A}" srcOrd="1" destOrd="0" presId="urn:microsoft.com/office/officeart/2005/8/layout/matrix1"/>
    <dgm:cxn modelId="{0B5590AE-0CEA-4675-8672-FC9ACBDCED05}" type="presOf" srcId="{58616870-9D9A-4F6A-8580-324881B16F3F}" destId="{E0B825A8-9302-40F3-A654-920E99384F05}" srcOrd="1" destOrd="0" presId="urn:microsoft.com/office/officeart/2005/8/layout/matrix1"/>
    <dgm:cxn modelId="{2916404C-C35A-4CC7-893F-D3E9FA65BCEE}" type="presOf" srcId="{3EF40D2F-C9ED-47C3-920C-E028148D3AFB}" destId="{8BD33518-F185-405B-B43D-D7795BF985DA}" srcOrd="0" destOrd="0" presId="urn:microsoft.com/office/officeart/2005/8/layout/matrix1"/>
    <dgm:cxn modelId="{B4E7FAA6-45FC-4F63-9D93-A69860A12642}" type="presOf" srcId="{20CB94FA-0CB5-43C8-8A08-379B889507C1}" destId="{FEE18032-F1BF-4115-AFAB-07C5B9F7EA29}" srcOrd="0" destOrd="0" presId="urn:microsoft.com/office/officeart/2005/8/layout/matrix1"/>
    <dgm:cxn modelId="{C5D2108B-1014-4F3F-8698-D669A68D9274}" type="presOf" srcId="{20CB94FA-0CB5-43C8-8A08-379B889507C1}" destId="{527D77A4-6C34-436E-97DA-4D6436C52E66}" srcOrd="1" destOrd="0" presId="urn:microsoft.com/office/officeart/2005/8/layout/matrix1"/>
    <dgm:cxn modelId="{5F658E3C-8574-4FC7-BD17-6EBDB39CCCA2}" type="presOf" srcId="{FA308105-FE5D-48E3-9F2A-16509EF464C9}" destId="{D90EA34D-C000-425D-86D7-0EF7B9DEEDC1}" srcOrd="0" destOrd="0" presId="urn:microsoft.com/office/officeart/2005/8/layout/matrix1"/>
    <dgm:cxn modelId="{2310B0A2-B336-4DC5-8673-441E93567536}" type="presOf" srcId="{253D11C9-C459-4E26-8D13-6CE3093E53E7}" destId="{0046EFA5-6D1D-4318-95E7-AEB3D850931B}" srcOrd="0" destOrd="0" presId="urn:microsoft.com/office/officeart/2005/8/layout/matrix1"/>
    <dgm:cxn modelId="{29767EDA-592F-4C96-99C9-8FA5B204DD5D}" srcId="{85865DBF-06F0-4D0A-A55B-ACEC89228102}" destId="{FA308105-FE5D-48E3-9F2A-16509EF464C9}" srcOrd="3" destOrd="0" parTransId="{7B43EAE2-578C-4528-A339-E9E6E71C9586}" sibTransId="{10D349FB-2BA4-488F-81CE-38BA195E1043}"/>
    <dgm:cxn modelId="{513327CB-3F21-4F8B-9C0E-3C225BF1113E}" srcId="{85865DBF-06F0-4D0A-A55B-ACEC89228102}" destId="{58616870-9D9A-4F6A-8580-324881B16F3F}" srcOrd="2" destOrd="0" parTransId="{925231FF-19B9-445D-BF04-77833224810A}" sibTransId="{49D916F4-EA71-418E-97E1-B380641FE5BF}"/>
    <dgm:cxn modelId="{D8BC80B6-EC72-4F73-8F15-AD021940578E}" srcId="{85865DBF-06F0-4D0A-A55B-ACEC89228102}" destId="{20CB94FA-0CB5-43C8-8A08-379B889507C1}" srcOrd="0" destOrd="0" parTransId="{BD27E912-45B1-4A87-8A28-F030516903C1}" sibTransId="{6CCBE7C6-A9C0-47B6-B92B-1798A72D0498}"/>
    <dgm:cxn modelId="{8198100B-1DEB-4BEE-B469-12087C01580E}" srcId="{3EF40D2F-C9ED-47C3-920C-E028148D3AFB}" destId="{85865DBF-06F0-4D0A-A55B-ACEC89228102}" srcOrd="0" destOrd="0" parTransId="{A39E8E73-0F84-4E77-8493-E551B11C521B}" sibTransId="{EFF4C4AE-CF07-40D1-B2F8-694EA157AAB4}"/>
    <dgm:cxn modelId="{E222D770-7538-4DC1-9D32-693AC872F5F4}" type="presOf" srcId="{253D11C9-C459-4E26-8D13-6CE3093E53E7}" destId="{1580A297-80F7-4CBE-82BB-4C608EB456E4}" srcOrd="1" destOrd="0" presId="urn:microsoft.com/office/officeart/2005/8/layout/matrix1"/>
    <dgm:cxn modelId="{3560A7EC-8ECC-4CAB-B6A9-418F3C9E2AFB}" type="presOf" srcId="{58616870-9D9A-4F6A-8580-324881B16F3F}" destId="{16062A6C-768E-4A30-8550-448FB303F98D}" srcOrd="0" destOrd="0" presId="urn:microsoft.com/office/officeart/2005/8/layout/matrix1"/>
    <dgm:cxn modelId="{19F600B0-B0B0-41CC-AD06-156E6C80EDDC}" type="presParOf" srcId="{8BD33518-F185-405B-B43D-D7795BF985DA}" destId="{3A061BAF-A9D5-4E7B-A643-2A7C104F59DF}" srcOrd="0" destOrd="0" presId="urn:microsoft.com/office/officeart/2005/8/layout/matrix1"/>
    <dgm:cxn modelId="{34C82DCD-0F79-4F25-B6A0-F94D6B1A477F}" type="presParOf" srcId="{3A061BAF-A9D5-4E7B-A643-2A7C104F59DF}" destId="{FEE18032-F1BF-4115-AFAB-07C5B9F7EA29}" srcOrd="0" destOrd="0" presId="urn:microsoft.com/office/officeart/2005/8/layout/matrix1"/>
    <dgm:cxn modelId="{1ED9AB43-4B48-4769-96FC-8093C446349F}" type="presParOf" srcId="{3A061BAF-A9D5-4E7B-A643-2A7C104F59DF}" destId="{527D77A4-6C34-436E-97DA-4D6436C52E66}" srcOrd="1" destOrd="0" presId="urn:microsoft.com/office/officeart/2005/8/layout/matrix1"/>
    <dgm:cxn modelId="{A4DFFD9E-06F2-4B88-B0EC-AB01D57A6A97}" type="presParOf" srcId="{3A061BAF-A9D5-4E7B-A643-2A7C104F59DF}" destId="{0046EFA5-6D1D-4318-95E7-AEB3D850931B}" srcOrd="2" destOrd="0" presId="urn:microsoft.com/office/officeart/2005/8/layout/matrix1"/>
    <dgm:cxn modelId="{60D3A6BA-3435-4C2A-93F0-356080564795}" type="presParOf" srcId="{3A061BAF-A9D5-4E7B-A643-2A7C104F59DF}" destId="{1580A297-80F7-4CBE-82BB-4C608EB456E4}" srcOrd="3" destOrd="0" presId="urn:microsoft.com/office/officeart/2005/8/layout/matrix1"/>
    <dgm:cxn modelId="{C190D584-5AA9-4C03-9977-0B54C76E7D8F}" type="presParOf" srcId="{3A061BAF-A9D5-4E7B-A643-2A7C104F59DF}" destId="{16062A6C-768E-4A30-8550-448FB303F98D}" srcOrd="4" destOrd="0" presId="urn:microsoft.com/office/officeart/2005/8/layout/matrix1"/>
    <dgm:cxn modelId="{EBAD6530-EEFE-4E5C-9A0E-C89111ADDAEC}" type="presParOf" srcId="{3A061BAF-A9D5-4E7B-A643-2A7C104F59DF}" destId="{E0B825A8-9302-40F3-A654-920E99384F05}" srcOrd="5" destOrd="0" presId="urn:microsoft.com/office/officeart/2005/8/layout/matrix1"/>
    <dgm:cxn modelId="{85F177CC-1DC2-41DB-9A0C-6C159706C2C9}" type="presParOf" srcId="{3A061BAF-A9D5-4E7B-A643-2A7C104F59DF}" destId="{D90EA34D-C000-425D-86D7-0EF7B9DEEDC1}" srcOrd="6" destOrd="0" presId="urn:microsoft.com/office/officeart/2005/8/layout/matrix1"/>
    <dgm:cxn modelId="{1BE396CC-7F0E-417B-AFB5-3DCB5821759C}" type="presParOf" srcId="{3A061BAF-A9D5-4E7B-A643-2A7C104F59DF}" destId="{01170A03-7F31-4D4B-8F72-3985A5133C5A}" srcOrd="7" destOrd="0" presId="urn:microsoft.com/office/officeart/2005/8/layout/matrix1"/>
    <dgm:cxn modelId="{DCE2C403-2D3E-403B-ABBC-119F5F986068}" type="presParOf" srcId="{8BD33518-F185-405B-B43D-D7795BF985DA}" destId="{B47ECF62-6B91-4FCC-9197-117D348F4C1F}" srcOrd="1" destOrd="0" presId="urn:microsoft.com/office/officeart/2005/8/layout/matrix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EE18032-F1BF-4115-AFAB-07C5B9F7EA29}">
      <dsp:nvSpPr>
        <dsp:cNvPr id="0" name=""/>
        <dsp:cNvSpPr/>
      </dsp:nvSpPr>
      <dsp:spPr>
        <a:xfrm rot="16200000">
          <a:off x="1378446" y="-1378446"/>
          <a:ext cx="1379339" cy="4136231"/>
        </a:xfrm>
        <a:prstGeom prst="round1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fa-IR" sz="1700" kern="1200" dirty="0" smtClean="0">
              <a:cs typeface="B Mitra" panose="00000400000000000000" pitchFamily="2" charset="-78"/>
            </a:rPr>
            <a:t>افزایش سرمایه انسانی و اجتماعی</a:t>
          </a:r>
          <a:endParaRPr lang="en-US" sz="1700" kern="1200" dirty="0">
            <a:cs typeface="B Mitra" panose="00000400000000000000" pitchFamily="2" charset="-78"/>
          </a:endParaRPr>
        </a:p>
      </dsp:txBody>
      <dsp:txXfrm rot="5400000">
        <a:off x="0" y="0"/>
        <a:ext cx="4136231" cy="1034504"/>
      </dsp:txXfrm>
    </dsp:sp>
    <dsp:sp modelId="{0046EFA5-6D1D-4318-95E7-AEB3D850931B}">
      <dsp:nvSpPr>
        <dsp:cNvPr id="0" name=""/>
        <dsp:cNvSpPr/>
      </dsp:nvSpPr>
      <dsp:spPr>
        <a:xfrm>
          <a:off x="4136231" y="0"/>
          <a:ext cx="4136231" cy="1379339"/>
        </a:xfrm>
        <a:prstGeom prst="round1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fa-IR" sz="1700" kern="1200" dirty="0" smtClean="0">
              <a:cs typeface="B Mitra" panose="00000400000000000000" pitchFamily="2" charset="-78"/>
            </a:rPr>
            <a:t>ارتقای ظرفیت جذب دانش</a:t>
          </a:r>
          <a:endParaRPr lang="en-US" sz="1700" kern="1200" dirty="0">
            <a:cs typeface="B Mitra" panose="00000400000000000000" pitchFamily="2" charset="-78"/>
          </a:endParaRPr>
        </a:p>
      </dsp:txBody>
      <dsp:txXfrm>
        <a:off x="4136231" y="0"/>
        <a:ext cx="4136231" cy="1034504"/>
      </dsp:txXfrm>
    </dsp:sp>
    <dsp:sp modelId="{16062A6C-768E-4A30-8550-448FB303F98D}">
      <dsp:nvSpPr>
        <dsp:cNvPr id="0" name=""/>
        <dsp:cNvSpPr/>
      </dsp:nvSpPr>
      <dsp:spPr>
        <a:xfrm rot="10800000">
          <a:off x="0" y="1379339"/>
          <a:ext cx="4136231" cy="1379339"/>
        </a:xfrm>
        <a:prstGeom prst="round1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fa-IR" sz="1700" kern="1200" dirty="0" smtClean="0">
              <a:cs typeface="B Mitra" panose="00000400000000000000" pitchFamily="2" charset="-78"/>
            </a:rPr>
            <a:t>ارتقای ظرفیت پژوهش</a:t>
          </a:r>
          <a:endParaRPr lang="en-US" sz="1700" kern="1200" dirty="0">
            <a:cs typeface="B Mitra" panose="00000400000000000000" pitchFamily="2" charset="-78"/>
          </a:endParaRPr>
        </a:p>
      </dsp:txBody>
      <dsp:txXfrm rot="10800000">
        <a:off x="0" y="1724174"/>
        <a:ext cx="4136231" cy="1034504"/>
      </dsp:txXfrm>
    </dsp:sp>
    <dsp:sp modelId="{D90EA34D-C000-425D-86D7-0EF7B9DEEDC1}">
      <dsp:nvSpPr>
        <dsp:cNvPr id="0" name=""/>
        <dsp:cNvSpPr/>
      </dsp:nvSpPr>
      <dsp:spPr>
        <a:xfrm rot="5400000">
          <a:off x="5514677" y="893"/>
          <a:ext cx="1379339" cy="4136231"/>
        </a:xfrm>
        <a:prstGeom prst="round1Rect">
          <a:avLst/>
        </a:prstGeom>
        <a:solidFill>
          <a:schemeClr val="accent1">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904" tIns="120904" rIns="120904" bIns="120904" numCol="1" spcCol="1270" anchor="ctr" anchorCtr="0">
          <a:noAutofit/>
        </a:bodyPr>
        <a:lstStyle/>
        <a:p>
          <a:pPr lvl="0" algn="ctr" defTabSz="755650">
            <a:lnSpc>
              <a:spcPct val="90000"/>
            </a:lnSpc>
            <a:spcBef>
              <a:spcPct val="0"/>
            </a:spcBef>
            <a:spcAft>
              <a:spcPct val="35000"/>
            </a:spcAft>
          </a:pPr>
          <a:r>
            <a:rPr lang="fa-IR" sz="1700" kern="1200" dirty="0" smtClean="0">
              <a:cs typeface="B Mitra" panose="00000400000000000000" pitchFamily="2" charset="-78"/>
            </a:rPr>
            <a:t>بهبود عملکرد فناوری و نوآوری</a:t>
          </a:r>
          <a:endParaRPr lang="en-US" sz="1700" kern="1200" dirty="0">
            <a:cs typeface="B Mitra" panose="00000400000000000000" pitchFamily="2" charset="-78"/>
          </a:endParaRPr>
        </a:p>
      </dsp:txBody>
      <dsp:txXfrm rot="-5400000">
        <a:off x="4136231" y="1724173"/>
        <a:ext cx="4136231" cy="1034504"/>
      </dsp:txXfrm>
    </dsp:sp>
    <dsp:sp modelId="{B47ECF62-6B91-4FCC-9197-117D348F4C1F}">
      <dsp:nvSpPr>
        <dsp:cNvPr id="0" name=""/>
        <dsp:cNvSpPr/>
      </dsp:nvSpPr>
      <dsp:spPr>
        <a:xfrm>
          <a:off x="2895362" y="1034504"/>
          <a:ext cx="2481738" cy="689669"/>
        </a:xfrm>
        <a:prstGeom prst="roundRect">
          <a:avLst/>
        </a:prstGeom>
        <a:solidFill>
          <a:schemeClr val="accent1">
            <a:tint val="60000"/>
            <a:hueOff val="0"/>
            <a:satOff val="0"/>
            <a:lumOff val="0"/>
            <a:alphaOff val="0"/>
          </a:schemeClr>
        </a:solidFill>
        <a:ln w="2222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fa-IR" sz="1700" kern="1200" dirty="0" smtClean="0">
              <a:cs typeface="B Mitra" panose="00000400000000000000" pitchFamily="2" charset="-78"/>
            </a:rPr>
            <a:t>ارتقای عملکرد کلی نظام ملی نوآوری</a:t>
          </a:r>
          <a:endParaRPr lang="en-US" sz="1700" kern="1200" dirty="0">
            <a:cs typeface="B Mitra" panose="00000400000000000000" pitchFamily="2" charset="-78"/>
          </a:endParaRPr>
        </a:p>
      </dsp:txBody>
      <dsp:txXfrm>
        <a:off x="2929029" y="1068171"/>
        <a:ext cx="2414404" cy="622335"/>
      </dsp:txXfrm>
    </dsp:sp>
  </dsp:spTree>
</dsp:drawing>
</file>

<file path=ppt/diagrams/layout1.xml><?xml version="1.0" encoding="utf-8"?>
<dgm:layoutDef xmlns:dgm="http://schemas.openxmlformats.org/drawingml/2006/diagram" xmlns:a="http://schemas.openxmlformats.org/drawingml/2006/main" uniqueId="urn:microsoft.com/office/officeart/2005/8/layout/matrix1">
  <dgm:title val=""/>
  <dgm:desc val=""/>
  <dgm:catLst>
    <dgm:cat type="matrix" pri="2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styleData>
  <dgm:clrData>
    <dgm:dataModel>
      <dgm:ptLst>
        <dgm:pt modelId="0" type="doc"/>
        <dgm:pt modelId="1"/>
        <dgm:pt modelId="11"/>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3" destOrd="0"/>
      </dgm:cxnLst>
      <dgm:bg/>
      <dgm:whole/>
    </dgm:dataModel>
  </dgm:clrData>
  <dgm:layoutNode name="diagram">
    <dgm:varLst>
      <dgm:chMax val="1"/>
      <dgm:dir/>
      <dgm:animLvl val="ctr"/>
      <dgm:resizeHandles val="exact"/>
    </dgm:varLst>
    <dgm:alg type="composite"/>
    <dgm:shape xmlns:r="http://schemas.openxmlformats.org/officeDocument/2006/relationships" r:blip="">
      <dgm:adjLst/>
    </dgm:shape>
    <dgm:presOf/>
    <dgm:constrLst>
      <dgm:constr type="ctrX" for="ch" forName="matrix" refType="w" fact="0.5"/>
      <dgm:constr type="ctrY" for="ch" forName="matrix" refType="h" fact="0.5"/>
      <dgm:constr type="w" for="ch" forName="matrix" refType="w"/>
      <dgm:constr type="h" for="ch" forName="matrix" refType="h"/>
      <dgm:constr type="ctrX" for="ch" forName="centerTile" refType="w" fact="0.5"/>
      <dgm:constr type="ctrY" for="ch" forName="centerTile" refType="h" fact="0.5"/>
      <dgm:constr type="w" for="ch" forName="centerTile" refType="w" fact="0.3"/>
      <dgm:constr type="h" for="ch" forName="centerTile" refType="h" fact="0.25"/>
      <dgm:constr type="primFontSz" for="des" ptType="node" op="equ" val="65"/>
    </dgm:constrLst>
    <dgm:ruleLst/>
    <dgm:choose name="Name0">
      <dgm:if name="Name1" axis="ch" ptType="node" func="cnt" op="gte" val="1">
        <dgm:layoutNode name="matrix">
          <dgm:alg type="composite"/>
          <dgm:shape xmlns:r="http://schemas.openxmlformats.org/officeDocument/2006/relationships" r:blip="">
            <dgm:adjLst/>
          </dgm:shape>
          <dgm:presOf/>
          <dgm:constrLst>
            <dgm:constr type="l" for="ch" forName="tile1"/>
            <dgm:constr type="t" for="ch" forName="tile1"/>
            <dgm:constr type="r" for="ch" forName="tile1" refType="w" fact="0.5"/>
            <dgm:constr type="b" for="ch" forName="tile1" refType="h" fact="0.5"/>
            <dgm:constr type="l" for="ch" forName="tile1text" refType="l" refFor="ch" refForName="tile1"/>
            <dgm:constr type="t" for="ch" forName="tile1text" refType="t" refFor="ch" refForName="tile1"/>
            <dgm:constr type="w" for="ch" forName="tile1text" refType="w" refFor="ch" refForName="tile1"/>
            <dgm:constr type="h" for="ch" forName="tile1text" refType="h" refFor="ch" refForName="tile1" fact="0.75"/>
            <dgm:constr type="r" for="ch" forName="tile2" refType="w"/>
            <dgm:constr type="t" for="ch" forName="tile2"/>
            <dgm:constr type="l" for="ch" forName="tile2" refType="w" fact="0.5"/>
            <dgm:constr type="b" for="ch" forName="tile2" refType="h" fact="0.5"/>
            <dgm:constr type="r" for="ch" forName="tile2text" refType="r" refFor="ch" refForName="tile2"/>
            <dgm:constr type="t" for="ch" forName="tile2text" refType="t" refFor="ch" refForName="tile2"/>
            <dgm:constr type="w" for="ch" forName="tile2text" refType="w" refFor="ch" refForName="tile2"/>
            <dgm:constr type="h" for="ch" forName="tile2text" refType="h" refFor="ch" refForName="tile2" fact="0.75"/>
            <dgm:constr type="l" for="ch" forName="tile3"/>
            <dgm:constr type="b" for="ch" forName="tile3" refType="h"/>
            <dgm:constr type="r" for="ch" forName="tile3" refType="w" fact="0.5"/>
            <dgm:constr type="t" for="ch" forName="tile3" refType="h" fact="0.5"/>
            <dgm:constr type="l" for="ch" forName="tile3text" refType="l" refFor="ch" refForName="tile3"/>
            <dgm:constr type="b" for="ch" forName="tile3text" refType="b" refFor="ch" refForName="tile3"/>
            <dgm:constr type="w" for="ch" forName="tile3text" refType="w" refFor="ch" refForName="tile3"/>
            <dgm:constr type="h" for="ch" forName="tile3text" refType="h" refFor="ch" refForName="tile3" fact="0.75"/>
            <dgm:constr type="r" for="ch" forName="tile4" refType="w"/>
            <dgm:constr type="b" for="ch" forName="tile4" refType="h"/>
            <dgm:constr type="l" for="ch" forName="tile4" refType="w" fact="0.5"/>
            <dgm:constr type="t" for="ch" forName="tile4" refType="h" fact="0.5"/>
            <dgm:constr type="r" for="ch" forName="tile4text" refType="r" refFor="ch" refForName="tile4"/>
            <dgm:constr type="b" for="ch" forName="tile4text" refType="b" refFor="ch" refForName="tile4"/>
            <dgm:constr type="w" for="ch" forName="tile4text" refType="w" refFor="ch" refForName="tile4"/>
            <dgm:constr type="h" for="ch" forName="tile4text" refType="h" refFor="ch" refForName="tile4" fact="0.75"/>
          </dgm:constrLst>
          <dgm:ruleLst/>
          <dgm:layoutNode name="tile1" styleLbl="node1">
            <dgm:alg type="sp"/>
            <dgm:shape xmlns:r="http://schemas.openxmlformats.org/officeDocument/2006/relationships" rot="270" type="round1Rect" r:blip="">
              <dgm:adjLst/>
            </dgm:shape>
            <dgm:choose name="Name2">
              <dgm:if name="Name3" func="var" arg="dir" op="equ" val="norm">
                <dgm:presOf axis="ch ch desOrSelf" ptType="node node node" st="1 1 1" cnt="1 1 0"/>
              </dgm:if>
              <dgm:else name="Name4">
                <dgm:presOf axis="ch ch desOrSelf" ptType="node node node" st="1 2 1" cnt="1 1 0"/>
              </dgm:else>
            </dgm:choose>
            <dgm:constrLst/>
            <dgm:ruleLst/>
          </dgm:layoutNode>
          <dgm:layoutNode name="tile1text" styleLbl="node1">
            <dgm:varLst>
              <dgm:chMax val="0"/>
              <dgm:chPref val="0"/>
              <dgm:bulletEnabled val="1"/>
            </dgm:varLst>
            <dgm:choose name="Name5">
              <dgm:if name="Name6" axis="root des" func="maxDepth" op="gte" val="3">
                <dgm:alg type="tx">
                  <dgm:param type="txAnchorVert" val="t"/>
                  <dgm:param type="parTxLTRAlign" val="l"/>
                  <dgm:param type="parTxRTLAlign" val="r"/>
                </dgm:alg>
              </dgm:if>
              <dgm:else name="Name7">
                <dgm:alg type="tx"/>
              </dgm:else>
            </dgm:choose>
            <dgm:shape xmlns:r="http://schemas.openxmlformats.org/officeDocument/2006/relationships" rot="270" type="rect" r:blip="" hideGeom="1">
              <dgm:adjLst>
                <dgm:adj idx="1" val="0.2"/>
              </dgm:adjLst>
            </dgm:shape>
            <dgm:choose name="Name8">
              <dgm:if name="Name9" func="var" arg="dir" op="equ" val="norm">
                <dgm:presOf axis="ch ch desOrSelf" ptType="node node node" st="1 1 1" cnt="1 1 0"/>
              </dgm:if>
              <dgm:else name="Name10">
                <dgm:presOf axis="ch ch desOrSelf" ptType="node node node" st="1 2 1" cnt="1 1 0"/>
              </dgm:else>
            </dgm:choose>
            <dgm:constrLst/>
            <dgm:ruleLst>
              <dgm:rule type="primFontSz" val="5" fact="NaN" max="NaN"/>
            </dgm:ruleLst>
          </dgm:layoutNode>
          <dgm:layoutNode name="tile2" styleLbl="node1">
            <dgm:alg type="sp"/>
            <dgm:shape xmlns:r="http://schemas.openxmlformats.org/officeDocument/2006/relationships" type="round1Rect" r:blip="">
              <dgm:adjLst/>
            </dgm:shape>
            <dgm:choose name="Name11">
              <dgm:if name="Name12" func="var" arg="dir" op="equ" val="norm">
                <dgm:presOf axis="ch ch desOrSelf" ptType="node node node" st="1 2 1" cnt="1 1 0"/>
              </dgm:if>
              <dgm:else name="Name13">
                <dgm:presOf axis="ch ch desOrSelf" ptType="node node node" st="1 1 1" cnt="1 1 0"/>
              </dgm:else>
            </dgm:choose>
            <dgm:constrLst/>
            <dgm:ruleLst/>
          </dgm:layoutNode>
          <dgm:layoutNode name="tile2text" styleLbl="node1">
            <dgm:varLst>
              <dgm:chMax val="0"/>
              <dgm:chPref val="0"/>
              <dgm:bulletEnabled val="1"/>
            </dgm:varLst>
            <dgm:choose name="Name14">
              <dgm:if name="Name15" axis="root des" func="maxDepth" op="gte" val="3">
                <dgm:alg type="tx">
                  <dgm:param type="txAnchorVert" val="t"/>
                  <dgm:param type="parTxLTRAlign" val="l"/>
                  <dgm:param type="parTxRTLAlign" val="r"/>
                </dgm:alg>
              </dgm:if>
              <dgm:else name="Name16">
                <dgm:alg type="tx"/>
              </dgm:else>
            </dgm:choose>
            <dgm:shape xmlns:r="http://schemas.openxmlformats.org/officeDocument/2006/relationships" type="rect" r:blip="" hideGeom="1">
              <dgm:adjLst/>
            </dgm:shape>
            <dgm:choose name="Name17">
              <dgm:if name="Name18" func="var" arg="dir" op="equ" val="norm">
                <dgm:presOf axis="ch ch desOrSelf" ptType="node node node" st="1 2 1" cnt="1 1 0"/>
              </dgm:if>
              <dgm:else name="Name19">
                <dgm:presOf axis="ch ch desOrSelf" ptType="node node node" st="1 1 1" cnt="1 1 0"/>
              </dgm:else>
            </dgm:choose>
            <dgm:constrLst/>
            <dgm:ruleLst>
              <dgm:rule type="primFontSz" val="5" fact="NaN" max="NaN"/>
            </dgm:ruleLst>
          </dgm:layoutNode>
          <dgm:layoutNode name="tile3" styleLbl="node1">
            <dgm:alg type="sp"/>
            <dgm:shape xmlns:r="http://schemas.openxmlformats.org/officeDocument/2006/relationships" rot="180" type="round1Rect" r:blip="">
              <dgm:adjLst/>
            </dgm:shape>
            <dgm:choose name="Name20">
              <dgm:if name="Name21" func="var" arg="dir" op="equ" val="norm">
                <dgm:presOf axis="ch ch desOrSelf" ptType="node node node" st="1 3 1" cnt="1 1 0"/>
              </dgm:if>
              <dgm:else name="Name22">
                <dgm:presOf axis="ch ch desOrSelf" ptType="node node node" st="1 4 1" cnt="1 1 0"/>
              </dgm:else>
            </dgm:choose>
            <dgm:constrLst/>
            <dgm:ruleLst/>
          </dgm:layoutNode>
          <dgm:layoutNode name="tile3text" styleLbl="node1">
            <dgm:varLst>
              <dgm:chMax val="0"/>
              <dgm:chPref val="0"/>
              <dgm:bulletEnabled val="1"/>
            </dgm:varLst>
            <dgm:choose name="Name23">
              <dgm:if name="Name24" axis="root des" func="maxDepth" op="gte" val="3">
                <dgm:alg type="tx">
                  <dgm:param type="txAnchorVert" val="t"/>
                  <dgm:param type="parTxLTRAlign" val="l"/>
                  <dgm:param type="parTxRTLAlign" val="r"/>
                </dgm:alg>
              </dgm:if>
              <dgm:else name="Name25">
                <dgm:alg type="tx"/>
              </dgm:else>
            </dgm:choose>
            <dgm:shape xmlns:r="http://schemas.openxmlformats.org/officeDocument/2006/relationships" rot="180" type="rect" r:blip="" hideGeom="1">
              <dgm:adjLst/>
            </dgm:shape>
            <dgm:choose name="Name26">
              <dgm:if name="Name27" func="var" arg="dir" op="equ" val="norm">
                <dgm:presOf axis="ch ch desOrSelf" ptType="node node node" st="1 3 1" cnt="1 1 0"/>
              </dgm:if>
              <dgm:else name="Name28">
                <dgm:presOf axis="ch ch desOrSelf" ptType="node node node" st="1 4 1" cnt="1 1 0"/>
              </dgm:else>
            </dgm:choose>
            <dgm:constrLst/>
            <dgm:ruleLst>
              <dgm:rule type="primFontSz" val="5" fact="NaN" max="NaN"/>
            </dgm:ruleLst>
          </dgm:layoutNode>
          <dgm:layoutNode name="tile4" styleLbl="node1">
            <dgm:alg type="sp"/>
            <dgm:shape xmlns:r="http://schemas.openxmlformats.org/officeDocument/2006/relationships" rot="90" type="round1Rect" r:blip="">
              <dgm:adjLst/>
            </dgm:shape>
            <dgm:choose name="Name29">
              <dgm:if name="Name30" func="var" arg="dir" op="equ" val="norm">
                <dgm:presOf axis="ch ch desOrSelf" ptType="node node node" st="1 4 1" cnt="1 1 0"/>
              </dgm:if>
              <dgm:else name="Name31">
                <dgm:presOf axis="ch ch desOrSelf" ptType="node node node" st="1 3 1" cnt="1 1 0"/>
              </dgm:else>
            </dgm:choose>
            <dgm:constrLst/>
            <dgm:ruleLst/>
          </dgm:layoutNode>
          <dgm:layoutNode name="tile4text" styleLbl="node1">
            <dgm:varLst>
              <dgm:chMax val="0"/>
              <dgm:chPref val="0"/>
              <dgm:bulletEnabled val="1"/>
            </dgm:varLst>
            <dgm:choose name="Name32">
              <dgm:if name="Name33" axis="root des" func="maxDepth" op="gte" val="3">
                <dgm:alg type="tx">
                  <dgm:param type="txAnchorVert" val="t"/>
                  <dgm:param type="parTxLTRAlign" val="l"/>
                  <dgm:param type="parTxRTLAlign" val="r"/>
                </dgm:alg>
              </dgm:if>
              <dgm:else name="Name34">
                <dgm:alg type="tx"/>
              </dgm:else>
            </dgm:choose>
            <dgm:shape xmlns:r="http://schemas.openxmlformats.org/officeDocument/2006/relationships" rot="90" type="rect" r:blip="" hideGeom="1">
              <dgm:adjLst/>
            </dgm:shape>
            <dgm:choose name="Name35">
              <dgm:if name="Name36" func="var" arg="dir" op="equ" val="norm">
                <dgm:presOf axis="ch ch desOrSelf" ptType="node node node" st="1 4 1" cnt="1 1 0"/>
              </dgm:if>
              <dgm:else name="Name37">
                <dgm:presOf axis="ch ch desOrSelf" ptType="node node node" st="1 3 1" cnt="1 1 0"/>
              </dgm:else>
            </dgm:choose>
            <dgm:constrLst/>
            <dgm:ruleLst>
              <dgm:rule type="primFontSz" val="5" fact="NaN" max="NaN"/>
            </dgm:ruleLst>
          </dgm:layoutNode>
        </dgm:layoutNode>
        <dgm:layoutNode name="centerTile" styleLbl="fgShp">
          <dgm:varLst>
            <dgm:chMax val="0"/>
            <dgm:chPref val="0"/>
          </dgm:varLst>
          <dgm:alg type="tx"/>
          <dgm:shape xmlns:r="http://schemas.openxmlformats.org/officeDocument/2006/relationships" type="roundRect" r:blip="">
            <dgm:adjLst/>
          </dgm:shape>
          <dgm:presOf axis="ch" ptType="node" cnt="1"/>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8"/>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242854C-A409-4BB8-8351-A92C6E8074B8}" type="datetimeFigureOut">
              <a:rPr lang="en-US" smtClean="0"/>
              <a:pPr/>
              <a:t>6/10/2015</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55E63C0-5668-4A2A-AD55-00E8BEBAD77D}" type="slidenum">
              <a:rPr lang="en-US" smtClean="0"/>
              <a:pPr/>
              <a:t>‹#›</a:t>
            </a:fld>
            <a:endParaRPr lang="en-US"/>
          </a:p>
        </p:txBody>
      </p:sp>
    </p:spTree>
    <p:extLst>
      <p:ext uri="{BB962C8B-B14F-4D97-AF65-F5344CB8AC3E}">
        <p14:creationId xmlns:p14="http://schemas.microsoft.com/office/powerpoint/2010/main" val="9102963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Rot="1" noChangeAspect="1" noChangeArrowheads="1" noTextEdit="1"/>
          </p:cNvSpPr>
          <p:nvPr>
            <p:ph type="sldImg"/>
          </p:nvPr>
        </p:nvSpPr>
        <p:spPr>
          <a:xfrm>
            <a:off x="369888" y="688975"/>
            <a:ext cx="6118225" cy="3441700"/>
          </a:xfrm>
          <a:ln/>
        </p:spPr>
      </p:sp>
      <p:sp>
        <p:nvSpPr>
          <p:cNvPr id="921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a-IR" altLang="en-US" smtClean="0">
              <a:ea typeface="ヒラギノ角ゴ Pro W3"/>
            </a:endParaRPr>
          </a:p>
        </p:txBody>
      </p:sp>
    </p:spTree>
    <p:extLst>
      <p:ext uri="{BB962C8B-B14F-4D97-AF65-F5344CB8AC3E}">
        <p14:creationId xmlns:p14="http://schemas.microsoft.com/office/powerpoint/2010/main" val="9417824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farsi.khamenei.ir/" TargetMode="External"/><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4"/>
            <a:ext cx="7772400" cy="1102519"/>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3D55BBC9-A6E4-42A6-B565-4E84F5DFFA8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3776079"/>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D2F4F439-F691-4516-94C4-5F11A1F91B0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552972882"/>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4_Section Header">
    <p:spTree>
      <p:nvGrpSpPr>
        <p:cNvPr id="1" name=""/>
        <p:cNvGrpSpPr/>
        <p:nvPr/>
      </p:nvGrpSpPr>
      <p:grpSpPr>
        <a:xfrm>
          <a:off x="0" y="0"/>
          <a:ext cx="0" cy="0"/>
          <a:chOff x="0" y="0"/>
          <a:chExt cx="0" cy="0"/>
        </a:xfrm>
      </p:grpSpPr>
      <p:sp>
        <p:nvSpPr>
          <p:cNvPr id="17" name="Rectangle 16"/>
          <p:cNvSpPr/>
          <p:nvPr/>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4" name="Rounded Rectangle 13">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5" name="Rounded Rectangle 14">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6" name="Rounded Rectangle 15">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pic>
        <p:nvPicPr>
          <p:cNvPr id="18" name="Picture 44" hidden="1">
            <a:hlinkClick r:id="rId2"/>
          </p:cNvPr>
          <p:cNvPicPr>
            <a:picLocks noChangeAspect="1" noChangeArrowheads="1"/>
          </p:cNvPicPr>
          <p:nvPr/>
        </p:nvPicPr>
        <p:blipFill>
          <a:blip r:embed="rId3" cstate="print"/>
          <a:srcRect/>
          <a:stretch>
            <a:fillRect/>
          </a:stretch>
        </p:blipFill>
        <p:spPr bwMode="auto">
          <a:xfrm>
            <a:off x="1861460" y="1601348"/>
            <a:ext cx="5421078" cy="943886"/>
          </a:xfrm>
          <a:prstGeom prst="rect">
            <a:avLst/>
          </a:prstGeom>
          <a:noFill/>
          <a:ln w="9525">
            <a:noFill/>
            <a:miter lim="800000"/>
            <a:headEnd/>
            <a:tailEnd/>
          </a:ln>
          <a:effectLst/>
        </p:spPr>
      </p:pic>
      <p:sp>
        <p:nvSpPr>
          <p:cNvPr id="19" name="Rounded Rectangle 18">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0" name="Rounded Rectangle 19">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3" name="Rectangle 2"/>
          <p:cNvSpPr/>
          <p:nvPr userDrawn="1"/>
        </p:nvSpPr>
        <p:spPr>
          <a:xfrm>
            <a:off x="1856698" y="159570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ectangle 21"/>
          <p:cNvSpPr/>
          <p:nvPr userDrawn="1"/>
        </p:nvSpPr>
        <p:spPr>
          <a:xfrm>
            <a:off x="1856698" y="173286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a:off x="1856697" y="18712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Rectangle 23"/>
          <p:cNvSpPr/>
          <p:nvPr userDrawn="1"/>
        </p:nvSpPr>
        <p:spPr>
          <a:xfrm>
            <a:off x="1856697" y="20084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1856973" y="21455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Rectangle 25"/>
          <p:cNvSpPr/>
          <p:nvPr userDrawn="1"/>
        </p:nvSpPr>
        <p:spPr>
          <a:xfrm>
            <a:off x="1856973" y="22827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Rectangle 26"/>
          <p:cNvSpPr/>
          <p:nvPr userDrawn="1"/>
        </p:nvSpPr>
        <p:spPr>
          <a:xfrm>
            <a:off x="1856698" y="24198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a:off x="2039854" y="159570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0" name="Rectangle 29"/>
          <p:cNvSpPr/>
          <p:nvPr userDrawn="1"/>
        </p:nvSpPr>
        <p:spPr>
          <a:xfrm>
            <a:off x="2039854" y="173286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2039853" y="18712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Rectangle 31"/>
          <p:cNvSpPr/>
          <p:nvPr userDrawn="1"/>
        </p:nvSpPr>
        <p:spPr>
          <a:xfrm>
            <a:off x="2039853" y="20084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3" name="Rectangle 32"/>
          <p:cNvSpPr/>
          <p:nvPr userDrawn="1"/>
        </p:nvSpPr>
        <p:spPr>
          <a:xfrm>
            <a:off x="2040129" y="21455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Rectangle 33"/>
          <p:cNvSpPr/>
          <p:nvPr userDrawn="1"/>
        </p:nvSpPr>
        <p:spPr>
          <a:xfrm>
            <a:off x="2040129" y="22827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Rectangle 34"/>
          <p:cNvSpPr/>
          <p:nvPr userDrawn="1"/>
        </p:nvSpPr>
        <p:spPr>
          <a:xfrm>
            <a:off x="2039854" y="24198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Rectangle 36"/>
          <p:cNvSpPr/>
          <p:nvPr userDrawn="1"/>
        </p:nvSpPr>
        <p:spPr>
          <a:xfrm>
            <a:off x="2224766" y="1596321"/>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a:off x="2224766" y="1733481"/>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a:off x="2224765" y="187186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2224765" y="200902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a:off x="2225041" y="214618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2225041" y="228334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2224766" y="242050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Rectangle 44"/>
          <p:cNvSpPr/>
          <p:nvPr userDrawn="1"/>
        </p:nvSpPr>
        <p:spPr>
          <a:xfrm>
            <a:off x="2407922" y="159548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 name="Rectangle 45"/>
          <p:cNvSpPr/>
          <p:nvPr userDrawn="1"/>
        </p:nvSpPr>
        <p:spPr>
          <a:xfrm>
            <a:off x="2407922" y="173264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a:off x="2407921" y="18710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Rectangle 47"/>
          <p:cNvSpPr/>
          <p:nvPr userDrawn="1"/>
        </p:nvSpPr>
        <p:spPr>
          <a:xfrm>
            <a:off x="2407921" y="20081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a:off x="2408197" y="21453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a:off x="2408197" y="22825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2407922" y="24196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Rectangle 52"/>
          <p:cNvSpPr/>
          <p:nvPr userDrawn="1"/>
        </p:nvSpPr>
        <p:spPr>
          <a:xfrm>
            <a:off x="2769471" y="159548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Rectangle 53"/>
          <p:cNvSpPr/>
          <p:nvPr userDrawn="1"/>
        </p:nvSpPr>
        <p:spPr>
          <a:xfrm>
            <a:off x="2769471" y="173264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2769470" y="18710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a:off x="2769470" y="20081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Rectangle 56"/>
          <p:cNvSpPr/>
          <p:nvPr userDrawn="1"/>
        </p:nvSpPr>
        <p:spPr>
          <a:xfrm>
            <a:off x="2769746" y="21453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Rectangle 57"/>
          <p:cNvSpPr/>
          <p:nvPr userDrawn="1"/>
        </p:nvSpPr>
        <p:spPr>
          <a:xfrm>
            <a:off x="2769746" y="22825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2769471" y="24196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Rectangle 60"/>
          <p:cNvSpPr/>
          <p:nvPr userDrawn="1"/>
        </p:nvSpPr>
        <p:spPr>
          <a:xfrm>
            <a:off x="2591078" y="15969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a:off x="2591078" y="17340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a:off x="2591077" y="187247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a:off x="2591077" y="200963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2591353" y="214679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a:off x="2591353" y="228395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a:off x="2591078" y="242111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Rectangle 68"/>
          <p:cNvSpPr/>
          <p:nvPr userDrawn="1"/>
        </p:nvSpPr>
        <p:spPr>
          <a:xfrm>
            <a:off x="2952739" y="159548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2952739" y="173264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2952738" y="18710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2952738" y="20081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2953014" y="21453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2953014" y="22825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a:off x="2952739" y="24196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Rectangle 76"/>
          <p:cNvSpPr/>
          <p:nvPr userDrawn="1"/>
        </p:nvSpPr>
        <p:spPr>
          <a:xfrm>
            <a:off x="3132169" y="159570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Rectangle 77"/>
          <p:cNvSpPr/>
          <p:nvPr userDrawn="1"/>
        </p:nvSpPr>
        <p:spPr>
          <a:xfrm>
            <a:off x="3132169" y="173286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 name="Rectangle 78"/>
          <p:cNvSpPr/>
          <p:nvPr userDrawn="1"/>
        </p:nvSpPr>
        <p:spPr>
          <a:xfrm>
            <a:off x="3132168" y="18712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Rectangle 79"/>
          <p:cNvSpPr/>
          <p:nvPr userDrawn="1"/>
        </p:nvSpPr>
        <p:spPr>
          <a:xfrm>
            <a:off x="3132168" y="20084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 name="Rectangle 80"/>
          <p:cNvSpPr/>
          <p:nvPr userDrawn="1"/>
        </p:nvSpPr>
        <p:spPr>
          <a:xfrm>
            <a:off x="3132444" y="21455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Rectangle 81"/>
          <p:cNvSpPr/>
          <p:nvPr userDrawn="1"/>
        </p:nvSpPr>
        <p:spPr>
          <a:xfrm>
            <a:off x="3132444" y="22827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 name="Rectangle 82"/>
          <p:cNvSpPr/>
          <p:nvPr userDrawn="1"/>
        </p:nvSpPr>
        <p:spPr>
          <a:xfrm>
            <a:off x="3132169" y="24198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 name="Rectangle 83"/>
          <p:cNvSpPr/>
          <p:nvPr userDrawn="1"/>
        </p:nvSpPr>
        <p:spPr>
          <a:xfrm>
            <a:off x="3315325" y="159570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 name="Rectangle 84"/>
          <p:cNvSpPr/>
          <p:nvPr userDrawn="1"/>
        </p:nvSpPr>
        <p:spPr>
          <a:xfrm>
            <a:off x="3315325" y="173286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 name="Rectangle 85"/>
          <p:cNvSpPr/>
          <p:nvPr userDrawn="1"/>
        </p:nvSpPr>
        <p:spPr>
          <a:xfrm>
            <a:off x="3315324" y="18712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 name="Rectangle 86"/>
          <p:cNvSpPr/>
          <p:nvPr userDrawn="1"/>
        </p:nvSpPr>
        <p:spPr>
          <a:xfrm>
            <a:off x="3315324" y="20084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 name="Rectangle 87"/>
          <p:cNvSpPr/>
          <p:nvPr userDrawn="1"/>
        </p:nvSpPr>
        <p:spPr>
          <a:xfrm>
            <a:off x="3315600" y="21455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 name="Rectangle 88"/>
          <p:cNvSpPr/>
          <p:nvPr userDrawn="1"/>
        </p:nvSpPr>
        <p:spPr>
          <a:xfrm>
            <a:off x="3315600" y="22827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 name="Rectangle 89"/>
          <p:cNvSpPr/>
          <p:nvPr userDrawn="1"/>
        </p:nvSpPr>
        <p:spPr>
          <a:xfrm>
            <a:off x="3315325" y="24198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 name="Rectangle 90"/>
          <p:cNvSpPr/>
          <p:nvPr userDrawn="1"/>
        </p:nvSpPr>
        <p:spPr>
          <a:xfrm>
            <a:off x="3500237" y="1596321"/>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2" name="Rectangle 91"/>
          <p:cNvSpPr/>
          <p:nvPr userDrawn="1"/>
        </p:nvSpPr>
        <p:spPr>
          <a:xfrm>
            <a:off x="3500237" y="1733481"/>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3" name="Rectangle 92"/>
          <p:cNvSpPr/>
          <p:nvPr userDrawn="1"/>
        </p:nvSpPr>
        <p:spPr>
          <a:xfrm>
            <a:off x="3500236" y="187186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4" name="Rectangle 93"/>
          <p:cNvSpPr/>
          <p:nvPr userDrawn="1"/>
        </p:nvSpPr>
        <p:spPr>
          <a:xfrm>
            <a:off x="3500236" y="200902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5" name="Rectangle 94"/>
          <p:cNvSpPr/>
          <p:nvPr userDrawn="1"/>
        </p:nvSpPr>
        <p:spPr>
          <a:xfrm>
            <a:off x="3500512" y="214618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6" name="Rectangle 95"/>
          <p:cNvSpPr/>
          <p:nvPr userDrawn="1"/>
        </p:nvSpPr>
        <p:spPr>
          <a:xfrm>
            <a:off x="3500512" y="228334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7" name="Rectangle 96"/>
          <p:cNvSpPr/>
          <p:nvPr userDrawn="1"/>
        </p:nvSpPr>
        <p:spPr>
          <a:xfrm>
            <a:off x="3500237" y="242050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8" name="Rectangle 97"/>
          <p:cNvSpPr/>
          <p:nvPr userDrawn="1"/>
        </p:nvSpPr>
        <p:spPr>
          <a:xfrm>
            <a:off x="3683393" y="159548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9" name="Rectangle 98"/>
          <p:cNvSpPr/>
          <p:nvPr userDrawn="1"/>
        </p:nvSpPr>
        <p:spPr>
          <a:xfrm>
            <a:off x="3683393" y="173264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0" name="Rectangle 99"/>
          <p:cNvSpPr/>
          <p:nvPr userDrawn="1"/>
        </p:nvSpPr>
        <p:spPr>
          <a:xfrm>
            <a:off x="3683392" y="18710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1" name="Rectangle 100"/>
          <p:cNvSpPr/>
          <p:nvPr userDrawn="1"/>
        </p:nvSpPr>
        <p:spPr>
          <a:xfrm>
            <a:off x="3683392" y="20081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2" name="Rectangle 101"/>
          <p:cNvSpPr/>
          <p:nvPr userDrawn="1"/>
        </p:nvSpPr>
        <p:spPr>
          <a:xfrm>
            <a:off x="3683668" y="21453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3" name="Rectangle 102"/>
          <p:cNvSpPr/>
          <p:nvPr userDrawn="1"/>
        </p:nvSpPr>
        <p:spPr>
          <a:xfrm>
            <a:off x="3683668" y="22825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4" name="Rectangle 103"/>
          <p:cNvSpPr/>
          <p:nvPr userDrawn="1"/>
        </p:nvSpPr>
        <p:spPr>
          <a:xfrm>
            <a:off x="3683393" y="24196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5" name="Rectangle 104"/>
          <p:cNvSpPr/>
          <p:nvPr userDrawn="1"/>
        </p:nvSpPr>
        <p:spPr>
          <a:xfrm>
            <a:off x="4044942" y="159548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6" name="Rectangle 105"/>
          <p:cNvSpPr/>
          <p:nvPr userDrawn="1"/>
        </p:nvSpPr>
        <p:spPr>
          <a:xfrm>
            <a:off x="4044942" y="173264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7" name="Rectangle 106"/>
          <p:cNvSpPr/>
          <p:nvPr userDrawn="1"/>
        </p:nvSpPr>
        <p:spPr>
          <a:xfrm>
            <a:off x="4044941" y="18710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8" name="Rectangle 107"/>
          <p:cNvSpPr/>
          <p:nvPr userDrawn="1"/>
        </p:nvSpPr>
        <p:spPr>
          <a:xfrm>
            <a:off x="4044941" y="20081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9" name="Rectangle 108"/>
          <p:cNvSpPr/>
          <p:nvPr userDrawn="1"/>
        </p:nvSpPr>
        <p:spPr>
          <a:xfrm>
            <a:off x="4045217" y="21453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0" name="Rectangle 109"/>
          <p:cNvSpPr/>
          <p:nvPr userDrawn="1"/>
        </p:nvSpPr>
        <p:spPr>
          <a:xfrm>
            <a:off x="4045217" y="22825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1" name="Rectangle 110"/>
          <p:cNvSpPr/>
          <p:nvPr userDrawn="1"/>
        </p:nvSpPr>
        <p:spPr>
          <a:xfrm>
            <a:off x="4044942" y="24196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2" name="Rectangle 111"/>
          <p:cNvSpPr/>
          <p:nvPr userDrawn="1"/>
        </p:nvSpPr>
        <p:spPr>
          <a:xfrm>
            <a:off x="3866549" y="15969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3" name="Rectangle 112"/>
          <p:cNvSpPr/>
          <p:nvPr userDrawn="1"/>
        </p:nvSpPr>
        <p:spPr>
          <a:xfrm>
            <a:off x="3866549" y="17340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4" name="Rectangle 113"/>
          <p:cNvSpPr/>
          <p:nvPr userDrawn="1"/>
        </p:nvSpPr>
        <p:spPr>
          <a:xfrm>
            <a:off x="3866548" y="187247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5" name="Rectangle 114"/>
          <p:cNvSpPr/>
          <p:nvPr userDrawn="1"/>
        </p:nvSpPr>
        <p:spPr>
          <a:xfrm>
            <a:off x="3866548" y="200963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6" name="Rectangle 115"/>
          <p:cNvSpPr/>
          <p:nvPr userDrawn="1"/>
        </p:nvSpPr>
        <p:spPr>
          <a:xfrm>
            <a:off x="3866824" y="214679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7" name="Rectangle 116"/>
          <p:cNvSpPr/>
          <p:nvPr userDrawn="1"/>
        </p:nvSpPr>
        <p:spPr>
          <a:xfrm>
            <a:off x="3866824" y="228395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8" name="Rectangle 117"/>
          <p:cNvSpPr/>
          <p:nvPr userDrawn="1"/>
        </p:nvSpPr>
        <p:spPr>
          <a:xfrm>
            <a:off x="3866549" y="242111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9" name="Rectangle 118"/>
          <p:cNvSpPr/>
          <p:nvPr userDrawn="1"/>
        </p:nvSpPr>
        <p:spPr>
          <a:xfrm>
            <a:off x="4228210" y="159548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0" name="Rectangle 119"/>
          <p:cNvSpPr/>
          <p:nvPr userDrawn="1"/>
        </p:nvSpPr>
        <p:spPr>
          <a:xfrm>
            <a:off x="4228210" y="173264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1" name="Rectangle 120"/>
          <p:cNvSpPr/>
          <p:nvPr userDrawn="1"/>
        </p:nvSpPr>
        <p:spPr>
          <a:xfrm>
            <a:off x="4228209" y="18710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2" name="Rectangle 121"/>
          <p:cNvSpPr/>
          <p:nvPr userDrawn="1"/>
        </p:nvSpPr>
        <p:spPr>
          <a:xfrm>
            <a:off x="4228209" y="20081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3" name="Rectangle 122"/>
          <p:cNvSpPr/>
          <p:nvPr userDrawn="1"/>
        </p:nvSpPr>
        <p:spPr>
          <a:xfrm>
            <a:off x="4228485" y="21453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4" name="Rectangle 123"/>
          <p:cNvSpPr/>
          <p:nvPr userDrawn="1"/>
        </p:nvSpPr>
        <p:spPr>
          <a:xfrm>
            <a:off x="4228485" y="22825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5" name="Rectangle 124"/>
          <p:cNvSpPr/>
          <p:nvPr userDrawn="1"/>
        </p:nvSpPr>
        <p:spPr>
          <a:xfrm>
            <a:off x="4228210" y="24196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7" name="Rectangle 126"/>
          <p:cNvSpPr/>
          <p:nvPr userDrawn="1"/>
        </p:nvSpPr>
        <p:spPr>
          <a:xfrm>
            <a:off x="4411366" y="159495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8" name="Rectangle 127"/>
          <p:cNvSpPr/>
          <p:nvPr userDrawn="1"/>
        </p:nvSpPr>
        <p:spPr>
          <a:xfrm>
            <a:off x="4411366" y="173211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9" name="Rectangle 128"/>
          <p:cNvSpPr/>
          <p:nvPr userDrawn="1"/>
        </p:nvSpPr>
        <p:spPr>
          <a:xfrm>
            <a:off x="4411365" y="187049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0" name="Rectangle 129"/>
          <p:cNvSpPr/>
          <p:nvPr userDrawn="1"/>
        </p:nvSpPr>
        <p:spPr>
          <a:xfrm>
            <a:off x="4411365" y="200765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1" name="Rectangle 130"/>
          <p:cNvSpPr/>
          <p:nvPr userDrawn="1"/>
        </p:nvSpPr>
        <p:spPr>
          <a:xfrm>
            <a:off x="4411641" y="214481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2" name="Rectangle 131"/>
          <p:cNvSpPr/>
          <p:nvPr userDrawn="1"/>
        </p:nvSpPr>
        <p:spPr>
          <a:xfrm>
            <a:off x="4411641" y="228197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3" name="Rectangle 132"/>
          <p:cNvSpPr/>
          <p:nvPr userDrawn="1"/>
        </p:nvSpPr>
        <p:spPr>
          <a:xfrm>
            <a:off x="4411366" y="241913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4" name="Rectangle 133"/>
          <p:cNvSpPr/>
          <p:nvPr userDrawn="1"/>
        </p:nvSpPr>
        <p:spPr>
          <a:xfrm>
            <a:off x="4594522" y="159495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5" name="Rectangle 134"/>
          <p:cNvSpPr/>
          <p:nvPr userDrawn="1"/>
        </p:nvSpPr>
        <p:spPr>
          <a:xfrm>
            <a:off x="4594522" y="173211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6" name="Rectangle 135"/>
          <p:cNvSpPr/>
          <p:nvPr userDrawn="1"/>
        </p:nvSpPr>
        <p:spPr>
          <a:xfrm>
            <a:off x="4594521" y="187049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7" name="Rectangle 136"/>
          <p:cNvSpPr/>
          <p:nvPr userDrawn="1"/>
        </p:nvSpPr>
        <p:spPr>
          <a:xfrm>
            <a:off x="4594521" y="200765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8" name="Rectangle 137"/>
          <p:cNvSpPr/>
          <p:nvPr userDrawn="1"/>
        </p:nvSpPr>
        <p:spPr>
          <a:xfrm>
            <a:off x="4594797" y="214481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9" name="Rectangle 138"/>
          <p:cNvSpPr/>
          <p:nvPr userDrawn="1"/>
        </p:nvSpPr>
        <p:spPr>
          <a:xfrm>
            <a:off x="4594797" y="228197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0" name="Rectangle 139"/>
          <p:cNvSpPr/>
          <p:nvPr userDrawn="1"/>
        </p:nvSpPr>
        <p:spPr>
          <a:xfrm>
            <a:off x="4594522" y="241913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1" name="Rectangle 140"/>
          <p:cNvSpPr/>
          <p:nvPr userDrawn="1"/>
        </p:nvSpPr>
        <p:spPr>
          <a:xfrm>
            <a:off x="4774671" y="159556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2" name="Rectangle 141"/>
          <p:cNvSpPr/>
          <p:nvPr userDrawn="1"/>
        </p:nvSpPr>
        <p:spPr>
          <a:xfrm>
            <a:off x="4774671" y="173272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3" name="Rectangle 142"/>
          <p:cNvSpPr/>
          <p:nvPr userDrawn="1"/>
        </p:nvSpPr>
        <p:spPr>
          <a:xfrm>
            <a:off x="4774670" y="1871111"/>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4" name="Rectangle 143"/>
          <p:cNvSpPr/>
          <p:nvPr userDrawn="1"/>
        </p:nvSpPr>
        <p:spPr>
          <a:xfrm>
            <a:off x="4774670" y="2008271"/>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5" name="Rectangle 144"/>
          <p:cNvSpPr/>
          <p:nvPr userDrawn="1"/>
        </p:nvSpPr>
        <p:spPr>
          <a:xfrm>
            <a:off x="4774946" y="2145431"/>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6" name="Rectangle 145"/>
          <p:cNvSpPr/>
          <p:nvPr userDrawn="1"/>
        </p:nvSpPr>
        <p:spPr>
          <a:xfrm>
            <a:off x="4774946" y="2282591"/>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7" name="Rectangle 146"/>
          <p:cNvSpPr/>
          <p:nvPr userDrawn="1"/>
        </p:nvSpPr>
        <p:spPr>
          <a:xfrm>
            <a:off x="4774671" y="2419751"/>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8" name="Rectangle 147"/>
          <p:cNvSpPr/>
          <p:nvPr userDrawn="1"/>
        </p:nvSpPr>
        <p:spPr>
          <a:xfrm>
            <a:off x="4957827" y="1594736"/>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9" name="Rectangle 148"/>
          <p:cNvSpPr/>
          <p:nvPr userDrawn="1"/>
        </p:nvSpPr>
        <p:spPr>
          <a:xfrm>
            <a:off x="4957827" y="1731896"/>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0" name="Rectangle 149"/>
          <p:cNvSpPr/>
          <p:nvPr userDrawn="1"/>
        </p:nvSpPr>
        <p:spPr>
          <a:xfrm>
            <a:off x="4957826" y="187028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1" name="Rectangle 150"/>
          <p:cNvSpPr/>
          <p:nvPr userDrawn="1"/>
        </p:nvSpPr>
        <p:spPr>
          <a:xfrm>
            <a:off x="4957826" y="200744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2" name="Rectangle 151"/>
          <p:cNvSpPr/>
          <p:nvPr userDrawn="1"/>
        </p:nvSpPr>
        <p:spPr>
          <a:xfrm>
            <a:off x="4958102" y="214460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3" name="Rectangle 152"/>
          <p:cNvSpPr/>
          <p:nvPr userDrawn="1"/>
        </p:nvSpPr>
        <p:spPr>
          <a:xfrm>
            <a:off x="4958102" y="228176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4" name="Rectangle 153"/>
          <p:cNvSpPr/>
          <p:nvPr userDrawn="1"/>
        </p:nvSpPr>
        <p:spPr>
          <a:xfrm>
            <a:off x="4957827" y="241892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5" name="Rectangle 154"/>
          <p:cNvSpPr/>
          <p:nvPr userDrawn="1"/>
        </p:nvSpPr>
        <p:spPr>
          <a:xfrm>
            <a:off x="5314613" y="1594736"/>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6" name="Rectangle 155"/>
          <p:cNvSpPr/>
          <p:nvPr userDrawn="1"/>
        </p:nvSpPr>
        <p:spPr>
          <a:xfrm>
            <a:off x="5314613" y="1731896"/>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7" name="Rectangle 156"/>
          <p:cNvSpPr/>
          <p:nvPr userDrawn="1"/>
        </p:nvSpPr>
        <p:spPr>
          <a:xfrm>
            <a:off x="5314612" y="187028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8" name="Rectangle 157"/>
          <p:cNvSpPr/>
          <p:nvPr userDrawn="1"/>
        </p:nvSpPr>
        <p:spPr>
          <a:xfrm>
            <a:off x="5314612" y="200744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9" name="Rectangle 158"/>
          <p:cNvSpPr/>
          <p:nvPr userDrawn="1"/>
        </p:nvSpPr>
        <p:spPr>
          <a:xfrm>
            <a:off x="5314888" y="214460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0" name="Rectangle 159"/>
          <p:cNvSpPr/>
          <p:nvPr userDrawn="1"/>
        </p:nvSpPr>
        <p:spPr>
          <a:xfrm>
            <a:off x="5314888" y="228176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1" name="Rectangle 160"/>
          <p:cNvSpPr/>
          <p:nvPr userDrawn="1"/>
        </p:nvSpPr>
        <p:spPr>
          <a:xfrm>
            <a:off x="5314613" y="241892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2" name="Rectangle 161"/>
          <p:cNvSpPr/>
          <p:nvPr userDrawn="1"/>
        </p:nvSpPr>
        <p:spPr>
          <a:xfrm>
            <a:off x="5136220" y="159617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3" name="Rectangle 162"/>
          <p:cNvSpPr/>
          <p:nvPr userDrawn="1"/>
        </p:nvSpPr>
        <p:spPr>
          <a:xfrm>
            <a:off x="5136220" y="173333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4" name="Rectangle 163"/>
          <p:cNvSpPr/>
          <p:nvPr userDrawn="1"/>
        </p:nvSpPr>
        <p:spPr>
          <a:xfrm>
            <a:off x="5136219" y="187172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5" name="Rectangle 164"/>
          <p:cNvSpPr/>
          <p:nvPr userDrawn="1"/>
        </p:nvSpPr>
        <p:spPr>
          <a:xfrm>
            <a:off x="5136219" y="200888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6" name="Rectangle 165"/>
          <p:cNvSpPr/>
          <p:nvPr userDrawn="1"/>
        </p:nvSpPr>
        <p:spPr>
          <a:xfrm>
            <a:off x="5136495" y="214604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7" name="Rectangle 166"/>
          <p:cNvSpPr/>
          <p:nvPr userDrawn="1"/>
        </p:nvSpPr>
        <p:spPr>
          <a:xfrm>
            <a:off x="5136495" y="228320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8" name="Rectangle 167"/>
          <p:cNvSpPr/>
          <p:nvPr userDrawn="1"/>
        </p:nvSpPr>
        <p:spPr>
          <a:xfrm>
            <a:off x="5136220" y="242036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9" name="Rectangle 168"/>
          <p:cNvSpPr/>
          <p:nvPr userDrawn="1"/>
        </p:nvSpPr>
        <p:spPr>
          <a:xfrm>
            <a:off x="5497881" y="1594736"/>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0" name="Rectangle 169"/>
          <p:cNvSpPr/>
          <p:nvPr userDrawn="1"/>
        </p:nvSpPr>
        <p:spPr>
          <a:xfrm>
            <a:off x="5497881" y="1731896"/>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1" name="Rectangle 170"/>
          <p:cNvSpPr/>
          <p:nvPr userDrawn="1"/>
        </p:nvSpPr>
        <p:spPr>
          <a:xfrm>
            <a:off x="5497880" y="187028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2" name="Rectangle 171"/>
          <p:cNvSpPr/>
          <p:nvPr userDrawn="1"/>
        </p:nvSpPr>
        <p:spPr>
          <a:xfrm>
            <a:off x="5497880" y="200744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3" name="Rectangle 172"/>
          <p:cNvSpPr/>
          <p:nvPr userDrawn="1"/>
        </p:nvSpPr>
        <p:spPr>
          <a:xfrm>
            <a:off x="5498156" y="214460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4" name="Rectangle 173"/>
          <p:cNvSpPr/>
          <p:nvPr userDrawn="1"/>
        </p:nvSpPr>
        <p:spPr>
          <a:xfrm>
            <a:off x="5498156" y="228176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5" name="Rectangle 174"/>
          <p:cNvSpPr/>
          <p:nvPr userDrawn="1"/>
        </p:nvSpPr>
        <p:spPr>
          <a:xfrm>
            <a:off x="5497881" y="2418920"/>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7" name="Rectangle 176"/>
          <p:cNvSpPr/>
          <p:nvPr userDrawn="1"/>
        </p:nvSpPr>
        <p:spPr>
          <a:xfrm>
            <a:off x="5680543" y="159570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8" name="Rectangle 177"/>
          <p:cNvSpPr/>
          <p:nvPr userDrawn="1"/>
        </p:nvSpPr>
        <p:spPr>
          <a:xfrm>
            <a:off x="5680543" y="173286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9" name="Rectangle 178"/>
          <p:cNvSpPr/>
          <p:nvPr userDrawn="1"/>
        </p:nvSpPr>
        <p:spPr>
          <a:xfrm>
            <a:off x="5680542" y="18712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0" name="Rectangle 179"/>
          <p:cNvSpPr/>
          <p:nvPr userDrawn="1"/>
        </p:nvSpPr>
        <p:spPr>
          <a:xfrm>
            <a:off x="5680542" y="20084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1" name="Rectangle 180"/>
          <p:cNvSpPr/>
          <p:nvPr userDrawn="1"/>
        </p:nvSpPr>
        <p:spPr>
          <a:xfrm>
            <a:off x="5680818" y="21455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2" name="Rectangle 181"/>
          <p:cNvSpPr/>
          <p:nvPr userDrawn="1"/>
        </p:nvSpPr>
        <p:spPr>
          <a:xfrm>
            <a:off x="5680818" y="22827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3" name="Rectangle 182"/>
          <p:cNvSpPr/>
          <p:nvPr userDrawn="1"/>
        </p:nvSpPr>
        <p:spPr>
          <a:xfrm>
            <a:off x="5680543" y="24198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4" name="Rectangle 183"/>
          <p:cNvSpPr/>
          <p:nvPr userDrawn="1"/>
        </p:nvSpPr>
        <p:spPr>
          <a:xfrm>
            <a:off x="5863699" y="159570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5" name="Rectangle 184"/>
          <p:cNvSpPr/>
          <p:nvPr userDrawn="1"/>
        </p:nvSpPr>
        <p:spPr>
          <a:xfrm>
            <a:off x="5863699" y="173286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6" name="Rectangle 185"/>
          <p:cNvSpPr/>
          <p:nvPr userDrawn="1"/>
        </p:nvSpPr>
        <p:spPr>
          <a:xfrm>
            <a:off x="5863698" y="18712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7" name="Rectangle 186"/>
          <p:cNvSpPr/>
          <p:nvPr userDrawn="1"/>
        </p:nvSpPr>
        <p:spPr>
          <a:xfrm>
            <a:off x="5863698" y="20084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8" name="Rectangle 187"/>
          <p:cNvSpPr/>
          <p:nvPr userDrawn="1"/>
        </p:nvSpPr>
        <p:spPr>
          <a:xfrm>
            <a:off x="5863974" y="21455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9" name="Rectangle 188"/>
          <p:cNvSpPr/>
          <p:nvPr userDrawn="1"/>
        </p:nvSpPr>
        <p:spPr>
          <a:xfrm>
            <a:off x="5863974" y="22827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0" name="Rectangle 189"/>
          <p:cNvSpPr/>
          <p:nvPr userDrawn="1"/>
        </p:nvSpPr>
        <p:spPr>
          <a:xfrm>
            <a:off x="5863699" y="24198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1" name="Rectangle 190"/>
          <p:cNvSpPr/>
          <p:nvPr userDrawn="1"/>
        </p:nvSpPr>
        <p:spPr>
          <a:xfrm>
            <a:off x="6048611" y="1596321"/>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2" name="Rectangle 191"/>
          <p:cNvSpPr/>
          <p:nvPr userDrawn="1"/>
        </p:nvSpPr>
        <p:spPr>
          <a:xfrm>
            <a:off x="6048611" y="1733481"/>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3" name="Rectangle 192"/>
          <p:cNvSpPr/>
          <p:nvPr userDrawn="1"/>
        </p:nvSpPr>
        <p:spPr>
          <a:xfrm>
            <a:off x="6048610" y="187186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4" name="Rectangle 193"/>
          <p:cNvSpPr/>
          <p:nvPr userDrawn="1"/>
        </p:nvSpPr>
        <p:spPr>
          <a:xfrm>
            <a:off x="6048610" y="200902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5" name="Rectangle 194"/>
          <p:cNvSpPr/>
          <p:nvPr userDrawn="1"/>
        </p:nvSpPr>
        <p:spPr>
          <a:xfrm>
            <a:off x="6048886" y="214618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6" name="Rectangle 195"/>
          <p:cNvSpPr/>
          <p:nvPr userDrawn="1"/>
        </p:nvSpPr>
        <p:spPr>
          <a:xfrm>
            <a:off x="6048886" y="228334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7" name="Rectangle 196"/>
          <p:cNvSpPr/>
          <p:nvPr userDrawn="1"/>
        </p:nvSpPr>
        <p:spPr>
          <a:xfrm>
            <a:off x="6048611" y="2420505"/>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8" name="Rectangle 197"/>
          <p:cNvSpPr/>
          <p:nvPr userDrawn="1"/>
        </p:nvSpPr>
        <p:spPr>
          <a:xfrm>
            <a:off x="6227004" y="159548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9" name="Rectangle 198"/>
          <p:cNvSpPr/>
          <p:nvPr userDrawn="1"/>
        </p:nvSpPr>
        <p:spPr>
          <a:xfrm>
            <a:off x="6227004" y="173264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0" name="Rectangle 199"/>
          <p:cNvSpPr/>
          <p:nvPr userDrawn="1"/>
        </p:nvSpPr>
        <p:spPr>
          <a:xfrm>
            <a:off x="6227003" y="18710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1" name="Rectangle 200"/>
          <p:cNvSpPr/>
          <p:nvPr userDrawn="1"/>
        </p:nvSpPr>
        <p:spPr>
          <a:xfrm>
            <a:off x="6227003" y="20081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2" name="Rectangle 201"/>
          <p:cNvSpPr/>
          <p:nvPr userDrawn="1"/>
        </p:nvSpPr>
        <p:spPr>
          <a:xfrm>
            <a:off x="6227279" y="21453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3" name="Rectangle 202"/>
          <p:cNvSpPr/>
          <p:nvPr userDrawn="1"/>
        </p:nvSpPr>
        <p:spPr>
          <a:xfrm>
            <a:off x="6227279" y="22825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4" name="Rectangle 203"/>
          <p:cNvSpPr/>
          <p:nvPr userDrawn="1"/>
        </p:nvSpPr>
        <p:spPr>
          <a:xfrm>
            <a:off x="6227004" y="24196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5" name="Rectangle 204"/>
          <p:cNvSpPr/>
          <p:nvPr userDrawn="1"/>
        </p:nvSpPr>
        <p:spPr>
          <a:xfrm>
            <a:off x="6588553" y="159548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6" name="Rectangle 205"/>
          <p:cNvSpPr/>
          <p:nvPr userDrawn="1"/>
        </p:nvSpPr>
        <p:spPr>
          <a:xfrm>
            <a:off x="6588553" y="173264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7" name="Rectangle 206"/>
          <p:cNvSpPr/>
          <p:nvPr userDrawn="1"/>
        </p:nvSpPr>
        <p:spPr>
          <a:xfrm>
            <a:off x="6588552" y="18710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8" name="Rectangle 207"/>
          <p:cNvSpPr/>
          <p:nvPr userDrawn="1"/>
        </p:nvSpPr>
        <p:spPr>
          <a:xfrm>
            <a:off x="6588552" y="20081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9" name="Rectangle 208"/>
          <p:cNvSpPr/>
          <p:nvPr userDrawn="1"/>
        </p:nvSpPr>
        <p:spPr>
          <a:xfrm>
            <a:off x="6588828" y="21453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0" name="Rectangle 209"/>
          <p:cNvSpPr/>
          <p:nvPr userDrawn="1"/>
        </p:nvSpPr>
        <p:spPr>
          <a:xfrm>
            <a:off x="6588828" y="22825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1" name="Rectangle 210"/>
          <p:cNvSpPr/>
          <p:nvPr userDrawn="1"/>
        </p:nvSpPr>
        <p:spPr>
          <a:xfrm>
            <a:off x="6588553" y="24196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2" name="Rectangle 211"/>
          <p:cNvSpPr/>
          <p:nvPr userDrawn="1"/>
        </p:nvSpPr>
        <p:spPr>
          <a:xfrm>
            <a:off x="6410160" y="15969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3" name="Rectangle 212"/>
          <p:cNvSpPr/>
          <p:nvPr userDrawn="1"/>
        </p:nvSpPr>
        <p:spPr>
          <a:xfrm>
            <a:off x="6410160" y="17340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4" name="Rectangle 213"/>
          <p:cNvSpPr/>
          <p:nvPr userDrawn="1"/>
        </p:nvSpPr>
        <p:spPr>
          <a:xfrm>
            <a:off x="6410159" y="187247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5" name="Rectangle 214"/>
          <p:cNvSpPr/>
          <p:nvPr userDrawn="1"/>
        </p:nvSpPr>
        <p:spPr>
          <a:xfrm>
            <a:off x="6410159" y="200963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6" name="Rectangle 215"/>
          <p:cNvSpPr/>
          <p:nvPr userDrawn="1"/>
        </p:nvSpPr>
        <p:spPr>
          <a:xfrm>
            <a:off x="6410435" y="214679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7" name="Rectangle 216"/>
          <p:cNvSpPr/>
          <p:nvPr userDrawn="1"/>
        </p:nvSpPr>
        <p:spPr>
          <a:xfrm>
            <a:off x="6410435" y="228395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8" name="Rectangle 217"/>
          <p:cNvSpPr/>
          <p:nvPr userDrawn="1"/>
        </p:nvSpPr>
        <p:spPr>
          <a:xfrm>
            <a:off x="6410160" y="2421117"/>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9" name="Rectangle 218"/>
          <p:cNvSpPr/>
          <p:nvPr userDrawn="1"/>
        </p:nvSpPr>
        <p:spPr>
          <a:xfrm>
            <a:off x="6771821" y="159548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0" name="Rectangle 219"/>
          <p:cNvSpPr/>
          <p:nvPr userDrawn="1"/>
        </p:nvSpPr>
        <p:spPr>
          <a:xfrm>
            <a:off x="6771821" y="173264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1" name="Rectangle 220"/>
          <p:cNvSpPr/>
          <p:nvPr userDrawn="1"/>
        </p:nvSpPr>
        <p:spPr>
          <a:xfrm>
            <a:off x="6771820" y="18710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2" name="Rectangle 221"/>
          <p:cNvSpPr/>
          <p:nvPr userDrawn="1"/>
        </p:nvSpPr>
        <p:spPr>
          <a:xfrm>
            <a:off x="6771820" y="20081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3" name="Rectangle 222"/>
          <p:cNvSpPr/>
          <p:nvPr userDrawn="1"/>
        </p:nvSpPr>
        <p:spPr>
          <a:xfrm>
            <a:off x="6772096" y="21453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4" name="Rectangle 223"/>
          <p:cNvSpPr/>
          <p:nvPr userDrawn="1"/>
        </p:nvSpPr>
        <p:spPr>
          <a:xfrm>
            <a:off x="6772096" y="22825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5" name="Rectangle 224"/>
          <p:cNvSpPr/>
          <p:nvPr userDrawn="1"/>
        </p:nvSpPr>
        <p:spPr>
          <a:xfrm>
            <a:off x="6771821" y="24196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7" name="Rectangle 226"/>
          <p:cNvSpPr/>
          <p:nvPr userDrawn="1"/>
        </p:nvSpPr>
        <p:spPr>
          <a:xfrm>
            <a:off x="6954977" y="159548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8" name="Rectangle 227"/>
          <p:cNvSpPr/>
          <p:nvPr userDrawn="1"/>
        </p:nvSpPr>
        <p:spPr>
          <a:xfrm>
            <a:off x="6954977" y="173264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9" name="Rectangle 228"/>
          <p:cNvSpPr/>
          <p:nvPr userDrawn="1"/>
        </p:nvSpPr>
        <p:spPr>
          <a:xfrm>
            <a:off x="6954976" y="18710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0" name="Rectangle 229"/>
          <p:cNvSpPr/>
          <p:nvPr userDrawn="1"/>
        </p:nvSpPr>
        <p:spPr>
          <a:xfrm>
            <a:off x="6954976" y="20081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1" name="Rectangle 230"/>
          <p:cNvSpPr/>
          <p:nvPr userDrawn="1"/>
        </p:nvSpPr>
        <p:spPr>
          <a:xfrm>
            <a:off x="6955252" y="21453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2" name="Rectangle 231"/>
          <p:cNvSpPr/>
          <p:nvPr userDrawn="1"/>
        </p:nvSpPr>
        <p:spPr>
          <a:xfrm>
            <a:off x="6955252" y="22825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3" name="Rectangle 232"/>
          <p:cNvSpPr/>
          <p:nvPr userDrawn="1"/>
        </p:nvSpPr>
        <p:spPr>
          <a:xfrm>
            <a:off x="6954977" y="24196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5" name="Rectangle 234"/>
          <p:cNvSpPr/>
          <p:nvPr userDrawn="1"/>
        </p:nvSpPr>
        <p:spPr>
          <a:xfrm>
            <a:off x="7137857" y="159548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6" name="Rectangle 235"/>
          <p:cNvSpPr/>
          <p:nvPr userDrawn="1"/>
        </p:nvSpPr>
        <p:spPr>
          <a:xfrm>
            <a:off x="7137857" y="1732649"/>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7" name="Rectangle 236"/>
          <p:cNvSpPr/>
          <p:nvPr userDrawn="1"/>
        </p:nvSpPr>
        <p:spPr>
          <a:xfrm>
            <a:off x="7137856" y="187103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8" name="Rectangle 237"/>
          <p:cNvSpPr/>
          <p:nvPr userDrawn="1"/>
        </p:nvSpPr>
        <p:spPr>
          <a:xfrm>
            <a:off x="7137856" y="200819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9" name="Rectangle 238"/>
          <p:cNvSpPr/>
          <p:nvPr userDrawn="1"/>
        </p:nvSpPr>
        <p:spPr>
          <a:xfrm>
            <a:off x="7138132" y="214535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0" name="Rectangle 239"/>
          <p:cNvSpPr/>
          <p:nvPr userDrawn="1"/>
        </p:nvSpPr>
        <p:spPr>
          <a:xfrm>
            <a:off x="7138132" y="228251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1" name="Rectangle 240"/>
          <p:cNvSpPr/>
          <p:nvPr userDrawn="1"/>
        </p:nvSpPr>
        <p:spPr>
          <a:xfrm>
            <a:off x="7137857" y="2419673"/>
            <a:ext cx="182880" cy="137160"/>
          </a:xfrm>
          <a:prstGeom prst="rect">
            <a:avLst/>
          </a:prstGeom>
          <a:solidFill>
            <a:schemeClr val="tx2">
              <a:lumMod val="20000"/>
              <a:lumOff val="8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3161222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xit" presetSubtype="0" fill="hold" grpId="0" nodeType="withEffect">
                                  <p:stCondLst>
                                    <p:cond delay="300"/>
                                  </p:stCondLst>
                                  <p:childTnLst>
                                    <p:animEffect transition="out" filter="fade">
                                      <p:cBhvr>
                                        <p:cTn id="9" dur="500"/>
                                        <p:tgtEl>
                                          <p:spTgt spid="22"/>
                                        </p:tgtEl>
                                      </p:cBhvr>
                                    </p:animEffect>
                                    <p:set>
                                      <p:cBhvr>
                                        <p:cTn id="10" dur="1" fill="hold">
                                          <p:stCondLst>
                                            <p:cond delay="499"/>
                                          </p:stCondLst>
                                        </p:cTn>
                                        <p:tgtEl>
                                          <p:spTgt spid="22"/>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23"/>
                                        </p:tgtEl>
                                      </p:cBhvr>
                                    </p:animEffect>
                                    <p:set>
                                      <p:cBhvr>
                                        <p:cTn id="13" dur="1" fill="hold">
                                          <p:stCondLst>
                                            <p:cond delay="499"/>
                                          </p:stCondLst>
                                        </p:cTn>
                                        <p:tgtEl>
                                          <p:spTgt spid="23"/>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24"/>
                                        </p:tgtEl>
                                      </p:cBhvr>
                                    </p:animEffect>
                                    <p:set>
                                      <p:cBhvr>
                                        <p:cTn id="16" dur="1" fill="hold">
                                          <p:stCondLst>
                                            <p:cond delay="499"/>
                                          </p:stCondLst>
                                        </p:cTn>
                                        <p:tgtEl>
                                          <p:spTgt spid="24"/>
                                        </p:tgtEl>
                                        <p:attrNameLst>
                                          <p:attrName>style.visibility</p:attrName>
                                        </p:attrNameLst>
                                      </p:cBhvr>
                                      <p:to>
                                        <p:strVal val="hidden"/>
                                      </p:to>
                                    </p:set>
                                  </p:childTnLst>
                                </p:cTn>
                              </p:par>
                              <p:par>
                                <p:cTn id="17" presetID="10" presetClass="exit" presetSubtype="0" fill="hold" grpId="0" nodeType="withEffect">
                                  <p:stCondLst>
                                    <p:cond delay="100"/>
                                  </p:stCondLst>
                                  <p:childTnLst>
                                    <p:animEffect transition="out" filter="fade">
                                      <p:cBhvr>
                                        <p:cTn id="18" dur="500"/>
                                        <p:tgtEl>
                                          <p:spTgt spid="25"/>
                                        </p:tgtEl>
                                      </p:cBhvr>
                                    </p:animEffect>
                                    <p:set>
                                      <p:cBhvr>
                                        <p:cTn id="19" dur="1" fill="hold">
                                          <p:stCondLst>
                                            <p:cond delay="499"/>
                                          </p:stCondLst>
                                        </p:cTn>
                                        <p:tgtEl>
                                          <p:spTgt spid="25"/>
                                        </p:tgtEl>
                                        <p:attrNameLst>
                                          <p:attrName>style.visibility</p:attrName>
                                        </p:attrNameLst>
                                      </p:cBhvr>
                                      <p:to>
                                        <p:strVal val="hidden"/>
                                      </p:to>
                                    </p:set>
                                  </p:childTnLst>
                                </p:cTn>
                              </p:par>
                              <p:par>
                                <p:cTn id="20" presetID="10" presetClass="exit" presetSubtype="0" fill="hold" grpId="0" nodeType="withEffect">
                                  <p:stCondLst>
                                    <p:cond delay="200"/>
                                  </p:stCondLst>
                                  <p:childTnLst>
                                    <p:animEffect transition="out" filter="fade">
                                      <p:cBhvr>
                                        <p:cTn id="21" dur="500"/>
                                        <p:tgtEl>
                                          <p:spTgt spid="26"/>
                                        </p:tgtEl>
                                      </p:cBhvr>
                                    </p:animEffect>
                                    <p:set>
                                      <p:cBhvr>
                                        <p:cTn id="22" dur="1" fill="hold">
                                          <p:stCondLst>
                                            <p:cond delay="499"/>
                                          </p:stCondLst>
                                        </p:cTn>
                                        <p:tgtEl>
                                          <p:spTgt spid="26"/>
                                        </p:tgtEl>
                                        <p:attrNameLst>
                                          <p:attrName>style.visibility</p:attrName>
                                        </p:attrNameLst>
                                      </p:cBhvr>
                                      <p:to>
                                        <p:strVal val="hidden"/>
                                      </p:to>
                                    </p:set>
                                  </p:childTnLst>
                                </p:cTn>
                              </p:par>
                              <p:par>
                                <p:cTn id="23" presetID="10" presetClass="exit" presetSubtype="0" fill="hold" grpId="0" nodeType="withEffect">
                                  <p:stCondLst>
                                    <p:cond delay="100"/>
                                  </p:stCondLst>
                                  <p:childTnLst>
                                    <p:animEffect transition="out" filter="fade">
                                      <p:cBhvr>
                                        <p:cTn id="24" dur="500"/>
                                        <p:tgtEl>
                                          <p:spTgt spid="27"/>
                                        </p:tgtEl>
                                      </p:cBhvr>
                                    </p:animEffect>
                                    <p:set>
                                      <p:cBhvr>
                                        <p:cTn id="25" dur="1" fill="hold">
                                          <p:stCondLst>
                                            <p:cond delay="499"/>
                                          </p:stCondLst>
                                        </p:cTn>
                                        <p:tgtEl>
                                          <p:spTgt spid="27"/>
                                        </p:tgtEl>
                                        <p:attrNameLst>
                                          <p:attrName>style.visibility</p:attrName>
                                        </p:attrNameLst>
                                      </p:cBhvr>
                                      <p:to>
                                        <p:strVal val="hidden"/>
                                      </p:to>
                                    </p:set>
                                  </p:childTnLst>
                                </p:cTn>
                              </p:par>
                              <p:par>
                                <p:cTn id="26" presetID="10" presetClass="exit" presetSubtype="0" fill="hold" grpId="0" nodeType="withEffect">
                                  <p:stCondLst>
                                    <p:cond delay="200"/>
                                  </p:stCondLst>
                                  <p:childTnLst>
                                    <p:animEffect transition="out" filter="fade">
                                      <p:cBhvr>
                                        <p:cTn id="27" dur="500"/>
                                        <p:tgtEl>
                                          <p:spTgt spid="29"/>
                                        </p:tgtEl>
                                      </p:cBhvr>
                                    </p:animEffect>
                                    <p:set>
                                      <p:cBhvr>
                                        <p:cTn id="28" dur="1" fill="hold">
                                          <p:stCondLst>
                                            <p:cond delay="499"/>
                                          </p:stCondLst>
                                        </p:cTn>
                                        <p:tgtEl>
                                          <p:spTgt spid="29"/>
                                        </p:tgtEl>
                                        <p:attrNameLst>
                                          <p:attrName>style.visibility</p:attrName>
                                        </p:attrNameLst>
                                      </p:cBhvr>
                                      <p:to>
                                        <p:strVal val="hidden"/>
                                      </p:to>
                                    </p:set>
                                  </p:childTnLst>
                                </p:cTn>
                              </p:par>
                              <p:par>
                                <p:cTn id="29" presetID="10" presetClass="exit" presetSubtype="0" fill="hold" grpId="0" nodeType="withEffect">
                                  <p:stCondLst>
                                    <p:cond delay="400"/>
                                  </p:stCondLst>
                                  <p:childTnLst>
                                    <p:animEffect transition="out" filter="fade">
                                      <p:cBhvr>
                                        <p:cTn id="30" dur="500"/>
                                        <p:tgtEl>
                                          <p:spTgt spid="30"/>
                                        </p:tgtEl>
                                      </p:cBhvr>
                                    </p:animEffect>
                                    <p:set>
                                      <p:cBhvr>
                                        <p:cTn id="31" dur="1" fill="hold">
                                          <p:stCondLst>
                                            <p:cond delay="499"/>
                                          </p:stCondLst>
                                        </p:cTn>
                                        <p:tgtEl>
                                          <p:spTgt spid="30"/>
                                        </p:tgtEl>
                                        <p:attrNameLst>
                                          <p:attrName>style.visibility</p:attrName>
                                        </p:attrNameLst>
                                      </p:cBhvr>
                                      <p:to>
                                        <p:strVal val="hidden"/>
                                      </p:to>
                                    </p:set>
                                  </p:childTnLst>
                                </p:cTn>
                              </p:par>
                              <p:par>
                                <p:cTn id="32" presetID="10" presetClass="exit" presetSubtype="0" fill="hold" grpId="0" nodeType="withEffect">
                                  <p:stCondLst>
                                    <p:cond delay="600"/>
                                  </p:stCondLst>
                                  <p:childTnLst>
                                    <p:animEffect transition="out" filter="fade">
                                      <p:cBhvr>
                                        <p:cTn id="33" dur="500"/>
                                        <p:tgtEl>
                                          <p:spTgt spid="31"/>
                                        </p:tgtEl>
                                      </p:cBhvr>
                                    </p:animEffect>
                                    <p:set>
                                      <p:cBhvr>
                                        <p:cTn id="34" dur="1" fill="hold">
                                          <p:stCondLst>
                                            <p:cond delay="499"/>
                                          </p:stCondLst>
                                        </p:cTn>
                                        <p:tgtEl>
                                          <p:spTgt spid="31"/>
                                        </p:tgtEl>
                                        <p:attrNameLst>
                                          <p:attrName>style.visibility</p:attrName>
                                        </p:attrNameLst>
                                      </p:cBhvr>
                                      <p:to>
                                        <p:strVal val="hidden"/>
                                      </p:to>
                                    </p:set>
                                  </p:childTnLst>
                                </p:cTn>
                              </p:par>
                              <p:par>
                                <p:cTn id="35" presetID="10" presetClass="exit" presetSubtype="0" fill="hold" grpId="0" nodeType="withEffect">
                                  <p:stCondLst>
                                    <p:cond delay="500"/>
                                  </p:stCondLst>
                                  <p:childTnLst>
                                    <p:animEffect transition="out" filter="fade">
                                      <p:cBhvr>
                                        <p:cTn id="36" dur="500"/>
                                        <p:tgtEl>
                                          <p:spTgt spid="32"/>
                                        </p:tgtEl>
                                      </p:cBhvr>
                                    </p:animEffect>
                                    <p:set>
                                      <p:cBhvr>
                                        <p:cTn id="37" dur="1" fill="hold">
                                          <p:stCondLst>
                                            <p:cond delay="499"/>
                                          </p:stCondLst>
                                        </p:cTn>
                                        <p:tgtEl>
                                          <p:spTgt spid="32"/>
                                        </p:tgtEl>
                                        <p:attrNameLst>
                                          <p:attrName>style.visibility</p:attrName>
                                        </p:attrNameLst>
                                      </p:cBhvr>
                                      <p:to>
                                        <p:strVal val="hidden"/>
                                      </p:to>
                                    </p:set>
                                  </p:childTnLst>
                                </p:cTn>
                              </p:par>
                              <p:par>
                                <p:cTn id="38" presetID="10" presetClass="exit" presetSubtype="0" fill="hold" grpId="0" nodeType="withEffect">
                                  <p:stCondLst>
                                    <p:cond delay="600"/>
                                  </p:stCondLst>
                                  <p:childTnLst>
                                    <p:animEffect transition="out" filter="fade">
                                      <p:cBhvr>
                                        <p:cTn id="39" dur="500"/>
                                        <p:tgtEl>
                                          <p:spTgt spid="33"/>
                                        </p:tgtEl>
                                      </p:cBhvr>
                                    </p:animEffect>
                                    <p:set>
                                      <p:cBhvr>
                                        <p:cTn id="40" dur="1" fill="hold">
                                          <p:stCondLst>
                                            <p:cond delay="499"/>
                                          </p:stCondLst>
                                        </p:cTn>
                                        <p:tgtEl>
                                          <p:spTgt spid="33"/>
                                        </p:tgtEl>
                                        <p:attrNameLst>
                                          <p:attrName>style.visibility</p:attrName>
                                        </p:attrNameLst>
                                      </p:cBhvr>
                                      <p:to>
                                        <p:strVal val="hidden"/>
                                      </p:to>
                                    </p:set>
                                  </p:childTnLst>
                                </p:cTn>
                              </p:par>
                              <p:par>
                                <p:cTn id="41" presetID="10" presetClass="exit" presetSubtype="0" fill="hold" grpId="0" nodeType="withEffect">
                                  <p:stCondLst>
                                    <p:cond delay="400"/>
                                  </p:stCondLst>
                                  <p:childTnLst>
                                    <p:animEffect transition="out" filter="fade">
                                      <p:cBhvr>
                                        <p:cTn id="42" dur="500"/>
                                        <p:tgtEl>
                                          <p:spTgt spid="34"/>
                                        </p:tgtEl>
                                      </p:cBhvr>
                                    </p:animEffect>
                                    <p:set>
                                      <p:cBhvr>
                                        <p:cTn id="43" dur="1" fill="hold">
                                          <p:stCondLst>
                                            <p:cond delay="499"/>
                                          </p:stCondLst>
                                        </p:cTn>
                                        <p:tgtEl>
                                          <p:spTgt spid="34"/>
                                        </p:tgtEl>
                                        <p:attrNameLst>
                                          <p:attrName>style.visibility</p:attrName>
                                        </p:attrNameLst>
                                      </p:cBhvr>
                                      <p:to>
                                        <p:strVal val="hidden"/>
                                      </p:to>
                                    </p:set>
                                  </p:childTnLst>
                                </p:cTn>
                              </p:par>
                              <p:par>
                                <p:cTn id="44" presetID="10" presetClass="exit" presetSubtype="0" fill="hold" grpId="0" nodeType="withEffect">
                                  <p:stCondLst>
                                    <p:cond delay="700"/>
                                  </p:stCondLst>
                                  <p:childTnLst>
                                    <p:animEffect transition="out" filter="fade">
                                      <p:cBhvr>
                                        <p:cTn id="45" dur="500"/>
                                        <p:tgtEl>
                                          <p:spTgt spid="35"/>
                                        </p:tgtEl>
                                      </p:cBhvr>
                                    </p:animEffect>
                                    <p:set>
                                      <p:cBhvr>
                                        <p:cTn id="46" dur="1" fill="hold">
                                          <p:stCondLst>
                                            <p:cond delay="499"/>
                                          </p:stCondLst>
                                        </p:cTn>
                                        <p:tgtEl>
                                          <p:spTgt spid="35"/>
                                        </p:tgtEl>
                                        <p:attrNameLst>
                                          <p:attrName>style.visibility</p:attrName>
                                        </p:attrNameLst>
                                      </p:cBhvr>
                                      <p:to>
                                        <p:strVal val="hidden"/>
                                      </p:to>
                                    </p:set>
                                  </p:childTnLst>
                                </p:cTn>
                              </p:par>
                              <p:par>
                                <p:cTn id="47" presetID="10" presetClass="exit" presetSubtype="0" fill="hold" grpId="0" nodeType="withEffect">
                                  <p:stCondLst>
                                    <p:cond delay="500"/>
                                  </p:stCondLst>
                                  <p:childTnLst>
                                    <p:animEffect transition="out" filter="fade">
                                      <p:cBhvr>
                                        <p:cTn id="48" dur="500"/>
                                        <p:tgtEl>
                                          <p:spTgt spid="235"/>
                                        </p:tgtEl>
                                      </p:cBhvr>
                                    </p:animEffect>
                                    <p:set>
                                      <p:cBhvr>
                                        <p:cTn id="49" dur="1" fill="hold">
                                          <p:stCondLst>
                                            <p:cond delay="499"/>
                                          </p:stCondLst>
                                        </p:cTn>
                                        <p:tgtEl>
                                          <p:spTgt spid="235"/>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500"/>
                                        <p:tgtEl>
                                          <p:spTgt spid="236"/>
                                        </p:tgtEl>
                                      </p:cBhvr>
                                    </p:animEffect>
                                    <p:set>
                                      <p:cBhvr>
                                        <p:cTn id="52" dur="1" fill="hold">
                                          <p:stCondLst>
                                            <p:cond delay="499"/>
                                          </p:stCondLst>
                                        </p:cTn>
                                        <p:tgtEl>
                                          <p:spTgt spid="236"/>
                                        </p:tgtEl>
                                        <p:attrNameLst>
                                          <p:attrName>style.visibility</p:attrName>
                                        </p:attrNameLst>
                                      </p:cBhvr>
                                      <p:to>
                                        <p:strVal val="hidden"/>
                                      </p:to>
                                    </p:set>
                                  </p:childTnLst>
                                </p:cTn>
                              </p:par>
                              <p:par>
                                <p:cTn id="53" presetID="10" presetClass="exit" presetSubtype="0" fill="hold" grpId="0" nodeType="withEffect">
                                  <p:stCondLst>
                                    <p:cond delay="200"/>
                                  </p:stCondLst>
                                  <p:childTnLst>
                                    <p:animEffect transition="out" filter="fade">
                                      <p:cBhvr>
                                        <p:cTn id="54" dur="500"/>
                                        <p:tgtEl>
                                          <p:spTgt spid="237"/>
                                        </p:tgtEl>
                                      </p:cBhvr>
                                    </p:animEffect>
                                    <p:set>
                                      <p:cBhvr>
                                        <p:cTn id="55" dur="1" fill="hold">
                                          <p:stCondLst>
                                            <p:cond delay="499"/>
                                          </p:stCondLst>
                                        </p:cTn>
                                        <p:tgtEl>
                                          <p:spTgt spid="237"/>
                                        </p:tgtEl>
                                        <p:attrNameLst>
                                          <p:attrName>style.visibility</p:attrName>
                                        </p:attrNameLst>
                                      </p:cBhvr>
                                      <p:to>
                                        <p:strVal val="hidden"/>
                                      </p:to>
                                    </p:set>
                                  </p:childTnLst>
                                </p:cTn>
                              </p:par>
                              <p:par>
                                <p:cTn id="56" presetID="10" presetClass="exit" presetSubtype="0" fill="hold" grpId="0" nodeType="withEffect">
                                  <p:stCondLst>
                                    <p:cond delay="200"/>
                                  </p:stCondLst>
                                  <p:childTnLst>
                                    <p:animEffect transition="out" filter="fade">
                                      <p:cBhvr>
                                        <p:cTn id="57" dur="500"/>
                                        <p:tgtEl>
                                          <p:spTgt spid="238"/>
                                        </p:tgtEl>
                                      </p:cBhvr>
                                    </p:animEffect>
                                    <p:set>
                                      <p:cBhvr>
                                        <p:cTn id="58" dur="1" fill="hold">
                                          <p:stCondLst>
                                            <p:cond delay="499"/>
                                          </p:stCondLst>
                                        </p:cTn>
                                        <p:tgtEl>
                                          <p:spTgt spid="238"/>
                                        </p:tgtEl>
                                        <p:attrNameLst>
                                          <p:attrName>style.visibility</p:attrName>
                                        </p:attrNameLst>
                                      </p:cBhvr>
                                      <p:to>
                                        <p:strVal val="hidden"/>
                                      </p:to>
                                    </p:set>
                                  </p:childTnLst>
                                </p:cTn>
                              </p:par>
                              <p:par>
                                <p:cTn id="59" presetID="10" presetClass="exit" presetSubtype="0" fill="hold" grpId="0" nodeType="withEffect">
                                  <p:stCondLst>
                                    <p:cond delay="300"/>
                                  </p:stCondLst>
                                  <p:childTnLst>
                                    <p:animEffect transition="out" filter="fade">
                                      <p:cBhvr>
                                        <p:cTn id="60" dur="500"/>
                                        <p:tgtEl>
                                          <p:spTgt spid="239"/>
                                        </p:tgtEl>
                                      </p:cBhvr>
                                    </p:animEffect>
                                    <p:set>
                                      <p:cBhvr>
                                        <p:cTn id="61" dur="1" fill="hold">
                                          <p:stCondLst>
                                            <p:cond delay="499"/>
                                          </p:stCondLst>
                                        </p:cTn>
                                        <p:tgtEl>
                                          <p:spTgt spid="239"/>
                                        </p:tgtEl>
                                        <p:attrNameLst>
                                          <p:attrName>style.visibility</p:attrName>
                                        </p:attrNameLst>
                                      </p:cBhvr>
                                      <p:to>
                                        <p:strVal val="hidden"/>
                                      </p:to>
                                    </p:set>
                                  </p:childTnLst>
                                </p:cTn>
                              </p:par>
                              <p:par>
                                <p:cTn id="62" presetID="10" presetClass="exit" presetSubtype="0" fill="hold" grpId="0" nodeType="withEffect">
                                  <p:stCondLst>
                                    <p:cond delay="200"/>
                                  </p:stCondLst>
                                  <p:childTnLst>
                                    <p:animEffect transition="out" filter="fade">
                                      <p:cBhvr>
                                        <p:cTn id="63" dur="500"/>
                                        <p:tgtEl>
                                          <p:spTgt spid="240"/>
                                        </p:tgtEl>
                                      </p:cBhvr>
                                    </p:animEffect>
                                    <p:set>
                                      <p:cBhvr>
                                        <p:cTn id="64" dur="1" fill="hold">
                                          <p:stCondLst>
                                            <p:cond delay="499"/>
                                          </p:stCondLst>
                                        </p:cTn>
                                        <p:tgtEl>
                                          <p:spTgt spid="240"/>
                                        </p:tgtEl>
                                        <p:attrNameLst>
                                          <p:attrName>style.visibility</p:attrName>
                                        </p:attrNameLst>
                                      </p:cBhvr>
                                      <p:to>
                                        <p:strVal val="hidden"/>
                                      </p:to>
                                    </p:set>
                                  </p:childTnLst>
                                </p:cTn>
                              </p:par>
                              <p:par>
                                <p:cTn id="65" presetID="10" presetClass="exit" presetSubtype="0" fill="hold" grpId="0" nodeType="withEffect">
                                  <p:stCondLst>
                                    <p:cond delay="300"/>
                                  </p:stCondLst>
                                  <p:childTnLst>
                                    <p:animEffect transition="out" filter="fade">
                                      <p:cBhvr>
                                        <p:cTn id="66" dur="500"/>
                                        <p:tgtEl>
                                          <p:spTgt spid="241"/>
                                        </p:tgtEl>
                                      </p:cBhvr>
                                    </p:animEffect>
                                    <p:set>
                                      <p:cBhvr>
                                        <p:cTn id="67" dur="1" fill="hold">
                                          <p:stCondLst>
                                            <p:cond delay="499"/>
                                          </p:stCondLst>
                                        </p:cTn>
                                        <p:tgtEl>
                                          <p:spTgt spid="241"/>
                                        </p:tgtEl>
                                        <p:attrNameLst>
                                          <p:attrName>style.visibility</p:attrName>
                                        </p:attrNameLst>
                                      </p:cBhvr>
                                      <p:to>
                                        <p:strVal val="hidden"/>
                                      </p:to>
                                    </p:set>
                                  </p:childTnLst>
                                </p:cTn>
                              </p:par>
                              <p:par>
                                <p:cTn id="68" presetID="10" presetClass="exit" presetSubtype="0" fill="hold" grpId="0" nodeType="withEffect">
                                  <p:stCondLst>
                                    <p:cond delay="500"/>
                                  </p:stCondLst>
                                  <p:childTnLst>
                                    <p:animEffect transition="out" filter="fade">
                                      <p:cBhvr>
                                        <p:cTn id="69" dur="500"/>
                                        <p:tgtEl>
                                          <p:spTgt spid="227"/>
                                        </p:tgtEl>
                                      </p:cBhvr>
                                    </p:animEffect>
                                    <p:set>
                                      <p:cBhvr>
                                        <p:cTn id="70" dur="1" fill="hold">
                                          <p:stCondLst>
                                            <p:cond delay="499"/>
                                          </p:stCondLst>
                                        </p:cTn>
                                        <p:tgtEl>
                                          <p:spTgt spid="227"/>
                                        </p:tgtEl>
                                        <p:attrNameLst>
                                          <p:attrName>style.visibility</p:attrName>
                                        </p:attrNameLst>
                                      </p:cBhvr>
                                      <p:to>
                                        <p:strVal val="hidden"/>
                                      </p:to>
                                    </p:set>
                                  </p:childTnLst>
                                </p:cTn>
                              </p:par>
                              <p:par>
                                <p:cTn id="71" presetID="10" presetClass="exit" presetSubtype="0" fill="hold" grpId="0" nodeType="withEffect">
                                  <p:stCondLst>
                                    <p:cond delay="600"/>
                                  </p:stCondLst>
                                  <p:childTnLst>
                                    <p:animEffect transition="out" filter="fade">
                                      <p:cBhvr>
                                        <p:cTn id="72" dur="500"/>
                                        <p:tgtEl>
                                          <p:spTgt spid="228"/>
                                        </p:tgtEl>
                                      </p:cBhvr>
                                    </p:animEffect>
                                    <p:set>
                                      <p:cBhvr>
                                        <p:cTn id="73" dur="1" fill="hold">
                                          <p:stCondLst>
                                            <p:cond delay="499"/>
                                          </p:stCondLst>
                                        </p:cTn>
                                        <p:tgtEl>
                                          <p:spTgt spid="228"/>
                                        </p:tgtEl>
                                        <p:attrNameLst>
                                          <p:attrName>style.visibility</p:attrName>
                                        </p:attrNameLst>
                                      </p:cBhvr>
                                      <p:to>
                                        <p:strVal val="hidden"/>
                                      </p:to>
                                    </p:set>
                                  </p:childTnLst>
                                </p:cTn>
                              </p:par>
                              <p:par>
                                <p:cTn id="74" presetID="10" presetClass="exit" presetSubtype="0" fill="hold" grpId="0" nodeType="withEffect">
                                  <p:stCondLst>
                                    <p:cond delay="500"/>
                                  </p:stCondLst>
                                  <p:childTnLst>
                                    <p:animEffect transition="out" filter="fade">
                                      <p:cBhvr>
                                        <p:cTn id="75" dur="500"/>
                                        <p:tgtEl>
                                          <p:spTgt spid="229"/>
                                        </p:tgtEl>
                                      </p:cBhvr>
                                    </p:animEffect>
                                    <p:set>
                                      <p:cBhvr>
                                        <p:cTn id="76" dur="1" fill="hold">
                                          <p:stCondLst>
                                            <p:cond delay="499"/>
                                          </p:stCondLst>
                                        </p:cTn>
                                        <p:tgtEl>
                                          <p:spTgt spid="229"/>
                                        </p:tgtEl>
                                        <p:attrNameLst>
                                          <p:attrName>style.visibility</p:attrName>
                                        </p:attrNameLst>
                                      </p:cBhvr>
                                      <p:to>
                                        <p:strVal val="hidden"/>
                                      </p:to>
                                    </p:set>
                                  </p:childTnLst>
                                </p:cTn>
                              </p:par>
                              <p:par>
                                <p:cTn id="77" presetID="10" presetClass="exit" presetSubtype="0" fill="hold" grpId="0" nodeType="withEffect">
                                  <p:stCondLst>
                                    <p:cond delay="600"/>
                                  </p:stCondLst>
                                  <p:childTnLst>
                                    <p:animEffect transition="out" filter="fade">
                                      <p:cBhvr>
                                        <p:cTn id="78" dur="500"/>
                                        <p:tgtEl>
                                          <p:spTgt spid="231"/>
                                        </p:tgtEl>
                                      </p:cBhvr>
                                    </p:animEffect>
                                    <p:set>
                                      <p:cBhvr>
                                        <p:cTn id="79" dur="1" fill="hold">
                                          <p:stCondLst>
                                            <p:cond delay="499"/>
                                          </p:stCondLst>
                                        </p:cTn>
                                        <p:tgtEl>
                                          <p:spTgt spid="231"/>
                                        </p:tgtEl>
                                        <p:attrNameLst>
                                          <p:attrName>style.visibility</p:attrName>
                                        </p:attrNameLst>
                                      </p:cBhvr>
                                      <p:to>
                                        <p:strVal val="hidden"/>
                                      </p:to>
                                    </p:set>
                                  </p:childTnLst>
                                </p:cTn>
                              </p:par>
                              <p:par>
                                <p:cTn id="80" presetID="10" presetClass="exit" presetSubtype="0" fill="hold" grpId="0" nodeType="withEffect">
                                  <p:stCondLst>
                                    <p:cond delay="600"/>
                                  </p:stCondLst>
                                  <p:childTnLst>
                                    <p:animEffect transition="out" filter="fade">
                                      <p:cBhvr>
                                        <p:cTn id="81" dur="500"/>
                                        <p:tgtEl>
                                          <p:spTgt spid="232"/>
                                        </p:tgtEl>
                                      </p:cBhvr>
                                    </p:animEffect>
                                    <p:set>
                                      <p:cBhvr>
                                        <p:cTn id="82" dur="1" fill="hold">
                                          <p:stCondLst>
                                            <p:cond delay="499"/>
                                          </p:stCondLst>
                                        </p:cTn>
                                        <p:tgtEl>
                                          <p:spTgt spid="232"/>
                                        </p:tgtEl>
                                        <p:attrNameLst>
                                          <p:attrName>style.visibility</p:attrName>
                                        </p:attrNameLst>
                                      </p:cBhvr>
                                      <p:to>
                                        <p:strVal val="hidden"/>
                                      </p:to>
                                    </p:set>
                                  </p:childTnLst>
                                </p:cTn>
                              </p:par>
                              <p:par>
                                <p:cTn id="83" presetID="10" presetClass="exit" presetSubtype="0" fill="hold" grpId="0" nodeType="withEffect">
                                  <p:stCondLst>
                                    <p:cond delay="700"/>
                                  </p:stCondLst>
                                  <p:childTnLst>
                                    <p:animEffect transition="out" filter="fade">
                                      <p:cBhvr>
                                        <p:cTn id="84" dur="500"/>
                                        <p:tgtEl>
                                          <p:spTgt spid="233"/>
                                        </p:tgtEl>
                                      </p:cBhvr>
                                    </p:animEffect>
                                    <p:set>
                                      <p:cBhvr>
                                        <p:cTn id="85" dur="1" fill="hold">
                                          <p:stCondLst>
                                            <p:cond delay="499"/>
                                          </p:stCondLst>
                                        </p:cTn>
                                        <p:tgtEl>
                                          <p:spTgt spid="233"/>
                                        </p:tgtEl>
                                        <p:attrNameLst>
                                          <p:attrName>style.visibility</p:attrName>
                                        </p:attrNameLst>
                                      </p:cBhvr>
                                      <p:to>
                                        <p:strVal val="hidden"/>
                                      </p:to>
                                    </p:set>
                                  </p:childTnLst>
                                </p:cTn>
                              </p:par>
                              <p:par>
                                <p:cTn id="86" presetID="10" presetClass="exit" presetSubtype="0" fill="hold" grpId="0" nodeType="withEffect">
                                  <p:stCondLst>
                                    <p:cond delay="700"/>
                                  </p:stCondLst>
                                  <p:childTnLst>
                                    <p:animEffect transition="out" filter="fade">
                                      <p:cBhvr>
                                        <p:cTn id="87" dur="500"/>
                                        <p:tgtEl>
                                          <p:spTgt spid="230"/>
                                        </p:tgtEl>
                                      </p:cBhvr>
                                    </p:animEffect>
                                    <p:set>
                                      <p:cBhvr>
                                        <p:cTn id="88" dur="1" fill="hold">
                                          <p:stCondLst>
                                            <p:cond delay="499"/>
                                          </p:stCondLst>
                                        </p:cTn>
                                        <p:tgtEl>
                                          <p:spTgt spid="230"/>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animBg="1"/>
      <p:bldP spid="23" grpId="0" animBg="1"/>
      <p:bldP spid="24" grpId="0" animBg="1"/>
      <p:bldP spid="25" grpId="0" animBg="1"/>
      <p:bldP spid="26" grpId="0" animBg="1"/>
      <p:bldP spid="27" grpId="0" animBg="1"/>
      <p:bldP spid="29" grpId="0" animBg="1"/>
      <p:bldP spid="30" grpId="0" animBg="1"/>
      <p:bldP spid="31" grpId="0" animBg="1"/>
      <p:bldP spid="32" grpId="0" animBg="1"/>
      <p:bldP spid="33" grpId="0" animBg="1"/>
      <p:bldP spid="34" grpId="0" animBg="1"/>
      <p:bldP spid="35" grpId="0" animBg="1"/>
      <p:bldP spid="227" grpId="0" animBg="1"/>
      <p:bldP spid="228" grpId="0" animBg="1"/>
      <p:bldP spid="229" grpId="0" animBg="1"/>
      <p:bldP spid="230" grpId="0" animBg="1"/>
      <p:bldP spid="231" grpId="0" animBg="1"/>
      <p:bldP spid="232" grpId="0" animBg="1"/>
      <p:bldP spid="233" grpId="0" animBg="1"/>
      <p:bldP spid="235" grpId="0" animBg="1"/>
      <p:bldP spid="236" grpId="0" animBg="1"/>
      <p:bldP spid="237" grpId="0" animBg="1"/>
      <p:bldP spid="238" grpId="0" animBg="1"/>
      <p:bldP spid="239" grpId="0" animBg="1"/>
      <p:bldP spid="240" grpId="0" animBg="1"/>
      <p:bldP spid="241" grpId="0" animBg="1"/>
    </p:bldLst>
  </p:timing>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5_Section Header">
    <p:spTree>
      <p:nvGrpSpPr>
        <p:cNvPr id="1" name=""/>
        <p:cNvGrpSpPr/>
        <p:nvPr/>
      </p:nvGrpSpPr>
      <p:grpSpPr>
        <a:xfrm>
          <a:off x="0" y="0"/>
          <a:ext cx="0" cy="0"/>
          <a:chOff x="0" y="0"/>
          <a:chExt cx="0" cy="0"/>
        </a:xfrm>
      </p:grpSpPr>
      <p:sp>
        <p:nvSpPr>
          <p:cNvPr id="17" name="Rectangle 16"/>
          <p:cNvSpPr/>
          <p:nvPr/>
        </p:nvSpPr>
        <p:spPr>
          <a:xfrm>
            <a:off x="0" y="4840002"/>
            <a:ext cx="9144000" cy="303498"/>
          </a:xfrm>
          <a:prstGeom prst="rect">
            <a:avLst/>
          </a:prstGeom>
          <a:solidFill>
            <a:schemeClr val="accent1">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4" name="Rounded Rectangle 13">
            <a:hlinkClick r:id="" action="ppaction://noaction"/>
          </p:cNvPr>
          <p:cNvSpPr/>
          <p:nvPr/>
        </p:nvSpPr>
        <p:spPr>
          <a:xfrm>
            <a:off x="3940835" y="4889550"/>
            <a:ext cx="900000" cy="189000"/>
          </a:xfrm>
          <a:prstGeom prst="roundRect">
            <a:avLst/>
          </a:prstGeom>
          <a:ln>
            <a:solidFill>
              <a:srgbClr val="1F497D"/>
            </a:solidFill>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5" name="Rounded Rectangle 14">
            <a:hlinkClick r:id="" action="ppaction://noaction"/>
          </p:cNvPr>
          <p:cNvSpPr/>
          <p:nvPr/>
        </p:nvSpPr>
        <p:spPr>
          <a:xfrm>
            <a:off x="1022861" y="4889550"/>
            <a:ext cx="900000" cy="189000"/>
          </a:xfrm>
          <a:prstGeom prst="roundRect">
            <a:avLst/>
          </a:prstGeom>
          <a:ln>
            <a:solidFill>
              <a:srgbClr val="1F497D"/>
            </a:solidFill>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6" name="Rounded Rectangle 15">
            <a:hlinkClick r:id="" action="ppaction://hlinkshowjump?jump=endshow"/>
          </p:cNvPr>
          <p:cNvSpPr/>
          <p:nvPr/>
        </p:nvSpPr>
        <p:spPr>
          <a:xfrm>
            <a:off x="518755" y="4866111"/>
            <a:ext cx="432048" cy="216000"/>
          </a:xfrm>
          <a:prstGeom prst="roundRect">
            <a:avLst/>
          </a:prstGeom>
          <a:ln>
            <a:solidFill>
              <a:srgbClr val="1F497D"/>
            </a:solidFill>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pic>
        <p:nvPicPr>
          <p:cNvPr id="18" name="Picture 44" hidden="1">
            <a:hlinkClick r:id="rId2"/>
          </p:cNvPr>
          <p:cNvPicPr>
            <a:picLocks noChangeAspect="1" noChangeArrowheads="1"/>
          </p:cNvPicPr>
          <p:nvPr/>
        </p:nvPicPr>
        <p:blipFill>
          <a:blip r:embed="rId3" cstate="print"/>
          <a:srcRect/>
          <a:stretch>
            <a:fillRect/>
          </a:stretch>
        </p:blipFill>
        <p:spPr bwMode="auto">
          <a:xfrm>
            <a:off x="1861460" y="1601348"/>
            <a:ext cx="5421078" cy="943886"/>
          </a:xfrm>
          <a:prstGeom prst="rect">
            <a:avLst/>
          </a:prstGeom>
          <a:noFill/>
          <a:ln w="9525">
            <a:noFill/>
            <a:miter lim="800000"/>
            <a:headEnd/>
            <a:tailEnd/>
          </a:ln>
          <a:effectLst/>
        </p:spPr>
      </p:pic>
      <p:sp>
        <p:nvSpPr>
          <p:cNvPr id="19" name="Rounded Rectangle 18">
            <a:hlinkClick r:id="" action="ppaction://hlinkshowjump?jump=lastslideviewed"/>
          </p:cNvPr>
          <p:cNvSpPr/>
          <p:nvPr/>
        </p:nvSpPr>
        <p:spPr>
          <a:xfrm>
            <a:off x="1994919" y="4889550"/>
            <a:ext cx="900000" cy="189000"/>
          </a:xfrm>
          <a:prstGeom prst="roundRect">
            <a:avLst/>
          </a:prstGeom>
          <a:ln>
            <a:solidFill>
              <a:srgbClr val="1F497D"/>
            </a:solidFill>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0" name="Rounded Rectangle 19">
            <a:hlinkClick r:id="" action="ppaction://hlinkshowjump?jump=previousslide"/>
          </p:cNvPr>
          <p:cNvSpPr/>
          <p:nvPr/>
        </p:nvSpPr>
        <p:spPr>
          <a:xfrm>
            <a:off x="2967027" y="4889550"/>
            <a:ext cx="900000" cy="189000"/>
          </a:xfrm>
          <a:prstGeom prst="roundRect">
            <a:avLst/>
          </a:prstGeom>
          <a:ln>
            <a:solidFill>
              <a:srgbClr val="1F497D"/>
            </a:solidFill>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6" name="Rectangle 5"/>
          <p:cNvSpPr/>
          <p:nvPr userDrawn="1"/>
        </p:nvSpPr>
        <p:spPr>
          <a:xfrm>
            <a:off x="0" y="0"/>
            <a:ext cx="9144000" cy="5143500"/>
          </a:xfrm>
          <a:prstGeom prst="rect">
            <a:avLst/>
          </a:prstGeom>
          <a:solidFill>
            <a:srgbClr val="DCE6E6"/>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4" name="Rectangle 393"/>
          <p:cNvSpPr/>
          <p:nvPr userDrawn="1"/>
        </p:nvSpPr>
        <p:spPr>
          <a:xfrm>
            <a:off x="8717740" y="15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9" name="Rectangle 398"/>
          <p:cNvSpPr/>
          <p:nvPr userDrawn="1"/>
        </p:nvSpPr>
        <p:spPr>
          <a:xfrm>
            <a:off x="8357740" y="15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0" name="Rectangle 399"/>
          <p:cNvSpPr/>
          <p:nvPr userDrawn="1"/>
        </p:nvSpPr>
        <p:spPr>
          <a:xfrm>
            <a:off x="7997740" y="15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1" name="Rectangle 400"/>
          <p:cNvSpPr/>
          <p:nvPr userDrawn="1"/>
        </p:nvSpPr>
        <p:spPr>
          <a:xfrm>
            <a:off x="7637740" y="15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2" name="Rectangle 401"/>
          <p:cNvSpPr/>
          <p:nvPr userDrawn="1"/>
        </p:nvSpPr>
        <p:spPr>
          <a:xfrm>
            <a:off x="7277740" y="15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3" name="Rectangle 402"/>
          <p:cNvSpPr/>
          <p:nvPr userDrawn="1"/>
        </p:nvSpPr>
        <p:spPr>
          <a:xfrm>
            <a:off x="6917740" y="15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4" name="Rectangle 403"/>
          <p:cNvSpPr/>
          <p:nvPr userDrawn="1"/>
        </p:nvSpPr>
        <p:spPr>
          <a:xfrm>
            <a:off x="6557740" y="15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5" name="Rectangle 404"/>
          <p:cNvSpPr/>
          <p:nvPr userDrawn="1"/>
        </p:nvSpPr>
        <p:spPr>
          <a:xfrm>
            <a:off x="6197740" y="15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6" name="Rectangle 405"/>
          <p:cNvSpPr/>
          <p:nvPr userDrawn="1"/>
        </p:nvSpPr>
        <p:spPr>
          <a:xfrm>
            <a:off x="5837740" y="15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7" name="Rectangle 406"/>
          <p:cNvSpPr/>
          <p:nvPr userDrawn="1"/>
        </p:nvSpPr>
        <p:spPr>
          <a:xfrm>
            <a:off x="5477740" y="15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8" name="Rectangle 407"/>
          <p:cNvSpPr/>
          <p:nvPr userDrawn="1"/>
        </p:nvSpPr>
        <p:spPr>
          <a:xfrm>
            <a:off x="5117740" y="15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9" name="Rectangle 408"/>
          <p:cNvSpPr/>
          <p:nvPr userDrawn="1"/>
        </p:nvSpPr>
        <p:spPr>
          <a:xfrm>
            <a:off x="4757740" y="15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0" name="Rectangle 409"/>
          <p:cNvSpPr/>
          <p:nvPr userDrawn="1"/>
        </p:nvSpPr>
        <p:spPr>
          <a:xfrm>
            <a:off x="4397740" y="15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1" name="Rectangle 410"/>
          <p:cNvSpPr/>
          <p:nvPr userDrawn="1"/>
        </p:nvSpPr>
        <p:spPr>
          <a:xfrm>
            <a:off x="4037740" y="15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2" name="Rectangle 411"/>
          <p:cNvSpPr/>
          <p:nvPr userDrawn="1"/>
        </p:nvSpPr>
        <p:spPr>
          <a:xfrm>
            <a:off x="3677740" y="15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3" name="Rectangle 412"/>
          <p:cNvSpPr/>
          <p:nvPr userDrawn="1"/>
        </p:nvSpPr>
        <p:spPr>
          <a:xfrm>
            <a:off x="3318606" y="15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4" name="Rectangle 413"/>
          <p:cNvSpPr/>
          <p:nvPr userDrawn="1"/>
        </p:nvSpPr>
        <p:spPr>
          <a:xfrm>
            <a:off x="2958606" y="15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5" name="Rectangle 414"/>
          <p:cNvSpPr/>
          <p:nvPr userDrawn="1"/>
        </p:nvSpPr>
        <p:spPr>
          <a:xfrm>
            <a:off x="2598606" y="15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6" name="Rectangle 415"/>
          <p:cNvSpPr/>
          <p:nvPr userDrawn="1"/>
        </p:nvSpPr>
        <p:spPr>
          <a:xfrm>
            <a:off x="2238606" y="15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7" name="Rectangle 416"/>
          <p:cNvSpPr/>
          <p:nvPr userDrawn="1"/>
        </p:nvSpPr>
        <p:spPr>
          <a:xfrm>
            <a:off x="1878606" y="15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8" name="Rectangle 417"/>
          <p:cNvSpPr/>
          <p:nvPr userDrawn="1"/>
        </p:nvSpPr>
        <p:spPr>
          <a:xfrm>
            <a:off x="1518606" y="15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9" name="Rectangle 418"/>
          <p:cNvSpPr/>
          <p:nvPr userDrawn="1"/>
        </p:nvSpPr>
        <p:spPr>
          <a:xfrm>
            <a:off x="1158606" y="15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0" name="Rectangle 419"/>
          <p:cNvSpPr/>
          <p:nvPr userDrawn="1"/>
        </p:nvSpPr>
        <p:spPr>
          <a:xfrm>
            <a:off x="798606" y="15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1" name="Rectangle 420"/>
          <p:cNvSpPr/>
          <p:nvPr userDrawn="1"/>
        </p:nvSpPr>
        <p:spPr>
          <a:xfrm>
            <a:off x="438606" y="15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2" name="Rectangle 421"/>
          <p:cNvSpPr/>
          <p:nvPr userDrawn="1"/>
        </p:nvSpPr>
        <p:spPr>
          <a:xfrm>
            <a:off x="78606" y="15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0" name="Rectangle 449"/>
          <p:cNvSpPr/>
          <p:nvPr userDrawn="1"/>
        </p:nvSpPr>
        <p:spPr>
          <a:xfrm>
            <a:off x="8717749" y="42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1" name="Rectangle 450"/>
          <p:cNvSpPr/>
          <p:nvPr userDrawn="1"/>
        </p:nvSpPr>
        <p:spPr>
          <a:xfrm>
            <a:off x="8357749" y="42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2" name="Rectangle 451"/>
          <p:cNvSpPr/>
          <p:nvPr userDrawn="1"/>
        </p:nvSpPr>
        <p:spPr>
          <a:xfrm>
            <a:off x="7997749" y="42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3" name="Rectangle 452"/>
          <p:cNvSpPr/>
          <p:nvPr userDrawn="1"/>
        </p:nvSpPr>
        <p:spPr>
          <a:xfrm>
            <a:off x="7637749" y="42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4" name="Rectangle 453"/>
          <p:cNvSpPr/>
          <p:nvPr userDrawn="1"/>
        </p:nvSpPr>
        <p:spPr>
          <a:xfrm>
            <a:off x="7277749" y="42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5" name="Rectangle 454"/>
          <p:cNvSpPr/>
          <p:nvPr userDrawn="1"/>
        </p:nvSpPr>
        <p:spPr>
          <a:xfrm>
            <a:off x="6917749" y="42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6" name="Rectangle 455"/>
          <p:cNvSpPr/>
          <p:nvPr userDrawn="1"/>
        </p:nvSpPr>
        <p:spPr>
          <a:xfrm>
            <a:off x="6557749" y="42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7" name="Rectangle 456"/>
          <p:cNvSpPr/>
          <p:nvPr userDrawn="1"/>
        </p:nvSpPr>
        <p:spPr>
          <a:xfrm>
            <a:off x="6197749" y="42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8" name="Rectangle 457"/>
          <p:cNvSpPr/>
          <p:nvPr userDrawn="1"/>
        </p:nvSpPr>
        <p:spPr>
          <a:xfrm>
            <a:off x="5837749" y="42270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9" name="Rectangle 458"/>
          <p:cNvSpPr/>
          <p:nvPr userDrawn="1"/>
        </p:nvSpPr>
        <p:spPr>
          <a:xfrm>
            <a:off x="5477749" y="42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0" name="Rectangle 459"/>
          <p:cNvSpPr/>
          <p:nvPr userDrawn="1"/>
        </p:nvSpPr>
        <p:spPr>
          <a:xfrm>
            <a:off x="5117749" y="42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1" name="Rectangle 460"/>
          <p:cNvSpPr/>
          <p:nvPr userDrawn="1"/>
        </p:nvSpPr>
        <p:spPr>
          <a:xfrm>
            <a:off x="4757749" y="42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2" name="Rectangle 461"/>
          <p:cNvSpPr/>
          <p:nvPr userDrawn="1"/>
        </p:nvSpPr>
        <p:spPr>
          <a:xfrm>
            <a:off x="4397749" y="42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3" name="Rectangle 462"/>
          <p:cNvSpPr/>
          <p:nvPr userDrawn="1"/>
        </p:nvSpPr>
        <p:spPr>
          <a:xfrm>
            <a:off x="4037749" y="42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4" name="Rectangle 463"/>
          <p:cNvSpPr/>
          <p:nvPr userDrawn="1"/>
        </p:nvSpPr>
        <p:spPr>
          <a:xfrm>
            <a:off x="3677749" y="42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5" name="Rectangle 464"/>
          <p:cNvSpPr/>
          <p:nvPr userDrawn="1"/>
        </p:nvSpPr>
        <p:spPr>
          <a:xfrm>
            <a:off x="3318615" y="42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6" name="Rectangle 465"/>
          <p:cNvSpPr/>
          <p:nvPr userDrawn="1"/>
        </p:nvSpPr>
        <p:spPr>
          <a:xfrm>
            <a:off x="2958615" y="42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7" name="Rectangle 466"/>
          <p:cNvSpPr/>
          <p:nvPr userDrawn="1"/>
        </p:nvSpPr>
        <p:spPr>
          <a:xfrm>
            <a:off x="2598615" y="42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8" name="Rectangle 467"/>
          <p:cNvSpPr/>
          <p:nvPr userDrawn="1"/>
        </p:nvSpPr>
        <p:spPr>
          <a:xfrm>
            <a:off x="2238615" y="42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9" name="Rectangle 468"/>
          <p:cNvSpPr/>
          <p:nvPr userDrawn="1"/>
        </p:nvSpPr>
        <p:spPr>
          <a:xfrm>
            <a:off x="1878615" y="42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0" name="Rectangle 469"/>
          <p:cNvSpPr/>
          <p:nvPr userDrawn="1"/>
        </p:nvSpPr>
        <p:spPr>
          <a:xfrm>
            <a:off x="1518615" y="42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1" name="Rectangle 470"/>
          <p:cNvSpPr/>
          <p:nvPr userDrawn="1"/>
        </p:nvSpPr>
        <p:spPr>
          <a:xfrm>
            <a:off x="1158615" y="42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2" name="Rectangle 471"/>
          <p:cNvSpPr/>
          <p:nvPr userDrawn="1"/>
        </p:nvSpPr>
        <p:spPr>
          <a:xfrm>
            <a:off x="798615" y="42223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3" name="Rectangle 472"/>
          <p:cNvSpPr/>
          <p:nvPr userDrawn="1"/>
        </p:nvSpPr>
        <p:spPr>
          <a:xfrm>
            <a:off x="438615" y="42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4" name="Rectangle 473"/>
          <p:cNvSpPr/>
          <p:nvPr userDrawn="1"/>
        </p:nvSpPr>
        <p:spPr>
          <a:xfrm>
            <a:off x="78615" y="42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6" name="Rectangle 475"/>
          <p:cNvSpPr/>
          <p:nvPr userDrawn="1"/>
        </p:nvSpPr>
        <p:spPr>
          <a:xfrm>
            <a:off x="8717433" y="69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7" name="Rectangle 476"/>
          <p:cNvSpPr/>
          <p:nvPr userDrawn="1"/>
        </p:nvSpPr>
        <p:spPr>
          <a:xfrm>
            <a:off x="8357433" y="69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8" name="Rectangle 477"/>
          <p:cNvSpPr/>
          <p:nvPr userDrawn="1"/>
        </p:nvSpPr>
        <p:spPr>
          <a:xfrm>
            <a:off x="7997433" y="69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9" name="Rectangle 478"/>
          <p:cNvSpPr/>
          <p:nvPr userDrawn="1"/>
        </p:nvSpPr>
        <p:spPr>
          <a:xfrm>
            <a:off x="7637433" y="69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0" name="Rectangle 479"/>
          <p:cNvSpPr/>
          <p:nvPr userDrawn="1"/>
        </p:nvSpPr>
        <p:spPr>
          <a:xfrm>
            <a:off x="7277433" y="69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1" name="Rectangle 480"/>
          <p:cNvSpPr/>
          <p:nvPr userDrawn="1"/>
        </p:nvSpPr>
        <p:spPr>
          <a:xfrm>
            <a:off x="6917433" y="69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2" name="Rectangle 481"/>
          <p:cNvSpPr/>
          <p:nvPr userDrawn="1"/>
        </p:nvSpPr>
        <p:spPr>
          <a:xfrm>
            <a:off x="6557433" y="69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3" name="Rectangle 482"/>
          <p:cNvSpPr/>
          <p:nvPr userDrawn="1"/>
        </p:nvSpPr>
        <p:spPr>
          <a:xfrm>
            <a:off x="6197433" y="69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4" name="Rectangle 483"/>
          <p:cNvSpPr/>
          <p:nvPr userDrawn="1"/>
        </p:nvSpPr>
        <p:spPr>
          <a:xfrm>
            <a:off x="5837433" y="69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5" name="Rectangle 484"/>
          <p:cNvSpPr/>
          <p:nvPr userDrawn="1"/>
        </p:nvSpPr>
        <p:spPr>
          <a:xfrm>
            <a:off x="5477433" y="69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6" name="Rectangle 485"/>
          <p:cNvSpPr/>
          <p:nvPr userDrawn="1"/>
        </p:nvSpPr>
        <p:spPr>
          <a:xfrm>
            <a:off x="5117433" y="69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7" name="Rectangle 486"/>
          <p:cNvSpPr/>
          <p:nvPr userDrawn="1"/>
        </p:nvSpPr>
        <p:spPr>
          <a:xfrm>
            <a:off x="4757433" y="69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8" name="Rectangle 487"/>
          <p:cNvSpPr/>
          <p:nvPr userDrawn="1"/>
        </p:nvSpPr>
        <p:spPr>
          <a:xfrm>
            <a:off x="4397433" y="69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9" name="Rectangle 488"/>
          <p:cNvSpPr/>
          <p:nvPr userDrawn="1"/>
        </p:nvSpPr>
        <p:spPr>
          <a:xfrm>
            <a:off x="4037433" y="69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0" name="Rectangle 489"/>
          <p:cNvSpPr/>
          <p:nvPr userDrawn="1"/>
        </p:nvSpPr>
        <p:spPr>
          <a:xfrm>
            <a:off x="3677433" y="69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1" name="Rectangle 490"/>
          <p:cNvSpPr/>
          <p:nvPr userDrawn="1"/>
        </p:nvSpPr>
        <p:spPr>
          <a:xfrm>
            <a:off x="3318299" y="69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2" name="Rectangle 491"/>
          <p:cNvSpPr/>
          <p:nvPr userDrawn="1"/>
        </p:nvSpPr>
        <p:spPr>
          <a:xfrm>
            <a:off x="2958299" y="69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3" name="Rectangle 492"/>
          <p:cNvSpPr/>
          <p:nvPr userDrawn="1"/>
        </p:nvSpPr>
        <p:spPr>
          <a:xfrm>
            <a:off x="2598299" y="69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4" name="Rectangle 493"/>
          <p:cNvSpPr/>
          <p:nvPr userDrawn="1"/>
        </p:nvSpPr>
        <p:spPr>
          <a:xfrm>
            <a:off x="2238299" y="69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5" name="Rectangle 494"/>
          <p:cNvSpPr/>
          <p:nvPr userDrawn="1"/>
        </p:nvSpPr>
        <p:spPr>
          <a:xfrm>
            <a:off x="1878299" y="69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6" name="Rectangle 495"/>
          <p:cNvSpPr/>
          <p:nvPr userDrawn="1"/>
        </p:nvSpPr>
        <p:spPr>
          <a:xfrm>
            <a:off x="1518299" y="69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7" name="Rectangle 496"/>
          <p:cNvSpPr/>
          <p:nvPr userDrawn="1"/>
        </p:nvSpPr>
        <p:spPr>
          <a:xfrm>
            <a:off x="1158299" y="69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8" name="Rectangle 497"/>
          <p:cNvSpPr/>
          <p:nvPr userDrawn="1"/>
        </p:nvSpPr>
        <p:spPr>
          <a:xfrm>
            <a:off x="798299" y="69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9" name="Rectangle 498"/>
          <p:cNvSpPr/>
          <p:nvPr userDrawn="1"/>
        </p:nvSpPr>
        <p:spPr>
          <a:xfrm>
            <a:off x="438299" y="69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0" name="Rectangle 499"/>
          <p:cNvSpPr/>
          <p:nvPr userDrawn="1"/>
        </p:nvSpPr>
        <p:spPr>
          <a:xfrm>
            <a:off x="78299" y="69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2" name="Rectangle 501"/>
          <p:cNvSpPr/>
          <p:nvPr userDrawn="1"/>
        </p:nvSpPr>
        <p:spPr>
          <a:xfrm>
            <a:off x="8717749" y="96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3" name="Rectangle 502"/>
          <p:cNvSpPr/>
          <p:nvPr userDrawn="1"/>
        </p:nvSpPr>
        <p:spPr>
          <a:xfrm>
            <a:off x="8357749" y="96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4" name="Rectangle 503"/>
          <p:cNvSpPr/>
          <p:nvPr userDrawn="1"/>
        </p:nvSpPr>
        <p:spPr>
          <a:xfrm>
            <a:off x="7997749" y="96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5" name="Rectangle 504"/>
          <p:cNvSpPr/>
          <p:nvPr userDrawn="1"/>
        </p:nvSpPr>
        <p:spPr>
          <a:xfrm>
            <a:off x="7637749" y="96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6" name="Rectangle 505"/>
          <p:cNvSpPr/>
          <p:nvPr userDrawn="1"/>
        </p:nvSpPr>
        <p:spPr>
          <a:xfrm>
            <a:off x="7277749" y="96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7" name="Rectangle 506"/>
          <p:cNvSpPr/>
          <p:nvPr userDrawn="1"/>
        </p:nvSpPr>
        <p:spPr>
          <a:xfrm>
            <a:off x="6917749" y="96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8" name="Rectangle 507"/>
          <p:cNvSpPr/>
          <p:nvPr userDrawn="1"/>
        </p:nvSpPr>
        <p:spPr>
          <a:xfrm>
            <a:off x="6557749" y="96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9" name="Rectangle 508"/>
          <p:cNvSpPr/>
          <p:nvPr userDrawn="1"/>
        </p:nvSpPr>
        <p:spPr>
          <a:xfrm>
            <a:off x="6197749" y="96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0" name="Rectangle 509"/>
          <p:cNvSpPr/>
          <p:nvPr userDrawn="1"/>
        </p:nvSpPr>
        <p:spPr>
          <a:xfrm>
            <a:off x="5837749" y="96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1" name="Rectangle 510"/>
          <p:cNvSpPr/>
          <p:nvPr userDrawn="1"/>
        </p:nvSpPr>
        <p:spPr>
          <a:xfrm>
            <a:off x="5477749" y="96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2" name="Rectangle 511"/>
          <p:cNvSpPr/>
          <p:nvPr userDrawn="1"/>
        </p:nvSpPr>
        <p:spPr>
          <a:xfrm>
            <a:off x="5117749" y="96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3" name="Rectangle 512"/>
          <p:cNvSpPr/>
          <p:nvPr userDrawn="1"/>
        </p:nvSpPr>
        <p:spPr>
          <a:xfrm>
            <a:off x="4757749" y="96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4" name="Rectangle 513"/>
          <p:cNvSpPr/>
          <p:nvPr userDrawn="1"/>
        </p:nvSpPr>
        <p:spPr>
          <a:xfrm>
            <a:off x="4397749" y="96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5" name="Rectangle 514"/>
          <p:cNvSpPr/>
          <p:nvPr userDrawn="1"/>
        </p:nvSpPr>
        <p:spPr>
          <a:xfrm>
            <a:off x="4037749" y="96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6" name="Rectangle 515"/>
          <p:cNvSpPr/>
          <p:nvPr userDrawn="1"/>
        </p:nvSpPr>
        <p:spPr>
          <a:xfrm>
            <a:off x="3677749" y="96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7" name="Rectangle 516"/>
          <p:cNvSpPr/>
          <p:nvPr userDrawn="1"/>
        </p:nvSpPr>
        <p:spPr>
          <a:xfrm>
            <a:off x="3318615" y="96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8" name="Rectangle 517"/>
          <p:cNvSpPr/>
          <p:nvPr userDrawn="1"/>
        </p:nvSpPr>
        <p:spPr>
          <a:xfrm>
            <a:off x="2958615" y="96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9" name="Rectangle 518"/>
          <p:cNvSpPr/>
          <p:nvPr userDrawn="1"/>
        </p:nvSpPr>
        <p:spPr>
          <a:xfrm>
            <a:off x="2598615" y="96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0" name="Rectangle 519"/>
          <p:cNvSpPr/>
          <p:nvPr userDrawn="1"/>
        </p:nvSpPr>
        <p:spPr>
          <a:xfrm>
            <a:off x="2238615" y="96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1" name="Rectangle 520"/>
          <p:cNvSpPr/>
          <p:nvPr userDrawn="1"/>
        </p:nvSpPr>
        <p:spPr>
          <a:xfrm>
            <a:off x="1878615" y="96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2" name="Rectangle 521"/>
          <p:cNvSpPr/>
          <p:nvPr userDrawn="1"/>
        </p:nvSpPr>
        <p:spPr>
          <a:xfrm>
            <a:off x="1518615" y="96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3" name="Rectangle 522"/>
          <p:cNvSpPr/>
          <p:nvPr userDrawn="1"/>
        </p:nvSpPr>
        <p:spPr>
          <a:xfrm>
            <a:off x="1158615" y="96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4" name="Rectangle 523"/>
          <p:cNvSpPr/>
          <p:nvPr userDrawn="1"/>
        </p:nvSpPr>
        <p:spPr>
          <a:xfrm>
            <a:off x="798615" y="96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5" name="Rectangle 524"/>
          <p:cNvSpPr/>
          <p:nvPr userDrawn="1"/>
        </p:nvSpPr>
        <p:spPr>
          <a:xfrm>
            <a:off x="438615" y="96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6" name="Rectangle 525"/>
          <p:cNvSpPr/>
          <p:nvPr userDrawn="1"/>
        </p:nvSpPr>
        <p:spPr>
          <a:xfrm>
            <a:off x="78615" y="96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8" name="Rectangle 527"/>
          <p:cNvSpPr/>
          <p:nvPr userDrawn="1"/>
        </p:nvSpPr>
        <p:spPr>
          <a:xfrm>
            <a:off x="8716201" y="123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9" name="Rectangle 528"/>
          <p:cNvSpPr/>
          <p:nvPr userDrawn="1"/>
        </p:nvSpPr>
        <p:spPr>
          <a:xfrm>
            <a:off x="8356201" y="123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0" name="Rectangle 529"/>
          <p:cNvSpPr/>
          <p:nvPr userDrawn="1"/>
        </p:nvSpPr>
        <p:spPr>
          <a:xfrm>
            <a:off x="7996201" y="123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1" name="Rectangle 530"/>
          <p:cNvSpPr/>
          <p:nvPr userDrawn="1"/>
        </p:nvSpPr>
        <p:spPr>
          <a:xfrm>
            <a:off x="7636201" y="123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2" name="Rectangle 531"/>
          <p:cNvSpPr/>
          <p:nvPr userDrawn="1"/>
        </p:nvSpPr>
        <p:spPr>
          <a:xfrm>
            <a:off x="7276201" y="123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3" name="Rectangle 532"/>
          <p:cNvSpPr/>
          <p:nvPr userDrawn="1"/>
        </p:nvSpPr>
        <p:spPr>
          <a:xfrm>
            <a:off x="6916201" y="123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4" name="Rectangle 533"/>
          <p:cNvSpPr/>
          <p:nvPr userDrawn="1"/>
        </p:nvSpPr>
        <p:spPr>
          <a:xfrm>
            <a:off x="6556201" y="123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5" name="Rectangle 534"/>
          <p:cNvSpPr/>
          <p:nvPr userDrawn="1"/>
        </p:nvSpPr>
        <p:spPr>
          <a:xfrm>
            <a:off x="6196201" y="123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6" name="Rectangle 535"/>
          <p:cNvSpPr/>
          <p:nvPr userDrawn="1"/>
        </p:nvSpPr>
        <p:spPr>
          <a:xfrm>
            <a:off x="5836201" y="123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7" name="Rectangle 536"/>
          <p:cNvSpPr/>
          <p:nvPr userDrawn="1"/>
        </p:nvSpPr>
        <p:spPr>
          <a:xfrm>
            <a:off x="5476201" y="123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8" name="Rectangle 537"/>
          <p:cNvSpPr/>
          <p:nvPr userDrawn="1"/>
        </p:nvSpPr>
        <p:spPr>
          <a:xfrm>
            <a:off x="5116201" y="123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9" name="Rectangle 538"/>
          <p:cNvSpPr/>
          <p:nvPr userDrawn="1"/>
        </p:nvSpPr>
        <p:spPr>
          <a:xfrm>
            <a:off x="4756201" y="123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0" name="Rectangle 539"/>
          <p:cNvSpPr/>
          <p:nvPr userDrawn="1"/>
        </p:nvSpPr>
        <p:spPr>
          <a:xfrm>
            <a:off x="4396201" y="123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1" name="Rectangle 540"/>
          <p:cNvSpPr/>
          <p:nvPr userDrawn="1"/>
        </p:nvSpPr>
        <p:spPr>
          <a:xfrm>
            <a:off x="4036201" y="123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2" name="Rectangle 541"/>
          <p:cNvSpPr/>
          <p:nvPr userDrawn="1"/>
        </p:nvSpPr>
        <p:spPr>
          <a:xfrm>
            <a:off x="3676201" y="123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3" name="Rectangle 542"/>
          <p:cNvSpPr/>
          <p:nvPr userDrawn="1"/>
        </p:nvSpPr>
        <p:spPr>
          <a:xfrm>
            <a:off x="3317067" y="123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4" name="Rectangle 543"/>
          <p:cNvSpPr/>
          <p:nvPr userDrawn="1"/>
        </p:nvSpPr>
        <p:spPr>
          <a:xfrm>
            <a:off x="2957067" y="123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5" name="Rectangle 544"/>
          <p:cNvSpPr/>
          <p:nvPr userDrawn="1"/>
        </p:nvSpPr>
        <p:spPr>
          <a:xfrm>
            <a:off x="2597067" y="123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6" name="Rectangle 545"/>
          <p:cNvSpPr/>
          <p:nvPr userDrawn="1"/>
        </p:nvSpPr>
        <p:spPr>
          <a:xfrm>
            <a:off x="2237067" y="123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7" name="Rectangle 546"/>
          <p:cNvSpPr/>
          <p:nvPr userDrawn="1"/>
        </p:nvSpPr>
        <p:spPr>
          <a:xfrm>
            <a:off x="1877067" y="123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8" name="Rectangle 547"/>
          <p:cNvSpPr/>
          <p:nvPr userDrawn="1"/>
        </p:nvSpPr>
        <p:spPr>
          <a:xfrm>
            <a:off x="1517067" y="123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9" name="Rectangle 548"/>
          <p:cNvSpPr/>
          <p:nvPr userDrawn="1"/>
        </p:nvSpPr>
        <p:spPr>
          <a:xfrm>
            <a:off x="1157067" y="123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0" name="Rectangle 549"/>
          <p:cNvSpPr/>
          <p:nvPr userDrawn="1"/>
        </p:nvSpPr>
        <p:spPr>
          <a:xfrm>
            <a:off x="797067" y="123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1" name="Rectangle 550"/>
          <p:cNvSpPr/>
          <p:nvPr userDrawn="1"/>
        </p:nvSpPr>
        <p:spPr>
          <a:xfrm>
            <a:off x="437067" y="123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2" name="Rectangle 551"/>
          <p:cNvSpPr/>
          <p:nvPr userDrawn="1"/>
        </p:nvSpPr>
        <p:spPr>
          <a:xfrm>
            <a:off x="77067" y="123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1" name="Rectangle 580"/>
          <p:cNvSpPr/>
          <p:nvPr userDrawn="1"/>
        </p:nvSpPr>
        <p:spPr>
          <a:xfrm>
            <a:off x="8717749" y="150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2" name="Rectangle 581"/>
          <p:cNvSpPr/>
          <p:nvPr userDrawn="1"/>
        </p:nvSpPr>
        <p:spPr>
          <a:xfrm>
            <a:off x="8357749" y="150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3" name="Rectangle 582"/>
          <p:cNvSpPr/>
          <p:nvPr userDrawn="1"/>
        </p:nvSpPr>
        <p:spPr>
          <a:xfrm>
            <a:off x="7997749" y="150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4" name="Rectangle 583"/>
          <p:cNvSpPr/>
          <p:nvPr userDrawn="1"/>
        </p:nvSpPr>
        <p:spPr>
          <a:xfrm>
            <a:off x="7637749" y="150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5" name="Rectangle 584"/>
          <p:cNvSpPr/>
          <p:nvPr userDrawn="1"/>
        </p:nvSpPr>
        <p:spPr>
          <a:xfrm>
            <a:off x="7277749" y="150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6" name="Rectangle 585"/>
          <p:cNvSpPr/>
          <p:nvPr userDrawn="1"/>
        </p:nvSpPr>
        <p:spPr>
          <a:xfrm>
            <a:off x="6917749" y="150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7" name="Rectangle 586"/>
          <p:cNvSpPr/>
          <p:nvPr userDrawn="1"/>
        </p:nvSpPr>
        <p:spPr>
          <a:xfrm>
            <a:off x="6557749" y="150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8" name="Rectangle 587"/>
          <p:cNvSpPr/>
          <p:nvPr userDrawn="1"/>
        </p:nvSpPr>
        <p:spPr>
          <a:xfrm>
            <a:off x="6197749" y="150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9" name="Rectangle 588"/>
          <p:cNvSpPr/>
          <p:nvPr userDrawn="1"/>
        </p:nvSpPr>
        <p:spPr>
          <a:xfrm>
            <a:off x="5837749" y="150341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0" name="Rectangle 589"/>
          <p:cNvSpPr/>
          <p:nvPr userDrawn="1"/>
        </p:nvSpPr>
        <p:spPr>
          <a:xfrm>
            <a:off x="5477749" y="150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1" name="Rectangle 590"/>
          <p:cNvSpPr/>
          <p:nvPr userDrawn="1"/>
        </p:nvSpPr>
        <p:spPr>
          <a:xfrm>
            <a:off x="5117749" y="150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2" name="Rectangle 591"/>
          <p:cNvSpPr/>
          <p:nvPr userDrawn="1"/>
        </p:nvSpPr>
        <p:spPr>
          <a:xfrm>
            <a:off x="4757749" y="150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3" name="Rectangle 592"/>
          <p:cNvSpPr/>
          <p:nvPr userDrawn="1"/>
        </p:nvSpPr>
        <p:spPr>
          <a:xfrm>
            <a:off x="4397749" y="150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4" name="Rectangle 593"/>
          <p:cNvSpPr/>
          <p:nvPr userDrawn="1"/>
        </p:nvSpPr>
        <p:spPr>
          <a:xfrm>
            <a:off x="4037749" y="150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5" name="Rectangle 594"/>
          <p:cNvSpPr/>
          <p:nvPr userDrawn="1"/>
        </p:nvSpPr>
        <p:spPr>
          <a:xfrm>
            <a:off x="3677749" y="150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6" name="Rectangle 595"/>
          <p:cNvSpPr/>
          <p:nvPr userDrawn="1"/>
        </p:nvSpPr>
        <p:spPr>
          <a:xfrm>
            <a:off x="3318615" y="150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7" name="Rectangle 596"/>
          <p:cNvSpPr/>
          <p:nvPr userDrawn="1"/>
        </p:nvSpPr>
        <p:spPr>
          <a:xfrm>
            <a:off x="2958615" y="150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8" name="Rectangle 597"/>
          <p:cNvSpPr/>
          <p:nvPr userDrawn="1"/>
        </p:nvSpPr>
        <p:spPr>
          <a:xfrm>
            <a:off x="2598615" y="150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9" name="Rectangle 598"/>
          <p:cNvSpPr/>
          <p:nvPr userDrawn="1"/>
        </p:nvSpPr>
        <p:spPr>
          <a:xfrm>
            <a:off x="2238615" y="150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0" name="Rectangle 599"/>
          <p:cNvSpPr/>
          <p:nvPr userDrawn="1"/>
        </p:nvSpPr>
        <p:spPr>
          <a:xfrm>
            <a:off x="1878615" y="150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1" name="Rectangle 600"/>
          <p:cNvSpPr/>
          <p:nvPr userDrawn="1"/>
        </p:nvSpPr>
        <p:spPr>
          <a:xfrm>
            <a:off x="1518615" y="150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2" name="Rectangle 601"/>
          <p:cNvSpPr/>
          <p:nvPr userDrawn="1"/>
        </p:nvSpPr>
        <p:spPr>
          <a:xfrm>
            <a:off x="1158615" y="150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3" name="Rectangle 602"/>
          <p:cNvSpPr/>
          <p:nvPr userDrawn="1"/>
        </p:nvSpPr>
        <p:spPr>
          <a:xfrm>
            <a:off x="798615" y="150294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4" name="Rectangle 603"/>
          <p:cNvSpPr/>
          <p:nvPr userDrawn="1"/>
        </p:nvSpPr>
        <p:spPr>
          <a:xfrm>
            <a:off x="438615" y="150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5" name="Rectangle 604"/>
          <p:cNvSpPr/>
          <p:nvPr userDrawn="1"/>
        </p:nvSpPr>
        <p:spPr>
          <a:xfrm>
            <a:off x="78615" y="150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1" name="Straight Connector 20"/>
          <p:cNvCxnSpPr>
            <a:stCxn id="404" idx="3"/>
          </p:cNvCxnSpPr>
          <p:nvPr userDrawn="1"/>
        </p:nvCxnSpPr>
        <p:spPr>
          <a:xfrm>
            <a:off x="6917741" y="287703"/>
            <a:ext cx="9" cy="1630245"/>
          </a:xfrm>
          <a:prstGeom prst="line">
            <a:avLst/>
          </a:prstGeom>
          <a:ln w="3175">
            <a:solidFill>
              <a:srgbClr val="1F497D"/>
            </a:solidFill>
          </a:ln>
        </p:spPr>
        <p:style>
          <a:lnRef idx="1">
            <a:schemeClr val="accent1"/>
          </a:lnRef>
          <a:fillRef idx="0">
            <a:schemeClr val="accent1"/>
          </a:fillRef>
          <a:effectRef idx="0">
            <a:schemeClr val="accent1"/>
          </a:effectRef>
          <a:fontRef idx="minor">
            <a:schemeClr val="tx1"/>
          </a:fontRef>
        </p:style>
      </p:cxnSp>
      <p:sp>
        <p:nvSpPr>
          <p:cNvPr id="739" name="Rectangle 738"/>
          <p:cNvSpPr/>
          <p:nvPr userDrawn="1"/>
        </p:nvSpPr>
        <p:spPr>
          <a:xfrm>
            <a:off x="8712332" y="177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0" name="Rectangle 739"/>
          <p:cNvSpPr/>
          <p:nvPr userDrawn="1"/>
        </p:nvSpPr>
        <p:spPr>
          <a:xfrm>
            <a:off x="8352332" y="177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1" name="Rectangle 740"/>
          <p:cNvSpPr/>
          <p:nvPr userDrawn="1"/>
        </p:nvSpPr>
        <p:spPr>
          <a:xfrm>
            <a:off x="7992332" y="177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2" name="Rectangle 741"/>
          <p:cNvSpPr/>
          <p:nvPr userDrawn="1"/>
        </p:nvSpPr>
        <p:spPr>
          <a:xfrm>
            <a:off x="7632332" y="177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3" name="Rectangle 742"/>
          <p:cNvSpPr/>
          <p:nvPr userDrawn="1"/>
        </p:nvSpPr>
        <p:spPr>
          <a:xfrm>
            <a:off x="7272332" y="177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4" name="Rectangle 743"/>
          <p:cNvSpPr/>
          <p:nvPr userDrawn="1"/>
        </p:nvSpPr>
        <p:spPr>
          <a:xfrm>
            <a:off x="6912332" y="177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5" name="Rectangle 744"/>
          <p:cNvSpPr/>
          <p:nvPr userDrawn="1"/>
        </p:nvSpPr>
        <p:spPr>
          <a:xfrm>
            <a:off x="6552332" y="177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6" name="Rectangle 745"/>
          <p:cNvSpPr/>
          <p:nvPr userDrawn="1"/>
        </p:nvSpPr>
        <p:spPr>
          <a:xfrm>
            <a:off x="6192332" y="177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7" name="Rectangle 746"/>
          <p:cNvSpPr/>
          <p:nvPr userDrawn="1"/>
        </p:nvSpPr>
        <p:spPr>
          <a:xfrm>
            <a:off x="5832332" y="177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8" name="Rectangle 747"/>
          <p:cNvSpPr/>
          <p:nvPr userDrawn="1"/>
        </p:nvSpPr>
        <p:spPr>
          <a:xfrm>
            <a:off x="5472332" y="177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9" name="Rectangle 748"/>
          <p:cNvSpPr/>
          <p:nvPr userDrawn="1"/>
        </p:nvSpPr>
        <p:spPr>
          <a:xfrm>
            <a:off x="5112332" y="177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0" name="Rectangle 749"/>
          <p:cNvSpPr/>
          <p:nvPr userDrawn="1"/>
        </p:nvSpPr>
        <p:spPr>
          <a:xfrm>
            <a:off x="4752332" y="177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1" name="Rectangle 750"/>
          <p:cNvSpPr/>
          <p:nvPr userDrawn="1"/>
        </p:nvSpPr>
        <p:spPr>
          <a:xfrm>
            <a:off x="4392332" y="177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2" name="Rectangle 751"/>
          <p:cNvSpPr/>
          <p:nvPr userDrawn="1"/>
        </p:nvSpPr>
        <p:spPr>
          <a:xfrm>
            <a:off x="4032332" y="177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3" name="Rectangle 752"/>
          <p:cNvSpPr/>
          <p:nvPr userDrawn="1"/>
        </p:nvSpPr>
        <p:spPr>
          <a:xfrm>
            <a:off x="3672332" y="177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4" name="Rectangle 753"/>
          <p:cNvSpPr/>
          <p:nvPr userDrawn="1"/>
        </p:nvSpPr>
        <p:spPr>
          <a:xfrm>
            <a:off x="3313198" y="177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5" name="Rectangle 754"/>
          <p:cNvSpPr/>
          <p:nvPr userDrawn="1"/>
        </p:nvSpPr>
        <p:spPr>
          <a:xfrm>
            <a:off x="2953198" y="177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6" name="Rectangle 755"/>
          <p:cNvSpPr/>
          <p:nvPr userDrawn="1"/>
        </p:nvSpPr>
        <p:spPr>
          <a:xfrm>
            <a:off x="2593198" y="177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7" name="Rectangle 756"/>
          <p:cNvSpPr/>
          <p:nvPr userDrawn="1"/>
        </p:nvSpPr>
        <p:spPr>
          <a:xfrm>
            <a:off x="2233198" y="177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8" name="Rectangle 757"/>
          <p:cNvSpPr/>
          <p:nvPr userDrawn="1"/>
        </p:nvSpPr>
        <p:spPr>
          <a:xfrm>
            <a:off x="1873198" y="177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9" name="Rectangle 758"/>
          <p:cNvSpPr/>
          <p:nvPr userDrawn="1"/>
        </p:nvSpPr>
        <p:spPr>
          <a:xfrm>
            <a:off x="1513198" y="177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0" name="Rectangle 759"/>
          <p:cNvSpPr/>
          <p:nvPr userDrawn="1"/>
        </p:nvSpPr>
        <p:spPr>
          <a:xfrm>
            <a:off x="1153198" y="177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1" name="Rectangle 760"/>
          <p:cNvSpPr/>
          <p:nvPr userDrawn="1"/>
        </p:nvSpPr>
        <p:spPr>
          <a:xfrm>
            <a:off x="793198" y="177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2" name="Rectangle 761"/>
          <p:cNvSpPr/>
          <p:nvPr userDrawn="1"/>
        </p:nvSpPr>
        <p:spPr>
          <a:xfrm>
            <a:off x="433198" y="177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3" name="Rectangle 762"/>
          <p:cNvSpPr/>
          <p:nvPr userDrawn="1"/>
        </p:nvSpPr>
        <p:spPr>
          <a:xfrm>
            <a:off x="73198" y="177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4" name="Rectangle 713"/>
          <p:cNvSpPr/>
          <p:nvPr userDrawn="1"/>
        </p:nvSpPr>
        <p:spPr>
          <a:xfrm>
            <a:off x="8712341" y="204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5" name="Rectangle 714"/>
          <p:cNvSpPr/>
          <p:nvPr userDrawn="1"/>
        </p:nvSpPr>
        <p:spPr>
          <a:xfrm>
            <a:off x="8352341" y="204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6" name="Rectangle 715"/>
          <p:cNvSpPr/>
          <p:nvPr userDrawn="1"/>
        </p:nvSpPr>
        <p:spPr>
          <a:xfrm>
            <a:off x="7992341" y="204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7" name="Rectangle 716"/>
          <p:cNvSpPr/>
          <p:nvPr userDrawn="1"/>
        </p:nvSpPr>
        <p:spPr>
          <a:xfrm>
            <a:off x="7632341" y="204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8" name="Rectangle 717"/>
          <p:cNvSpPr/>
          <p:nvPr userDrawn="1"/>
        </p:nvSpPr>
        <p:spPr>
          <a:xfrm>
            <a:off x="7272341" y="204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9" name="Rectangle 718"/>
          <p:cNvSpPr/>
          <p:nvPr userDrawn="1"/>
        </p:nvSpPr>
        <p:spPr>
          <a:xfrm>
            <a:off x="6912341" y="204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0" name="Rectangle 719"/>
          <p:cNvSpPr/>
          <p:nvPr userDrawn="1"/>
        </p:nvSpPr>
        <p:spPr>
          <a:xfrm>
            <a:off x="6552341" y="204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1" name="Rectangle 720"/>
          <p:cNvSpPr/>
          <p:nvPr userDrawn="1"/>
        </p:nvSpPr>
        <p:spPr>
          <a:xfrm>
            <a:off x="6192341" y="204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2" name="Rectangle 721"/>
          <p:cNvSpPr/>
          <p:nvPr userDrawn="1"/>
        </p:nvSpPr>
        <p:spPr>
          <a:xfrm>
            <a:off x="5832341" y="2044130"/>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3" name="Rectangle 722"/>
          <p:cNvSpPr/>
          <p:nvPr userDrawn="1"/>
        </p:nvSpPr>
        <p:spPr>
          <a:xfrm>
            <a:off x="5472341" y="204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4" name="Rectangle 723"/>
          <p:cNvSpPr/>
          <p:nvPr userDrawn="1"/>
        </p:nvSpPr>
        <p:spPr>
          <a:xfrm>
            <a:off x="5112341" y="204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5" name="Rectangle 724"/>
          <p:cNvSpPr/>
          <p:nvPr userDrawn="1"/>
        </p:nvSpPr>
        <p:spPr>
          <a:xfrm>
            <a:off x="4752341" y="204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6" name="Rectangle 725"/>
          <p:cNvSpPr/>
          <p:nvPr userDrawn="1"/>
        </p:nvSpPr>
        <p:spPr>
          <a:xfrm>
            <a:off x="4392341" y="204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7" name="Rectangle 726"/>
          <p:cNvSpPr/>
          <p:nvPr userDrawn="1"/>
        </p:nvSpPr>
        <p:spPr>
          <a:xfrm>
            <a:off x="4032341" y="204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8" name="Rectangle 727"/>
          <p:cNvSpPr/>
          <p:nvPr userDrawn="1"/>
        </p:nvSpPr>
        <p:spPr>
          <a:xfrm>
            <a:off x="3672341" y="204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9" name="Rectangle 728"/>
          <p:cNvSpPr/>
          <p:nvPr userDrawn="1"/>
        </p:nvSpPr>
        <p:spPr>
          <a:xfrm>
            <a:off x="3313207" y="204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0" name="Rectangle 729"/>
          <p:cNvSpPr/>
          <p:nvPr userDrawn="1"/>
        </p:nvSpPr>
        <p:spPr>
          <a:xfrm>
            <a:off x="2953207" y="204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1" name="Rectangle 730"/>
          <p:cNvSpPr/>
          <p:nvPr userDrawn="1"/>
        </p:nvSpPr>
        <p:spPr>
          <a:xfrm>
            <a:off x="2593207" y="204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2" name="Rectangle 731"/>
          <p:cNvSpPr/>
          <p:nvPr userDrawn="1"/>
        </p:nvSpPr>
        <p:spPr>
          <a:xfrm>
            <a:off x="2233207" y="204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3" name="Rectangle 732"/>
          <p:cNvSpPr/>
          <p:nvPr userDrawn="1"/>
        </p:nvSpPr>
        <p:spPr>
          <a:xfrm>
            <a:off x="1873207" y="204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4" name="Rectangle 733"/>
          <p:cNvSpPr/>
          <p:nvPr userDrawn="1"/>
        </p:nvSpPr>
        <p:spPr>
          <a:xfrm>
            <a:off x="1513207" y="204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5" name="Rectangle 734"/>
          <p:cNvSpPr/>
          <p:nvPr userDrawn="1"/>
        </p:nvSpPr>
        <p:spPr>
          <a:xfrm>
            <a:off x="1153207" y="204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6" name="Rectangle 735"/>
          <p:cNvSpPr/>
          <p:nvPr userDrawn="1"/>
        </p:nvSpPr>
        <p:spPr>
          <a:xfrm>
            <a:off x="793207" y="2043662"/>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7" name="Rectangle 736"/>
          <p:cNvSpPr/>
          <p:nvPr userDrawn="1"/>
        </p:nvSpPr>
        <p:spPr>
          <a:xfrm>
            <a:off x="433207" y="204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8" name="Rectangle 737"/>
          <p:cNvSpPr/>
          <p:nvPr userDrawn="1"/>
        </p:nvSpPr>
        <p:spPr>
          <a:xfrm>
            <a:off x="73207" y="204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9" name="Rectangle 688"/>
          <p:cNvSpPr/>
          <p:nvPr userDrawn="1"/>
        </p:nvSpPr>
        <p:spPr>
          <a:xfrm>
            <a:off x="8712025" y="231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0" name="Rectangle 689"/>
          <p:cNvSpPr/>
          <p:nvPr userDrawn="1"/>
        </p:nvSpPr>
        <p:spPr>
          <a:xfrm>
            <a:off x="8352025" y="231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1" name="Rectangle 690"/>
          <p:cNvSpPr/>
          <p:nvPr userDrawn="1"/>
        </p:nvSpPr>
        <p:spPr>
          <a:xfrm>
            <a:off x="7992025" y="231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2" name="Rectangle 691"/>
          <p:cNvSpPr/>
          <p:nvPr userDrawn="1"/>
        </p:nvSpPr>
        <p:spPr>
          <a:xfrm>
            <a:off x="7632025" y="231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3" name="Rectangle 692"/>
          <p:cNvSpPr/>
          <p:nvPr userDrawn="1"/>
        </p:nvSpPr>
        <p:spPr>
          <a:xfrm>
            <a:off x="7272025" y="231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4" name="Rectangle 693"/>
          <p:cNvSpPr/>
          <p:nvPr userDrawn="1"/>
        </p:nvSpPr>
        <p:spPr>
          <a:xfrm>
            <a:off x="6912025" y="231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5" name="Rectangle 694"/>
          <p:cNvSpPr/>
          <p:nvPr userDrawn="1"/>
        </p:nvSpPr>
        <p:spPr>
          <a:xfrm>
            <a:off x="6552025" y="231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6" name="Rectangle 695"/>
          <p:cNvSpPr/>
          <p:nvPr userDrawn="1"/>
        </p:nvSpPr>
        <p:spPr>
          <a:xfrm>
            <a:off x="6192025" y="231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7" name="Rectangle 696"/>
          <p:cNvSpPr/>
          <p:nvPr userDrawn="1"/>
        </p:nvSpPr>
        <p:spPr>
          <a:xfrm>
            <a:off x="5832025" y="231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8" name="Rectangle 697"/>
          <p:cNvSpPr/>
          <p:nvPr userDrawn="1"/>
        </p:nvSpPr>
        <p:spPr>
          <a:xfrm>
            <a:off x="5472025" y="231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9" name="Rectangle 698"/>
          <p:cNvSpPr/>
          <p:nvPr userDrawn="1"/>
        </p:nvSpPr>
        <p:spPr>
          <a:xfrm>
            <a:off x="5112025" y="231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0" name="Rectangle 699"/>
          <p:cNvSpPr/>
          <p:nvPr userDrawn="1"/>
        </p:nvSpPr>
        <p:spPr>
          <a:xfrm>
            <a:off x="4752025" y="231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1" name="Rectangle 700"/>
          <p:cNvSpPr/>
          <p:nvPr userDrawn="1"/>
        </p:nvSpPr>
        <p:spPr>
          <a:xfrm>
            <a:off x="4392025" y="231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2" name="Rectangle 701"/>
          <p:cNvSpPr/>
          <p:nvPr userDrawn="1"/>
        </p:nvSpPr>
        <p:spPr>
          <a:xfrm>
            <a:off x="4032025" y="231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3" name="Rectangle 702"/>
          <p:cNvSpPr/>
          <p:nvPr userDrawn="1"/>
        </p:nvSpPr>
        <p:spPr>
          <a:xfrm>
            <a:off x="3672025" y="231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4" name="Rectangle 703"/>
          <p:cNvSpPr/>
          <p:nvPr userDrawn="1"/>
        </p:nvSpPr>
        <p:spPr>
          <a:xfrm>
            <a:off x="3312891" y="231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5" name="Rectangle 704"/>
          <p:cNvSpPr/>
          <p:nvPr userDrawn="1"/>
        </p:nvSpPr>
        <p:spPr>
          <a:xfrm>
            <a:off x="2952891" y="231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6" name="Rectangle 705"/>
          <p:cNvSpPr/>
          <p:nvPr userDrawn="1"/>
        </p:nvSpPr>
        <p:spPr>
          <a:xfrm>
            <a:off x="2592891" y="231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7" name="Rectangle 706"/>
          <p:cNvSpPr/>
          <p:nvPr userDrawn="1"/>
        </p:nvSpPr>
        <p:spPr>
          <a:xfrm>
            <a:off x="2232891" y="231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8" name="Rectangle 707"/>
          <p:cNvSpPr/>
          <p:nvPr userDrawn="1"/>
        </p:nvSpPr>
        <p:spPr>
          <a:xfrm>
            <a:off x="1872891" y="231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9" name="Rectangle 708"/>
          <p:cNvSpPr/>
          <p:nvPr userDrawn="1"/>
        </p:nvSpPr>
        <p:spPr>
          <a:xfrm>
            <a:off x="1512891" y="231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0" name="Rectangle 709"/>
          <p:cNvSpPr/>
          <p:nvPr userDrawn="1"/>
        </p:nvSpPr>
        <p:spPr>
          <a:xfrm>
            <a:off x="1152891" y="231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1" name="Rectangle 710"/>
          <p:cNvSpPr/>
          <p:nvPr userDrawn="1"/>
        </p:nvSpPr>
        <p:spPr>
          <a:xfrm>
            <a:off x="792891" y="231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2" name="Rectangle 711"/>
          <p:cNvSpPr/>
          <p:nvPr userDrawn="1"/>
        </p:nvSpPr>
        <p:spPr>
          <a:xfrm>
            <a:off x="432891" y="231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3" name="Rectangle 712"/>
          <p:cNvSpPr/>
          <p:nvPr userDrawn="1"/>
        </p:nvSpPr>
        <p:spPr>
          <a:xfrm>
            <a:off x="72891" y="231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4" name="Rectangle 663"/>
          <p:cNvSpPr/>
          <p:nvPr userDrawn="1"/>
        </p:nvSpPr>
        <p:spPr>
          <a:xfrm>
            <a:off x="8712341" y="258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5" name="Rectangle 664"/>
          <p:cNvSpPr/>
          <p:nvPr userDrawn="1"/>
        </p:nvSpPr>
        <p:spPr>
          <a:xfrm>
            <a:off x="8352341" y="258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6" name="Rectangle 665"/>
          <p:cNvSpPr/>
          <p:nvPr userDrawn="1"/>
        </p:nvSpPr>
        <p:spPr>
          <a:xfrm>
            <a:off x="7992341" y="258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7" name="Rectangle 666"/>
          <p:cNvSpPr/>
          <p:nvPr userDrawn="1"/>
        </p:nvSpPr>
        <p:spPr>
          <a:xfrm>
            <a:off x="7632341" y="258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8" name="Rectangle 667"/>
          <p:cNvSpPr/>
          <p:nvPr userDrawn="1"/>
        </p:nvSpPr>
        <p:spPr>
          <a:xfrm>
            <a:off x="7272341" y="258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9" name="Rectangle 668"/>
          <p:cNvSpPr/>
          <p:nvPr userDrawn="1"/>
        </p:nvSpPr>
        <p:spPr>
          <a:xfrm>
            <a:off x="6912341" y="258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0" name="Rectangle 669"/>
          <p:cNvSpPr/>
          <p:nvPr userDrawn="1"/>
        </p:nvSpPr>
        <p:spPr>
          <a:xfrm>
            <a:off x="6552341" y="258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1" name="Rectangle 670"/>
          <p:cNvSpPr/>
          <p:nvPr userDrawn="1"/>
        </p:nvSpPr>
        <p:spPr>
          <a:xfrm>
            <a:off x="6192341" y="258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2" name="Rectangle 671"/>
          <p:cNvSpPr/>
          <p:nvPr userDrawn="1"/>
        </p:nvSpPr>
        <p:spPr>
          <a:xfrm>
            <a:off x="5832341" y="258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3" name="Rectangle 672"/>
          <p:cNvSpPr/>
          <p:nvPr userDrawn="1"/>
        </p:nvSpPr>
        <p:spPr>
          <a:xfrm>
            <a:off x="5472341" y="258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4" name="Rectangle 673"/>
          <p:cNvSpPr/>
          <p:nvPr userDrawn="1"/>
        </p:nvSpPr>
        <p:spPr>
          <a:xfrm>
            <a:off x="5112341" y="258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5" name="Rectangle 674"/>
          <p:cNvSpPr/>
          <p:nvPr userDrawn="1"/>
        </p:nvSpPr>
        <p:spPr>
          <a:xfrm>
            <a:off x="4752341" y="258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6" name="Rectangle 675"/>
          <p:cNvSpPr/>
          <p:nvPr userDrawn="1"/>
        </p:nvSpPr>
        <p:spPr>
          <a:xfrm>
            <a:off x="4392341" y="258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7" name="Rectangle 676"/>
          <p:cNvSpPr/>
          <p:nvPr userDrawn="1"/>
        </p:nvSpPr>
        <p:spPr>
          <a:xfrm>
            <a:off x="4032341" y="258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8" name="Rectangle 677"/>
          <p:cNvSpPr/>
          <p:nvPr userDrawn="1"/>
        </p:nvSpPr>
        <p:spPr>
          <a:xfrm>
            <a:off x="3672341" y="258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9" name="Rectangle 678"/>
          <p:cNvSpPr/>
          <p:nvPr userDrawn="1"/>
        </p:nvSpPr>
        <p:spPr>
          <a:xfrm>
            <a:off x="3313207" y="258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0" name="Rectangle 679"/>
          <p:cNvSpPr/>
          <p:nvPr userDrawn="1"/>
        </p:nvSpPr>
        <p:spPr>
          <a:xfrm>
            <a:off x="2953207" y="258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1" name="Rectangle 680"/>
          <p:cNvSpPr/>
          <p:nvPr userDrawn="1"/>
        </p:nvSpPr>
        <p:spPr>
          <a:xfrm>
            <a:off x="2593207" y="258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2" name="Rectangle 681"/>
          <p:cNvSpPr/>
          <p:nvPr userDrawn="1"/>
        </p:nvSpPr>
        <p:spPr>
          <a:xfrm>
            <a:off x="2233207" y="258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3" name="Rectangle 682"/>
          <p:cNvSpPr/>
          <p:nvPr userDrawn="1"/>
        </p:nvSpPr>
        <p:spPr>
          <a:xfrm>
            <a:off x="1873207" y="258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4" name="Rectangle 683"/>
          <p:cNvSpPr/>
          <p:nvPr userDrawn="1"/>
        </p:nvSpPr>
        <p:spPr>
          <a:xfrm>
            <a:off x="1513207" y="258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5" name="Rectangle 684"/>
          <p:cNvSpPr/>
          <p:nvPr userDrawn="1"/>
        </p:nvSpPr>
        <p:spPr>
          <a:xfrm>
            <a:off x="1153207" y="258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6" name="Rectangle 685"/>
          <p:cNvSpPr/>
          <p:nvPr userDrawn="1"/>
        </p:nvSpPr>
        <p:spPr>
          <a:xfrm>
            <a:off x="793207" y="258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7" name="Rectangle 686"/>
          <p:cNvSpPr/>
          <p:nvPr userDrawn="1"/>
        </p:nvSpPr>
        <p:spPr>
          <a:xfrm>
            <a:off x="433207" y="258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8" name="Rectangle 687"/>
          <p:cNvSpPr/>
          <p:nvPr userDrawn="1"/>
        </p:nvSpPr>
        <p:spPr>
          <a:xfrm>
            <a:off x="73207" y="258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9" name="Rectangle 638"/>
          <p:cNvSpPr/>
          <p:nvPr userDrawn="1"/>
        </p:nvSpPr>
        <p:spPr>
          <a:xfrm>
            <a:off x="8710793" y="285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0" name="Rectangle 639"/>
          <p:cNvSpPr/>
          <p:nvPr userDrawn="1"/>
        </p:nvSpPr>
        <p:spPr>
          <a:xfrm>
            <a:off x="8350793" y="285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1" name="Rectangle 640"/>
          <p:cNvSpPr/>
          <p:nvPr userDrawn="1"/>
        </p:nvSpPr>
        <p:spPr>
          <a:xfrm>
            <a:off x="7990793" y="285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2" name="Rectangle 641"/>
          <p:cNvSpPr/>
          <p:nvPr userDrawn="1"/>
        </p:nvSpPr>
        <p:spPr>
          <a:xfrm>
            <a:off x="7630793" y="285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3" name="Rectangle 642"/>
          <p:cNvSpPr/>
          <p:nvPr userDrawn="1"/>
        </p:nvSpPr>
        <p:spPr>
          <a:xfrm>
            <a:off x="7270793" y="285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4" name="Rectangle 643"/>
          <p:cNvSpPr/>
          <p:nvPr userDrawn="1"/>
        </p:nvSpPr>
        <p:spPr>
          <a:xfrm>
            <a:off x="6910793" y="285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5" name="Rectangle 644"/>
          <p:cNvSpPr/>
          <p:nvPr userDrawn="1"/>
        </p:nvSpPr>
        <p:spPr>
          <a:xfrm>
            <a:off x="6550793" y="285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6" name="Rectangle 645"/>
          <p:cNvSpPr/>
          <p:nvPr userDrawn="1"/>
        </p:nvSpPr>
        <p:spPr>
          <a:xfrm>
            <a:off x="6190793" y="285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7" name="Rectangle 646"/>
          <p:cNvSpPr/>
          <p:nvPr userDrawn="1"/>
        </p:nvSpPr>
        <p:spPr>
          <a:xfrm>
            <a:off x="5830793" y="285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8" name="Rectangle 647"/>
          <p:cNvSpPr/>
          <p:nvPr userDrawn="1"/>
        </p:nvSpPr>
        <p:spPr>
          <a:xfrm>
            <a:off x="5470793" y="285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9" name="Rectangle 648"/>
          <p:cNvSpPr/>
          <p:nvPr userDrawn="1"/>
        </p:nvSpPr>
        <p:spPr>
          <a:xfrm>
            <a:off x="5110793" y="285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0" name="Rectangle 649"/>
          <p:cNvSpPr/>
          <p:nvPr userDrawn="1"/>
        </p:nvSpPr>
        <p:spPr>
          <a:xfrm>
            <a:off x="4750793" y="285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1" name="Rectangle 650"/>
          <p:cNvSpPr/>
          <p:nvPr userDrawn="1"/>
        </p:nvSpPr>
        <p:spPr>
          <a:xfrm>
            <a:off x="4390793" y="285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2" name="Rectangle 651"/>
          <p:cNvSpPr/>
          <p:nvPr userDrawn="1"/>
        </p:nvSpPr>
        <p:spPr>
          <a:xfrm>
            <a:off x="4030793" y="285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3" name="Rectangle 652"/>
          <p:cNvSpPr/>
          <p:nvPr userDrawn="1"/>
        </p:nvSpPr>
        <p:spPr>
          <a:xfrm>
            <a:off x="3670793" y="285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4" name="Rectangle 653"/>
          <p:cNvSpPr/>
          <p:nvPr userDrawn="1"/>
        </p:nvSpPr>
        <p:spPr>
          <a:xfrm>
            <a:off x="3311659" y="285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5" name="Rectangle 654"/>
          <p:cNvSpPr/>
          <p:nvPr userDrawn="1"/>
        </p:nvSpPr>
        <p:spPr>
          <a:xfrm>
            <a:off x="2951659" y="285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6" name="Rectangle 655"/>
          <p:cNvSpPr/>
          <p:nvPr userDrawn="1"/>
        </p:nvSpPr>
        <p:spPr>
          <a:xfrm>
            <a:off x="2591659" y="285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7" name="Rectangle 656"/>
          <p:cNvSpPr/>
          <p:nvPr userDrawn="1"/>
        </p:nvSpPr>
        <p:spPr>
          <a:xfrm>
            <a:off x="2231659" y="285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8" name="Rectangle 657"/>
          <p:cNvSpPr/>
          <p:nvPr userDrawn="1"/>
        </p:nvSpPr>
        <p:spPr>
          <a:xfrm>
            <a:off x="1871659" y="285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9" name="Rectangle 658"/>
          <p:cNvSpPr/>
          <p:nvPr userDrawn="1"/>
        </p:nvSpPr>
        <p:spPr>
          <a:xfrm>
            <a:off x="1511659" y="285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0" name="Rectangle 659"/>
          <p:cNvSpPr/>
          <p:nvPr userDrawn="1"/>
        </p:nvSpPr>
        <p:spPr>
          <a:xfrm>
            <a:off x="1151659" y="285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1" name="Rectangle 660"/>
          <p:cNvSpPr/>
          <p:nvPr userDrawn="1"/>
        </p:nvSpPr>
        <p:spPr>
          <a:xfrm>
            <a:off x="791659" y="285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2" name="Rectangle 661"/>
          <p:cNvSpPr/>
          <p:nvPr userDrawn="1"/>
        </p:nvSpPr>
        <p:spPr>
          <a:xfrm>
            <a:off x="431659" y="285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3" name="Rectangle 662"/>
          <p:cNvSpPr/>
          <p:nvPr userDrawn="1"/>
        </p:nvSpPr>
        <p:spPr>
          <a:xfrm>
            <a:off x="71659" y="285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4" name="Rectangle 613"/>
          <p:cNvSpPr/>
          <p:nvPr userDrawn="1"/>
        </p:nvSpPr>
        <p:spPr>
          <a:xfrm>
            <a:off x="8712341" y="312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5" name="Rectangle 614"/>
          <p:cNvSpPr/>
          <p:nvPr userDrawn="1"/>
        </p:nvSpPr>
        <p:spPr>
          <a:xfrm>
            <a:off x="8352341" y="312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6" name="Rectangle 615"/>
          <p:cNvSpPr/>
          <p:nvPr userDrawn="1"/>
        </p:nvSpPr>
        <p:spPr>
          <a:xfrm>
            <a:off x="7992341" y="312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7" name="Rectangle 616"/>
          <p:cNvSpPr/>
          <p:nvPr userDrawn="1"/>
        </p:nvSpPr>
        <p:spPr>
          <a:xfrm>
            <a:off x="7632341" y="312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8" name="Rectangle 617"/>
          <p:cNvSpPr/>
          <p:nvPr userDrawn="1"/>
        </p:nvSpPr>
        <p:spPr>
          <a:xfrm>
            <a:off x="7272341" y="312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9" name="Rectangle 618"/>
          <p:cNvSpPr/>
          <p:nvPr userDrawn="1"/>
        </p:nvSpPr>
        <p:spPr>
          <a:xfrm>
            <a:off x="6912341" y="312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0" name="Rectangle 619"/>
          <p:cNvSpPr/>
          <p:nvPr userDrawn="1"/>
        </p:nvSpPr>
        <p:spPr>
          <a:xfrm>
            <a:off x="6552341" y="312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1" name="Rectangle 620"/>
          <p:cNvSpPr/>
          <p:nvPr userDrawn="1"/>
        </p:nvSpPr>
        <p:spPr>
          <a:xfrm>
            <a:off x="6192341" y="312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2" name="Rectangle 621"/>
          <p:cNvSpPr/>
          <p:nvPr userDrawn="1"/>
        </p:nvSpPr>
        <p:spPr>
          <a:xfrm>
            <a:off x="5832341" y="3124843"/>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3" name="Rectangle 622"/>
          <p:cNvSpPr/>
          <p:nvPr userDrawn="1"/>
        </p:nvSpPr>
        <p:spPr>
          <a:xfrm>
            <a:off x="5472341" y="312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4" name="Rectangle 623"/>
          <p:cNvSpPr/>
          <p:nvPr userDrawn="1"/>
        </p:nvSpPr>
        <p:spPr>
          <a:xfrm>
            <a:off x="5112341" y="312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5" name="Rectangle 624"/>
          <p:cNvSpPr/>
          <p:nvPr userDrawn="1"/>
        </p:nvSpPr>
        <p:spPr>
          <a:xfrm>
            <a:off x="4752341" y="312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6" name="Rectangle 625"/>
          <p:cNvSpPr/>
          <p:nvPr userDrawn="1"/>
        </p:nvSpPr>
        <p:spPr>
          <a:xfrm>
            <a:off x="4392341" y="312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7" name="Rectangle 626"/>
          <p:cNvSpPr/>
          <p:nvPr userDrawn="1"/>
        </p:nvSpPr>
        <p:spPr>
          <a:xfrm>
            <a:off x="4032341" y="312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8" name="Rectangle 627"/>
          <p:cNvSpPr/>
          <p:nvPr userDrawn="1"/>
        </p:nvSpPr>
        <p:spPr>
          <a:xfrm>
            <a:off x="3672341" y="312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9" name="Rectangle 628"/>
          <p:cNvSpPr/>
          <p:nvPr userDrawn="1"/>
        </p:nvSpPr>
        <p:spPr>
          <a:xfrm>
            <a:off x="3313207" y="312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0" name="Rectangle 629"/>
          <p:cNvSpPr/>
          <p:nvPr userDrawn="1"/>
        </p:nvSpPr>
        <p:spPr>
          <a:xfrm>
            <a:off x="2953207" y="312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1" name="Rectangle 630"/>
          <p:cNvSpPr/>
          <p:nvPr userDrawn="1"/>
        </p:nvSpPr>
        <p:spPr>
          <a:xfrm>
            <a:off x="2593207" y="312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2" name="Rectangle 631"/>
          <p:cNvSpPr/>
          <p:nvPr userDrawn="1"/>
        </p:nvSpPr>
        <p:spPr>
          <a:xfrm>
            <a:off x="2233207" y="312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3" name="Rectangle 632"/>
          <p:cNvSpPr/>
          <p:nvPr userDrawn="1"/>
        </p:nvSpPr>
        <p:spPr>
          <a:xfrm>
            <a:off x="1873207" y="312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4" name="Rectangle 633"/>
          <p:cNvSpPr/>
          <p:nvPr userDrawn="1"/>
        </p:nvSpPr>
        <p:spPr>
          <a:xfrm>
            <a:off x="1513207" y="312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5" name="Rectangle 634"/>
          <p:cNvSpPr/>
          <p:nvPr userDrawn="1"/>
        </p:nvSpPr>
        <p:spPr>
          <a:xfrm>
            <a:off x="1153207" y="312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6" name="Rectangle 635"/>
          <p:cNvSpPr/>
          <p:nvPr userDrawn="1"/>
        </p:nvSpPr>
        <p:spPr>
          <a:xfrm>
            <a:off x="793207" y="312437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7" name="Rectangle 636"/>
          <p:cNvSpPr/>
          <p:nvPr userDrawn="1"/>
        </p:nvSpPr>
        <p:spPr>
          <a:xfrm>
            <a:off x="433207" y="312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8" name="Rectangle 637"/>
          <p:cNvSpPr/>
          <p:nvPr userDrawn="1"/>
        </p:nvSpPr>
        <p:spPr>
          <a:xfrm>
            <a:off x="73207" y="312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13" name="Straight Connector 612"/>
          <p:cNvCxnSpPr>
            <a:stCxn id="745" idx="3"/>
          </p:cNvCxnSpPr>
          <p:nvPr userDrawn="1"/>
        </p:nvCxnSpPr>
        <p:spPr>
          <a:xfrm>
            <a:off x="6912332" y="1909129"/>
            <a:ext cx="9" cy="1630245"/>
          </a:xfrm>
          <a:prstGeom prst="line">
            <a:avLst/>
          </a:prstGeom>
          <a:ln w="3175">
            <a:solidFill>
              <a:srgbClr val="1F497D"/>
            </a:solidFill>
          </a:ln>
        </p:spPr>
        <p:style>
          <a:lnRef idx="1">
            <a:schemeClr val="accent1"/>
          </a:lnRef>
          <a:fillRef idx="0">
            <a:schemeClr val="accent1"/>
          </a:fillRef>
          <a:effectRef idx="0">
            <a:schemeClr val="accent1"/>
          </a:effectRef>
          <a:fontRef idx="minor">
            <a:schemeClr val="tx1"/>
          </a:fontRef>
        </p:style>
      </p:cxnSp>
      <p:sp>
        <p:nvSpPr>
          <p:cNvPr id="897" name="Rectangle 896"/>
          <p:cNvSpPr/>
          <p:nvPr userDrawn="1"/>
        </p:nvSpPr>
        <p:spPr>
          <a:xfrm>
            <a:off x="8712332" y="339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8" name="Rectangle 897"/>
          <p:cNvSpPr/>
          <p:nvPr userDrawn="1"/>
        </p:nvSpPr>
        <p:spPr>
          <a:xfrm>
            <a:off x="8352332" y="339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9" name="Rectangle 898"/>
          <p:cNvSpPr/>
          <p:nvPr userDrawn="1"/>
        </p:nvSpPr>
        <p:spPr>
          <a:xfrm>
            <a:off x="7992332" y="339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0" name="Rectangle 899"/>
          <p:cNvSpPr/>
          <p:nvPr userDrawn="1"/>
        </p:nvSpPr>
        <p:spPr>
          <a:xfrm>
            <a:off x="7632332" y="339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1" name="Rectangle 900"/>
          <p:cNvSpPr/>
          <p:nvPr userDrawn="1"/>
        </p:nvSpPr>
        <p:spPr>
          <a:xfrm>
            <a:off x="7272332" y="339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2" name="Rectangle 901"/>
          <p:cNvSpPr/>
          <p:nvPr userDrawn="1"/>
        </p:nvSpPr>
        <p:spPr>
          <a:xfrm>
            <a:off x="6912332" y="339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3" name="Rectangle 902"/>
          <p:cNvSpPr/>
          <p:nvPr userDrawn="1"/>
        </p:nvSpPr>
        <p:spPr>
          <a:xfrm>
            <a:off x="6552332" y="339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4" name="Rectangle 903"/>
          <p:cNvSpPr/>
          <p:nvPr userDrawn="1"/>
        </p:nvSpPr>
        <p:spPr>
          <a:xfrm>
            <a:off x="6192332" y="339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5" name="Rectangle 904"/>
          <p:cNvSpPr/>
          <p:nvPr userDrawn="1"/>
        </p:nvSpPr>
        <p:spPr>
          <a:xfrm>
            <a:off x="5832332" y="339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6" name="Rectangle 905"/>
          <p:cNvSpPr/>
          <p:nvPr userDrawn="1"/>
        </p:nvSpPr>
        <p:spPr>
          <a:xfrm>
            <a:off x="5472332" y="339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7" name="Rectangle 906"/>
          <p:cNvSpPr/>
          <p:nvPr userDrawn="1"/>
        </p:nvSpPr>
        <p:spPr>
          <a:xfrm>
            <a:off x="5112332" y="339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8" name="Rectangle 907"/>
          <p:cNvSpPr/>
          <p:nvPr userDrawn="1"/>
        </p:nvSpPr>
        <p:spPr>
          <a:xfrm>
            <a:off x="4752332" y="339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9" name="Rectangle 908"/>
          <p:cNvSpPr/>
          <p:nvPr userDrawn="1"/>
        </p:nvSpPr>
        <p:spPr>
          <a:xfrm>
            <a:off x="4392332" y="339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0" name="Rectangle 909"/>
          <p:cNvSpPr/>
          <p:nvPr userDrawn="1"/>
        </p:nvSpPr>
        <p:spPr>
          <a:xfrm>
            <a:off x="4032332" y="339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1" name="Rectangle 910"/>
          <p:cNvSpPr/>
          <p:nvPr userDrawn="1"/>
        </p:nvSpPr>
        <p:spPr>
          <a:xfrm>
            <a:off x="3672332" y="339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2" name="Rectangle 911"/>
          <p:cNvSpPr/>
          <p:nvPr userDrawn="1"/>
        </p:nvSpPr>
        <p:spPr>
          <a:xfrm>
            <a:off x="3313198" y="339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3" name="Rectangle 912"/>
          <p:cNvSpPr/>
          <p:nvPr userDrawn="1"/>
        </p:nvSpPr>
        <p:spPr>
          <a:xfrm>
            <a:off x="2953198" y="339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4" name="Rectangle 913"/>
          <p:cNvSpPr/>
          <p:nvPr userDrawn="1"/>
        </p:nvSpPr>
        <p:spPr>
          <a:xfrm>
            <a:off x="2593198" y="339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5" name="Rectangle 914"/>
          <p:cNvSpPr/>
          <p:nvPr userDrawn="1"/>
        </p:nvSpPr>
        <p:spPr>
          <a:xfrm>
            <a:off x="2233198" y="339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6" name="Rectangle 915"/>
          <p:cNvSpPr/>
          <p:nvPr userDrawn="1"/>
        </p:nvSpPr>
        <p:spPr>
          <a:xfrm>
            <a:off x="1873198" y="339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7" name="Rectangle 916"/>
          <p:cNvSpPr/>
          <p:nvPr userDrawn="1"/>
        </p:nvSpPr>
        <p:spPr>
          <a:xfrm>
            <a:off x="1513198" y="339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8" name="Rectangle 917"/>
          <p:cNvSpPr/>
          <p:nvPr userDrawn="1"/>
        </p:nvSpPr>
        <p:spPr>
          <a:xfrm>
            <a:off x="1153198" y="339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9" name="Rectangle 918"/>
          <p:cNvSpPr/>
          <p:nvPr userDrawn="1"/>
        </p:nvSpPr>
        <p:spPr>
          <a:xfrm>
            <a:off x="793198" y="339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20" name="Rectangle 919"/>
          <p:cNvSpPr/>
          <p:nvPr userDrawn="1"/>
        </p:nvSpPr>
        <p:spPr>
          <a:xfrm>
            <a:off x="433198" y="339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21" name="Rectangle 920"/>
          <p:cNvSpPr/>
          <p:nvPr userDrawn="1"/>
        </p:nvSpPr>
        <p:spPr>
          <a:xfrm>
            <a:off x="73198" y="339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2" name="Rectangle 871"/>
          <p:cNvSpPr/>
          <p:nvPr userDrawn="1"/>
        </p:nvSpPr>
        <p:spPr>
          <a:xfrm>
            <a:off x="8712341" y="366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3" name="Rectangle 872"/>
          <p:cNvSpPr/>
          <p:nvPr userDrawn="1"/>
        </p:nvSpPr>
        <p:spPr>
          <a:xfrm>
            <a:off x="8352341" y="366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4" name="Rectangle 873"/>
          <p:cNvSpPr/>
          <p:nvPr userDrawn="1"/>
        </p:nvSpPr>
        <p:spPr>
          <a:xfrm>
            <a:off x="7992341" y="366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5" name="Rectangle 874"/>
          <p:cNvSpPr/>
          <p:nvPr userDrawn="1"/>
        </p:nvSpPr>
        <p:spPr>
          <a:xfrm>
            <a:off x="7632341" y="366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6" name="Rectangle 875"/>
          <p:cNvSpPr/>
          <p:nvPr userDrawn="1"/>
        </p:nvSpPr>
        <p:spPr>
          <a:xfrm>
            <a:off x="7272341" y="366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7" name="Rectangle 876"/>
          <p:cNvSpPr/>
          <p:nvPr userDrawn="1"/>
        </p:nvSpPr>
        <p:spPr>
          <a:xfrm>
            <a:off x="6912341" y="366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8" name="Rectangle 877"/>
          <p:cNvSpPr/>
          <p:nvPr userDrawn="1"/>
        </p:nvSpPr>
        <p:spPr>
          <a:xfrm>
            <a:off x="6552341" y="366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9" name="Rectangle 878"/>
          <p:cNvSpPr/>
          <p:nvPr userDrawn="1"/>
        </p:nvSpPr>
        <p:spPr>
          <a:xfrm>
            <a:off x="6192341" y="366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0" name="Rectangle 879"/>
          <p:cNvSpPr/>
          <p:nvPr userDrawn="1"/>
        </p:nvSpPr>
        <p:spPr>
          <a:xfrm>
            <a:off x="5832341" y="3665556"/>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1" name="Rectangle 880"/>
          <p:cNvSpPr/>
          <p:nvPr userDrawn="1"/>
        </p:nvSpPr>
        <p:spPr>
          <a:xfrm>
            <a:off x="5472341" y="366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2" name="Rectangle 881"/>
          <p:cNvSpPr/>
          <p:nvPr userDrawn="1"/>
        </p:nvSpPr>
        <p:spPr>
          <a:xfrm>
            <a:off x="5112341" y="366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3" name="Rectangle 882"/>
          <p:cNvSpPr/>
          <p:nvPr userDrawn="1"/>
        </p:nvSpPr>
        <p:spPr>
          <a:xfrm>
            <a:off x="4752341" y="366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4" name="Rectangle 883"/>
          <p:cNvSpPr/>
          <p:nvPr userDrawn="1"/>
        </p:nvSpPr>
        <p:spPr>
          <a:xfrm>
            <a:off x="4392341" y="366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5" name="Rectangle 884"/>
          <p:cNvSpPr/>
          <p:nvPr userDrawn="1"/>
        </p:nvSpPr>
        <p:spPr>
          <a:xfrm>
            <a:off x="4032341" y="366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6" name="Rectangle 885"/>
          <p:cNvSpPr/>
          <p:nvPr userDrawn="1"/>
        </p:nvSpPr>
        <p:spPr>
          <a:xfrm>
            <a:off x="3672341" y="366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7" name="Rectangle 886"/>
          <p:cNvSpPr/>
          <p:nvPr userDrawn="1"/>
        </p:nvSpPr>
        <p:spPr>
          <a:xfrm>
            <a:off x="3313207" y="366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8" name="Rectangle 887"/>
          <p:cNvSpPr/>
          <p:nvPr userDrawn="1"/>
        </p:nvSpPr>
        <p:spPr>
          <a:xfrm>
            <a:off x="2953207" y="366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9" name="Rectangle 888"/>
          <p:cNvSpPr/>
          <p:nvPr userDrawn="1"/>
        </p:nvSpPr>
        <p:spPr>
          <a:xfrm>
            <a:off x="2593207" y="366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0" name="Rectangle 889"/>
          <p:cNvSpPr/>
          <p:nvPr userDrawn="1"/>
        </p:nvSpPr>
        <p:spPr>
          <a:xfrm>
            <a:off x="2233207" y="366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1" name="Rectangle 890"/>
          <p:cNvSpPr/>
          <p:nvPr userDrawn="1"/>
        </p:nvSpPr>
        <p:spPr>
          <a:xfrm>
            <a:off x="1873207" y="366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2" name="Rectangle 891"/>
          <p:cNvSpPr/>
          <p:nvPr userDrawn="1"/>
        </p:nvSpPr>
        <p:spPr>
          <a:xfrm>
            <a:off x="1513207" y="366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3" name="Rectangle 892"/>
          <p:cNvSpPr/>
          <p:nvPr userDrawn="1"/>
        </p:nvSpPr>
        <p:spPr>
          <a:xfrm>
            <a:off x="1153207" y="366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4" name="Rectangle 893"/>
          <p:cNvSpPr/>
          <p:nvPr userDrawn="1"/>
        </p:nvSpPr>
        <p:spPr>
          <a:xfrm>
            <a:off x="793207" y="3665088"/>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5" name="Rectangle 894"/>
          <p:cNvSpPr/>
          <p:nvPr userDrawn="1"/>
        </p:nvSpPr>
        <p:spPr>
          <a:xfrm>
            <a:off x="433207" y="366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6" name="Rectangle 895"/>
          <p:cNvSpPr/>
          <p:nvPr userDrawn="1"/>
        </p:nvSpPr>
        <p:spPr>
          <a:xfrm>
            <a:off x="73207" y="366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7" name="Rectangle 846"/>
          <p:cNvSpPr/>
          <p:nvPr userDrawn="1"/>
        </p:nvSpPr>
        <p:spPr>
          <a:xfrm>
            <a:off x="8712025" y="393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8" name="Rectangle 847"/>
          <p:cNvSpPr/>
          <p:nvPr userDrawn="1"/>
        </p:nvSpPr>
        <p:spPr>
          <a:xfrm>
            <a:off x="8352025" y="393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9" name="Rectangle 848"/>
          <p:cNvSpPr/>
          <p:nvPr userDrawn="1"/>
        </p:nvSpPr>
        <p:spPr>
          <a:xfrm>
            <a:off x="7992025" y="393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0" name="Rectangle 849"/>
          <p:cNvSpPr/>
          <p:nvPr userDrawn="1"/>
        </p:nvSpPr>
        <p:spPr>
          <a:xfrm>
            <a:off x="7632025" y="393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1" name="Rectangle 850"/>
          <p:cNvSpPr/>
          <p:nvPr userDrawn="1"/>
        </p:nvSpPr>
        <p:spPr>
          <a:xfrm>
            <a:off x="7272025" y="393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2" name="Rectangle 851"/>
          <p:cNvSpPr/>
          <p:nvPr userDrawn="1"/>
        </p:nvSpPr>
        <p:spPr>
          <a:xfrm>
            <a:off x="6912025" y="393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3" name="Rectangle 852"/>
          <p:cNvSpPr/>
          <p:nvPr userDrawn="1"/>
        </p:nvSpPr>
        <p:spPr>
          <a:xfrm>
            <a:off x="6552025" y="393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4" name="Rectangle 853"/>
          <p:cNvSpPr/>
          <p:nvPr userDrawn="1"/>
        </p:nvSpPr>
        <p:spPr>
          <a:xfrm>
            <a:off x="6192025" y="393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5" name="Rectangle 854"/>
          <p:cNvSpPr/>
          <p:nvPr userDrawn="1"/>
        </p:nvSpPr>
        <p:spPr>
          <a:xfrm>
            <a:off x="5832025" y="393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6" name="Rectangle 855"/>
          <p:cNvSpPr/>
          <p:nvPr userDrawn="1"/>
        </p:nvSpPr>
        <p:spPr>
          <a:xfrm>
            <a:off x="5472025" y="393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7" name="Rectangle 856"/>
          <p:cNvSpPr/>
          <p:nvPr userDrawn="1"/>
        </p:nvSpPr>
        <p:spPr>
          <a:xfrm>
            <a:off x="5112025" y="393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8" name="Rectangle 857"/>
          <p:cNvSpPr/>
          <p:nvPr userDrawn="1"/>
        </p:nvSpPr>
        <p:spPr>
          <a:xfrm>
            <a:off x="4752025" y="393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9" name="Rectangle 858"/>
          <p:cNvSpPr/>
          <p:nvPr userDrawn="1"/>
        </p:nvSpPr>
        <p:spPr>
          <a:xfrm>
            <a:off x="4392025" y="393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0" name="Rectangle 859"/>
          <p:cNvSpPr/>
          <p:nvPr userDrawn="1"/>
        </p:nvSpPr>
        <p:spPr>
          <a:xfrm>
            <a:off x="4032025" y="393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1" name="Rectangle 860"/>
          <p:cNvSpPr/>
          <p:nvPr userDrawn="1"/>
        </p:nvSpPr>
        <p:spPr>
          <a:xfrm>
            <a:off x="3672025" y="393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2" name="Rectangle 861"/>
          <p:cNvSpPr/>
          <p:nvPr userDrawn="1"/>
        </p:nvSpPr>
        <p:spPr>
          <a:xfrm>
            <a:off x="3312891" y="393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3" name="Rectangle 862"/>
          <p:cNvSpPr/>
          <p:nvPr userDrawn="1"/>
        </p:nvSpPr>
        <p:spPr>
          <a:xfrm>
            <a:off x="2952891" y="393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4" name="Rectangle 863"/>
          <p:cNvSpPr/>
          <p:nvPr userDrawn="1"/>
        </p:nvSpPr>
        <p:spPr>
          <a:xfrm>
            <a:off x="2592891" y="393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5" name="Rectangle 864"/>
          <p:cNvSpPr/>
          <p:nvPr userDrawn="1"/>
        </p:nvSpPr>
        <p:spPr>
          <a:xfrm>
            <a:off x="2232891" y="393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6" name="Rectangle 865"/>
          <p:cNvSpPr/>
          <p:nvPr userDrawn="1"/>
        </p:nvSpPr>
        <p:spPr>
          <a:xfrm>
            <a:off x="1872891" y="393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7" name="Rectangle 866"/>
          <p:cNvSpPr/>
          <p:nvPr userDrawn="1"/>
        </p:nvSpPr>
        <p:spPr>
          <a:xfrm>
            <a:off x="1512891" y="393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8" name="Rectangle 867"/>
          <p:cNvSpPr/>
          <p:nvPr userDrawn="1"/>
        </p:nvSpPr>
        <p:spPr>
          <a:xfrm>
            <a:off x="1152891" y="393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9" name="Rectangle 868"/>
          <p:cNvSpPr/>
          <p:nvPr userDrawn="1"/>
        </p:nvSpPr>
        <p:spPr>
          <a:xfrm>
            <a:off x="792891" y="393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0" name="Rectangle 869"/>
          <p:cNvSpPr/>
          <p:nvPr userDrawn="1"/>
        </p:nvSpPr>
        <p:spPr>
          <a:xfrm>
            <a:off x="432891" y="393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1" name="Rectangle 870"/>
          <p:cNvSpPr/>
          <p:nvPr userDrawn="1"/>
        </p:nvSpPr>
        <p:spPr>
          <a:xfrm>
            <a:off x="72891" y="393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2" name="Rectangle 821"/>
          <p:cNvSpPr/>
          <p:nvPr userDrawn="1"/>
        </p:nvSpPr>
        <p:spPr>
          <a:xfrm>
            <a:off x="8712341" y="420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3" name="Rectangle 822"/>
          <p:cNvSpPr/>
          <p:nvPr userDrawn="1"/>
        </p:nvSpPr>
        <p:spPr>
          <a:xfrm>
            <a:off x="8352341" y="420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4" name="Rectangle 823"/>
          <p:cNvSpPr/>
          <p:nvPr userDrawn="1"/>
        </p:nvSpPr>
        <p:spPr>
          <a:xfrm>
            <a:off x="7992341" y="420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5" name="Rectangle 824"/>
          <p:cNvSpPr/>
          <p:nvPr userDrawn="1"/>
        </p:nvSpPr>
        <p:spPr>
          <a:xfrm>
            <a:off x="7632341" y="420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6" name="Rectangle 825"/>
          <p:cNvSpPr/>
          <p:nvPr userDrawn="1"/>
        </p:nvSpPr>
        <p:spPr>
          <a:xfrm>
            <a:off x="7272341" y="420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7" name="Rectangle 826"/>
          <p:cNvSpPr/>
          <p:nvPr userDrawn="1"/>
        </p:nvSpPr>
        <p:spPr>
          <a:xfrm>
            <a:off x="6912341" y="420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8" name="Rectangle 827"/>
          <p:cNvSpPr/>
          <p:nvPr userDrawn="1"/>
        </p:nvSpPr>
        <p:spPr>
          <a:xfrm>
            <a:off x="6552341" y="420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9" name="Rectangle 828"/>
          <p:cNvSpPr/>
          <p:nvPr userDrawn="1"/>
        </p:nvSpPr>
        <p:spPr>
          <a:xfrm>
            <a:off x="6192341" y="420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0" name="Rectangle 829"/>
          <p:cNvSpPr/>
          <p:nvPr userDrawn="1"/>
        </p:nvSpPr>
        <p:spPr>
          <a:xfrm>
            <a:off x="5832341" y="420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1" name="Rectangle 830"/>
          <p:cNvSpPr/>
          <p:nvPr userDrawn="1"/>
        </p:nvSpPr>
        <p:spPr>
          <a:xfrm>
            <a:off x="5472341" y="420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2" name="Rectangle 831"/>
          <p:cNvSpPr/>
          <p:nvPr userDrawn="1"/>
        </p:nvSpPr>
        <p:spPr>
          <a:xfrm>
            <a:off x="5112341" y="420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3" name="Rectangle 832"/>
          <p:cNvSpPr/>
          <p:nvPr userDrawn="1"/>
        </p:nvSpPr>
        <p:spPr>
          <a:xfrm>
            <a:off x="4752341" y="420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4" name="Rectangle 833"/>
          <p:cNvSpPr/>
          <p:nvPr userDrawn="1"/>
        </p:nvSpPr>
        <p:spPr>
          <a:xfrm>
            <a:off x="4392341" y="420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5" name="Rectangle 834"/>
          <p:cNvSpPr/>
          <p:nvPr userDrawn="1"/>
        </p:nvSpPr>
        <p:spPr>
          <a:xfrm>
            <a:off x="4032341" y="420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6" name="Rectangle 835"/>
          <p:cNvSpPr/>
          <p:nvPr userDrawn="1"/>
        </p:nvSpPr>
        <p:spPr>
          <a:xfrm>
            <a:off x="3672341" y="420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7" name="Rectangle 836"/>
          <p:cNvSpPr/>
          <p:nvPr userDrawn="1"/>
        </p:nvSpPr>
        <p:spPr>
          <a:xfrm>
            <a:off x="3313207" y="420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8" name="Rectangle 837"/>
          <p:cNvSpPr/>
          <p:nvPr userDrawn="1"/>
        </p:nvSpPr>
        <p:spPr>
          <a:xfrm>
            <a:off x="2953207" y="420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9" name="Rectangle 838"/>
          <p:cNvSpPr/>
          <p:nvPr userDrawn="1"/>
        </p:nvSpPr>
        <p:spPr>
          <a:xfrm>
            <a:off x="2593207" y="420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0" name="Rectangle 839"/>
          <p:cNvSpPr/>
          <p:nvPr userDrawn="1"/>
        </p:nvSpPr>
        <p:spPr>
          <a:xfrm>
            <a:off x="2233207" y="420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1" name="Rectangle 840"/>
          <p:cNvSpPr/>
          <p:nvPr userDrawn="1"/>
        </p:nvSpPr>
        <p:spPr>
          <a:xfrm>
            <a:off x="1873207" y="420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2" name="Rectangle 841"/>
          <p:cNvSpPr/>
          <p:nvPr userDrawn="1"/>
        </p:nvSpPr>
        <p:spPr>
          <a:xfrm>
            <a:off x="1513207" y="420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3" name="Rectangle 842"/>
          <p:cNvSpPr/>
          <p:nvPr userDrawn="1"/>
        </p:nvSpPr>
        <p:spPr>
          <a:xfrm>
            <a:off x="1153207" y="420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4" name="Rectangle 843"/>
          <p:cNvSpPr/>
          <p:nvPr userDrawn="1"/>
        </p:nvSpPr>
        <p:spPr>
          <a:xfrm>
            <a:off x="793207" y="420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5" name="Rectangle 844"/>
          <p:cNvSpPr/>
          <p:nvPr userDrawn="1"/>
        </p:nvSpPr>
        <p:spPr>
          <a:xfrm>
            <a:off x="433207" y="420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6" name="Rectangle 845"/>
          <p:cNvSpPr/>
          <p:nvPr userDrawn="1"/>
        </p:nvSpPr>
        <p:spPr>
          <a:xfrm>
            <a:off x="73207" y="420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7" name="Rectangle 796"/>
          <p:cNvSpPr/>
          <p:nvPr userDrawn="1"/>
        </p:nvSpPr>
        <p:spPr>
          <a:xfrm>
            <a:off x="8710793" y="447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8" name="Rectangle 797"/>
          <p:cNvSpPr/>
          <p:nvPr userDrawn="1"/>
        </p:nvSpPr>
        <p:spPr>
          <a:xfrm>
            <a:off x="8350793" y="447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9" name="Rectangle 798"/>
          <p:cNvSpPr/>
          <p:nvPr userDrawn="1"/>
        </p:nvSpPr>
        <p:spPr>
          <a:xfrm>
            <a:off x="7990793" y="447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0" name="Rectangle 799"/>
          <p:cNvSpPr/>
          <p:nvPr userDrawn="1"/>
        </p:nvSpPr>
        <p:spPr>
          <a:xfrm>
            <a:off x="7630793" y="447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1" name="Rectangle 800"/>
          <p:cNvSpPr/>
          <p:nvPr userDrawn="1"/>
        </p:nvSpPr>
        <p:spPr>
          <a:xfrm>
            <a:off x="7270793" y="447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2" name="Rectangle 801"/>
          <p:cNvSpPr/>
          <p:nvPr userDrawn="1"/>
        </p:nvSpPr>
        <p:spPr>
          <a:xfrm>
            <a:off x="6910793" y="447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3" name="Rectangle 802"/>
          <p:cNvSpPr/>
          <p:nvPr userDrawn="1"/>
        </p:nvSpPr>
        <p:spPr>
          <a:xfrm>
            <a:off x="6550793" y="447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4" name="Rectangle 803"/>
          <p:cNvSpPr/>
          <p:nvPr userDrawn="1"/>
        </p:nvSpPr>
        <p:spPr>
          <a:xfrm>
            <a:off x="6190793" y="447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5" name="Rectangle 804"/>
          <p:cNvSpPr/>
          <p:nvPr userDrawn="1"/>
        </p:nvSpPr>
        <p:spPr>
          <a:xfrm>
            <a:off x="5830793" y="447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6" name="Rectangle 805"/>
          <p:cNvSpPr/>
          <p:nvPr userDrawn="1"/>
        </p:nvSpPr>
        <p:spPr>
          <a:xfrm>
            <a:off x="5470793" y="447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7" name="Rectangle 806"/>
          <p:cNvSpPr/>
          <p:nvPr userDrawn="1"/>
        </p:nvSpPr>
        <p:spPr>
          <a:xfrm>
            <a:off x="5110793" y="447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8" name="Rectangle 807"/>
          <p:cNvSpPr/>
          <p:nvPr userDrawn="1"/>
        </p:nvSpPr>
        <p:spPr>
          <a:xfrm>
            <a:off x="4750793" y="447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9" name="Rectangle 808"/>
          <p:cNvSpPr/>
          <p:nvPr userDrawn="1"/>
        </p:nvSpPr>
        <p:spPr>
          <a:xfrm>
            <a:off x="4390793" y="447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0" name="Rectangle 809"/>
          <p:cNvSpPr/>
          <p:nvPr userDrawn="1"/>
        </p:nvSpPr>
        <p:spPr>
          <a:xfrm>
            <a:off x="4030793" y="447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1" name="Rectangle 810"/>
          <p:cNvSpPr/>
          <p:nvPr userDrawn="1"/>
        </p:nvSpPr>
        <p:spPr>
          <a:xfrm>
            <a:off x="3670793" y="447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2" name="Rectangle 811"/>
          <p:cNvSpPr/>
          <p:nvPr userDrawn="1"/>
        </p:nvSpPr>
        <p:spPr>
          <a:xfrm>
            <a:off x="3311659" y="447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3" name="Rectangle 812"/>
          <p:cNvSpPr/>
          <p:nvPr userDrawn="1"/>
        </p:nvSpPr>
        <p:spPr>
          <a:xfrm>
            <a:off x="2951659" y="447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4" name="Rectangle 813"/>
          <p:cNvSpPr/>
          <p:nvPr userDrawn="1"/>
        </p:nvSpPr>
        <p:spPr>
          <a:xfrm>
            <a:off x="2591659" y="447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5" name="Rectangle 814"/>
          <p:cNvSpPr/>
          <p:nvPr userDrawn="1"/>
        </p:nvSpPr>
        <p:spPr>
          <a:xfrm>
            <a:off x="2231659" y="447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6" name="Rectangle 815"/>
          <p:cNvSpPr/>
          <p:nvPr userDrawn="1"/>
        </p:nvSpPr>
        <p:spPr>
          <a:xfrm>
            <a:off x="1871659" y="447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7" name="Rectangle 816"/>
          <p:cNvSpPr/>
          <p:nvPr userDrawn="1"/>
        </p:nvSpPr>
        <p:spPr>
          <a:xfrm>
            <a:off x="1511659" y="447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8" name="Rectangle 817"/>
          <p:cNvSpPr/>
          <p:nvPr userDrawn="1"/>
        </p:nvSpPr>
        <p:spPr>
          <a:xfrm>
            <a:off x="1151659" y="447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9" name="Rectangle 818"/>
          <p:cNvSpPr/>
          <p:nvPr userDrawn="1"/>
        </p:nvSpPr>
        <p:spPr>
          <a:xfrm>
            <a:off x="791659" y="447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0" name="Rectangle 819"/>
          <p:cNvSpPr/>
          <p:nvPr userDrawn="1"/>
        </p:nvSpPr>
        <p:spPr>
          <a:xfrm>
            <a:off x="431659" y="447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1" name="Rectangle 820"/>
          <p:cNvSpPr/>
          <p:nvPr userDrawn="1"/>
        </p:nvSpPr>
        <p:spPr>
          <a:xfrm>
            <a:off x="71659" y="447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2" name="Rectangle 771"/>
          <p:cNvSpPr/>
          <p:nvPr userDrawn="1"/>
        </p:nvSpPr>
        <p:spPr>
          <a:xfrm>
            <a:off x="8712341" y="474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3" name="Rectangle 772"/>
          <p:cNvSpPr/>
          <p:nvPr userDrawn="1"/>
        </p:nvSpPr>
        <p:spPr>
          <a:xfrm>
            <a:off x="8352341" y="474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4" name="Rectangle 773"/>
          <p:cNvSpPr/>
          <p:nvPr userDrawn="1"/>
        </p:nvSpPr>
        <p:spPr>
          <a:xfrm>
            <a:off x="7992341" y="474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5" name="Rectangle 774"/>
          <p:cNvSpPr/>
          <p:nvPr userDrawn="1"/>
        </p:nvSpPr>
        <p:spPr>
          <a:xfrm>
            <a:off x="7632341" y="474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6" name="Rectangle 775"/>
          <p:cNvSpPr/>
          <p:nvPr userDrawn="1"/>
        </p:nvSpPr>
        <p:spPr>
          <a:xfrm>
            <a:off x="7272341" y="474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7" name="Rectangle 776"/>
          <p:cNvSpPr/>
          <p:nvPr userDrawn="1"/>
        </p:nvSpPr>
        <p:spPr>
          <a:xfrm>
            <a:off x="6912341" y="474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8" name="Rectangle 777"/>
          <p:cNvSpPr/>
          <p:nvPr userDrawn="1"/>
        </p:nvSpPr>
        <p:spPr>
          <a:xfrm>
            <a:off x="6552341" y="474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9" name="Rectangle 778"/>
          <p:cNvSpPr/>
          <p:nvPr userDrawn="1"/>
        </p:nvSpPr>
        <p:spPr>
          <a:xfrm>
            <a:off x="6192341" y="474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0" name="Rectangle 779"/>
          <p:cNvSpPr/>
          <p:nvPr userDrawn="1"/>
        </p:nvSpPr>
        <p:spPr>
          <a:xfrm>
            <a:off x="5832341" y="4746269"/>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1" name="Rectangle 780"/>
          <p:cNvSpPr/>
          <p:nvPr userDrawn="1"/>
        </p:nvSpPr>
        <p:spPr>
          <a:xfrm>
            <a:off x="5472341" y="474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2" name="Rectangle 781"/>
          <p:cNvSpPr/>
          <p:nvPr userDrawn="1"/>
        </p:nvSpPr>
        <p:spPr>
          <a:xfrm>
            <a:off x="5112341" y="474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3" name="Rectangle 782"/>
          <p:cNvSpPr/>
          <p:nvPr userDrawn="1"/>
        </p:nvSpPr>
        <p:spPr>
          <a:xfrm>
            <a:off x="4752341" y="474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4" name="Rectangle 783"/>
          <p:cNvSpPr/>
          <p:nvPr userDrawn="1"/>
        </p:nvSpPr>
        <p:spPr>
          <a:xfrm>
            <a:off x="4392341" y="474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5" name="Rectangle 784"/>
          <p:cNvSpPr/>
          <p:nvPr userDrawn="1"/>
        </p:nvSpPr>
        <p:spPr>
          <a:xfrm>
            <a:off x="4032341" y="474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6" name="Rectangle 785"/>
          <p:cNvSpPr/>
          <p:nvPr userDrawn="1"/>
        </p:nvSpPr>
        <p:spPr>
          <a:xfrm>
            <a:off x="3672341" y="474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7" name="Rectangle 786"/>
          <p:cNvSpPr/>
          <p:nvPr userDrawn="1"/>
        </p:nvSpPr>
        <p:spPr>
          <a:xfrm>
            <a:off x="3313207" y="474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8" name="Rectangle 787"/>
          <p:cNvSpPr/>
          <p:nvPr userDrawn="1"/>
        </p:nvSpPr>
        <p:spPr>
          <a:xfrm>
            <a:off x="2953207" y="474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9" name="Rectangle 788"/>
          <p:cNvSpPr/>
          <p:nvPr userDrawn="1"/>
        </p:nvSpPr>
        <p:spPr>
          <a:xfrm>
            <a:off x="2593207" y="474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0" name="Rectangle 789"/>
          <p:cNvSpPr/>
          <p:nvPr userDrawn="1"/>
        </p:nvSpPr>
        <p:spPr>
          <a:xfrm>
            <a:off x="2233207" y="474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1" name="Rectangle 790"/>
          <p:cNvSpPr/>
          <p:nvPr userDrawn="1"/>
        </p:nvSpPr>
        <p:spPr>
          <a:xfrm>
            <a:off x="1873207" y="474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2" name="Rectangle 791"/>
          <p:cNvSpPr/>
          <p:nvPr userDrawn="1"/>
        </p:nvSpPr>
        <p:spPr>
          <a:xfrm>
            <a:off x="1513207" y="474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3" name="Rectangle 792"/>
          <p:cNvSpPr/>
          <p:nvPr userDrawn="1"/>
        </p:nvSpPr>
        <p:spPr>
          <a:xfrm>
            <a:off x="1153207" y="474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4" name="Rectangle 793"/>
          <p:cNvSpPr/>
          <p:nvPr userDrawn="1"/>
        </p:nvSpPr>
        <p:spPr>
          <a:xfrm>
            <a:off x="793207" y="4745801"/>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5" name="Rectangle 794"/>
          <p:cNvSpPr/>
          <p:nvPr userDrawn="1"/>
        </p:nvSpPr>
        <p:spPr>
          <a:xfrm>
            <a:off x="433207" y="474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6" name="Rectangle 795"/>
          <p:cNvSpPr/>
          <p:nvPr userDrawn="1"/>
        </p:nvSpPr>
        <p:spPr>
          <a:xfrm>
            <a:off x="73207" y="4746515"/>
            <a:ext cx="360000" cy="270000"/>
          </a:xfrm>
          <a:prstGeom prst="rect">
            <a:avLst/>
          </a:prstGeom>
          <a:solidFill>
            <a:schemeClr val="accent1">
              <a:lumMod val="20000"/>
              <a:lumOff val="80000"/>
            </a:schemeClr>
          </a:solidFill>
          <a:ln w="31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71" name="Straight Connector 770"/>
          <p:cNvCxnSpPr>
            <a:stCxn id="903" idx="3"/>
          </p:cNvCxnSpPr>
          <p:nvPr userDrawn="1"/>
        </p:nvCxnSpPr>
        <p:spPr>
          <a:xfrm>
            <a:off x="6912332" y="3530556"/>
            <a:ext cx="9" cy="1630245"/>
          </a:xfrm>
          <a:prstGeom prst="line">
            <a:avLst/>
          </a:prstGeom>
          <a:ln w="3175">
            <a:solidFill>
              <a:srgbClr val="1F497D"/>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7447320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8_Section Header">
    <p:spTree>
      <p:nvGrpSpPr>
        <p:cNvPr id="1" name=""/>
        <p:cNvGrpSpPr/>
        <p:nvPr/>
      </p:nvGrpSpPr>
      <p:grpSpPr>
        <a:xfrm>
          <a:off x="0" y="0"/>
          <a:ext cx="0" cy="0"/>
          <a:chOff x="0" y="0"/>
          <a:chExt cx="0" cy="0"/>
        </a:xfrm>
      </p:grpSpPr>
      <p:pic>
        <p:nvPicPr>
          <p:cNvPr id="18" name="Picture 44" hidden="1">
            <a:hlinkClick r:id="rId2"/>
          </p:cNvPr>
          <p:cNvPicPr>
            <a:picLocks noChangeAspect="1" noChangeArrowheads="1"/>
          </p:cNvPicPr>
          <p:nvPr/>
        </p:nvPicPr>
        <p:blipFill>
          <a:blip r:embed="rId3" cstate="print"/>
          <a:srcRect/>
          <a:stretch>
            <a:fillRect/>
          </a:stretch>
        </p:blipFill>
        <p:spPr bwMode="auto">
          <a:xfrm>
            <a:off x="1861460" y="1601348"/>
            <a:ext cx="5421078" cy="943886"/>
          </a:xfrm>
          <a:prstGeom prst="rect">
            <a:avLst/>
          </a:prstGeom>
          <a:noFill/>
          <a:ln w="9525">
            <a:noFill/>
            <a:miter lim="800000"/>
            <a:headEnd/>
            <a:tailEnd/>
          </a:ln>
          <a:effectLst/>
        </p:spPr>
      </p:pic>
    </p:spTree>
    <p:extLst>
      <p:ext uri="{BB962C8B-B14F-4D97-AF65-F5344CB8AC3E}">
        <p14:creationId xmlns:p14="http://schemas.microsoft.com/office/powerpoint/2010/main" val="40959096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7_Section Header">
    <p:spTree>
      <p:nvGrpSpPr>
        <p:cNvPr id="1" name=""/>
        <p:cNvGrpSpPr/>
        <p:nvPr/>
      </p:nvGrpSpPr>
      <p:grpSpPr>
        <a:xfrm>
          <a:off x="0" y="0"/>
          <a:ext cx="0" cy="0"/>
          <a:chOff x="0" y="0"/>
          <a:chExt cx="0" cy="0"/>
        </a:xfrm>
      </p:grpSpPr>
      <p:sp>
        <p:nvSpPr>
          <p:cNvPr id="6" name="Rectangle 5"/>
          <p:cNvSpPr/>
          <p:nvPr userDrawn="1"/>
        </p:nvSpPr>
        <p:spPr>
          <a:xfrm>
            <a:off x="0" y="0"/>
            <a:ext cx="9144000" cy="5143500"/>
          </a:xfrm>
          <a:prstGeom prst="rect">
            <a:avLst/>
          </a:prstGeom>
          <a:solidFill>
            <a:schemeClr val="tx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Rectangle 4"/>
          <p:cNvSpPr/>
          <p:nvPr userDrawn="1"/>
        </p:nvSpPr>
        <p:spPr>
          <a:xfrm>
            <a:off x="170029" y="152949"/>
            <a:ext cx="8812178" cy="48211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Rectangle 16"/>
          <p:cNvSpPr/>
          <p:nvPr/>
        </p:nvSpPr>
        <p:spPr>
          <a:xfrm>
            <a:off x="0" y="4840002"/>
            <a:ext cx="9144000" cy="303498"/>
          </a:xfrm>
          <a:prstGeom prst="rect">
            <a:avLst/>
          </a:prstGeom>
          <a:solidFill>
            <a:srgbClr val="1F497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4" name="Rounded Rectangle 13">
            <a:hlinkClick r:id="" action="ppaction://noaction"/>
          </p:cNvPr>
          <p:cNvSpPr/>
          <p:nvPr/>
        </p:nvSpPr>
        <p:spPr>
          <a:xfrm>
            <a:off x="3940835" y="4889550"/>
            <a:ext cx="900000" cy="189000"/>
          </a:xfrm>
          <a:prstGeom prst="roundRect">
            <a:avLst/>
          </a:prstGeom>
          <a:solidFill>
            <a:srgbClr val="1F497D"/>
          </a:solidFill>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5" name="Rounded Rectangle 14">
            <a:hlinkClick r:id="" action="ppaction://noaction"/>
          </p:cNvPr>
          <p:cNvSpPr/>
          <p:nvPr/>
        </p:nvSpPr>
        <p:spPr>
          <a:xfrm>
            <a:off x="1022861" y="4889550"/>
            <a:ext cx="900000" cy="189000"/>
          </a:xfrm>
          <a:prstGeom prst="roundRect">
            <a:avLst/>
          </a:prstGeom>
          <a:solidFill>
            <a:srgbClr val="1F497D"/>
          </a:solidFill>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6" name="Rounded Rectangle 15">
            <a:hlinkClick r:id="" action="ppaction://hlinkshowjump?jump=endshow"/>
          </p:cNvPr>
          <p:cNvSpPr/>
          <p:nvPr/>
        </p:nvSpPr>
        <p:spPr>
          <a:xfrm>
            <a:off x="518755" y="4866111"/>
            <a:ext cx="432048" cy="216000"/>
          </a:xfrm>
          <a:prstGeom prst="roundRect">
            <a:avLst/>
          </a:prstGeom>
          <a:solidFill>
            <a:srgbClr val="1F497D"/>
          </a:solidFill>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pic>
        <p:nvPicPr>
          <p:cNvPr id="18" name="Picture 44">
            <a:hlinkClick r:id="rId2"/>
          </p:cNvPr>
          <p:cNvPicPr>
            <a:picLocks noChangeAspect="1" noChangeArrowheads="1"/>
          </p:cNvPicPr>
          <p:nvPr/>
        </p:nvPicPr>
        <p:blipFill>
          <a:blip r:embed="rId3" cstate="print"/>
          <a:srcRect/>
          <a:stretch>
            <a:fillRect/>
          </a:stretch>
        </p:blipFill>
        <p:spPr bwMode="auto">
          <a:xfrm>
            <a:off x="1861460" y="1601348"/>
            <a:ext cx="5421078" cy="943886"/>
          </a:xfrm>
          <a:prstGeom prst="rect">
            <a:avLst/>
          </a:prstGeom>
          <a:noFill/>
          <a:ln w="9525">
            <a:noFill/>
            <a:miter lim="800000"/>
            <a:headEnd/>
            <a:tailEnd/>
          </a:ln>
          <a:effectLst/>
        </p:spPr>
      </p:pic>
      <p:sp>
        <p:nvSpPr>
          <p:cNvPr id="19" name="Rounded Rectangle 18">
            <a:hlinkClick r:id="" action="ppaction://hlinkshowjump?jump=lastslideviewed"/>
          </p:cNvPr>
          <p:cNvSpPr/>
          <p:nvPr/>
        </p:nvSpPr>
        <p:spPr>
          <a:xfrm>
            <a:off x="1994919" y="4889550"/>
            <a:ext cx="900000" cy="189000"/>
          </a:xfrm>
          <a:prstGeom prst="roundRect">
            <a:avLst/>
          </a:prstGeom>
          <a:solidFill>
            <a:srgbClr val="1F497D"/>
          </a:solidFill>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0" name="Rounded Rectangle 19">
            <a:hlinkClick r:id="" action="ppaction://hlinkshowjump?jump=previousslide"/>
          </p:cNvPr>
          <p:cNvSpPr/>
          <p:nvPr/>
        </p:nvSpPr>
        <p:spPr>
          <a:xfrm>
            <a:off x="2967027" y="4889550"/>
            <a:ext cx="900000" cy="189000"/>
          </a:xfrm>
          <a:prstGeom prst="roundRect">
            <a:avLst/>
          </a:prstGeom>
          <a:solidFill>
            <a:srgbClr val="1F497D"/>
          </a:solidFill>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394" name="Rectangle 393"/>
          <p:cNvSpPr/>
          <p:nvPr userDrawn="1"/>
        </p:nvSpPr>
        <p:spPr>
          <a:xfrm>
            <a:off x="8717740" y="15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9" name="Rectangle 398"/>
          <p:cNvSpPr/>
          <p:nvPr userDrawn="1"/>
        </p:nvSpPr>
        <p:spPr>
          <a:xfrm>
            <a:off x="8357740" y="15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0" name="Rectangle 399"/>
          <p:cNvSpPr/>
          <p:nvPr userDrawn="1"/>
        </p:nvSpPr>
        <p:spPr>
          <a:xfrm>
            <a:off x="7997740" y="15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1" name="Rectangle 400"/>
          <p:cNvSpPr/>
          <p:nvPr userDrawn="1"/>
        </p:nvSpPr>
        <p:spPr>
          <a:xfrm>
            <a:off x="7637740" y="15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2" name="Rectangle 401"/>
          <p:cNvSpPr/>
          <p:nvPr userDrawn="1"/>
        </p:nvSpPr>
        <p:spPr>
          <a:xfrm>
            <a:off x="7277740" y="15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3" name="Rectangle 402"/>
          <p:cNvSpPr/>
          <p:nvPr userDrawn="1"/>
        </p:nvSpPr>
        <p:spPr>
          <a:xfrm>
            <a:off x="6917740" y="15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4" name="Rectangle 403"/>
          <p:cNvSpPr/>
          <p:nvPr userDrawn="1"/>
        </p:nvSpPr>
        <p:spPr>
          <a:xfrm>
            <a:off x="6557740" y="15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5" name="Rectangle 404"/>
          <p:cNvSpPr/>
          <p:nvPr userDrawn="1"/>
        </p:nvSpPr>
        <p:spPr>
          <a:xfrm>
            <a:off x="6197740" y="15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6" name="Rectangle 405"/>
          <p:cNvSpPr/>
          <p:nvPr userDrawn="1"/>
        </p:nvSpPr>
        <p:spPr>
          <a:xfrm>
            <a:off x="5837740" y="15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7" name="Rectangle 406"/>
          <p:cNvSpPr/>
          <p:nvPr userDrawn="1"/>
        </p:nvSpPr>
        <p:spPr>
          <a:xfrm>
            <a:off x="5477740" y="15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8" name="Rectangle 407"/>
          <p:cNvSpPr/>
          <p:nvPr userDrawn="1"/>
        </p:nvSpPr>
        <p:spPr>
          <a:xfrm>
            <a:off x="5117740" y="16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9" name="Rectangle 408"/>
          <p:cNvSpPr/>
          <p:nvPr userDrawn="1"/>
        </p:nvSpPr>
        <p:spPr>
          <a:xfrm>
            <a:off x="4757740" y="16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0" name="Rectangle 409"/>
          <p:cNvSpPr/>
          <p:nvPr userDrawn="1"/>
        </p:nvSpPr>
        <p:spPr>
          <a:xfrm>
            <a:off x="4397740" y="16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1" name="Rectangle 410"/>
          <p:cNvSpPr/>
          <p:nvPr userDrawn="1"/>
        </p:nvSpPr>
        <p:spPr>
          <a:xfrm>
            <a:off x="4037740" y="16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2" name="Rectangle 411"/>
          <p:cNvSpPr/>
          <p:nvPr userDrawn="1"/>
        </p:nvSpPr>
        <p:spPr>
          <a:xfrm>
            <a:off x="3677740" y="16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3" name="Rectangle 412"/>
          <p:cNvSpPr/>
          <p:nvPr userDrawn="1"/>
        </p:nvSpPr>
        <p:spPr>
          <a:xfrm>
            <a:off x="3318606" y="16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4" name="Rectangle 413"/>
          <p:cNvSpPr/>
          <p:nvPr userDrawn="1"/>
        </p:nvSpPr>
        <p:spPr>
          <a:xfrm>
            <a:off x="2958606" y="16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5" name="Rectangle 414"/>
          <p:cNvSpPr/>
          <p:nvPr userDrawn="1"/>
        </p:nvSpPr>
        <p:spPr>
          <a:xfrm>
            <a:off x="2598606" y="15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6" name="Rectangle 415"/>
          <p:cNvSpPr/>
          <p:nvPr userDrawn="1"/>
        </p:nvSpPr>
        <p:spPr>
          <a:xfrm>
            <a:off x="2238606" y="15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7" name="Rectangle 416"/>
          <p:cNvSpPr/>
          <p:nvPr userDrawn="1"/>
        </p:nvSpPr>
        <p:spPr>
          <a:xfrm>
            <a:off x="1878606" y="15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8" name="Rectangle 417"/>
          <p:cNvSpPr/>
          <p:nvPr userDrawn="1"/>
        </p:nvSpPr>
        <p:spPr>
          <a:xfrm>
            <a:off x="1518606" y="15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9" name="Rectangle 418"/>
          <p:cNvSpPr/>
          <p:nvPr userDrawn="1"/>
        </p:nvSpPr>
        <p:spPr>
          <a:xfrm>
            <a:off x="1158606" y="15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0" name="Rectangle 419"/>
          <p:cNvSpPr/>
          <p:nvPr userDrawn="1"/>
        </p:nvSpPr>
        <p:spPr>
          <a:xfrm>
            <a:off x="798606" y="15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1" name="Rectangle 420"/>
          <p:cNvSpPr/>
          <p:nvPr userDrawn="1"/>
        </p:nvSpPr>
        <p:spPr>
          <a:xfrm>
            <a:off x="438606" y="16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2" name="Rectangle 421"/>
          <p:cNvSpPr/>
          <p:nvPr userDrawn="1"/>
        </p:nvSpPr>
        <p:spPr>
          <a:xfrm>
            <a:off x="78606" y="16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0" name="Rectangle 449"/>
          <p:cNvSpPr/>
          <p:nvPr userDrawn="1"/>
        </p:nvSpPr>
        <p:spPr>
          <a:xfrm>
            <a:off x="8717749" y="42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1" name="Rectangle 450"/>
          <p:cNvSpPr/>
          <p:nvPr userDrawn="1"/>
        </p:nvSpPr>
        <p:spPr>
          <a:xfrm>
            <a:off x="8357749" y="42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2" name="Rectangle 451"/>
          <p:cNvSpPr/>
          <p:nvPr userDrawn="1"/>
        </p:nvSpPr>
        <p:spPr>
          <a:xfrm>
            <a:off x="7997749" y="42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3" name="Rectangle 452"/>
          <p:cNvSpPr/>
          <p:nvPr userDrawn="1"/>
        </p:nvSpPr>
        <p:spPr>
          <a:xfrm>
            <a:off x="7637749" y="42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4" name="Rectangle 453"/>
          <p:cNvSpPr/>
          <p:nvPr userDrawn="1"/>
        </p:nvSpPr>
        <p:spPr>
          <a:xfrm>
            <a:off x="7277749" y="42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5" name="Rectangle 454"/>
          <p:cNvSpPr/>
          <p:nvPr userDrawn="1"/>
        </p:nvSpPr>
        <p:spPr>
          <a:xfrm>
            <a:off x="6917749" y="42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6" name="Rectangle 455"/>
          <p:cNvSpPr/>
          <p:nvPr userDrawn="1"/>
        </p:nvSpPr>
        <p:spPr>
          <a:xfrm>
            <a:off x="6557749" y="42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7" name="Rectangle 456"/>
          <p:cNvSpPr/>
          <p:nvPr userDrawn="1"/>
        </p:nvSpPr>
        <p:spPr>
          <a:xfrm>
            <a:off x="6197749" y="42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8" name="Rectangle 457"/>
          <p:cNvSpPr/>
          <p:nvPr userDrawn="1"/>
        </p:nvSpPr>
        <p:spPr>
          <a:xfrm>
            <a:off x="5837749" y="42270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9" name="Rectangle 458"/>
          <p:cNvSpPr/>
          <p:nvPr userDrawn="1"/>
        </p:nvSpPr>
        <p:spPr>
          <a:xfrm>
            <a:off x="5477749" y="42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0" name="Rectangle 459"/>
          <p:cNvSpPr/>
          <p:nvPr userDrawn="1"/>
        </p:nvSpPr>
        <p:spPr>
          <a:xfrm>
            <a:off x="5117749" y="43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1" name="Rectangle 460"/>
          <p:cNvSpPr/>
          <p:nvPr userDrawn="1"/>
        </p:nvSpPr>
        <p:spPr>
          <a:xfrm>
            <a:off x="4757749" y="43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2" name="Rectangle 461"/>
          <p:cNvSpPr/>
          <p:nvPr userDrawn="1"/>
        </p:nvSpPr>
        <p:spPr>
          <a:xfrm>
            <a:off x="4397749" y="43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3" name="Rectangle 462"/>
          <p:cNvSpPr/>
          <p:nvPr userDrawn="1"/>
        </p:nvSpPr>
        <p:spPr>
          <a:xfrm>
            <a:off x="4037749" y="43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4" name="Rectangle 463"/>
          <p:cNvSpPr/>
          <p:nvPr userDrawn="1"/>
        </p:nvSpPr>
        <p:spPr>
          <a:xfrm>
            <a:off x="3677749" y="43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5" name="Rectangle 464"/>
          <p:cNvSpPr/>
          <p:nvPr userDrawn="1"/>
        </p:nvSpPr>
        <p:spPr>
          <a:xfrm>
            <a:off x="3318615" y="43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6" name="Rectangle 465"/>
          <p:cNvSpPr/>
          <p:nvPr userDrawn="1"/>
        </p:nvSpPr>
        <p:spPr>
          <a:xfrm>
            <a:off x="2958615" y="43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7" name="Rectangle 466"/>
          <p:cNvSpPr/>
          <p:nvPr userDrawn="1"/>
        </p:nvSpPr>
        <p:spPr>
          <a:xfrm>
            <a:off x="2598615" y="42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8" name="Rectangle 467"/>
          <p:cNvSpPr/>
          <p:nvPr userDrawn="1"/>
        </p:nvSpPr>
        <p:spPr>
          <a:xfrm>
            <a:off x="2238615" y="42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9" name="Rectangle 468"/>
          <p:cNvSpPr/>
          <p:nvPr userDrawn="1"/>
        </p:nvSpPr>
        <p:spPr>
          <a:xfrm>
            <a:off x="1878615" y="42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0" name="Rectangle 469"/>
          <p:cNvSpPr/>
          <p:nvPr userDrawn="1"/>
        </p:nvSpPr>
        <p:spPr>
          <a:xfrm>
            <a:off x="1518615" y="42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1" name="Rectangle 470"/>
          <p:cNvSpPr/>
          <p:nvPr userDrawn="1"/>
        </p:nvSpPr>
        <p:spPr>
          <a:xfrm>
            <a:off x="1158615" y="42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2" name="Rectangle 471"/>
          <p:cNvSpPr/>
          <p:nvPr userDrawn="1"/>
        </p:nvSpPr>
        <p:spPr>
          <a:xfrm>
            <a:off x="798615" y="42223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3" name="Rectangle 472"/>
          <p:cNvSpPr/>
          <p:nvPr userDrawn="1"/>
        </p:nvSpPr>
        <p:spPr>
          <a:xfrm>
            <a:off x="438615" y="43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4" name="Rectangle 473"/>
          <p:cNvSpPr/>
          <p:nvPr userDrawn="1"/>
        </p:nvSpPr>
        <p:spPr>
          <a:xfrm>
            <a:off x="78615" y="43288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6" name="Rectangle 475"/>
          <p:cNvSpPr/>
          <p:nvPr userDrawn="1"/>
        </p:nvSpPr>
        <p:spPr>
          <a:xfrm>
            <a:off x="8717433" y="69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7" name="Rectangle 476"/>
          <p:cNvSpPr/>
          <p:nvPr userDrawn="1"/>
        </p:nvSpPr>
        <p:spPr>
          <a:xfrm>
            <a:off x="8357433" y="69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8" name="Rectangle 477"/>
          <p:cNvSpPr/>
          <p:nvPr userDrawn="1"/>
        </p:nvSpPr>
        <p:spPr>
          <a:xfrm>
            <a:off x="7997433" y="69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9" name="Rectangle 478"/>
          <p:cNvSpPr/>
          <p:nvPr userDrawn="1"/>
        </p:nvSpPr>
        <p:spPr>
          <a:xfrm>
            <a:off x="7637433" y="69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0" name="Rectangle 479"/>
          <p:cNvSpPr/>
          <p:nvPr userDrawn="1"/>
        </p:nvSpPr>
        <p:spPr>
          <a:xfrm>
            <a:off x="7277433" y="69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1" name="Rectangle 480"/>
          <p:cNvSpPr/>
          <p:nvPr userDrawn="1"/>
        </p:nvSpPr>
        <p:spPr>
          <a:xfrm>
            <a:off x="6917433" y="69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2" name="Rectangle 481"/>
          <p:cNvSpPr/>
          <p:nvPr userDrawn="1"/>
        </p:nvSpPr>
        <p:spPr>
          <a:xfrm>
            <a:off x="6557433" y="69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3" name="Rectangle 482"/>
          <p:cNvSpPr/>
          <p:nvPr userDrawn="1"/>
        </p:nvSpPr>
        <p:spPr>
          <a:xfrm>
            <a:off x="6197433" y="69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4" name="Rectangle 483"/>
          <p:cNvSpPr/>
          <p:nvPr userDrawn="1"/>
        </p:nvSpPr>
        <p:spPr>
          <a:xfrm>
            <a:off x="5837433" y="69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5" name="Rectangle 484"/>
          <p:cNvSpPr/>
          <p:nvPr userDrawn="1"/>
        </p:nvSpPr>
        <p:spPr>
          <a:xfrm>
            <a:off x="5477433" y="69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6" name="Rectangle 485"/>
          <p:cNvSpPr/>
          <p:nvPr userDrawn="1"/>
        </p:nvSpPr>
        <p:spPr>
          <a:xfrm>
            <a:off x="5117433" y="70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7" name="Rectangle 486"/>
          <p:cNvSpPr/>
          <p:nvPr userDrawn="1"/>
        </p:nvSpPr>
        <p:spPr>
          <a:xfrm>
            <a:off x="4757433" y="70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8" name="Rectangle 487"/>
          <p:cNvSpPr/>
          <p:nvPr userDrawn="1"/>
        </p:nvSpPr>
        <p:spPr>
          <a:xfrm>
            <a:off x="4397433" y="70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9" name="Rectangle 488"/>
          <p:cNvSpPr/>
          <p:nvPr userDrawn="1"/>
        </p:nvSpPr>
        <p:spPr>
          <a:xfrm>
            <a:off x="4037433" y="70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0" name="Rectangle 489"/>
          <p:cNvSpPr/>
          <p:nvPr userDrawn="1"/>
        </p:nvSpPr>
        <p:spPr>
          <a:xfrm>
            <a:off x="3677433" y="70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1" name="Rectangle 490"/>
          <p:cNvSpPr/>
          <p:nvPr userDrawn="1"/>
        </p:nvSpPr>
        <p:spPr>
          <a:xfrm>
            <a:off x="3318299" y="70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2" name="Rectangle 491"/>
          <p:cNvSpPr/>
          <p:nvPr userDrawn="1"/>
        </p:nvSpPr>
        <p:spPr>
          <a:xfrm>
            <a:off x="2958299" y="70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3" name="Rectangle 492"/>
          <p:cNvSpPr/>
          <p:nvPr userDrawn="1"/>
        </p:nvSpPr>
        <p:spPr>
          <a:xfrm>
            <a:off x="2598299" y="69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4" name="Rectangle 493"/>
          <p:cNvSpPr/>
          <p:nvPr userDrawn="1"/>
        </p:nvSpPr>
        <p:spPr>
          <a:xfrm>
            <a:off x="2238299" y="69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5" name="Rectangle 494"/>
          <p:cNvSpPr/>
          <p:nvPr userDrawn="1"/>
        </p:nvSpPr>
        <p:spPr>
          <a:xfrm>
            <a:off x="1878299" y="69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6" name="Rectangle 495"/>
          <p:cNvSpPr/>
          <p:nvPr userDrawn="1"/>
        </p:nvSpPr>
        <p:spPr>
          <a:xfrm>
            <a:off x="1518299" y="69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7" name="Rectangle 496"/>
          <p:cNvSpPr/>
          <p:nvPr userDrawn="1"/>
        </p:nvSpPr>
        <p:spPr>
          <a:xfrm>
            <a:off x="1158299" y="69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8" name="Rectangle 497"/>
          <p:cNvSpPr/>
          <p:nvPr userDrawn="1"/>
        </p:nvSpPr>
        <p:spPr>
          <a:xfrm>
            <a:off x="798299" y="69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9" name="Rectangle 498"/>
          <p:cNvSpPr/>
          <p:nvPr userDrawn="1"/>
        </p:nvSpPr>
        <p:spPr>
          <a:xfrm>
            <a:off x="438299" y="70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0" name="Rectangle 499"/>
          <p:cNvSpPr/>
          <p:nvPr userDrawn="1"/>
        </p:nvSpPr>
        <p:spPr>
          <a:xfrm>
            <a:off x="78299" y="70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2" name="Rectangle 501"/>
          <p:cNvSpPr/>
          <p:nvPr userDrawn="1"/>
        </p:nvSpPr>
        <p:spPr>
          <a:xfrm>
            <a:off x="8717749" y="96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3" name="Rectangle 502"/>
          <p:cNvSpPr/>
          <p:nvPr userDrawn="1"/>
        </p:nvSpPr>
        <p:spPr>
          <a:xfrm>
            <a:off x="8357749" y="96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4" name="Rectangle 503"/>
          <p:cNvSpPr/>
          <p:nvPr userDrawn="1"/>
        </p:nvSpPr>
        <p:spPr>
          <a:xfrm>
            <a:off x="7997749" y="96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5" name="Rectangle 504"/>
          <p:cNvSpPr/>
          <p:nvPr userDrawn="1"/>
        </p:nvSpPr>
        <p:spPr>
          <a:xfrm>
            <a:off x="7637749" y="96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6" name="Rectangle 505"/>
          <p:cNvSpPr/>
          <p:nvPr userDrawn="1"/>
        </p:nvSpPr>
        <p:spPr>
          <a:xfrm>
            <a:off x="7277749" y="96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7" name="Rectangle 506"/>
          <p:cNvSpPr/>
          <p:nvPr userDrawn="1"/>
        </p:nvSpPr>
        <p:spPr>
          <a:xfrm>
            <a:off x="6917749" y="96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8" name="Rectangle 507"/>
          <p:cNvSpPr/>
          <p:nvPr userDrawn="1"/>
        </p:nvSpPr>
        <p:spPr>
          <a:xfrm>
            <a:off x="6557749" y="96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9" name="Rectangle 508"/>
          <p:cNvSpPr/>
          <p:nvPr userDrawn="1"/>
        </p:nvSpPr>
        <p:spPr>
          <a:xfrm>
            <a:off x="6197749" y="96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0" name="Rectangle 509"/>
          <p:cNvSpPr/>
          <p:nvPr userDrawn="1"/>
        </p:nvSpPr>
        <p:spPr>
          <a:xfrm>
            <a:off x="5837749" y="96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1" name="Rectangle 510"/>
          <p:cNvSpPr/>
          <p:nvPr userDrawn="1"/>
        </p:nvSpPr>
        <p:spPr>
          <a:xfrm>
            <a:off x="5477749" y="96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2" name="Rectangle 511"/>
          <p:cNvSpPr/>
          <p:nvPr userDrawn="1"/>
        </p:nvSpPr>
        <p:spPr>
          <a:xfrm>
            <a:off x="5117749" y="97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3" name="Rectangle 512"/>
          <p:cNvSpPr/>
          <p:nvPr userDrawn="1"/>
        </p:nvSpPr>
        <p:spPr>
          <a:xfrm>
            <a:off x="4757749" y="97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4" name="Rectangle 513"/>
          <p:cNvSpPr/>
          <p:nvPr userDrawn="1"/>
        </p:nvSpPr>
        <p:spPr>
          <a:xfrm>
            <a:off x="4397749" y="97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5" name="Rectangle 514"/>
          <p:cNvSpPr/>
          <p:nvPr userDrawn="1"/>
        </p:nvSpPr>
        <p:spPr>
          <a:xfrm>
            <a:off x="4037749" y="97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6" name="Rectangle 515"/>
          <p:cNvSpPr/>
          <p:nvPr userDrawn="1"/>
        </p:nvSpPr>
        <p:spPr>
          <a:xfrm>
            <a:off x="3677749" y="97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7" name="Rectangle 516"/>
          <p:cNvSpPr/>
          <p:nvPr userDrawn="1"/>
        </p:nvSpPr>
        <p:spPr>
          <a:xfrm>
            <a:off x="3318615" y="97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8" name="Rectangle 517"/>
          <p:cNvSpPr/>
          <p:nvPr userDrawn="1"/>
        </p:nvSpPr>
        <p:spPr>
          <a:xfrm>
            <a:off x="2958615" y="97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9" name="Rectangle 518"/>
          <p:cNvSpPr/>
          <p:nvPr userDrawn="1"/>
        </p:nvSpPr>
        <p:spPr>
          <a:xfrm>
            <a:off x="2598615" y="96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0" name="Rectangle 519"/>
          <p:cNvSpPr/>
          <p:nvPr userDrawn="1"/>
        </p:nvSpPr>
        <p:spPr>
          <a:xfrm>
            <a:off x="2238615" y="96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1" name="Rectangle 520"/>
          <p:cNvSpPr/>
          <p:nvPr userDrawn="1"/>
        </p:nvSpPr>
        <p:spPr>
          <a:xfrm>
            <a:off x="1878615" y="96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2" name="Rectangle 521"/>
          <p:cNvSpPr/>
          <p:nvPr userDrawn="1"/>
        </p:nvSpPr>
        <p:spPr>
          <a:xfrm>
            <a:off x="1518615" y="96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3" name="Rectangle 522"/>
          <p:cNvSpPr/>
          <p:nvPr userDrawn="1"/>
        </p:nvSpPr>
        <p:spPr>
          <a:xfrm>
            <a:off x="1158615" y="96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4" name="Rectangle 523"/>
          <p:cNvSpPr/>
          <p:nvPr userDrawn="1"/>
        </p:nvSpPr>
        <p:spPr>
          <a:xfrm>
            <a:off x="798615" y="96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5" name="Rectangle 524"/>
          <p:cNvSpPr/>
          <p:nvPr userDrawn="1"/>
        </p:nvSpPr>
        <p:spPr>
          <a:xfrm>
            <a:off x="438615" y="97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6" name="Rectangle 525"/>
          <p:cNvSpPr/>
          <p:nvPr userDrawn="1"/>
        </p:nvSpPr>
        <p:spPr>
          <a:xfrm>
            <a:off x="78615" y="97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8" name="Rectangle 527"/>
          <p:cNvSpPr/>
          <p:nvPr userDrawn="1"/>
        </p:nvSpPr>
        <p:spPr>
          <a:xfrm>
            <a:off x="8716201" y="123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9" name="Rectangle 528"/>
          <p:cNvSpPr/>
          <p:nvPr userDrawn="1"/>
        </p:nvSpPr>
        <p:spPr>
          <a:xfrm>
            <a:off x="8356201" y="123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0" name="Rectangle 529"/>
          <p:cNvSpPr/>
          <p:nvPr userDrawn="1"/>
        </p:nvSpPr>
        <p:spPr>
          <a:xfrm>
            <a:off x="7996201" y="123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1" name="Rectangle 530"/>
          <p:cNvSpPr/>
          <p:nvPr userDrawn="1"/>
        </p:nvSpPr>
        <p:spPr>
          <a:xfrm>
            <a:off x="7636201" y="123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2" name="Rectangle 531"/>
          <p:cNvSpPr/>
          <p:nvPr userDrawn="1"/>
        </p:nvSpPr>
        <p:spPr>
          <a:xfrm>
            <a:off x="7276201" y="123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3" name="Rectangle 532"/>
          <p:cNvSpPr/>
          <p:nvPr userDrawn="1"/>
        </p:nvSpPr>
        <p:spPr>
          <a:xfrm>
            <a:off x="6916201" y="123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4" name="Rectangle 533"/>
          <p:cNvSpPr/>
          <p:nvPr userDrawn="1"/>
        </p:nvSpPr>
        <p:spPr>
          <a:xfrm>
            <a:off x="6556201" y="123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5" name="Rectangle 534"/>
          <p:cNvSpPr/>
          <p:nvPr userDrawn="1"/>
        </p:nvSpPr>
        <p:spPr>
          <a:xfrm>
            <a:off x="6196201" y="123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6" name="Rectangle 535"/>
          <p:cNvSpPr/>
          <p:nvPr userDrawn="1"/>
        </p:nvSpPr>
        <p:spPr>
          <a:xfrm>
            <a:off x="5836201" y="123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7" name="Rectangle 536"/>
          <p:cNvSpPr/>
          <p:nvPr userDrawn="1"/>
        </p:nvSpPr>
        <p:spPr>
          <a:xfrm>
            <a:off x="5476201" y="123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8" name="Rectangle 537"/>
          <p:cNvSpPr/>
          <p:nvPr userDrawn="1"/>
        </p:nvSpPr>
        <p:spPr>
          <a:xfrm>
            <a:off x="5116201" y="124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9" name="Rectangle 538"/>
          <p:cNvSpPr/>
          <p:nvPr userDrawn="1"/>
        </p:nvSpPr>
        <p:spPr>
          <a:xfrm>
            <a:off x="4756201" y="124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0" name="Rectangle 539"/>
          <p:cNvSpPr/>
          <p:nvPr userDrawn="1"/>
        </p:nvSpPr>
        <p:spPr>
          <a:xfrm>
            <a:off x="4396201" y="124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1" name="Rectangle 540"/>
          <p:cNvSpPr/>
          <p:nvPr userDrawn="1"/>
        </p:nvSpPr>
        <p:spPr>
          <a:xfrm>
            <a:off x="4036201" y="124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2" name="Rectangle 541"/>
          <p:cNvSpPr/>
          <p:nvPr userDrawn="1"/>
        </p:nvSpPr>
        <p:spPr>
          <a:xfrm>
            <a:off x="3676201" y="124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3" name="Rectangle 542"/>
          <p:cNvSpPr/>
          <p:nvPr userDrawn="1"/>
        </p:nvSpPr>
        <p:spPr>
          <a:xfrm>
            <a:off x="3317067" y="124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4" name="Rectangle 543"/>
          <p:cNvSpPr/>
          <p:nvPr userDrawn="1"/>
        </p:nvSpPr>
        <p:spPr>
          <a:xfrm>
            <a:off x="2957067" y="124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5" name="Rectangle 544"/>
          <p:cNvSpPr/>
          <p:nvPr userDrawn="1"/>
        </p:nvSpPr>
        <p:spPr>
          <a:xfrm>
            <a:off x="2597067" y="123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6" name="Rectangle 545"/>
          <p:cNvSpPr/>
          <p:nvPr userDrawn="1"/>
        </p:nvSpPr>
        <p:spPr>
          <a:xfrm>
            <a:off x="2237067" y="123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7" name="Rectangle 546"/>
          <p:cNvSpPr/>
          <p:nvPr userDrawn="1"/>
        </p:nvSpPr>
        <p:spPr>
          <a:xfrm>
            <a:off x="1877067" y="123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8" name="Rectangle 547"/>
          <p:cNvSpPr/>
          <p:nvPr userDrawn="1"/>
        </p:nvSpPr>
        <p:spPr>
          <a:xfrm>
            <a:off x="1517067" y="123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9" name="Rectangle 548"/>
          <p:cNvSpPr/>
          <p:nvPr userDrawn="1"/>
        </p:nvSpPr>
        <p:spPr>
          <a:xfrm>
            <a:off x="1157067" y="123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0" name="Rectangle 549"/>
          <p:cNvSpPr/>
          <p:nvPr userDrawn="1"/>
        </p:nvSpPr>
        <p:spPr>
          <a:xfrm>
            <a:off x="797067" y="123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1" name="Rectangle 550"/>
          <p:cNvSpPr/>
          <p:nvPr userDrawn="1"/>
        </p:nvSpPr>
        <p:spPr>
          <a:xfrm>
            <a:off x="437067" y="124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2" name="Rectangle 551"/>
          <p:cNvSpPr/>
          <p:nvPr userDrawn="1"/>
        </p:nvSpPr>
        <p:spPr>
          <a:xfrm>
            <a:off x="77067" y="124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1" name="Rectangle 580"/>
          <p:cNvSpPr/>
          <p:nvPr userDrawn="1"/>
        </p:nvSpPr>
        <p:spPr>
          <a:xfrm>
            <a:off x="8717749" y="150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2" name="Rectangle 581"/>
          <p:cNvSpPr/>
          <p:nvPr userDrawn="1"/>
        </p:nvSpPr>
        <p:spPr>
          <a:xfrm>
            <a:off x="8357749" y="150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3" name="Rectangle 582"/>
          <p:cNvSpPr/>
          <p:nvPr userDrawn="1"/>
        </p:nvSpPr>
        <p:spPr>
          <a:xfrm>
            <a:off x="7997749" y="150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4" name="Rectangle 583"/>
          <p:cNvSpPr/>
          <p:nvPr userDrawn="1"/>
        </p:nvSpPr>
        <p:spPr>
          <a:xfrm>
            <a:off x="7637749" y="150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5" name="Rectangle 584"/>
          <p:cNvSpPr/>
          <p:nvPr userDrawn="1"/>
        </p:nvSpPr>
        <p:spPr>
          <a:xfrm>
            <a:off x="7277749" y="150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6" name="Rectangle 585"/>
          <p:cNvSpPr/>
          <p:nvPr userDrawn="1"/>
        </p:nvSpPr>
        <p:spPr>
          <a:xfrm>
            <a:off x="6917749" y="150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7" name="Rectangle 586"/>
          <p:cNvSpPr/>
          <p:nvPr userDrawn="1"/>
        </p:nvSpPr>
        <p:spPr>
          <a:xfrm>
            <a:off x="6557749" y="150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8" name="Rectangle 587"/>
          <p:cNvSpPr/>
          <p:nvPr userDrawn="1"/>
        </p:nvSpPr>
        <p:spPr>
          <a:xfrm>
            <a:off x="6197749" y="150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9" name="Rectangle 588"/>
          <p:cNvSpPr/>
          <p:nvPr userDrawn="1"/>
        </p:nvSpPr>
        <p:spPr>
          <a:xfrm>
            <a:off x="5837749" y="150341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0" name="Rectangle 589"/>
          <p:cNvSpPr/>
          <p:nvPr userDrawn="1"/>
        </p:nvSpPr>
        <p:spPr>
          <a:xfrm>
            <a:off x="5477749" y="150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1" name="Rectangle 590"/>
          <p:cNvSpPr/>
          <p:nvPr userDrawn="1"/>
        </p:nvSpPr>
        <p:spPr>
          <a:xfrm>
            <a:off x="5117749" y="151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2" name="Rectangle 591"/>
          <p:cNvSpPr/>
          <p:nvPr userDrawn="1"/>
        </p:nvSpPr>
        <p:spPr>
          <a:xfrm>
            <a:off x="4757749" y="151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3" name="Rectangle 592"/>
          <p:cNvSpPr/>
          <p:nvPr userDrawn="1"/>
        </p:nvSpPr>
        <p:spPr>
          <a:xfrm>
            <a:off x="4397749" y="151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4" name="Rectangle 593"/>
          <p:cNvSpPr/>
          <p:nvPr userDrawn="1"/>
        </p:nvSpPr>
        <p:spPr>
          <a:xfrm>
            <a:off x="4037749" y="151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5" name="Rectangle 594"/>
          <p:cNvSpPr/>
          <p:nvPr userDrawn="1"/>
        </p:nvSpPr>
        <p:spPr>
          <a:xfrm>
            <a:off x="3677749" y="151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6" name="Rectangle 595"/>
          <p:cNvSpPr/>
          <p:nvPr userDrawn="1"/>
        </p:nvSpPr>
        <p:spPr>
          <a:xfrm>
            <a:off x="3318615" y="151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7" name="Rectangle 596"/>
          <p:cNvSpPr/>
          <p:nvPr userDrawn="1"/>
        </p:nvSpPr>
        <p:spPr>
          <a:xfrm>
            <a:off x="2958615" y="151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8" name="Rectangle 597"/>
          <p:cNvSpPr/>
          <p:nvPr userDrawn="1"/>
        </p:nvSpPr>
        <p:spPr>
          <a:xfrm>
            <a:off x="2598615" y="150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9" name="Rectangle 598"/>
          <p:cNvSpPr/>
          <p:nvPr userDrawn="1"/>
        </p:nvSpPr>
        <p:spPr>
          <a:xfrm>
            <a:off x="2238615" y="150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0" name="Rectangle 599"/>
          <p:cNvSpPr/>
          <p:nvPr userDrawn="1"/>
        </p:nvSpPr>
        <p:spPr>
          <a:xfrm>
            <a:off x="1878615" y="1505447"/>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1" name="Rectangle 600"/>
          <p:cNvSpPr/>
          <p:nvPr userDrawn="1"/>
        </p:nvSpPr>
        <p:spPr>
          <a:xfrm>
            <a:off x="1525758" y="1504734"/>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2" name="Rectangle 601"/>
          <p:cNvSpPr/>
          <p:nvPr userDrawn="1"/>
        </p:nvSpPr>
        <p:spPr>
          <a:xfrm>
            <a:off x="1158615" y="150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3" name="Rectangle 602"/>
          <p:cNvSpPr/>
          <p:nvPr userDrawn="1"/>
        </p:nvSpPr>
        <p:spPr>
          <a:xfrm>
            <a:off x="798615" y="150294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4" name="Rectangle 603"/>
          <p:cNvSpPr/>
          <p:nvPr userDrawn="1"/>
        </p:nvSpPr>
        <p:spPr>
          <a:xfrm>
            <a:off x="438615" y="151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5" name="Rectangle 604"/>
          <p:cNvSpPr/>
          <p:nvPr userDrawn="1"/>
        </p:nvSpPr>
        <p:spPr>
          <a:xfrm>
            <a:off x="78615" y="15136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1" name="Straight Connector 20"/>
          <p:cNvCxnSpPr>
            <a:stCxn id="404" idx="3"/>
          </p:cNvCxnSpPr>
          <p:nvPr userDrawn="1"/>
        </p:nvCxnSpPr>
        <p:spPr>
          <a:xfrm>
            <a:off x="6917741" y="287703"/>
            <a:ext cx="9" cy="1630245"/>
          </a:xfrm>
          <a:prstGeom prst="line">
            <a:avLst/>
          </a:prstGeom>
          <a:ln w="3175">
            <a:noFill/>
          </a:ln>
        </p:spPr>
        <p:style>
          <a:lnRef idx="1">
            <a:schemeClr val="accent1"/>
          </a:lnRef>
          <a:fillRef idx="0">
            <a:schemeClr val="accent1"/>
          </a:fillRef>
          <a:effectRef idx="0">
            <a:schemeClr val="accent1"/>
          </a:effectRef>
          <a:fontRef idx="minor">
            <a:schemeClr val="tx1"/>
          </a:fontRef>
        </p:style>
      </p:cxnSp>
      <p:sp>
        <p:nvSpPr>
          <p:cNvPr id="739" name="Rectangle 738"/>
          <p:cNvSpPr/>
          <p:nvPr userDrawn="1"/>
        </p:nvSpPr>
        <p:spPr>
          <a:xfrm>
            <a:off x="8712332" y="177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0" name="Rectangle 739"/>
          <p:cNvSpPr/>
          <p:nvPr userDrawn="1"/>
        </p:nvSpPr>
        <p:spPr>
          <a:xfrm>
            <a:off x="8352332" y="177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1" name="Rectangle 740"/>
          <p:cNvSpPr/>
          <p:nvPr userDrawn="1"/>
        </p:nvSpPr>
        <p:spPr>
          <a:xfrm>
            <a:off x="7992332" y="177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2" name="Rectangle 741"/>
          <p:cNvSpPr/>
          <p:nvPr userDrawn="1"/>
        </p:nvSpPr>
        <p:spPr>
          <a:xfrm>
            <a:off x="7632332" y="177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3" name="Rectangle 742"/>
          <p:cNvSpPr/>
          <p:nvPr userDrawn="1"/>
        </p:nvSpPr>
        <p:spPr>
          <a:xfrm>
            <a:off x="7272332" y="177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4" name="Rectangle 743"/>
          <p:cNvSpPr/>
          <p:nvPr userDrawn="1"/>
        </p:nvSpPr>
        <p:spPr>
          <a:xfrm>
            <a:off x="6912332" y="177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5" name="Rectangle 744"/>
          <p:cNvSpPr/>
          <p:nvPr userDrawn="1"/>
        </p:nvSpPr>
        <p:spPr>
          <a:xfrm>
            <a:off x="6552332" y="177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6" name="Rectangle 745"/>
          <p:cNvSpPr/>
          <p:nvPr userDrawn="1"/>
        </p:nvSpPr>
        <p:spPr>
          <a:xfrm>
            <a:off x="6192332" y="177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7" name="Rectangle 746"/>
          <p:cNvSpPr/>
          <p:nvPr userDrawn="1"/>
        </p:nvSpPr>
        <p:spPr>
          <a:xfrm>
            <a:off x="5832332" y="177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8" name="Rectangle 747"/>
          <p:cNvSpPr/>
          <p:nvPr userDrawn="1"/>
        </p:nvSpPr>
        <p:spPr>
          <a:xfrm>
            <a:off x="5472332" y="177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9" name="Rectangle 748"/>
          <p:cNvSpPr/>
          <p:nvPr userDrawn="1"/>
        </p:nvSpPr>
        <p:spPr>
          <a:xfrm>
            <a:off x="5112332" y="177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0" name="Rectangle 749"/>
          <p:cNvSpPr/>
          <p:nvPr userDrawn="1"/>
        </p:nvSpPr>
        <p:spPr>
          <a:xfrm>
            <a:off x="4752332" y="177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1" name="Rectangle 750"/>
          <p:cNvSpPr/>
          <p:nvPr userDrawn="1"/>
        </p:nvSpPr>
        <p:spPr>
          <a:xfrm>
            <a:off x="4392332" y="177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2" name="Rectangle 751"/>
          <p:cNvSpPr/>
          <p:nvPr userDrawn="1"/>
        </p:nvSpPr>
        <p:spPr>
          <a:xfrm>
            <a:off x="4032332" y="177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3" name="Rectangle 752"/>
          <p:cNvSpPr/>
          <p:nvPr userDrawn="1"/>
        </p:nvSpPr>
        <p:spPr>
          <a:xfrm>
            <a:off x="3672332" y="177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4" name="Rectangle 753"/>
          <p:cNvSpPr/>
          <p:nvPr userDrawn="1"/>
        </p:nvSpPr>
        <p:spPr>
          <a:xfrm>
            <a:off x="3313198" y="177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5" name="Rectangle 754"/>
          <p:cNvSpPr/>
          <p:nvPr userDrawn="1"/>
        </p:nvSpPr>
        <p:spPr>
          <a:xfrm>
            <a:off x="2953198" y="177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6" name="Rectangle 755"/>
          <p:cNvSpPr/>
          <p:nvPr userDrawn="1"/>
        </p:nvSpPr>
        <p:spPr>
          <a:xfrm>
            <a:off x="2593198" y="177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7" name="Rectangle 756"/>
          <p:cNvSpPr/>
          <p:nvPr userDrawn="1"/>
        </p:nvSpPr>
        <p:spPr>
          <a:xfrm>
            <a:off x="2233198" y="177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8" name="Rectangle 757"/>
          <p:cNvSpPr/>
          <p:nvPr userDrawn="1"/>
        </p:nvSpPr>
        <p:spPr>
          <a:xfrm>
            <a:off x="1873198" y="177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9" name="Rectangle 758"/>
          <p:cNvSpPr/>
          <p:nvPr userDrawn="1"/>
        </p:nvSpPr>
        <p:spPr>
          <a:xfrm>
            <a:off x="1513198" y="177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0" name="Rectangle 759"/>
          <p:cNvSpPr/>
          <p:nvPr userDrawn="1"/>
        </p:nvSpPr>
        <p:spPr>
          <a:xfrm>
            <a:off x="1153198" y="177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1" name="Rectangle 760"/>
          <p:cNvSpPr/>
          <p:nvPr userDrawn="1"/>
        </p:nvSpPr>
        <p:spPr>
          <a:xfrm>
            <a:off x="793198" y="177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2" name="Rectangle 761"/>
          <p:cNvSpPr/>
          <p:nvPr userDrawn="1"/>
        </p:nvSpPr>
        <p:spPr>
          <a:xfrm>
            <a:off x="433198" y="177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3" name="Rectangle 762"/>
          <p:cNvSpPr/>
          <p:nvPr userDrawn="1"/>
        </p:nvSpPr>
        <p:spPr>
          <a:xfrm>
            <a:off x="73198" y="177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4" name="Rectangle 713"/>
          <p:cNvSpPr/>
          <p:nvPr userDrawn="1"/>
        </p:nvSpPr>
        <p:spPr>
          <a:xfrm>
            <a:off x="8712341" y="204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5" name="Rectangle 714"/>
          <p:cNvSpPr/>
          <p:nvPr userDrawn="1"/>
        </p:nvSpPr>
        <p:spPr>
          <a:xfrm>
            <a:off x="8352341" y="204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6" name="Rectangle 715"/>
          <p:cNvSpPr/>
          <p:nvPr userDrawn="1"/>
        </p:nvSpPr>
        <p:spPr>
          <a:xfrm>
            <a:off x="7992341" y="204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7" name="Rectangle 716"/>
          <p:cNvSpPr/>
          <p:nvPr userDrawn="1"/>
        </p:nvSpPr>
        <p:spPr>
          <a:xfrm>
            <a:off x="7632341" y="204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8" name="Rectangle 717"/>
          <p:cNvSpPr/>
          <p:nvPr userDrawn="1"/>
        </p:nvSpPr>
        <p:spPr>
          <a:xfrm>
            <a:off x="7272341" y="204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9" name="Rectangle 718"/>
          <p:cNvSpPr/>
          <p:nvPr userDrawn="1"/>
        </p:nvSpPr>
        <p:spPr>
          <a:xfrm>
            <a:off x="6912341" y="204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0" name="Rectangle 719"/>
          <p:cNvSpPr/>
          <p:nvPr userDrawn="1"/>
        </p:nvSpPr>
        <p:spPr>
          <a:xfrm>
            <a:off x="6552341" y="204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1" name="Rectangle 720"/>
          <p:cNvSpPr/>
          <p:nvPr userDrawn="1"/>
        </p:nvSpPr>
        <p:spPr>
          <a:xfrm>
            <a:off x="6192341" y="204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2" name="Rectangle 721"/>
          <p:cNvSpPr/>
          <p:nvPr userDrawn="1"/>
        </p:nvSpPr>
        <p:spPr>
          <a:xfrm>
            <a:off x="5832341" y="2044130"/>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3" name="Rectangle 722"/>
          <p:cNvSpPr/>
          <p:nvPr userDrawn="1"/>
        </p:nvSpPr>
        <p:spPr>
          <a:xfrm>
            <a:off x="5472341" y="204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4" name="Rectangle 723"/>
          <p:cNvSpPr/>
          <p:nvPr userDrawn="1"/>
        </p:nvSpPr>
        <p:spPr>
          <a:xfrm>
            <a:off x="5112341" y="204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5" name="Rectangle 724"/>
          <p:cNvSpPr/>
          <p:nvPr userDrawn="1"/>
        </p:nvSpPr>
        <p:spPr>
          <a:xfrm>
            <a:off x="4752341" y="204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6" name="Rectangle 725"/>
          <p:cNvSpPr/>
          <p:nvPr userDrawn="1"/>
        </p:nvSpPr>
        <p:spPr>
          <a:xfrm>
            <a:off x="4392341" y="204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7" name="Rectangle 726"/>
          <p:cNvSpPr/>
          <p:nvPr userDrawn="1"/>
        </p:nvSpPr>
        <p:spPr>
          <a:xfrm>
            <a:off x="4032341" y="204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8" name="Rectangle 727"/>
          <p:cNvSpPr/>
          <p:nvPr userDrawn="1"/>
        </p:nvSpPr>
        <p:spPr>
          <a:xfrm>
            <a:off x="3672341" y="204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9" name="Rectangle 728"/>
          <p:cNvSpPr/>
          <p:nvPr userDrawn="1"/>
        </p:nvSpPr>
        <p:spPr>
          <a:xfrm>
            <a:off x="3313207" y="204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0" name="Rectangle 729"/>
          <p:cNvSpPr/>
          <p:nvPr userDrawn="1"/>
        </p:nvSpPr>
        <p:spPr>
          <a:xfrm>
            <a:off x="2953207" y="204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1" name="Rectangle 730"/>
          <p:cNvSpPr/>
          <p:nvPr userDrawn="1"/>
        </p:nvSpPr>
        <p:spPr>
          <a:xfrm>
            <a:off x="2593207" y="204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2" name="Rectangle 731"/>
          <p:cNvSpPr/>
          <p:nvPr userDrawn="1"/>
        </p:nvSpPr>
        <p:spPr>
          <a:xfrm>
            <a:off x="2233207" y="204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3" name="Rectangle 732"/>
          <p:cNvSpPr/>
          <p:nvPr userDrawn="1"/>
        </p:nvSpPr>
        <p:spPr>
          <a:xfrm>
            <a:off x="1873207" y="204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4" name="Rectangle 733"/>
          <p:cNvSpPr/>
          <p:nvPr userDrawn="1"/>
        </p:nvSpPr>
        <p:spPr>
          <a:xfrm>
            <a:off x="1513207" y="204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5" name="Rectangle 734"/>
          <p:cNvSpPr/>
          <p:nvPr userDrawn="1"/>
        </p:nvSpPr>
        <p:spPr>
          <a:xfrm>
            <a:off x="1153207" y="204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6" name="Rectangle 735"/>
          <p:cNvSpPr/>
          <p:nvPr userDrawn="1"/>
        </p:nvSpPr>
        <p:spPr>
          <a:xfrm>
            <a:off x="793207" y="2043662"/>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7" name="Rectangle 736"/>
          <p:cNvSpPr/>
          <p:nvPr userDrawn="1"/>
        </p:nvSpPr>
        <p:spPr>
          <a:xfrm>
            <a:off x="433207" y="204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8" name="Rectangle 737"/>
          <p:cNvSpPr/>
          <p:nvPr userDrawn="1"/>
        </p:nvSpPr>
        <p:spPr>
          <a:xfrm>
            <a:off x="73207" y="204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9" name="Rectangle 688"/>
          <p:cNvSpPr/>
          <p:nvPr userDrawn="1"/>
        </p:nvSpPr>
        <p:spPr>
          <a:xfrm>
            <a:off x="8712025" y="231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0" name="Rectangle 689"/>
          <p:cNvSpPr/>
          <p:nvPr userDrawn="1"/>
        </p:nvSpPr>
        <p:spPr>
          <a:xfrm>
            <a:off x="8352025" y="231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1" name="Rectangle 690"/>
          <p:cNvSpPr/>
          <p:nvPr userDrawn="1"/>
        </p:nvSpPr>
        <p:spPr>
          <a:xfrm>
            <a:off x="7992025" y="231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2" name="Rectangle 691"/>
          <p:cNvSpPr/>
          <p:nvPr userDrawn="1"/>
        </p:nvSpPr>
        <p:spPr>
          <a:xfrm>
            <a:off x="7632025" y="231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3" name="Rectangle 692"/>
          <p:cNvSpPr/>
          <p:nvPr userDrawn="1"/>
        </p:nvSpPr>
        <p:spPr>
          <a:xfrm>
            <a:off x="7272025" y="231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4" name="Rectangle 693"/>
          <p:cNvSpPr/>
          <p:nvPr userDrawn="1"/>
        </p:nvSpPr>
        <p:spPr>
          <a:xfrm>
            <a:off x="6912025" y="231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5" name="Rectangle 694"/>
          <p:cNvSpPr/>
          <p:nvPr userDrawn="1"/>
        </p:nvSpPr>
        <p:spPr>
          <a:xfrm>
            <a:off x="6552025" y="231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6" name="Rectangle 695"/>
          <p:cNvSpPr/>
          <p:nvPr userDrawn="1"/>
        </p:nvSpPr>
        <p:spPr>
          <a:xfrm>
            <a:off x="6192025" y="231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7" name="Rectangle 696"/>
          <p:cNvSpPr/>
          <p:nvPr userDrawn="1"/>
        </p:nvSpPr>
        <p:spPr>
          <a:xfrm>
            <a:off x="5832025" y="231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8" name="Rectangle 697"/>
          <p:cNvSpPr/>
          <p:nvPr userDrawn="1"/>
        </p:nvSpPr>
        <p:spPr>
          <a:xfrm>
            <a:off x="5472025" y="231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9" name="Rectangle 698"/>
          <p:cNvSpPr/>
          <p:nvPr userDrawn="1"/>
        </p:nvSpPr>
        <p:spPr>
          <a:xfrm>
            <a:off x="5112025" y="231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0" name="Rectangle 699"/>
          <p:cNvSpPr/>
          <p:nvPr userDrawn="1"/>
        </p:nvSpPr>
        <p:spPr>
          <a:xfrm>
            <a:off x="4752025" y="231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1" name="Rectangle 700"/>
          <p:cNvSpPr/>
          <p:nvPr userDrawn="1"/>
        </p:nvSpPr>
        <p:spPr>
          <a:xfrm>
            <a:off x="4392025" y="231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2" name="Rectangle 701"/>
          <p:cNvSpPr/>
          <p:nvPr userDrawn="1"/>
        </p:nvSpPr>
        <p:spPr>
          <a:xfrm>
            <a:off x="4032025" y="231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3" name="Rectangle 702"/>
          <p:cNvSpPr/>
          <p:nvPr userDrawn="1"/>
        </p:nvSpPr>
        <p:spPr>
          <a:xfrm>
            <a:off x="3672025" y="231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4" name="Rectangle 703"/>
          <p:cNvSpPr/>
          <p:nvPr userDrawn="1"/>
        </p:nvSpPr>
        <p:spPr>
          <a:xfrm>
            <a:off x="3312891" y="231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5" name="Rectangle 704"/>
          <p:cNvSpPr/>
          <p:nvPr userDrawn="1"/>
        </p:nvSpPr>
        <p:spPr>
          <a:xfrm>
            <a:off x="2952891" y="231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6" name="Rectangle 705"/>
          <p:cNvSpPr/>
          <p:nvPr userDrawn="1"/>
        </p:nvSpPr>
        <p:spPr>
          <a:xfrm>
            <a:off x="2592891" y="231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7" name="Rectangle 706"/>
          <p:cNvSpPr/>
          <p:nvPr userDrawn="1"/>
        </p:nvSpPr>
        <p:spPr>
          <a:xfrm>
            <a:off x="2232891" y="231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8" name="Rectangle 707"/>
          <p:cNvSpPr/>
          <p:nvPr userDrawn="1"/>
        </p:nvSpPr>
        <p:spPr>
          <a:xfrm>
            <a:off x="1872891" y="231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9" name="Rectangle 708"/>
          <p:cNvSpPr/>
          <p:nvPr userDrawn="1"/>
        </p:nvSpPr>
        <p:spPr>
          <a:xfrm>
            <a:off x="1512891" y="231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0" name="Rectangle 709"/>
          <p:cNvSpPr/>
          <p:nvPr userDrawn="1"/>
        </p:nvSpPr>
        <p:spPr>
          <a:xfrm>
            <a:off x="1152891" y="231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1" name="Rectangle 710"/>
          <p:cNvSpPr/>
          <p:nvPr userDrawn="1"/>
        </p:nvSpPr>
        <p:spPr>
          <a:xfrm>
            <a:off x="792891" y="231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2" name="Rectangle 711"/>
          <p:cNvSpPr/>
          <p:nvPr userDrawn="1"/>
        </p:nvSpPr>
        <p:spPr>
          <a:xfrm>
            <a:off x="432891" y="231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3" name="Rectangle 712"/>
          <p:cNvSpPr/>
          <p:nvPr userDrawn="1"/>
        </p:nvSpPr>
        <p:spPr>
          <a:xfrm>
            <a:off x="72891" y="231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4" name="Rectangle 663"/>
          <p:cNvSpPr/>
          <p:nvPr userDrawn="1"/>
        </p:nvSpPr>
        <p:spPr>
          <a:xfrm>
            <a:off x="8712341" y="258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5" name="Rectangle 664"/>
          <p:cNvSpPr/>
          <p:nvPr userDrawn="1"/>
        </p:nvSpPr>
        <p:spPr>
          <a:xfrm>
            <a:off x="8352341" y="258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6" name="Rectangle 665"/>
          <p:cNvSpPr/>
          <p:nvPr userDrawn="1"/>
        </p:nvSpPr>
        <p:spPr>
          <a:xfrm>
            <a:off x="7992341" y="258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7" name="Rectangle 666"/>
          <p:cNvSpPr/>
          <p:nvPr userDrawn="1"/>
        </p:nvSpPr>
        <p:spPr>
          <a:xfrm>
            <a:off x="7632341" y="258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8" name="Rectangle 667"/>
          <p:cNvSpPr/>
          <p:nvPr userDrawn="1"/>
        </p:nvSpPr>
        <p:spPr>
          <a:xfrm>
            <a:off x="7272341" y="258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9" name="Rectangle 668"/>
          <p:cNvSpPr/>
          <p:nvPr userDrawn="1"/>
        </p:nvSpPr>
        <p:spPr>
          <a:xfrm>
            <a:off x="6912341" y="258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0" name="Rectangle 669"/>
          <p:cNvSpPr/>
          <p:nvPr userDrawn="1"/>
        </p:nvSpPr>
        <p:spPr>
          <a:xfrm>
            <a:off x="6552341" y="258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1" name="Rectangle 670"/>
          <p:cNvSpPr/>
          <p:nvPr userDrawn="1"/>
        </p:nvSpPr>
        <p:spPr>
          <a:xfrm>
            <a:off x="6192341" y="258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2" name="Rectangle 671"/>
          <p:cNvSpPr/>
          <p:nvPr userDrawn="1"/>
        </p:nvSpPr>
        <p:spPr>
          <a:xfrm>
            <a:off x="5832341" y="258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3" name="Rectangle 672"/>
          <p:cNvSpPr/>
          <p:nvPr userDrawn="1"/>
        </p:nvSpPr>
        <p:spPr>
          <a:xfrm>
            <a:off x="5472341" y="258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4" name="Rectangle 673"/>
          <p:cNvSpPr/>
          <p:nvPr userDrawn="1"/>
        </p:nvSpPr>
        <p:spPr>
          <a:xfrm>
            <a:off x="5112341" y="258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5" name="Rectangle 674"/>
          <p:cNvSpPr/>
          <p:nvPr userDrawn="1"/>
        </p:nvSpPr>
        <p:spPr>
          <a:xfrm>
            <a:off x="4752341" y="258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6" name="Rectangle 675"/>
          <p:cNvSpPr/>
          <p:nvPr userDrawn="1"/>
        </p:nvSpPr>
        <p:spPr>
          <a:xfrm>
            <a:off x="4392341" y="258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7" name="Rectangle 676"/>
          <p:cNvSpPr/>
          <p:nvPr userDrawn="1"/>
        </p:nvSpPr>
        <p:spPr>
          <a:xfrm>
            <a:off x="4032341" y="258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8" name="Rectangle 677"/>
          <p:cNvSpPr/>
          <p:nvPr userDrawn="1"/>
        </p:nvSpPr>
        <p:spPr>
          <a:xfrm>
            <a:off x="3672341" y="258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9" name="Rectangle 678"/>
          <p:cNvSpPr/>
          <p:nvPr userDrawn="1"/>
        </p:nvSpPr>
        <p:spPr>
          <a:xfrm>
            <a:off x="3313207" y="258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0" name="Rectangle 679"/>
          <p:cNvSpPr/>
          <p:nvPr userDrawn="1"/>
        </p:nvSpPr>
        <p:spPr>
          <a:xfrm>
            <a:off x="2953207" y="258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1" name="Rectangle 680"/>
          <p:cNvSpPr/>
          <p:nvPr userDrawn="1"/>
        </p:nvSpPr>
        <p:spPr>
          <a:xfrm>
            <a:off x="2593207" y="258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2" name="Rectangle 681"/>
          <p:cNvSpPr/>
          <p:nvPr userDrawn="1"/>
        </p:nvSpPr>
        <p:spPr>
          <a:xfrm>
            <a:off x="2233207" y="258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3" name="Rectangle 682"/>
          <p:cNvSpPr/>
          <p:nvPr userDrawn="1"/>
        </p:nvSpPr>
        <p:spPr>
          <a:xfrm>
            <a:off x="1873207" y="258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4" name="Rectangle 683"/>
          <p:cNvSpPr/>
          <p:nvPr userDrawn="1"/>
        </p:nvSpPr>
        <p:spPr>
          <a:xfrm>
            <a:off x="1513207" y="258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5" name="Rectangle 684"/>
          <p:cNvSpPr/>
          <p:nvPr userDrawn="1"/>
        </p:nvSpPr>
        <p:spPr>
          <a:xfrm>
            <a:off x="1153207" y="258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6" name="Rectangle 685"/>
          <p:cNvSpPr/>
          <p:nvPr userDrawn="1"/>
        </p:nvSpPr>
        <p:spPr>
          <a:xfrm>
            <a:off x="793207" y="258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7" name="Rectangle 686"/>
          <p:cNvSpPr/>
          <p:nvPr userDrawn="1"/>
        </p:nvSpPr>
        <p:spPr>
          <a:xfrm>
            <a:off x="433207" y="258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8" name="Rectangle 687"/>
          <p:cNvSpPr/>
          <p:nvPr userDrawn="1"/>
        </p:nvSpPr>
        <p:spPr>
          <a:xfrm>
            <a:off x="73207" y="258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9" name="Rectangle 638"/>
          <p:cNvSpPr/>
          <p:nvPr userDrawn="1"/>
        </p:nvSpPr>
        <p:spPr>
          <a:xfrm>
            <a:off x="8710793" y="285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0" name="Rectangle 639"/>
          <p:cNvSpPr/>
          <p:nvPr userDrawn="1"/>
        </p:nvSpPr>
        <p:spPr>
          <a:xfrm>
            <a:off x="8350793" y="285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1" name="Rectangle 640"/>
          <p:cNvSpPr/>
          <p:nvPr userDrawn="1"/>
        </p:nvSpPr>
        <p:spPr>
          <a:xfrm>
            <a:off x="7990793" y="285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2" name="Rectangle 641"/>
          <p:cNvSpPr/>
          <p:nvPr userDrawn="1"/>
        </p:nvSpPr>
        <p:spPr>
          <a:xfrm>
            <a:off x="7630793" y="285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3" name="Rectangle 642"/>
          <p:cNvSpPr/>
          <p:nvPr userDrawn="1"/>
        </p:nvSpPr>
        <p:spPr>
          <a:xfrm>
            <a:off x="7270793" y="285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4" name="Rectangle 643"/>
          <p:cNvSpPr/>
          <p:nvPr userDrawn="1"/>
        </p:nvSpPr>
        <p:spPr>
          <a:xfrm>
            <a:off x="6910793" y="285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5" name="Rectangle 644"/>
          <p:cNvSpPr/>
          <p:nvPr userDrawn="1"/>
        </p:nvSpPr>
        <p:spPr>
          <a:xfrm>
            <a:off x="6550793" y="285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6" name="Rectangle 645"/>
          <p:cNvSpPr/>
          <p:nvPr userDrawn="1"/>
        </p:nvSpPr>
        <p:spPr>
          <a:xfrm>
            <a:off x="6190793" y="285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7" name="Rectangle 646"/>
          <p:cNvSpPr/>
          <p:nvPr userDrawn="1"/>
        </p:nvSpPr>
        <p:spPr>
          <a:xfrm>
            <a:off x="5830793" y="285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8" name="Rectangle 647"/>
          <p:cNvSpPr/>
          <p:nvPr userDrawn="1"/>
        </p:nvSpPr>
        <p:spPr>
          <a:xfrm>
            <a:off x="5470793" y="285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9" name="Rectangle 648"/>
          <p:cNvSpPr/>
          <p:nvPr userDrawn="1"/>
        </p:nvSpPr>
        <p:spPr>
          <a:xfrm>
            <a:off x="5110793" y="285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0" name="Rectangle 649"/>
          <p:cNvSpPr/>
          <p:nvPr userDrawn="1"/>
        </p:nvSpPr>
        <p:spPr>
          <a:xfrm>
            <a:off x="4750793" y="285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1" name="Rectangle 650"/>
          <p:cNvSpPr/>
          <p:nvPr userDrawn="1"/>
        </p:nvSpPr>
        <p:spPr>
          <a:xfrm>
            <a:off x="4390793" y="285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2" name="Rectangle 651"/>
          <p:cNvSpPr/>
          <p:nvPr userDrawn="1"/>
        </p:nvSpPr>
        <p:spPr>
          <a:xfrm>
            <a:off x="4030793" y="285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3" name="Rectangle 652"/>
          <p:cNvSpPr/>
          <p:nvPr userDrawn="1"/>
        </p:nvSpPr>
        <p:spPr>
          <a:xfrm>
            <a:off x="3670793" y="285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4" name="Rectangle 653"/>
          <p:cNvSpPr/>
          <p:nvPr userDrawn="1"/>
        </p:nvSpPr>
        <p:spPr>
          <a:xfrm>
            <a:off x="3311659" y="285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5" name="Rectangle 654"/>
          <p:cNvSpPr/>
          <p:nvPr userDrawn="1"/>
        </p:nvSpPr>
        <p:spPr>
          <a:xfrm>
            <a:off x="2951659" y="285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6" name="Rectangle 655"/>
          <p:cNvSpPr/>
          <p:nvPr userDrawn="1"/>
        </p:nvSpPr>
        <p:spPr>
          <a:xfrm>
            <a:off x="2591659" y="285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7" name="Rectangle 656"/>
          <p:cNvSpPr/>
          <p:nvPr userDrawn="1"/>
        </p:nvSpPr>
        <p:spPr>
          <a:xfrm>
            <a:off x="2231659" y="285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8" name="Rectangle 657"/>
          <p:cNvSpPr/>
          <p:nvPr userDrawn="1"/>
        </p:nvSpPr>
        <p:spPr>
          <a:xfrm>
            <a:off x="1871659" y="285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9" name="Rectangle 658"/>
          <p:cNvSpPr/>
          <p:nvPr userDrawn="1"/>
        </p:nvSpPr>
        <p:spPr>
          <a:xfrm>
            <a:off x="1511659" y="285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0" name="Rectangle 659"/>
          <p:cNvSpPr/>
          <p:nvPr userDrawn="1"/>
        </p:nvSpPr>
        <p:spPr>
          <a:xfrm>
            <a:off x="1151659" y="285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1" name="Rectangle 660"/>
          <p:cNvSpPr/>
          <p:nvPr userDrawn="1"/>
        </p:nvSpPr>
        <p:spPr>
          <a:xfrm>
            <a:off x="791659" y="285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2" name="Rectangle 661"/>
          <p:cNvSpPr/>
          <p:nvPr userDrawn="1"/>
        </p:nvSpPr>
        <p:spPr>
          <a:xfrm>
            <a:off x="431659" y="285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3" name="Rectangle 662"/>
          <p:cNvSpPr/>
          <p:nvPr userDrawn="1"/>
        </p:nvSpPr>
        <p:spPr>
          <a:xfrm>
            <a:off x="71659" y="285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4" name="Rectangle 613"/>
          <p:cNvSpPr/>
          <p:nvPr userDrawn="1"/>
        </p:nvSpPr>
        <p:spPr>
          <a:xfrm>
            <a:off x="8712341" y="312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5" name="Rectangle 614"/>
          <p:cNvSpPr/>
          <p:nvPr userDrawn="1"/>
        </p:nvSpPr>
        <p:spPr>
          <a:xfrm>
            <a:off x="8352341" y="312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6" name="Rectangle 615"/>
          <p:cNvSpPr/>
          <p:nvPr userDrawn="1"/>
        </p:nvSpPr>
        <p:spPr>
          <a:xfrm>
            <a:off x="7992341" y="312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7" name="Rectangle 616"/>
          <p:cNvSpPr/>
          <p:nvPr userDrawn="1"/>
        </p:nvSpPr>
        <p:spPr>
          <a:xfrm>
            <a:off x="7632341" y="312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8" name="Rectangle 617"/>
          <p:cNvSpPr/>
          <p:nvPr userDrawn="1"/>
        </p:nvSpPr>
        <p:spPr>
          <a:xfrm>
            <a:off x="7272341" y="312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9" name="Rectangle 618"/>
          <p:cNvSpPr/>
          <p:nvPr userDrawn="1"/>
        </p:nvSpPr>
        <p:spPr>
          <a:xfrm>
            <a:off x="6912341" y="312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0" name="Rectangle 619"/>
          <p:cNvSpPr/>
          <p:nvPr userDrawn="1"/>
        </p:nvSpPr>
        <p:spPr>
          <a:xfrm>
            <a:off x="6552341" y="312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1" name="Rectangle 620"/>
          <p:cNvSpPr/>
          <p:nvPr userDrawn="1"/>
        </p:nvSpPr>
        <p:spPr>
          <a:xfrm>
            <a:off x="6192341" y="312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2" name="Rectangle 621"/>
          <p:cNvSpPr/>
          <p:nvPr userDrawn="1"/>
        </p:nvSpPr>
        <p:spPr>
          <a:xfrm>
            <a:off x="5832341" y="3124843"/>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3" name="Rectangle 622"/>
          <p:cNvSpPr/>
          <p:nvPr userDrawn="1"/>
        </p:nvSpPr>
        <p:spPr>
          <a:xfrm>
            <a:off x="5472341" y="312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4" name="Rectangle 623"/>
          <p:cNvSpPr/>
          <p:nvPr userDrawn="1"/>
        </p:nvSpPr>
        <p:spPr>
          <a:xfrm>
            <a:off x="5112341" y="312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5" name="Rectangle 624"/>
          <p:cNvSpPr/>
          <p:nvPr userDrawn="1"/>
        </p:nvSpPr>
        <p:spPr>
          <a:xfrm>
            <a:off x="4752341" y="312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6" name="Rectangle 625"/>
          <p:cNvSpPr/>
          <p:nvPr userDrawn="1"/>
        </p:nvSpPr>
        <p:spPr>
          <a:xfrm>
            <a:off x="4392341" y="312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7" name="Rectangle 626"/>
          <p:cNvSpPr/>
          <p:nvPr userDrawn="1"/>
        </p:nvSpPr>
        <p:spPr>
          <a:xfrm>
            <a:off x="4032341" y="312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8" name="Rectangle 627"/>
          <p:cNvSpPr/>
          <p:nvPr userDrawn="1"/>
        </p:nvSpPr>
        <p:spPr>
          <a:xfrm>
            <a:off x="3672341" y="312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9" name="Rectangle 628"/>
          <p:cNvSpPr/>
          <p:nvPr userDrawn="1"/>
        </p:nvSpPr>
        <p:spPr>
          <a:xfrm>
            <a:off x="3313207" y="312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0" name="Rectangle 629"/>
          <p:cNvSpPr/>
          <p:nvPr userDrawn="1"/>
        </p:nvSpPr>
        <p:spPr>
          <a:xfrm>
            <a:off x="2953207" y="312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1" name="Rectangle 630"/>
          <p:cNvSpPr/>
          <p:nvPr userDrawn="1"/>
        </p:nvSpPr>
        <p:spPr>
          <a:xfrm>
            <a:off x="2593207" y="312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2" name="Rectangle 631"/>
          <p:cNvSpPr/>
          <p:nvPr userDrawn="1"/>
        </p:nvSpPr>
        <p:spPr>
          <a:xfrm>
            <a:off x="2233207" y="312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3" name="Rectangle 632"/>
          <p:cNvSpPr/>
          <p:nvPr userDrawn="1"/>
        </p:nvSpPr>
        <p:spPr>
          <a:xfrm>
            <a:off x="1873207" y="312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4" name="Rectangle 633"/>
          <p:cNvSpPr/>
          <p:nvPr userDrawn="1"/>
        </p:nvSpPr>
        <p:spPr>
          <a:xfrm>
            <a:off x="1513207" y="312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5" name="Rectangle 634"/>
          <p:cNvSpPr/>
          <p:nvPr userDrawn="1"/>
        </p:nvSpPr>
        <p:spPr>
          <a:xfrm>
            <a:off x="1153207" y="312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6" name="Rectangle 635"/>
          <p:cNvSpPr/>
          <p:nvPr userDrawn="1"/>
        </p:nvSpPr>
        <p:spPr>
          <a:xfrm>
            <a:off x="793207" y="312437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7" name="Rectangle 636"/>
          <p:cNvSpPr/>
          <p:nvPr userDrawn="1"/>
        </p:nvSpPr>
        <p:spPr>
          <a:xfrm>
            <a:off x="433207" y="312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8" name="Rectangle 637"/>
          <p:cNvSpPr/>
          <p:nvPr userDrawn="1"/>
        </p:nvSpPr>
        <p:spPr>
          <a:xfrm>
            <a:off x="73207" y="312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13" name="Straight Connector 612"/>
          <p:cNvCxnSpPr>
            <a:stCxn id="745" idx="3"/>
          </p:cNvCxnSpPr>
          <p:nvPr userDrawn="1"/>
        </p:nvCxnSpPr>
        <p:spPr>
          <a:xfrm>
            <a:off x="6912332" y="1909129"/>
            <a:ext cx="9" cy="1630245"/>
          </a:xfrm>
          <a:prstGeom prst="line">
            <a:avLst/>
          </a:prstGeom>
          <a:ln w="3175">
            <a:noFill/>
          </a:ln>
        </p:spPr>
        <p:style>
          <a:lnRef idx="1">
            <a:schemeClr val="accent1"/>
          </a:lnRef>
          <a:fillRef idx="0">
            <a:schemeClr val="accent1"/>
          </a:fillRef>
          <a:effectRef idx="0">
            <a:schemeClr val="accent1"/>
          </a:effectRef>
          <a:fontRef idx="minor">
            <a:schemeClr val="tx1"/>
          </a:fontRef>
        </p:style>
      </p:cxnSp>
      <p:sp>
        <p:nvSpPr>
          <p:cNvPr id="897" name="Rectangle 896"/>
          <p:cNvSpPr/>
          <p:nvPr userDrawn="1"/>
        </p:nvSpPr>
        <p:spPr>
          <a:xfrm>
            <a:off x="8712332" y="339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8" name="Rectangle 897"/>
          <p:cNvSpPr/>
          <p:nvPr userDrawn="1"/>
        </p:nvSpPr>
        <p:spPr>
          <a:xfrm>
            <a:off x="8352332" y="339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9" name="Rectangle 898"/>
          <p:cNvSpPr/>
          <p:nvPr userDrawn="1"/>
        </p:nvSpPr>
        <p:spPr>
          <a:xfrm>
            <a:off x="7992332" y="339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0" name="Rectangle 899"/>
          <p:cNvSpPr/>
          <p:nvPr userDrawn="1"/>
        </p:nvSpPr>
        <p:spPr>
          <a:xfrm>
            <a:off x="7632332" y="339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1" name="Rectangle 900"/>
          <p:cNvSpPr/>
          <p:nvPr userDrawn="1"/>
        </p:nvSpPr>
        <p:spPr>
          <a:xfrm>
            <a:off x="7272332" y="339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2" name="Rectangle 901"/>
          <p:cNvSpPr/>
          <p:nvPr userDrawn="1"/>
        </p:nvSpPr>
        <p:spPr>
          <a:xfrm>
            <a:off x="6912332" y="339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3" name="Rectangle 902"/>
          <p:cNvSpPr/>
          <p:nvPr userDrawn="1"/>
        </p:nvSpPr>
        <p:spPr>
          <a:xfrm>
            <a:off x="6552332" y="339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4" name="Rectangle 903"/>
          <p:cNvSpPr/>
          <p:nvPr userDrawn="1"/>
        </p:nvSpPr>
        <p:spPr>
          <a:xfrm>
            <a:off x="6192332" y="339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5" name="Rectangle 904"/>
          <p:cNvSpPr/>
          <p:nvPr userDrawn="1"/>
        </p:nvSpPr>
        <p:spPr>
          <a:xfrm>
            <a:off x="5832332" y="339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6" name="Rectangle 905"/>
          <p:cNvSpPr/>
          <p:nvPr userDrawn="1"/>
        </p:nvSpPr>
        <p:spPr>
          <a:xfrm>
            <a:off x="5472332" y="339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7" name="Rectangle 906"/>
          <p:cNvSpPr/>
          <p:nvPr userDrawn="1"/>
        </p:nvSpPr>
        <p:spPr>
          <a:xfrm>
            <a:off x="5112332" y="339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8" name="Rectangle 907"/>
          <p:cNvSpPr/>
          <p:nvPr userDrawn="1"/>
        </p:nvSpPr>
        <p:spPr>
          <a:xfrm>
            <a:off x="4752332" y="339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9" name="Rectangle 908"/>
          <p:cNvSpPr/>
          <p:nvPr userDrawn="1"/>
        </p:nvSpPr>
        <p:spPr>
          <a:xfrm>
            <a:off x="4392332" y="339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0" name="Rectangle 909"/>
          <p:cNvSpPr/>
          <p:nvPr userDrawn="1"/>
        </p:nvSpPr>
        <p:spPr>
          <a:xfrm>
            <a:off x="4032332" y="339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1" name="Rectangle 910"/>
          <p:cNvSpPr/>
          <p:nvPr userDrawn="1"/>
        </p:nvSpPr>
        <p:spPr>
          <a:xfrm>
            <a:off x="3672332" y="339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2" name="Rectangle 911"/>
          <p:cNvSpPr/>
          <p:nvPr userDrawn="1"/>
        </p:nvSpPr>
        <p:spPr>
          <a:xfrm>
            <a:off x="3313198" y="339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3" name="Rectangle 912"/>
          <p:cNvSpPr/>
          <p:nvPr userDrawn="1"/>
        </p:nvSpPr>
        <p:spPr>
          <a:xfrm>
            <a:off x="2953198" y="339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4" name="Rectangle 913"/>
          <p:cNvSpPr/>
          <p:nvPr userDrawn="1"/>
        </p:nvSpPr>
        <p:spPr>
          <a:xfrm>
            <a:off x="2593198" y="339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5" name="Rectangle 914"/>
          <p:cNvSpPr/>
          <p:nvPr userDrawn="1"/>
        </p:nvSpPr>
        <p:spPr>
          <a:xfrm>
            <a:off x="2233198" y="339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6" name="Rectangle 915"/>
          <p:cNvSpPr/>
          <p:nvPr userDrawn="1"/>
        </p:nvSpPr>
        <p:spPr>
          <a:xfrm>
            <a:off x="1873198" y="339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7" name="Rectangle 916"/>
          <p:cNvSpPr/>
          <p:nvPr userDrawn="1"/>
        </p:nvSpPr>
        <p:spPr>
          <a:xfrm>
            <a:off x="1513198" y="339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8" name="Rectangle 917"/>
          <p:cNvSpPr/>
          <p:nvPr userDrawn="1"/>
        </p:nvSpPr>
        <p:spPr>
          <a:xfrm>
            <a:off x="1153198" y="339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9" name="Rectangle 918"/>
          <p:cNvSpPr/>
          <p:nvPr userDrawn="1"/>
        </p:nvSpPr>
        <p:spPr>
          <a:xfrm>
            <a:off x="793198" y="339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20" name="Rectangle 919"/>
          <p:cNvSpPr/>
          <p:nvPr userDrawn="1"/>
        </p:nvSpPr>
        <p:spPr>
          <a:xfrm>
            <a:off x="433198" y="339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21" name="Rectangle 920"/>
          <p:cNvSpPr/>
          <p:nvPr userDrawn="1"/>
        </p:nvSpPr>
        <p:spPr>
          <a:xfrm>
            <a:off x="73198" y="339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2" name="Rectangle 871"/>
          <p:cNvSpPr/>
          <p:nvPr userDrawn="1"/>
        </p:nvSpPr>
        <p:spPr>
          <a:xfrm>
            <a:off x="8712341" y="366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3" name="Rectangle 872"/>
          <p:cNvSpPr/>
          <p:nvPr userDrawn="1"/>
        </p:nvSpPr>
        <p:spPr>
          <a:xfrm>
            <a:off x="8352341" y="366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4" name="Rectangle 873"/>
          <p:cNvSpPr/>
          <p:nvPr userDrawn="1"/>
        </p:nvSpPr>
        <p:spPr>
          <a:xfrm>
            <a:off x="7992341" y="366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5" name="Rectangle 874"/>
          <p:cNvSpPr/>
          <p:nvPr userDrawn="1"/>
        </p:nvSpPr>
        <p:spPr>
          <a:xfrm>
            <a:off x="7632341" y="366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6" name="Rectangle 875"/>
          <p:cNvSpPr/>
          <p:nvPr userDrawn="1"/>
        </p:nvSpPr>
        <p:spPr>
          <a:xfrm>
            <a:off x="7272341" y="366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7" name="Rectangle 876"/>
          <p:cNvSpPr/>
          <p:nvPr userDrawn="1"/>
        </p:nvSpPr>
        <p:spPr>
          <a:xfrm>
            <a:off x="6912341" y="366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8" name="Rectangle 877"/>
          <p:cNvSpPr/>
          <p:nvPr userDrawn="1"/>
        </p:nvSpPr>
        <p:spPr>
          <a:xfrm>
            <a:off x="6552341" y="366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9" name="Rectangle 878"/>
          <p:cNvSpPr/>
          <p:nvPr userDrawn="1"/>
        </p:nvSpPr>
        <p:spPr>
          <a:xfrm>
            <a:off x="6192341" y="366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0" name="Rectangle 879"/>
          <p:cNvSpPr/>
          <p:nvPr userDrawn="1"/>
        </p:nvSpPr>
        <p:spPr>
          <a:xfrm>
            <a:off x="5832341" y="3665556"/>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1" name="Rectangle 880"/>
          <p:cNvSpPr/>
          <p:nvPr userDrawn="1"/>
        </p:nvSpPr>
        <p:spPr>
          <a:xfrm>
            <a:off x="5472341" y="366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2" name="Rectangle 881"/>
          <p:cNvSpPr/>
          <p:nvPr userDrawn="1"/>
        </p:nvSpPr>
        <p:spPr>
          <a:xfrm>
            <a:off x="5112341" y="366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3" name="Rectangle 882"/>
          <p:cNvSpPr/>
          <p:nvPr userDrawn="1"/>
        </p:nvSpPr>
        <p:spPr>
          <a:xfrm>
            <a:off x="4752341" y="366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4" name="Rectangle 883"/>
          <p:cNvSpPr/>
          <p:nvPr userDrawn="1"/>
        </p:nvSpPr>
        <p:spPr>
          <a:xfrm>
            <a:off x="4392341" y="366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5" name="Rectangle 884"/>
          <p:cNvSpPr/>
          <p:nvPr userDrawn="1"/>
        </p:nvSpPr>
        <p:spPr>
          <a:xfrm>
            <a:off x="4032341" y="366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6" name="Rectangle 885"/>
          <p:cNvSpPr/>
          <p:nvPr userDrawn="1"/>
        </p:nvSpPr>
        <p:spPr>
          <a:xfrm>
            <a:off x="3672341" y="366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7" name="Rectangle 886"/>
          <p:cNvSpPr/>
          <p:nvPr userDrawn="1"/>
        </p:nvSpPr>
        <p:spPr>
          <a:xfrm>
            <a:off x="3313207" y="366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8" name="Rectangle 887"/>
          <p:cNvSpPr/>
          <p:nvPr userDrawn="1"/>
        </p:nvSpPr>
        <p:spPr>
          <a:xfrm>
            <a:off x="2953207" y="366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9" name="Rectangle 888"/>
          <p:cNvSpPr/>
          <p:nvPr userDrawn="1"/>
        </p:nvSpPr>
        <p:spPr>
          <a:xfrm>
            <a:off x="2593207" y="366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0" name="Rectangle 889"/>
          <p:cNvSpPr/>
          <p:nvPr userDrawn="1"/>
        </p:nvSpPr>
        <p:spPr>
          <a:xfrm>
            <a:off x="2233207" y="366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1" name="Rectangle 890"/>
          <p:cNvSpPr/>
          <p:nvPr userDrawn="1"/>
        </p:nvSpPr>
        <p:spPr>
          <a:xfrm>
            <a:off x="1873207" y="366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2" name="Rectangle 891"/>
          <p:cNvSpPr/>
          <p:nvPr userDrawn="1"/>
        </p:nvSpPr>
        <p:spPr>
          <a:xfrm>
            <a:off x="1513207" y="366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3" name="Rectangle 892"/>
          <p:cNvSpPr/>
          <p:nvPr userDrawn="1"/>
        </p:nvSpPr>
        <p:spPr>
          <a:xfrm>
            <a:off x="1153207" y="366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4" name="Rectangle 893"/>
          <p:cNvSpPr/>
          <p:nvPr userDrawn="1"/>
        </p:nvSpPr>
        <p:spPr>
          <a:xfrm>
            <a:off x="793207" y="3665088"/>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5" name="Rectangle 894"/>
          <p:cNvSpPr/>
          <p:nvPr userDrawn="1"/>
        </p:nvSpPr>
        <p:spPr>
          <a:xfrm>
            <a:off x="433207" y="366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6" name="Rectangle 895"/>
          <p:cNvSpPr/>
          <p:nvPr userDrawn="1"/>
        </p:nvSpPr>
        <p:spPr>
          <a:xfrm>
            <a:off x="73207" y="366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7" name="Rectangle 846"/>
          <p:cNvSpPr/>
          <p:nvPr userDrawn="1"/>
        </p:nvSpPr>
        <p:spPr>
          <a:xfrm>
            <a:off x="8712025" y="393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8" name="Rectangle 847"/>
          <p:cNvSpPr/>
          <p:nvPr userDrawn="1"/>
        </p:nvSpPr>
        <p:spPr>
          <a:xfrm>
            <a:off x="8352025" y="393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9" name="Rectangle 848"/>
          <p:cNvSpPr/>
          <p:nvPr userDrawn="1"/>
        </p:nvSpPr>
        <p:spPr>
          <a:xfrm>
            <a:off x="7992025" y="393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0" name="Rectangle 849"/>
          <p:cNvSpPr/>
          <p:nvPr userDrawn="1"/>
        </p:nvSpPr>
        <p:spPr>
          <a:xfrm>
            <a:off x="7632025" y="393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1" name="Rectangle 850"/>
          <p:cNvSpPr/>
          <p:nvPr userDrawn="1"/>
        </p:nvSpPr>
        <p:spPr>
          <a:xfrm>
            <a:off x="7272025" y="393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2" name="Rectangle 851"/>
          <p:cNvSpPr/>
          <p:nvPr userDrawn="1"/>
        </p:nvSpPr>
        <p:spPr>
          <a:xfrm>
            <a:off x="6912025" y="393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3" name="Rectangle 852"/>
          <p:cNvSpPr/>
          <p:nvPr userDrawn="1"/>
        </p:nvSpPr>
        <p:spPr>
          <a:xfrm>
            <a:off x="6552025" y="393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4" name="Rectangle 853"/>
          <p:cNvSpPr/>
          <p:nvPr userDrawn="1"/>
        </p:nvSpPr>
        <p:spPr>
          <a:xfrm>
            <a:off x="6192025" y="393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5" name="Rectangle 854"/>
          <p:cNvSpPr/>
          <p:nvPr userDrawn="1"/>
        </p:nvSpPr>
        <p:spPr>
          <a:xfrm>
            <a:off x="5832025" y="393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6" name="Rectangle 855"/>
          <p:cNvSpPr/>
          <p:nvPr userDrawn="1"/>
        </p:nvSpPr>
        <p:spPr>
          <a:xfrm>
            <a:off x="5472025" y="393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7" name="Rectangle 856"/>
          <p:cNvSpPr/>
          <p:nvPr userDrawn="1"/>
        </p:nvSpPr>
        <p:spPr>
          <a:xfrm>
            <a:off x="5112025" y="393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8" name="Rectangle 857"/>
          <p:cNvSpPr/>
          <p:nvPr userDrawn="1"/>
        </p:nvSpPr>
        <p:spPr>
          <a:xfrm>
            <a:off x="4752025" y="393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9" name="Rectangle 858"/>
          <p:cNvSpPr/>
          <p:nvPr userDrawn="1"/>
        </p:nvSpPr>
        <p:spPr>
          <a:xfrm>
            <a:off x="4392025" y="393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0" name="Rectangle 859"/>
          <p:cNvSpPr/>
          <p:nvPr userDrawn="1"/>
        </p:nvSpPr>
        <p:spPr>
          <a:xfrm>
            <a:off x="4032025" y="393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1" name="Rectangle 860"/>
          <p:cNvSpPr/>
          <p:nvPr userDrawn="1"/>
        </p:nvSpPr>
        <p:spPr>
          <a:xfrm>
            <a:off x="3672025" y="393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2" name="Rectangle 861"/>
          <p:cNvSpPr/>
          <p:nvPr userDrawn="1"/>
        </p:nvSpPr>
        <p:spPr>
          <a:xfrm>
            <a:off x="3312891" y="393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3" name="Rectangle 862"/>
          <p:cNvSpPr/>
          <p:nvPr userDrawn="1"/>
        </p:nvSpPr>
        <p:spPr>
          <a:xfrm>
            <a:off x="2952891" y="393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4" name="Rectangle 863"/>
          <p:cNvSpPr/>
          <p:nvPr userDrawn="1"/>
        </p:nvSpPr>
        <p:spPr>
          <a:xfrm>
            <a:off x="2592891" y="393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5" name="Rectangle 864"/>
          <p:cNvSpPr/>
          <p:nvPr userDrawn="1"/>
        </p:nvSpPr>
        <p:spPr>
          <a:xfrm>
            <a:off x="2232891" y="393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6" name="Rectangle 865"/>
          <p:cNvSpPr/>
          <p:nvPr userDrawn="1"/>
        </p:nvSpPr>
        <p:spPr>
          <a:xfrm>
            <a:off x="1872891" y="393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7" name="Rectangle 866"/>
          <p:cNvSpPr/>
          <p:nvPr userDrawn="1"/>
        </p:nvSpPr>
        <p:spPr>
          <a:xfrm>
            <a:off x="1512891" y="393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8" name="Rectangle 867"/>
          <p:cNvSpPr/>
          <p:nvPr userDrawn="1"/>
        </p:nvSpPr>
        <p:spPr>
          <a:xfrm>
            <a:off x="1152891" y="393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9" name="Rectangle 868"/>
          <p:cNvSpPr/>
          <p:nvPr userDrawn="1"/>
        </p:nvSpPr>
        <p:spPr>
          <a:xfrm>
            <a:off x="792891" y="393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0" name="Rectangle 869"/>
          <p:cNvSpPr/>
          <p:nvPr userDrawn="1"/>
        </p:nvSpPr>
        <p:spPr>
          <a:xfrm>
            <a:off x="432891" y="393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1" name="Rectangle 870"/>
          <p:cNvSpPr/>
          <p:nvPr userDrawn="1"/>
        </p:nvSpPr>
        <p:spPr>
          <a:xfrm>
            <a:off x="72891" y="393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2" name="Rectangle 821"/>
          <p:cNvSpPr/>
          <p:nvPr userDrawn="1"/>
        </p:nvSpPr>
        <p:spPr>
          <a:xfrm>
            <a:off x="8712341" y="420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3" name="Rectangle 822"/>
          <p:cNvSpPr/>
          <p:nvPr userDrawn="1"/>
        </p:nvSpPr>
        <p:spPr>
          <a:xfrm>
            <a:off x="8352341" y="420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4" name="Rectangle 823"/>
          <p:cNvSpPr/>
          <p:nvPr userDrawn="1"/>
        </p:nvSpPr>
        <p:spPr>
          <a:xfrm>
            <a:off x="7992341" y="420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5" name="Rectangle 824"/>
          <p:cNvSpPr/>
          <p:nvPr userDrawn="1"/>
        </p:nvSpPr>
        <p:spPr>
          <a:xfrm>
            <a:off x="7632341" y="420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6" name="Rectangle 825"/>
          <p:cNvSpPr/>
          <p:nvPr userDrawn="1"/>
        </p:nvSpPr>
        <p:spPr>
          <a:xfrm>
            <a:off x="7272341" y="420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7" name="Rectangle 826"/>
          <p:cNvSpPr/>
          <p:nvPr userDrawn="1"/>
        </p:nvSpPr>
        <p:spPr>
          <a:xfrm>
            <a:off x="6912341" y="420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8" name="Rectangle 827"/>
          <p:cNvSpPr/>
          <p:nvPr userDrawn="1"/>
        </p:nvSpPr>
        <p:spPr>
          <a:xfrm>
            <a:off x="6552341" y="420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9" name="Rectangle 828"/>
          <p:cNvSpPr/>
          <p:nvPr userDrawn="1"/>
        </p:nvSpPr>
        <p:spPr>
          <a:xfrm>
            <a:off x="6192341" y="420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0" name="Rectangle 829"/>
          <p:cNvSpPr/>
          <p:nvPr userDrawn="1"/>
        </p:nvSpPr>
        <p:spPr>
          <a:xfrm>
            <a:off x="5832341" y="420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1" name="Rectangle 830"/>
          <p:cNvSpPr/>
          <p:nvPr userDrawn="1"/>
        </p:nvSpPr>
        <p:spPr>
          <a:xfrm>
            <a:off x="5472341" y="420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2" name="Rectangle 831"/>
          <p:cNvSpPr/>
          <p:nvPr userDrawn="1"/>
        </p:nvSpPr>
        <p:spPr>
          <a:xfrm>
            <a:off x="5112341" y="420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3" name="Rectangle 832"/>
          <p:cNvSpPr/>
          <p:nvPr userDrawn="1"/>
        </p:nvSpPr>
        <p:spPr>
          <a:xfrm>
            <a:off x="4752341" y="420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4" name="Rectangle 833"/>
          <p:cNvSpPr/>
          <p:nvPr userDrawn="1"/>
        </p:nvSpPr>
        <p:spPr>
          <a:xfrm>
            <a:off x="4392341" y="420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5" name="Rectangle 834"/>
          <p:cNvSpPr/>
          <p:nvPr userDrawn="1"/>
        </p:nvSpPr>
        <p:spPr>
          <a:xfrm>
            <a:off x="4032341" y="420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6" name="Rectangle 835"/>
          <p:cNvSpPr/>
          <p:nvPr userDrawn="1"/>
        </p:nvSpPr>
        <p:spPr>
          <a:xfrm>
            <a:off x="3672341" y="420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7" name="Rectangle 836"/>
          <p:cNvSpPr/>
          <p:nvPr userDrawn="1"/>
        </p:nvSpPr>
        <p:spPr>
          <a:xfrm>
            <a:off x="3313207" y="420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8" name="Rectangle 837"/>
          <p:cNvSpPr/>
          <p:nvPr userDrawn="1"/>
        </p:nvSpPr>
        <p:spPr>
          <a:xfrm>
            <a:off x="2953207" y="420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9" name="Rectangle 838"/>
          <p:cNvSpPr/>
          <p:nvPr userDrawn="1"/>
        </p:nvSpPr>
        <p:spPr>
          <a:xfrm>
            <a:off x="2593207" y="420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0" name="Rectangle 839"/>
          <p:cNvSpPr/>
          <p:nvPr userDrawn="1"/>
        </p:nvSpPr>
        <p:spPr>
          <a:xfrm>
            <a:off x="2233207" y="420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1" name="Rectangle 840"/>
          <p:cNvSpPr/>
          <p:nvPr userDrawn="1"/>
        </p:nvSpPr>
        <p:spPr>
          <a:xfrm>
            <a:off x="1873207" y="420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2" name="Rectangle 841"/>
          <p:cNvSpPr/>
          <p:nvPr userDrawn="1"/>
        </p:nvSpPr>
        <p:spPr>
          <a:xfrm>
            <a:off x="1513207" y="420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3" name="Rectangle 842"/>
          <p:cNvSpPr/>
          <p:nvPr userDrawn="1"/>
        </p:nvSpPr>
        <p:spPr>
          <a:xfrm>
            <a:off x="1153207" y="420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4" name="Rectangle 843"/>
          <p:cNvSpPr/>
          <p:nvPr userDrawn="1"/>
        </p:nvSpPr>
        <p:spPr>
          <a:xfrm>
            <a:off x="793207" y="420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5" name="Rectangle 844"/>
          <p:cNvSpPr/>
          <p:nvPr userDrawn="1"/>
        </p:nvSpPr>
        <p:spPr>
          <a:xfrm>
            <a:off x="433207" y="420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6" name="Rectangle 845"/>
          <p:cNvSpPr/>
          <p:nvPr userDrawn="1"/>
        </p:nvSpPr>
        <p:spPr>
          <a:xfrm>
            <a:off x="73207" y="420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7" name="Rectangle 796"/>
          <p:cNvSpPr/>
          <p:nvPr userDrawn="1"/>
        </p:nvSpPr>
        <p:spPr>
          <a:xfrm>
            <a:off x="8710793" y="447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8" name="Rectangle 797"/>
          <p:cNvSpPr/>
          <p:nvPr userDrawn="1"/>
        </p:nvSpPr>
        <p:spPr>
          <a:xfrm>
            <a:off x="8350793" y="447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9" name="Rectangle 798"/>
          <p:cNvSpPr/>
          <p:nvPr userDrawn="1"/>
        </p:nvSpPr>
        <p:spPr>
          <a:xfrm>
            <a:off x="7990793" y="447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0" name="Rectangle 799"/>
          <p:cNvSpPr/>
          <p:nvPr userDrawn="1"/>
        </p:nvSpPr>
        <p:spPr>
          <a:xfrm>
            <a:off x="7630793" y="447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1" name="Rectangle 800"/>
          <p:cNvSpPr/>
          <p:nvPr userDrawn="1"/>
        </p:nvSpPr>
        <p:spPr>
          <a:xfrm>
            <a:off x="7270793" y="447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2" name="Rectangle 801"/>
          <p:cNvSpPr/>
          <p:nvPr userDrawn="1"/>
        </p:nvSpPr>
        <p:spPr>
          <a:xfrm>
            <a:off x="6910793" y="447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3" name="Rectangle 802"/>
          <p:cNvSpPr/>
          <p:nvPr userDrawn="1"/>
        </p:nvSpPr>
        <p:spPr>
          <a:xfrm>
            <a:off x="6550793" y="447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4" name="Rectangle 803"/>
          <p:cNvSpPr/>
          <p:nvPr userDrawn="1"/>
        </p:nvSpPr>
        <p:spPr>
          <a:xfrm>
            <a:off x="6190793" y="447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5" name="Rectangle 804"/>
          <p:cNvSpPr/>
          <p:nvPr userDrawn="1"/>
        </p:nvSpPr>
        <p:spPr>
          <a:xfrm>
            <a:off x="5830793" y="447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6" name="Rectangle 805"/>
          <p:cNvSpPr/>
          <p:nvPr userDrawn="1"/>
        </p:nvSpPr>
        <p:spPr>
          <a:xfrm>
            <a:off x="5470793" y="447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7" name="Rectangle 806"/>
          <p:cNvSpPr/>
          <p:nvPr userDrawn="1"/>
        </p:nvSpPr>
        <p:spPr>
          <a:xfrm>
            <a:off x="5110793" y="447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8" name="Rectangle 807"/>
          <p:cNvSpPr/>
          <p:nvPr userDrawn="1"/>
        </p:nvSpPr>
        <p:spPr>
          <a:xfrm>
            <a:off x="4750793" y="447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9" name="Rectangle 808"/>
          <p:cNvSpPr/>
          <p:nvPr userDrawn="1"/>
        </p:nvSpPr>
        <p:spPr>
          <a:xfrm>
            <a:off x="4390793" y="447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0" name="Rectangle 809"/>
          <p:cNvSpPr/>
          <p:nvPr userDrawn="1"/>
        </p:nvSpPr>
        <p:spPr>
          <a:xfrm>
            <a:off x="4030793" y="447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1" name="Rectangle 810"/>
          <p:cNvSpPr/>
          <p:nvPr userDrawn="1"/>
        </p:nvSpPr>
        <p:spPr>
          <a:xfrm>
            <a:off x="3670793" y="447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2" name="Rectangle 811"/>
          <p:cNvSpPr/>
          <p:nvPr userDrawn="1"/>
        </p:nvSpPr>
        <p:spPr>
          <a:xfrm>
            <a:off x="3311659" y="447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3" name="Rectangle 812"/>
          <p:cNvSpPr/>
          <p:nvPr userDrawn="1"/>
        </p:nvSpPr>
        <p:spPr>
          <a:xfrm>
            <a:off x="2951659" y="447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4" name="Rectangle 813"/>
          <p:cNvSpPr/>
          <p:nvPr userDrawn="1"/>
        </p:nvSpPr>
        <p:spPr>
          <a:xfrm>
            <a:off x="2591659" y="447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5" name="Rectangle 814"/>
          <p:cNvSpPr/>
          <p:nvPr userDrawn="1"/>
        </p:nvSpPr>
        <p:spPr>
          <a:xfrm>
            <a:off x="2231659" y="447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6" name="Rectangle 815"/>
          <p:cNvSpPr/>
          <p:nvPr userDrawn="1"/>
        </p:nvSpPr>
        <p:spPr>
          <a:xfrm>
            <a:off x="1871659" y="447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7" name="Rectangle 816"/>
          <p:cNvSpPr/>
          <p:nvPr userDrawn="1"/>
        </p:nvSpPr>
        <p:spPr>
          <a:xfrm>
            <a:off x="1511659" y="447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8" name="Rectangle 817"/>
          <p:cNvSpPr/>
          <p:nvPr userDrawn="1"/>
        </p:nvSpPr>
        <p:spPr>
          <a:xfrm>
            <a:off x="1151659" y="447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9" name="Rectangle 818"/>
          <p:cNvSpPr/>
          <p:nvPr userDrawn="1"/>
        </p:nvSpPr>
        <p:spPr>
          <a:xfrm>
            <a:off x="791659" y="447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0" name="Rectangle 819"/>
          <p:cNvSpPr/>
          <p:nvPr userDrawn="1"/>
        </p:nvSpPr>
        <p:spPr>
          <a:xfrm>
            <a:off x="431659" y="447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1" name="Rectangle 820"/>
          <p:cNvSpPr/>
          <p:nvPr userDrawn="1"/>
        </p:nvSpPr>
        <p:spPr>
          <a:xfrm>
            <a:off x="71659" y="447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2" name="Rectangle 771"/>
          <p:cNvSpPr/>
          <p:nvPr userDrawn="1"/>
        </p:nvSpPr>
        <p:spPr>
          <a:xfrm>
            <a:off x="8712341" y="474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3" name="Rectangle 772"/>
          <p:cNvSpPr/>
          <p:nvPr userDrawn="1"/>
        </p:nvSpPr>
        <p:spPr>
          <a:xfrm>
            <a:off x="8352341" y="474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4" name="Rectangle 773"/>
          <p:cNvSpPr/>
          <p:nvPr userDrawn="1"/>
        </p:nvSpPr>
        <p:spPr>
          <a:xfrm>
            <a:off x="7992341" y="474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5" name="Rectangle 774"/>
          <p:cNvSpPr/>
          <p:nvPr userDrawn="1"/>
        </p:nvSpPr>
        <p:spPr>
          <a:xfrm>
            <a:off x="7632341" y="474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6" name="Rectangle 775"/>
          <p:cNvSpPr/>
          <p:nvPr userDrawn="1"/>
        </p:nvSpPr>
        <p:spPr>
          <a:xfrm>
            <a:off x="7272341" y="474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7" name="Rectangle 776"/>
          <p:cNvSpPr/>
          <p:nvPr userDrawn="1"/>
        </p:nvSpPr>
        <p:spPr>
          <a:xfrm>
            <a:off x="6912341" y="474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8" name="Rectangle 777"/>
          <p:cNvSpPr/>
          <p:nvPr userDrawn="1"/>
        </p:nvSpPr>
        <p:spPr>
          <a:xfrm>
            <a:off x="6552341" y="474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9" name="Rectangle 778"/>
          <p:cNvSpPr/>
          <p:nvPr userDrawn="1"/>
        </p:nvSpPr>
        <p:spPr>
          <a:xfrm>
            <a:off x="6192341" y="474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0" name="Rectangle 779"/>
          <p:cNvSpPr/>
          <p:nvPr userDrawn="1"/>
        </p:nvSpPr>
        <p:spPr>
          <a:xfrm>
            <a:off x="5832341" y="4746269"/>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1" name="Rectangle 780"/>
          <p:cNvSpPr/>
          <p:nvPr userDrawn="1"/>
        </p:nvSpPr>
        <p:spPr>
          <a:xfrm>
            <a:off x="5472341" y="474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2" name="Rectangle 781"/>
          <p:cNvSpPr/>
          <p:nvPr userDrawn="1"/>
        </p:nvSpPr>
        <p:spPr>
          <a:xfrm>
            <a:off x="5112341" y="474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3" name="Rectangle 782"/>
          <p:cNvSpPr/>
          <p:nvPr userDrawn="1"/>
        </p:nvSpPr>
        <p:spPr>
          <a:xfrm>
            <a:off x="4752341" y="474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4" name="Rectangle 783"/>
          <p:cNvSpPr/>
          <p:nvPr userDrawn="1"/>
        </p:nvSpPr>
        <p:spPr>
          <a:xfrm>
            <a:off x="4392341" y="474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5" name="Rectangle 784"/>
          <p:cNvSpPr/>
          <p:nvPr userDrawn="1"/>
        </p:nvSpPr>
        <p:spPr>
          <a:xfrm>
            <a:off x="4032341" y="474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6" name="Rectangle 785"/>
          <p:cNvSpPr/>
          <p:nvPr userDrawn="1"/>
        </p:nvSpPr>
        <p:spPr>
          <a:xfrm>
            <a:off x="3672341" y="474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7" name="Rectangle 786"/>
          <p:cNvSpPr/>
          <p:nvPr userDrawn="1"/>
        </p:nvSpPr>
        <p:spPr>
          <a:xfrm>
            <a:off x="3313207" y="474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8" name="Rectangle 787"/>
          <p:cNvSpPr/>
          <p:nvPr userDrawn="1"/>
        </p:nvSpPr>
        <p:spPr>
          <a:xfrm>
            <a:off x="2953207" y="474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9" name="Rectangle 788"/>
          <p:cNvSpPr/>
          <p:nvPr userDrawn="1"/>
        </p:nvSpPr>
        <p:spPr>
          <a:xfrm>
            <a:off x="2593207" y="474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0" name="Rectangle 789"/>
          <p:cNvSpPr/>
          <p:nvPr userDrawn="1"/>
        </p:nvSpPr>
        <p:spPr>
          <a:xfrm>
            <a:off x="2233207" y="474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1" name="Rectangle 790"/>
          <p:cNvSpPr/>
          <p:nvPr userDrawn="1"/>
        </p:nvSpPr>
        <p:spPr>
          <a:xfrm>
            <a:off x="1873207" y="474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2" name="Rectangle 791"/>
          <p:cNvSpPr/>
          <p:nvPr userDrawn="1"/>
        </p:nvSpPr>
        <p:spPr>
          <a:xfrm>
            <a:off x="1513207" y="474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3" name="Rectangle 792"/>
          <p:cNvSpPr/>
          <p:nvPr userDrawn="1"/>
        </p:nvSpPr>
        <p:spPr>
          <a:xfrm>
            <a:off x="1153207" y="474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4" name="Rectangle 793"/>
          <p:cNvSpPr/>
          <p:nvPr userDrawn="1"/>
        </p:nvSpPr>
        <p:spPr>
          <a:xfrm>
            <a:off x="793207" y="4745801"/>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5" name="Rectangle 794"/>
          <p:cNvSpPr/>
          <p:nvPr userDrawn="1"/>
        </p:nvSpPr>
        <p:spPr>
          <a:xfrm>
            <a:off x="433207" y="474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6" name="Rectangle 795"/>
          <p:cNvSpPr/>
          <p:nvPr userDrawn="1"/>
        </p:nvSpPr>
        <p:spPr>
          <a:xfrm>
            <a:off x="73207" y="4746515"/>
            <a:ext cx="360000" cy="270000"/>
          </a:xfrm>
          <a:prstGeom prst="rect">
            <a:avLst/>
          </a:prstGeom>
          <a:solidFill>
            <a:srgbClr val="1F497D"/>
          </a:solidFill>
          <a:ln w="3175">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71" name="Straight Connector 770"/>
          <p:cNvCxnSpPr>
            <a:stCxn id="903" idx="3"/>
          </p:cNvCxnSpPr>
          <p:nvPr userDrawn="1"/>
        </p:nvCxnSpPr>
        <p:spPr>
          <a:xfrm>
            <a:off x="6912332" y="3530556"/>
            <a:ext cx="9" cy="1630245"/>
          </a:xfrm>
          <a:prstGeom prst="line">
            <a:avLst/>
          </a:prstGeom>
          <a:ln w="3175">
            <a:noFill/>
          </a:ln>
        </p:spPr>
        <p:style>
          <a:lnRef idx="1">
            <a:schemeClr val="accent1"/>
          </a:lnRef>
          <a:fillRef idx="0">
            <a:schemeClr val="accent1"/>
          </a:fillRef>
          <a:effectRef idx="0">
            <a:schemeClr val="accent1"/>
          </a:effectRef>
          <a:fontRef idx="minor">
            <a:schemeClr val="tx1"/>
          </a:fontRef>
        </p:style>
      </p:cxnSp>
      <p:sp>
        <p:nvSpPr>
          <p:cNvPr id="3" name="Text Placeholder 2" hidden="1"/>
          <p:cNvSpPr>
            <a:spLocks noGrp="1"/>
          </p:cNvSpPr>
          <p:nvPr>
            <p:ph type="body" sz="quarter" idx="10" hasCustomPrompt="1"/>
          </p:nvPr>
        </p:nvSpPr>
        <p:spPr>
          <a:xfrm>
            <a:off x="1402592" y="1333189"/>
            <a:ext cx="6472238" cy="812247"/>
          </a:xfrm>
        </p:spPr>
        <p:txBody>
          <a:bodyPr>
            <a:normAutofit/>
          </a:bodyPr>
          <a:lstStyle>
            <a:lvl1pPr marL="0" indent="0" algn="ctr">
              <a:buNone/>
              <a:defRPr sz="3300" b="1">
                <a:latin typeface="+mn-lt"/>
                <a:cs typeface="2  Mitra_2 (MRT)" pitchFamily="2" charset="-78"/>
              </a:defRPr>
            </a:lvl1pPr>
          </a:lstStyle>
          <a:p>
            <a:pPr lvl="0"/>
            <a:r>
              <a:rPr lang="en-US" smtClean="0">
                <a:latin typeface="+mj-lt"/>
                <a:cs typeface="2  Mitra_2 (MRT)" pitchFamily="2" charset="-78"/>
              </a:rPr>
              <a:t>KHAMENEI.IR</a:t>
            </a:r>
            <a:endParaRPr lang="en-US"/>
          </a:p>
        </p:txBody>
      </p:sp>
    </p:spTree>
    <p:extLst>
      <p:ext uri="{BB962C8B-B14F-4D97-AF65-F5344CB8AC3E}">
        <p14:creationId xmlns:p14="http://schemas.microsoft.com/office/powerpoint/2010/main" val="842365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accel="50000" decel="50000" fill="hold" grpId="0" nodeType="withEffect">
                                  <p:stCondLst>
                                    <p:cond delay="0"/>
                                  </p:stCondLst>
                                  <p:childTnLst>
                                    <p:animMotion origin="layout" path="M 2.5E-6 -3.58927E-6 L 2.5E-6 0.1235 " pathEditMode="relative" rAng="0" ptsTypes="AA">
                                      <p:cBhvr>
                                        <p:cTn id="6" dur="5000" fill="hold"/>
                                        <p:tgtEl>
                                          <p:spTgt spid="3">
                                            <p:txEl>
                                              <p:pRg st="0" end="0"/>
                                            </p:txEl>
                                          </p:spTgt>
                                        </p:tgtEl>
                                        <p:attrNameLst>
                                          <p:attrName>ppt_x</p:attrName>
                                          <p:attrName>ppt_y</p:attrName>
                                        </p:attrNameLst>
                                      </p:cBhvr>
                                      <p:rCtr x="0" y="6175"/>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tmplLst>
          <p:tmpl lvl="1">
            <p:tnLst>
              <p:par>
                <p:cTn presetID="42" presetClass="path" presetSubtype="0" accel="50000" decel="50000" fill="hold" nodeType="withEffect">
                  <p:stCondLst>
                    <p:cond delay="0"/>
                  </p:stCondLst>
                  <p:childTnLst>
                    <p:animMotion origin="layout" path="M 2.5E-6 -3.58927E-6 L 2.5E-6 0.1235 " pathEditMode="relative" rAng="0" ptsTypes="AA">
                      <p:cBhvr>
                        <p:cTn dur="5000" fill="hold"/>
                        <p:tgtEl>
                          <p:spTgt spid="3"/>
                        </p:tgtEl>
                        <p:attrNameLst>
                          <p:attrName>ppt_x</p:attrName>
                          <p:attrName>ppt_y</p:attrName>
                        </p:attrNameLst>
                      </p:cBhvr>
                      <p:rCtr x="0" y="6175"/>
                    </p:animMotion>
                  </p:childTnLst>
                </p:cTn>
              </p:par>
            </p:tnLst>
          </p:tmpl>
        </p:tmplLst>
      </p:bldP>
    </p:bldLst>
  </p:timing>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6_Section Header">
    <p:spTree>
      <p:nvGrpSpPr>
        <p:cNvPr id="1" name=""/>
        <p:cNvGrpSpPr/>
        <p:nvPr/>
      </p:nvGrpSpPr>
      <p:grpSpPr>
        <a:xfrm>
          <a:off x="0" y="0"/>
          <a:ext cx="0" cy="0"/>
          <a:chOff x="0" y="0"/>
          <a:chExt cx="0" cy="0"/>
        </a:xfrm>
      </p:grpSpPr>
      <p:sp>
        <p:nvSpPr>
          <p:cNvPr id="17" name="Rectangle 16"/>
          <p:cNvSpPr/>
          <p:nvPr/>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4" name="Rounded Rectangle 13">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5" name="Rounded Rectangle 14">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6" name="Rounded Rectangle 15">
            <a:hlinkClick r:id="" action="ppaction://hlinkshowjump?jump=endshow"/>
          </p:cNvPr>
          <p:cNvSpPr/>
          <p:nvPr/>
        </p:nvSpPr>
        <p:spPr>
          <a:xfrm>
            <a:off x="518755" y="4866111"/>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pic>
        <p:nvPicPr>
          <p:cNvPr id="18" name="Picture 44" hidden="1">
            <a:hlinkClick r:id="rId2"/>
          </p:cNvPr>
          <p:cNvPicPr>
            <a:picLocks noChangeAspect="1" noChangeArrowheads="1"/>
          </p:cNvPicPr>
          <p:nvPr/>
        </p:nvPicPr>
        <p:blipFill>
          <a:blip r:embed="rId3" cstate="print"/>
          <a:srcRect/>
          <a:stretch>
            <a:fillRect/>
          </a:stretch>
        </p:blipFill>
        <p:spPr bwMode="auto">
          <a:xfrm>
            <a:off x="1861460" y="1601348"/>
            <a:ext cx="5421078" cy="943886"/>
          </a:xfrm>
          <a:prstGeom prst="rect">
            <a:avLst/>
          </a:prstGeom>
          <a:noFill/>
          <a:ln w="9525">
            <a:noFill/>
            <a:miter lim="800000"/>
            <a:headEnd/>
            <a:tailEnd/>
          </a:ln>
          <a:effectLst/>
        </p:spPr>
      </p:pic>
      <p:sp>
        <p:nvSpPr>
          <p:cNvPr id="19" name="Rounded Rectangle 18">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0" name="Rounded Rectangle 19">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6" name="Rectangle 5"/>
          <p:cNvSpPr/>
          <p:nvPr userDrawn="1"/>
        </p:nvSpPr>
        <p:spPr>
          <a:xfrm>
            <a:off x="0" y="0"/>
            <a:ext cx="9144000" cy="5143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4" name="Rectangle 393"/>
          <p:cNvSpPr/>
          <p:nvPr userDrawn="1"/>
        </p:nvSpPr>
        <p:spPr>
          <a:xfrm>
            <a:off x="8717740" y="0"/>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9" name="Rectangle 398"/>
          <p:cNvSpPr/>
          <p:nvPr userDrawn="1"/>
        </p:nvSpPr>
        <p:spPr>
          <a:xfrm>
            <a:off x="8357740" y="0"/>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0" name="Rectangle 399"/>
          <p:cNvSpPr/>
          <p:nvPr userDrawn="1"/>
        </p:nvSpPr>
        <p:spPr>
          <a:xfrm>
            <a:off x="7997740" y="0"/>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1" name="Rectangle 400"/>
          <p:cNvSpPr/>
          <p:nvPr userDrawn="1"/>
        </p:nvSpPr>
        <p:spPr>
          <a:xfrm>
            <a:off x="7637740" y="0"/>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2" name="Rectangle 401"/>
          <p:cNvSpPr/>
          <p:nvPr userDrawn="1"/>
        </p:nvSpPr>
        <p:spPr>
          <a:xfrm>
            <a:off x="7277740" y="0"/>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3" name="Rectangle 402"/>
          <p:cNvSpPr/>
          <p:nvPr userDrawn="1"/>
        </p:nvSpPr>
        <p:spPr>
          <a:xfrm>
            <a:off x="6917740" y="-468"/>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4" name="Rectangle 403"/>
          <p:cNvSpPr/>
          <p:nvPr userDrawn="1"/>
        </p:nvSpPr>
        <p:spPr>
          <a:xfrm>
            <a:off x="6557740" y="0"/>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5" name="Rectangle 404"/>
          <p:cNvSpPr/>
          <p:nvPr userDrawn="1"/>
        </p:nvSpPr>
        <p:spPr>
          <a:xfrm>
            <a:off x="6197740" y="0"/>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6" name="Rectangle 405"/>
          <p:cNvSpPr/>
          <p:nvPr userDrawn="1"/>
        </p:nvSpPr>
        <p:spPr>
          <a:xfrm>
            <a:off x="5837740" y="0"/>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7" name="Rectangle 406"/>
          <p:cNvSpPr/>
          <p:nvPr userDrawn="1"/>
        </p:nvSpPr>
        <p:spPr>
          <a:xfrm>
            <a:off x="5477740" y="-468"/>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8" name="Rectangle 407"/>
          <p:cNvSpPr/>
          <p:nvPr userDrawn="1"/>
        </p:nvSpPr>
        <p:spPr>
          <a:xfrm>
            <a:off x="5117740" y="245"/>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9" name="Rectangle 408"/>
          <p:cNvSpPr/>
          <p:nvPr userDrawn="1"/>
        </p:nvSpPr>
        <p:spPr>
          <a:xfrm>
            <a:off x="4757740" y="245"/>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0" name="Rectangle 409"/>
          <p:cNvSpPr/>
          <p:nvPr userDrawn="1"/>
        </p:nvSpPr>
        <p:spPr>
          <a:xfrm>
            <a:off x="4397740" y="245"/>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1" name="Rectangle 410"/>
          <p:cNvSpPr/>
          <p:nvPr userDrawn="1"/>
        </p:nvSpPr>
        <p:spPr>
          <a:xfrm>
            <a:off x="4037740" y="245"/>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2" name="Rectangle 411"/>
          <p:cNvSpPr/>
          <p:nvPr userDrawn="1"/>
        </p:nvSpPr>
        <p:spPr>
          <a:xfrm>
            <a:off x="3677740" y="245"/>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3" name="Rectangle 412"/>
          <p:cNvSpPr/>
          <p:nvPr userDrawn="1"/>
        </p:nvSpPr>
        <p:spPr>
          <a:xfrm>
            <a:off x="3318606" y="245"/>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4" name="Rectangle 413"/>
          <p:cNvSpPr/>
          <p:nvPr userDrawn="1"/>
        </p:nvSpPr>
        <p:spPr>
          <a:xfrm>
            <a:off x="2958606" y="245"/>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5" name="Rectangle 414"/>
          <p:cNvSpPr/>
          <p:nvPr userDrawn="1"/>
        </p:nvSpPr>
        <p:spPr>
          <a:xfrm>
            <a:off x="2598606" y="-468"/>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6" name="Rectangle 415"/>
          <p:cNvSpPr/>
          <p:nvPr userDrawn="1"/>
        </p:nvSpPr>
        <p:spPr>
          <a:xfrm>
            <a:off x="2238606" y="-468"/>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7" name="Rectangle 416"/>
          <p:cNvSpPr/>
          <p:nvPr userDrawn="1"/>
        </p:nvSpPr>
        <p:spPr>
          <a:xfrm>
            <a:off x="1878606" y="245"/>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8" name="Rectangle 417"/>
          <p:cNvSpPr/>
          <p:nvPr userDrawn="1"/>
        </p:nvSpPr>
        <p:spPr>
          <a:xfrm>
            <a:off x="1518606" y="-468"/>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9" name="Rectangle 418"/>
          <p:cNvSpPr/>
          <p:nvPr userDrawn="1"/>
        </p:nvSpPr>
        <p:spPr>
          <a:xfrm>
            <a:off x="1158606" y="-468"/>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0" name="Rectangle 419"/>
          <p:cNvSpPr/>
          <p:nvPr userDrawn="1"/>
        </p:nvSpPr>
        <p:spPr>
          <a:xfrm>
            <a:off x="798606" y="-468"/>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1" name="Rectangle 420"/>
          <p:cNvSpPr/>
          <p:nvPr userDrawn="1"/>
        </p:nvSpPr>
        <p:spPr>
          <a:xfrm>
            <a:off x="438606" y="245"/>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2" name="Rectangle 421"/>
          <p:cNvSpPr/>
          <p:nvPr userDrawn="1"/>
        </p:nvSpPr>
        <p:spPr>
          <a:xfrm>
            <a:off x="78606" y="245"/>
            <a:ext cx="360000" cy="270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21563029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5.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714376"/>
            <a:ext cx="7772400" cy="1021556"/>
          </a:xfrm>
        </p:spPr>
        <p:txBody>
          <a:bodyPr anchor="b" anchorCtr="0">
            <a:normAutofit/>
          </a:bodyPr>
          <a:lstStyle>
            <a:lvl1pPr algn="r">
              <a:buNone/>
              <a:defRPr sz="2100" b="0" cap="none"/>
            </a:lvl1pPr>
          </a:lstStyle>
          <a:p>
            <a:r>
              <a:rPr kumimoji="0" lang="en-US" smtClean="0"/>
              <a:t>Click to edit Master title style</a:t>
            </a:r>
            <a:endParaRPr kumimoji="0" lang="en-US" dirty="0"/>
          </a:p>
        </p:txBody>
      </p:sp>
      <p:sp>
        <p:nvSpPr>
          <p:cNvPr id="3" name="Text Placeholder 2"/>
          <p:cNvSpPr>
            <a:spLocks noGrp="1"/>
          </p:cNvSpPr>
          <p:nvPr>
            <p:ph type="body" idx="1"/>
          </p:nvPr>
        </p:nvSpPr>
        <p:spPr>
          <a:xfrm>
            <a:off x="722313" y="1910953"/>
            <a:ext cx="7772400" cy="552785"/>
          </a:xfrm>
        </p:spPr>
        <p:txBody>
          <a:bodyPr anchor="t" anchorCtr="0">
            <a:normAutofit/>
          </a:bodyPr>
          <a:lstStyle>
            <a:lvl1pPr marL="0" indent="0" algn="l">
              <a:buNone/>
              <a:defRPr sz="1500">
                <a:solidFill>
                  <a:schemeClr val="accent1"/>
                </a:solidFill>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6EFF05B-E7AD-43BE-B06F-7ADC44637262}" type="datetimeFigureOut">
              <a:rPr lang="fa-IR" smtClean="0">
                <a:solidFill>
                  <a:srgbClr val="1F497D"/>
                </a:solidFill>
              </a:rPr>
              <a:pPr/>
              <a:t>23/08/1436</a:t>
            </a:fld>
            <a:endParaRPr lang="fa-IR">
              <a:solidFill>
                <a:srgbClr val="1F497D"/>
              </a:solidFill>
            </a:endParaRPr>
          </a:p>
        </p:txBody>
      </p:sp>
      <p:sp>
        <p:nvSpPr>
          <p:cNvPr id="5" name="Footer Placeholder 4"/>
          <p:cNvSpPr>
            <a:spLocks noGrp="1"/>
          </p:cNvSpPr>
          <p:nvPr>
            <p:ph type="ftr" sz="quarter" idx="11"/>
          </p:nvPr>
        </p:nvSpPr>
        <p:spPr>
          <a:xfrm>
            <a:off x="800100" y="4629150"/>
            <a:ext cx="4000500" cy="342900"/>
          </a:xfrm>
        </p:spPr>
        <p:txBody>
          <a:bodyPr/>
          <a:lstStyle/>
          <a:p>
            <a:endParaRPr lang="fa-IR">
              <a:solidFill>
                <a:srgbClr val="1F497D"/>
              </a:solidFill>
            </a:endParaRPr>
          </a:p>
        </p:txBody>
      </p:sp>
      <p:sp>
        <p:nvSpPr>
          <p:cNvPr id="7" name="Rectangle 6"/>
          <p:cNvSpPr/>
          <p:nvPr/>
        </p:nvSpPr>
        <p:spPr>
          <a:xfrm flipV="1">
            <a:off x="69414" y="1782623"/>
            <a:ext cx="9009272" cy="6858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8" name="Rectangle 7"/>
          <p:cNvSpPr/>
          <p:nvPr/>
        </p:nvSpPr>
        <p:spPr>
          <a:xfrm>
            <a:off x="69147" y="1756108"/>
            <a:ext cx="9009538" cy="34289"/>
          </a:xfrm>
          <a:prstGeom prst="rect">
            <a:avLst/>
          </a:prstGeom>
          <a:solidFill>
            <a:schemeClr val="accent1">
              <a:lumMod val="40000"/>
              <a:lumOff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9" name="Rectangle 8"/>
          <p:cNvSpPr/>
          <p:nvPr/>
        </p:nvSpPr>
        <p:spPr>
          <a:xfrm>
            <a:off x="68307" y="1851660"/>
            <a:ext cx="9010378" cy="34290"/>
          </a:xfrm>
          <a:prstGeom prst="rect">
            <a:avLst/>
          </a:prstGeom>
          <a:solidFill>
            <a:schemeClr val="accent1">
              <a:lumMod val="5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14" name="Rounded Rectangle 13">
            <a:hlinkClick r:id="" action="ppaction://noaction"/>
          </p:cNvPr>
          <p:cNvSpPr/>
          <p:nvPr/>
        </p:nvSpPr>
        <p:spPr>
          <a:xfrm>
            <a:off x="1871800" y="479949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5" name="Rounded Rectangle 14">
            <a:hlinkClick r:id="" action="ppaction://noaction"/>
          </p:cNvPr>
          <p:cNvSpPr/>
          <p:nvPr/>
        </p:nvSpPr>
        <p:spPr>
          <a:xfrm>
            <a:off x="897646" y="479949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6" name="Rounded Rectangle 15">
            <a:hlinkClick r:id="" action="ppaction://hlinkshowjump?jump=endshow"/>
          </p:cNvPr>
          <p:cNvSpPr/>
          <p:nvPr/>
        </p:nvSpPr>
        <p:spPr>
          <a:xfrm>
            <a:off x="393540" y="4785996"/>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Tree>
    <p:extLst>
      <p:ext uri="{BB962C8B-B14F-4D97-AF65-F5344CB8AC3E}">
        <p14:creationId xmlns:p14="http://schemas.microsoft.com/office/powerpoint/2010/main" val="3092623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List">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EFF05B-E7AD-43BE-B06F-7ADC44637262}" type="datetimeFigureOut">
              <a:rPr lang="fa-IR" smtClean="0">
                <a:solidFill>
                  <a:srgbClr val="1F497D"/>
                </a:solidFill>
              </a:rPr>
              <a:pPr/>
              <a:t>23/08/1436</a:t>
            </a:fld>
            <a:endParaRPr lang="fa-IR">
              <a:solidFill>
                <a:srgbClr val="1F497D"/>
              </a:solidFill>
            </a:endParaRPr>
          </a:p>
        </p:txBody>
      </p:sp>
      <p:sp>
        <p:nvSpPr>
          <p:cNvPr id="4" name="Footer Placeholder 3"/>
          <p:cNvSpPr>
            <a:spLocks noGrp="1"/>
          </p:cNvSpPr>
          <p:nvPr>
            <p:ph type="ftr" sz="quarter" idx="11"/>
          </p:nvPr>
        </p:nvSpPr>
        <p:spPr/>
        <p:txBody>
          <a:bodyPr/>
          <a:lstStyle/>
          <a:p>
            <a:endParaRPr lang="fa-IR">
              <a:solidFill>
                <a:srgbClr val="1F497D"/>
              </a:solidFill>
            </a:endParaRPr>
          </a:p>
        </p:txBody>
      </p:sp>
      <p:sp>
        <p:nvSpPr>
          <p:cNvPr id="6" name="Content Placeholder 7"/>
          <p:cNvSpPr>
            <a:spLocks noGrp="1"/>
          </p:cNvSpPr>
          <p:nvPr>
            <p:ph sz="quarter" idx="1" hasCustomPrompt="1"/>
          </p:nvPr>
        </p:nvSpPr>
        <p:spPr>
          <a:xfrm>
            <a:off x="685800" y="1113588"/>
            <a:ext cx="7772400" cy="3401262"/>
          </a:xfrm>
        </p:spPr>
        <p:txBody>
          <a:bodyPr vert="horz"/>
          <a:lstStyle>
            <a:lvl1pPr>
              <a:lnSpc>
                <a:spcPct val="150000"/>
              </a:lnSpc>
              <a:defRPr sz="2100" b="0" cap="none" spc="0">
                <a:ln>
                  <a:noFill/>
                </a:ln>
                <a:solidFill>
                  <a:schemeClr val="tx2"/>
                </a:solidFill>
                <a:effectLst/>
                <a:cs typeface="+mn-cs"/>
              </a:defRPr>
            </a:lvl1pPr>
            <a:lvl2pPr marL="240030" indent="0" algn="r">
              <a:buNone/>
              <a:tabLst>
                <a:tab pos="3833813" algn="r"/>
              </a:tabLst>
              <a:defRPr sz="1500">
                <a:solidFill>
                  <a:schemeClr val="accent1"/>
                </a:solidFill>
                <a:cs typeface="+mn-cs"/>
              </a:defRPr>
            </a:lvl2pPr>
            <a:lvl3pPr>
              <a:defRPr>
                <a:solidFill>
                  <a:schemeClr val="accent1"/>
                </a:solidFill>
                <a:cs typeface="+mn-cs"/>
              </a:defRPr>
            </a:lvl3pPr>
            <a:lvl4pPr>
              <a:defRPr>
                <a:solidFill>
                  <a:schemeClr val="accent1"/>
                </a:solidFill>
                <a:cs typeface="+mn-cs"/>
              </a:defRPr>
            </a:lvl4pPr>
            <a:lvl5pPr>
              <a:defRPr>
                <a:solidFill>
                  <a:schemeClr val="accent1"/>
                </a:solidFill>
                <a:cs typeface="+mn-cs"/>
              </a:defRPr>
            </a:lvl5pPr>
          </a:lstStyle>
          <a:p>
            <a:pPr lvl="0" eaLnBrk="1" latinLnBrk="0" hangingPunct="1"/>
            <a:r>
              <a:rPr lang="fa-IR" dirty="0" smtClean="0"/>
              <a:t>سطح اول فهرست</a:t>
            </a:r>
            <a:endParaRPr lang="en-US" dirty="0" smtClean="0"/>
          </a:p>
          <a:p>
            <a:pPr lvl="1" eaLnBrk="1" latinLnBrk="0" hangingPunct="1"/>
            <a:r>
              <a:rPr lang="fa-IR" dirty="0" smtClean="0"/>
              <a:t>سطح دوم فهرست</a:t>
            </a:r>
            <a:endParaRPr lang="en-US" dirty="0" smtClean="0"/>
          </a:p>
          <a:p>
            <a:pPr lvl="2" eaLnBrk="1" latinLnBrk="0" hangingPunct="1"/>
            <a:r>
              <a:rPr lang="en-US" dirty="0" smtClean="0"/>
              <a:t>Third level</a:t>
            </a:r>
          </a:p>
          <a:p>
            <a:pPr lvl="3" eaLnBrk="1" latinLnBrk="0" hangingPunct="1"/>
            <a:r>
              <a:rPr lang="en-US" dirty="0" smtClean="0"/>
              <a:t>Fourth level</a:t>
            </a:r>
          </a:p>
          <a:p>
            <a:pPr lvl="4" eaLnBrk="1" latinLnBrk="0" hangingPunct="1"/>
            <a:r>
              <a:rPr lang="en-US" dirty="0" smtClean="0"/>
              <a:t>Fifth level</a:t>
            </a:r>
            <a:endParaRPr kumimoji="0" lang="en-US" dirty="0"/>
          </a:p>
        </p:txBody>
      </p:sp>
      <p:sp>
        <p:nvSpPr>
          <p:cNvPr id="15" name="Rectangle 14"/>
          <p:cNvSpPr/>
          <p:nvPr/>
        </p:nvSpPr>
        <p:spPr>
          <a:xfrm>
            <a:off x="1805" y="643440"/>
            <a:ext cx="9144000" cy="54006"/>
          </a:xfrm>
          <a:prstGeom prst="rect">
            <a:avLst/>
          </a:prstGeom>
          <a:solidFill>
            <a:schemeClr val="accent1">
              <a:lumMod val="75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11" name="Rounded Rectangle 10">
            <a:hlinkClick r:id="" action="ppaction://hlinkshowjump?jump=endshow"/>
          </p:cNvPr>
          <p:cNvSpPr/>
          <p:nvPr/>
        </p:nvSpPr>
        <p:spPr>
          <a:xfrm>
            <a:off x="107504" y="4602138"/>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7" name="Rectangle 16"/>
          <p:cNvSpPr/>
          <p:nvPr/>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2" name="Rounded Rectangle 11">
            <a:hlinkClick r:id="" action="ppaction://noaction"/>
          </p:cNvPr>
          <p:cNvSpPr/>
          <p:nvPr/>
        </p:nvSpPr>
        <p:spPr>
          <a:xfrm>
            <a:off x="3525688" y="4615638"/>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6" name="Slide Number Placeholder 5"/>
          <p:cNvSpPr txBox="1">
            <a:spLocks/>
          </p:cNvSpPr>
          <p:nvPr/>
        </p:nvSpPr>
        <p:spPr>
          <a:xfrm>
            <a:off x="54000" y="4841100"/>
            <a:ext cx="457200" cy="302400"/>
          </a:xfrm>
          <a:prstGeom prst="rect">
            <a:avLst/>
          </a:prstGeom>
          <a:solidFill>
            <a:schemeClr val="accent1">
              <a:lumMod val="75000"/>
            </a:schemeClr>
          </a:solidFill>
        </p:spPr>
        <p:txBody>
          <a:bodyPr wrap="none" lIns="0" tIns="0" rIns="0" bIns="0" anchor="ctr" anchorCtr="1">
            <a:noAutofit/>
          </a:bodyPr>
          <a:lstStyle>
            <a:defPPr>
              <a:defRPr lang="fa-IR"/>
            </a:defPPr>
            <a:lvl1pPr marL="0" algn="ctr" defTabSz="914400" rtl="1" eaLnBrk="1" latinLnBrk="0" hangingPunct="1">
              <a:defRPr kumimoji="0" sz="1400" kern="1200">
                <a:solidFill>
                  <a:srgbClr val="FFFFFF"/>
                </a:solidFill>
                <a:latin typeface="+mj-lt"/>
                <a:ea typeface="+mj-ea"/>
                <a:cs typeface="+mj-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fld id="{5E9510F5-C48B-49F7-9228-EA773E6F3292}" type="slidenum">
              <a:rPr lang="fa-IR" sz="1050" smtClean="0"/>
              <a:pPr/>
              <a:t>‹#›</a:t>
            </a:fld>
            <a:endParaRPr lang="fa-IR" sz="1050"/>
          </a:p>
        </p:txBody>
      </p:sp>
      <p:pic>
        <p:nvPicPr>
          <p:cNvPr id="18" name="Picture 44">
            <a:hlinkClick r:id="rId2"/>
          </p:cNvPr>
          <p:cNvPicPr>
            <a:picLocks noChangeAspect="1" noChangeArrowheads="1"/>
          </p:cNvPicPr>
          <p:nvPr/>
        </p:nvPicPr>
        <p:blipFill>
          <a:blip r:embed="rId3" cstate="print"/>
          <a:srcRect/>
          <a:stretch>
            <a:fillRect/>
          </a:stretch>
        </p:blipFill>
        <p:spPr bwMode="auto">
          <a:xfrm>
            <a:off x="7956376" y="4754915"/>
            <a:ext cx="977882" cy="169287"/>
          </a:xfrm>
          <a:prstGeom prst="rect">
            <a:avLst/>
          </a:prstGeom>
          <a:noFill/>
          <a:ln w="9525">
            <a:noFill/>
            <a:miter lim="800000"/>
            <a:headEnd/>
            <a:tailEnd/>
          </a:ln>
          <a:effectLst/>
        </p:spPr>
      </p:pic>
      <p:sp>
        <p:nvSpPr>
          <p:cNvPr id="19" name="Rounded Rectangle 18">
            <a:hlinkClick r:id="" action="ppaction://noaction"/>
          </p:cNvPr>
          <p:cNvSpPr/>
          <p:nvPr userDrawn="1"/>
        </p:nvSpPr>
        <p:spPr>
          <a:xfrm>
            <a:off x="611610" y="461552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20" name="Rounded Rectangle 19">
            <a:hlinkClick r:id="" action="ppaction://hlinkshowjump?jump=lastslideviewed"/>
          </p:cNvPr>
          <p:cNvSpPr/>
          <p:nvPr userDrawn="1"/>
        </p:nvSpPr>
        <p:spPr>
          <a:xfrm>
            <a:off x="1583668" y="461552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1" name="Rounded Rectangle 20">
            <a:hlinkClick r:id="" action="ppaction://hlinkshowjump?jump=previousslide"/>
          </p:cNvPr>
          <p:cNvSpPr/>
          <p:nvPr userDrawn="1"/>
        </p:nvSpPr>
        <p:spPr>
          <a:xfrm>
            <a:off x="2555776" y="461552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Tree>
    <p:extLst>
      <p:ext uri="{BB962C8B-B14F-4D97-AF65-F5344CB8AC3E}">
        <p14:creationId xmlns:p14="http://schemas.microsoft.com/office/powerpoint/2010/main" val="34300811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p:cSld name="1_List 2">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6EFF05B-E7AD-43BE-B06F-7ADC44637262}" type="datetimeFigureOut">
              <a:rPr lang="fa-IR" smtClean="0">
                <a:solidFill>
                  <a:srgbClr val="1F497D"/>
                </a:solidFill>
              </a:rPr>
              <a:pPr/>
              <a:t>23/08/1436</a:t>
            </a:fld>
            <a:endParaRPr lang="fa-IR">
              <a:solidFill>
                <a:srgbClr val="1F497D"/>
              </a:solidFill>
            </a:endParaRPr>
          </a:p>
        </p:txBody>
      </p:sp>
      <p:sp>
        <p:nvSpPr>
          <p:cNvPr id="4" name="Footer Placeholder 3"/>
          <p:cNvSpPr>
            <a:spLocks noGrp="1"/>
          </p:cNvSpPr>
          <p:nvPr>
            <p:ph type="ftr" sz="quarter" idx="11"/>
          </p:nvPr>
        </p:nvSpPr>
        <p:spPr/>
        <p:txBody>
          <a:bodyPr/>
          <a:lstStyle/>
          <a:p>
            <a:endParaRPr lang="fa-IR">
              <a:solidFill>
                <a:srgbClr val="1F497D"/>
              </a:solidFill>
            </a:endParaRPr>
          </a:p>
        </p:txBody>
      </p:sp>
      <p:sp>
        <p:nvSpPr>
          <p:cNvPr id="6" name="Content Placeholder 7"/>
          <p:cNvSpPr>
            <a:spLocks noGrp="1"/>
          </p:cNvSpPr>
          <p:nvPr>
            <p:ph sz="quarter" idx="1" hasCustomPrompt="1"/>
          </p:nvPr>
        </p:nvSpPr>
        <p:spPr>
          <a:xfrm>
            <a:off x="685800" y="1113588"/>
            <a:ext cx="7772400" cy="3401262"/>
          </a:xfrm>
        </p:spPr>
        <p:txBody>
          <a:bodyPr vert="horz"/>
          <a:lstStyle>
            <a:lvl1pPr>
              <a:lnSpc>
                <a:spcPct val="100000"/>
              </a:lnSpc>
              <a:spcBef>
                <a:spcPts val="0"/>
              </a:spcBef>
              <a:spcAft>
                <a:spcPts val="1350"/>
              </a:spcAft>
              <a:defRPr sz="1350" b="0" cap="none" spc="0">
                <a:ln>
                  <a:noFill/>
                </a:ln>
                <a:solidFill>
                  <a:schemeClr val="tx2"/>
                </a:solidFill>
                <a:effectLst/>
                <a:cs typeface="+mn-cs"/>
              </a:defRPr>
            </a:lvl1pPr>
            <a:lvl2pPr marL="240030" indent="0" algn="r">
              <a:lnSpc>
                <a:spcPct val="100000"/>
              </a:lnSpc>
              <a:buNone/>
              <a:tabLst>
                <a:tab pos="3833813" algn="r"/>
              </a:tabLst>
              <a:defRPr sz="1500" b="0" cap="none" spc="0">
                <a:ln>
                  <a:noFill/>
                </a:ln>
                <a:solidFill>
                  <a:schemeClr val="tx2"/>
                </a:solidFill>
                <a:effectLst/>
                <a:cs typeface="+mn-cs"/>
              </a:defRPr>
            </a:lvl2pPr>
            <a:lvl3pPr>
              <a:lnSpc>
                <a:spcPct val="100000"/>
              </a:lnSpc>
              <a:defRPr b="0" cap="none" spc="0">
                <a:ln>
                  <a:noFill/>
                </a:ln>
                <a:solidFill>
                  <a:schemeClr val="tx2"/>
                </a:solidFill>
                <a:effectLst/>
                <a:cs typeface="+mn-cs"/>
              </a:defRPr>
            </a:lvl3pPr>
            <a:lvl4pPr>
              <a:lnSpc>
                <a:spcPct val="100000"/>
              </a:lnSpc>
              <a:defRPr b="0" cap="none" spc="0">
                <a:ln>
                  <a:noFill/>
                </a:ln>
                <a:solidFill>
                  <a:schemeClr val="tx2"/>
                </a:solidFill>
                <a:effectLst/>
                <a:cs typeface="+mn-cs"/>
              </a:defRPr>
            </a:lvl4pPr>
            <a:lvl5pPr>
              <a:lnSpc>
                <a:spcPct val="100000"/>
              </a:lnSpc>
              <a:defRPr b="0" cap="none" spc="0">
                <a:ln>
                  <a:noFill/>
                </a:ln>
                <a:solidFill>
                  <a:schemeClr val="tx2"/>
                </a:solidFill>
                <a:effectLst/>
                <a:cs typeface="+mn-cs"/>
              </a:defRPr>
            </a:lvl5pPr>
          </a:lstStyle>
          <a:p>
            <a:pPr lvl="0" eaLnBrk="1" latinLnBrk="0" hangingPunct="1"/>
            <a:r>
              <a:rPr lang="fa-IR" smtClean="0"/>
              <a:t>سطح اول فهرست</a:t>
            </a:r>
            <a:endParaRPr lang="en-US" smtClean="0"/>
          </a:p>
          <a:p>
            <a:pPr lvl="1" eaLnBrk="1" latinLnBrk="0" hangingPunct="1"/>
            <a:r>
              <a:rPr lang="fa-IR" smtClean="0"/>
              <a:t>سطح دوم فهرست</a:t>
            </a:r>
            <a:endParaRPr lang="en-US" smtClean="0"/>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Rectangle 12"/>
          <p:cNvSpPr/>
          <p:nvPr/>
        </p:nvSpPr>
        <p:spPr>
          <a:xfrm>
            <a:off x="1805" y="396942"/>
            <a:ext cx="9144000" cy="446616"/>
          </a:xfrm>
          <a:prstGeom prst="rect">
            <a:avLst/>
          </a:prstGeom>
          <a:solidFill>
            <a:schemeClr val="accent1"/>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7" name="Title 1"/>
          <p:cNvSpPr>
            <a:spLocks noGrp="1"/>
          </p:cNvSpPr>
          <p:nvPr>
            <p:ph type="title" hasCustomPrompt="1"/>
          </p:nvPr>
        </p:nvSpPr>
        <p:spPr>
          <a:xfrm>
            <a:off x="685800" y="447939"/>
            <a:ext cx="7772400" cy="395619"/>
          </a:xfrm>
        </p:spPr>
        <p:txBody>
          <a:bodyPr>
            <a:noAutofit/>
          </a:bodyPr>
          <a:lstStyle>
            <a:lvl1pPr algn="ctr">
              <a:defRPr sz="2100" u="none">
                <a:solidFill>
                  <a:schemeClr val="accent1">
                    <a:lumMod val="20000"/>
                    <a:lumOff val="80000"/>
                  </a:schemeClr>
                </a:solidFill>
                <a:cs typeface="+mj-cs"/>
              </a:defRPr>
            </a:lvl1pPr>
          </a:lstStyle>
          <a:p>
            <a:r>
              <a:rPr kumimoji="0" lang="fa-IR" smtClean="0"/>
              <a:t>عنوان را تایپ کن</a:t>
            </a:r>
            <a:endParaRPr kumimoji="0" lang="en-US"/>
          </a:p>
        </p:txBody>
      </p:sp>
      <p:sp>
        <p:nvSpPr>
          <p:cNvPr id="23" name="Rectangle 22"/>
          <p:cNvSpPr/>
          <p:nvPr/>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4" name="Rectangle 13"/>
          <p:cNvSpPr/>
          <p:nvPr/>
        </p:nvSpPr>
        <p:spPr>
          <a:xfrm>
            <a:off x="1805" y="357504"/>
            <a:ext cx="9144000" cy="90435"/>
          </a:xfrm>
          <a:prstGeom prst="rect">
            <a:avLst/>
          </a:prstGeom>
          <a:solidFill>
            <a:schemeClr val="accent1">
              <a:lumMod val="20000"/>
              <a:lumOff val="8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15" name="Rectangle 14"/>
          <p:cNvSpPr/>
          <p:nvPr/>
        </p:nvSpPr>
        <p:spPr>
          <a:xfrm>
            <a:off x="1805" y="843558"/>
            <a:ext cx="9144000" cy="82899"/>
          </a:xfrm>
          <a:prstGeom prst="rect">
            <a:avLst/>
          </a:prstGeom>
          <a:solidFill>
            <a:schemeClr val="accent1">
              <a:lumMod val="75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16" name="Slide Number Placeholder 5"/>
          <p:cNvSpPr>
            <a:spLocks noGrp="1"/>
          </p:cNvSpPr>
          <p:nvPr>
            <p:ph type="sldNum" sz="quarter" idx="12"/>
          </p:nvPr>
        </p:nvSpPr>
        <p:spPr>
          <a:xfrm>
            <a:off x="54000" y="4841100"/>
            <a:ext cx="457200" cy="302400"/>
          </a:xfrm>
          <a:prstGeom prst="rect">
            <a:avLst/>
          </a:prstGeom>
          <a:solidFill>
            <a:schemeClr val="accent1">
              <a:lumMod val="75000"/>
            </a:schemeClr>
          </a:solidFill>
        </p:spPr>
        <p:txBody>
          <a:bodyPr/>
          <a:lstStyle/>
          <a:p>
            <a:fld id="{0630B3F6-5149-4FE3-B017-DDA3A854D13F}" type="slidenum">
              <a:rPr lang="fa-IR" smtClean="0"/>
              <a:pPr/>
              <a:t>‹#›</a:t>
            </a:fld>
            <a:endParaRPr lang="fa-IR"/>
          </a:p>
        </p:txBody>
      </p:sp>
      <p:sp>
        <p:nvSpPr>
          <p:cNvPr id="17" name="Rounded Rectangle 16">
            <a:hlinkClick r:id="" action="ppaction://noaction"/>
          </p:cNvPr>
          <p:cNvSpPr/>
          <p:nvPr/>
        </p:nvSpPr>
        <p:spPr>
          <a:xfrm>
            <a:off x="3529584" y="461552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8" name="Rounded Rectangle 17">
            <a:hlinkClick r:id="" action="ppaction://noaction"/>
          </p:cNvPr>
          <p:cNvSpPr/>
          <p:nvPr/>
        </p:nvSpPr>
        <p:spPr>
          <a:xfrm>
            <a:off x="611610" y="461552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22" name="Rounded Rectangle 21">
            <a:hlinkClick r:id="" action="ppaction://hlinkshowjump?jump=endshow"/>
          </p:cNvPr>
          <p:cNvSpPr/>
          <p:nvPr/>
        </p:nvSpPr>
        <p:spPr>
          <a:xfrm>
            <a:off x="107504" y="4602026"/>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pic>
        <p:nvPicPr>
          <p:cNvPr id="24" name="Picture 44">
            <a:hlinkClick r:id="rId2"/>
          </p:cNvPr>
          <p:cNvPicPr>
            <a:picLocks noChangeAspect="1" noChangeArrowheads="1"/>
          </p:cNvPicPr>
          <p:nvPr/>
        </p:nvPicPr>
        <p:blipFill>
          <a:blip r:embed="rId3" cstate="print"/>
          <a:srcRect/>
          <a:stretch>
            <a:fillRect/>
          </a:stretch>
        </p:blipFill>
        <p:spPr bwMode="auto">
          <a:xfrm>
            <a:off x="7956376" y="4754915"/>
            <a:ext cx="977882" cy="169287"/>
          </a:xfrm>
          <a:prstGeom prst="rect">
            <a:avLst/>
          </a:prstGeom>
          <a:noFill/>
          <a:ln w="9525">
            <a:noFill/>
            <a:miter lim="800000"/>
            <a:headEnd/>
            <a:tailEnd/>
          </a:ln>
          <a:effectLst/>
        </p:spPr>
      </p:pic>
      <p:sp>
        <p:nvSpPr>
          <p:cNvPr id="19" name="Rounded Rectangle 18">
            <a:hlinkClick r:id="" action="ppaction://hlinkshowjump?jump=lastslideviewed"/>
          </p:cNvPr>
          <p:cNvSpPr/>
          <p:nvPr/>
        </p:nvSpPr>
        <p:spPr>
          <a:xfrm>
            <a:off x="1583668" y="461552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0" name="Rounded Rectangle 19">
            <a:hlinkClick r:id="" action="ppaction://hlinkshowjump?jump=previousslide"/>
          </p:cNvPr>
          <p:cNvSpPr/>
          <p:nvPr/>
        </p:nvSpPr>
        <p:spPr>
          <a:xfrm>
            <a:off x="2555776" y="461552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Tree>
    <p:extLst>
      <p:ext uri="{BB962C8B-B14F-4D97-AF65-F5344CB8AC3E}">
        <p14:creationId xmlns:p14="http://schemas.microsoft.com/office/powerpoint/2010/main" val="2803841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dirty="0"/>
          </a:p>
        </p:txBody>
      </p:sp>
      <p:sp>
        <p:nvSpPr>
          <p:cNvPr id="3" name="Date Placeholder 2"/>
          <p:cNvSpPr>
            <a:spLocks noGrp="1"/>
          </p:cNvSpPr>
          <p:nvPr>
            <p:ph type="dt" sz="half" idx="10"/>
          </p:nvPr>
        </p:nvSpPr>
        <p:spPr/>
        <p:txBody>
          <a:bodyPr/>
          <a:lstStyle/>
          <a:p>
            <a:fld id="{B6EFF05B-E7AD-43BE-B06F-7ADC44637262}" type="datetimeFigureOut">
              <a:rPr lang="fa-IR" smtClean="0">
                <a:solidFill>
                  <a:srgbClr val="1F497D"/>
                </a:solidFill>
              </a:rPr>
              <a:pPr/>
              <a:t>23/08/1436</a:t>
            </a:fld>
            <a:endParaRPr lang="fa-IR">
              <a:solidFill>
                <a:srgbClr val="1F497D"/>
              </a:solidFill>
            </a:endParaRPr>
          </a:p>
        </p:txBody>
      </p:sp>
      <p:sp>
        <p:nvSpPr>
          <p:cNvPr id="4" name="Footer Placeholder 3"/>
          <p:cNvSpPr>
            <a:spLocks noGrp="1"/>
          </p:cNvSpPr>
          <p:nvPr>
            <p:ph type="ftr" sz="quarter" idx="11"/>
          </p:nvPr>
        </p:nvSpPr>
        <p:spPr/>
        <p:txBody>
          <a:bodyPr/>
          <a:lstStyle/>
          <a:p>
            <a:endParaRPr lang="fa-IR">
              <a:solidFill>
                <a:srgbClr val="1F497D"/>
              </a:solidFill>
            </a:endParaRPr>
          </a:p>
        </p:txBody>
      </p:sp>
      <p:sp>
        <p:nvSpPr>
          <p:cNvPr id="6" name="Slide Number Placeholder 5"/>
          <p:cNvSpPr>
            <a:spLocks noGrp="1"/>
          </p:cNvSpPr>
          <p:nvPr>
            <p:ph type="sldNum" sz="quarter" idx="12"/>
          </p:nvPr>
        </p:nvSpPr>
        <p:spPr>
          <a:xfrm>
            <a:off x="71500" y="4841100"/>
            <a:ext cx="457200" cy="302400"/>
          </a:xfrm>
          <a:prstGeom prst="rect">
            <a:avLst/>
          </a:prstGeom>
          <a:solidFill>
            <a:schemeClr val="accent1">
              <a:lumMod val="75000"/>
            </a:schemeClr>
          </a:solidFill>
        </p:spPr>
        <p:txBody>
          <a:bodyPr/>
          <a:lstStyle/>
          <a:p>
            <a:fld id="{0630B3F6-5149-4FE3-B017-DDA3A854D13F}" type="slidenum">
              <a:rPr lang="fa-IR" smtClean="0"/>
              <a:pPr/>
              <a:t>‹#›</a:t>
            </a:fld>
            <a:endParaRPr lang="fa-IR"/>
          </a:p>
        </p:txBody>
      </p:sp>
    </p:spTree>
    <p:extLst>
      <p:ext uri="{BB962C8B-B14F-4D97-AF65-F5344CB8AC3E}">
        <p14:creationId xmlns:p14="http://schemas.microsoft.com/office/powerpoint/2010/main" val="6061312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pic>
        <p:nvPicPr>
          <p:cNvPr id="18" name="Picture 44" hidden="1">
            <a:hlinkClick r:id="rId2"/>
          </p:cNvPr>
          <p:cNvPicPr>
            <a:picLocks noChangeAspect="1" noChangeArrowheads="1"/>
          </p:cNvPicPr>
          <p:nvPr userDrawn="1"/>
        </p:nvPicPr>
        <p:blipFill>
          <a:blip r:embed="rId3" cstate="print"/>
          <a:srcRect/>
          <a:stretch>
            <a:fillRect/>
          </a:stretch>
        </p:blipFill>
        <p:spPr bwMode="auto">
          <a:xfrm>
            <a:off x="2094877" y="2215856"/>
            <a:ext cx="4070930" cy="704743"/>
          </a:xfrm>
          <a:prstGeom prst="rect">
            <a:avLst/>
          </a:prstGeom>
          <a:noFill/>
          <a:ln w="9525">
            <a:noFill/>
            <a:miter lim="800000"/>
            <a:headEnd/>
            <a:tailEnd/>
          </a:ln>
          <a:effectLst/>
        </p:spPr>
      </p:pic>
      <p:sp>
        <p:nvSpPr>
          <p:cNvPr id="3" name="10-Point Star 2" hidden="1"/>
          <p:cNvSpPr/>
          <p:nvPr userDrawn="1"/>
        </p:nvSpPr>
        <p:spPr>
          <a:xfrm>
            <a:off x="2202230" y="2312492"/>
            <a:ext cx="638577" cy="500174"/>
          </a:xfrm>
          <a:prstGeom prst="star1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30023229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repeatCount="3000" fill="hold" grpId="0" nodeType="clickEffect">
                                  <p:stCondLst>
                                    <p:cond delay="0"/>
                                  </p:stCondLst>
                                  <p:childTnLst>
                                    <p:animRot by="21600000">
                                      <p:cBhvr>
                                        <p:cTn id="6" dur="2000" fill="hold"/>
                                        <p:tgtEl>
                                          <p:spTgt spid="3"/>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0"/>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80"/>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6587CC6-BAF3-4478-88C9-83114C0FC8DD}"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9145634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5" name="Rectangle 4"/>
          <p:cNvSpPr/>
          <p:nvPr userDrawn="1"/>
        </p:nvSpPr>
        <p:spPr>
          <a:xfrm>
            <a:off x="8947527" y="2984119"/>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8729341" y="2981763"/>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 name="Rectangle 7"/>
          <p:cNvSpPr/>
          <p:nvPr userDrawn="1"/>
        </p:nvSpPr>
        <p:spPr>
          <a:xfrm>
            <a:off x="8736047" y="3026782"/>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Rectangle 8"/>
          <p:cNvSpPr/>
          <p:nvPr userDrawn="1"/>
        </p:nvSpPr>
        <p:spPr>
          <a:xfrm>
            <a:off x="8501194" y="2988864"/>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 name="Rectangle 9"/>
          <p:cNvSpPr/>
          <p:nvPr userDrawn="1"/>
        </p:nvSpPr>
        <p:spPr>
          <a:xfrm>
            <a:off x="8436619" y="3043087"/>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Rectangle 10"/>
          <p:cNvSpPr/>
          <p:nvPr userDrawn="1"/>
        </p:nvSpPr>
        <p:spPr>
          <a:xfrm>
            <a:off x="8287284" y="3004884"/>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Rectangle 11"/>
          <p:cNvSpPr/>
          <p:nvPr userDrawn="1"/>
        </p:nvSpPr>
        <p:spPr>
          <a:xfrm>
            <a:off x="7856809" y="3065332"/>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Rectangle 12"/>
          <p:cNvSpPr/>
          <p:nvPr userDrawn="1"/>
        </p:nvSpPr>
        <p:spPr>
          <a:xfrm>
            <a:off x="8028450" y="3019792"/>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5" name="Curved Connector 14" hidden="1"/>
          <p:cNvCxnSpPr/>
          <p:nvPr userDrawn="1"/>
        </p:nvCxnSpPr>
        <p:spPr>
          <a:xfrm rot="10800000" flipV="1">
            <a:off x="2" y="3049384"/>
            <a:ext cx="9129951" cy="1164180"/>
          </a:xfrm>
          <a:prstGeom prst="curvedConnector3">
            <a:avLst>
              <a:gd name="adj1" fmla="val 37953"/>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userDrawn="1"/>
        </p:nvSpPr>
        <p:spPr>
          <a:xfrm>
            <a:off x="7478875" y="3087962"/>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 name="Rectangle 17"/>
          <p:cNvSpPr/>
          <p:nvPr userDrawn="1"/>
        </p:nvSpPr>
        <p:spPr>
          <a:xfrm>
            <a:off x="7650516" y="3042423"/>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Rectangle 19"/>
          <p:cNvSpPr/>
          <p:nvPr userDrawn="1"/>
        </p:nvSpPr>
        <p:spPr>
          <a:xfrm>
            <a:off x="7029920" y="3126439"/>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7201561" y="3080899"/>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ectangle 21"/>
          <p:cNvSpPr/>
          <p:nvPr userDrawn="1"/>
        </p:nvSpPr>
        <p:spPr>
          <a:xfrm>
            <a:off x="6624857" y="3200189"/>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a:off x="6796498" y="3154650"/>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Rectangle 23"/>
          <p:cNvSpPr/>
          <p:nvPr userDrawn="1"/>
        </p:nvSpPr>
        <p:spPr>
          <a:xfrm>
            <a:off x="6239084" y="3267430"/>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6377035" y="3209005"/>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Rectangle 25"/>
          <p:cNvSpPr/>
          <p:nvPr userDrawn="1"/>
        </p:nvSpPr>
        <p:spPr>
          <a:xfrm>
            <a:off x="5917100" y="3350270"/>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Rectangle 26"/>
          <p:cNvSpPr/>
          <p:nvPr userDrawn="1"/>
        </p:nvSpPr>
        <p:spPr>
          <a:xfrm>
            <a:off x="6055051" y="3291845"/>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a:off x="5566969" y="3464640"/>
            <a:ext cx="198093"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a:off x="5762555" y="3404119"/>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0" name="Rectangle 29"/>
          <p:cNvSpPr/>
          <p:nvPr userDrawn="1"/>
        </p:nvSpPr>
        <p:spPr>
          <a:xfrm>
            <a:off x="5402509" y="3609503"/>
            <a:ext cx="266569" cy="129160"/>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5577866" y="3551077"/>
            <a:ext cx="229163" cy="127064"/>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Rectangle 31"/>
          <p:cNvSpPr/>
          <p:nvPr userDrawn="1"/>
        </p:nvSpPr>
        <p:spPr>
          <a:xfrm>
            <a:off x="4994457" y="3794423"/>
            <a:ext cx="259234" cy="159908"/>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3" name="Rectangle 32"/>
          <p:cNvSpPr/>
          <p:nvPr userDrawn="1"/>
        </p:nvSpPr>
        <p:spPr>
          <a:xfrm>
            <a:off x="5207249" y="3717773"/>
            <a:ext cx="259234" cy="132170"/>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Rectangle 33"/>
          <p:cNvSpPr/>
          <p:nvPr userDrawn="1"/>
        </p:nvSpPr>
        <p:spPr>
          <a:xfrm>
            <a:off x="5493720" y="3660464"/>
            <a:ext cx="259234" cy="138720"/>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Rectangle 34"/>
          <p:cNvSpPr/>
          <p:nvPr userDrawn="1"/>
        </p:nvSpPr>
        <p:spPr>
          <a:xfrm>
            <a:off x="4418381" y="3873007"/>
            <a:ext cx="297639" cy="167735"/>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6" name="Rectangle 35"/>
          <p:cNvSpPr/>
          <p:nvPr userDrawn="1"/>
        </p:nvSpPr>
        <p:spPr>
          <a:xfrm>
            <a:off x="4648811" y="3796358"/>
            <a:ext cx="280001" cy="15797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Rectangle 36"/>
          <p:cNvSpPr/>
          <p:nvPr userDrawn="1"/>
        </p:nvSpPr>
        <p:spPr>
          <a:xfrm>
            <a:off x="3727091" y="3975319"/>
            <a:ext cx="374449" cy="196538"/>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a:off x="4038883" y="3882769"/>
            <a:ext cx="352259" cy="185101"/>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a:off x="2997396" y="4014459"/>
            <a:ext cx="451259" cy="227909"/>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3313740" y="3921909"/>
            <a:ext cx="424517" cy="214646"/>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a:off x="1922055" y="4093203"/>
            <a:ext cx="594906" cy="270877"/>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2344511" y="3956045"/>
            <a:ext cx="559651" cy="25511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769905" y="4128413"/>
            <a:ext cx="671716" cy="299681"/>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Rectangle 43"/>
          <p:cNvSpPr/>
          <p:nvPr userDrawn="1"/>
        </p:nvSpPr>
        <p:spPr>
          <a:xfrm>
            <a:off x="1269171" y="3978353"/>
            <a:ext cx="582875" cy="264016"/>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Rectangle 44"/>
          <p:cNvSpPr/>
          <p:nvPr userDrawn="1"/>
        </p:nvSpPr>
        <p:spPr>
          <a:xfrm>
            <a:off x="302246" y="4004547"/>
            <a:ext cx="582875" cy="264016"/>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 name="Rectangle 45"/>
          <p:cNvSpPr/>
          <p:nvPr userDrawn="1"/>
        </p:nvSpPr>
        <p:spPr>
          <a:xfrm>
            <a:off x="6002586" y="3407060"/>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a:off x="5769518" y="3477145"/>
            <a:ext cx="198093"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Rectangle 47"/>
          <p:cNvSpPr/>
          <p:nvPr userDrawn="1"/>
        </p:nvSpPr>
        <p:spPr>
          <a:xfrm>
            <a:off x="6427888" y="3266704"/>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a:off x="6194611" y="3327226"/>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a:off x="6923424" y="3186960"/>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7296451" y="3126439"/>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8191671" y="3062455"/>
            <a:ext cx="182424" cy="121043"/>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Rectangle 52"/>
          <p:cNvSpPr/>
          <p:nvPr userDrawn="1"/>
        </p:nvSpPr>
        <p:spPr>
          <a:xfrm>
            <a:off x="4774484" y="3882768"/>
            <a:ext cx="297639" cy="167735"/>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Rectangle 53"/>
          <p:cNvSpPr/>
          <p:nvPr userDrawn="1"/>
        </p:nvSpPr>
        <p:spPr>
          <a:xfrm>
            <a:off x="5272892" y="3793357"/>
            <a:ext cx="259234" cy="132170"/>
          </a:xfrm>
          <a:prstGeom prst="rect">
            <a:avLst/>
          </a:prstGeom>
          <a:solidFill>
            <a:schemeClr val="bg1">
              <a:lumMod val="75000"/>
            </a:schemeClr>
          </a:solidFill>
          <a:ln>
            <a:solidFill>
              <a:schemeClr val="bg1">
                <a:lumMod val="95000"/>
              </a:schemeClr>
            </a:solidFill>
          </a:ln>
          <a:scene3d>
            <a:camera prst="isometricOffAxis1Top"/>
            <a:lightRig rig="threePt" dir="t"/>
          </a:scene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29880938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0"/>
                                        <p:tgtEl>
                                          <p:spTgt spid="5"/>
                                        </p:tgtEl>
                                      </p:cBhvr>
                                    </p:animEffect>
                                  </p:childTnLst>
                                </p:cTn>
                              </p:par>
                              <p:par>
                                <p:cTn id="8" presetID="10" presetClass="entr" presetSubtype="0" fill="hold" nodeType="withEffect">
                                  <p:stCondLst>
                                    <p:cond delay="30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0"/>
                                        <p:tgtEl>
                                          <p:spTgt spid="15"/>
                                        </p:tgtEl>
                                      </p:cBhvr>
                                    </p:animEffect>
                                  </p:childTnLst>
                                </p:cTn>
                              </p:par>
                              <p:par>
                                <p:cTn id="11" presetID="10" presetClass="entr" presetSubtype="0" fill="hold" grpId="0" nodeType="withEffect">
                                  <p:stCondLst>
                                    <p:cond delay="600"/>
                                  </p:stCondLst>
                                  <p:childTnLst>
                                    <p:set>
                                      <p:cBhvr>
                                        <p:cTn id="12" dur="1" fill="hold">
                                          <p:stCondLst>
                                            <p:cond delay="0"/>
                                          </p:stCondLst>
                                        </p:cTn>
                                        <p:tgtEl>
                                          <p:spTgt spid="7"/>
                                        </p:tgtEl>
                                        <p:attrNameLst>
                                          <p:attrName>style.visibility</p:attrName>
                                        </p:attrNameLst>
                                      </p:cBhvr>
                                      <p:to>
                                        <p:strVal val="visible"/>
                                      </p:to>
                                    </p:set>
                                    <p:animEffect transition="in" filter="fade">
                                      <p:cBhvr>
                                        <p:cTn id="13" dur="5000"/>
                                        <p:tgtEl>
                                          <p:spTgt spid="7"/>
                                        </p:tgtEl>
                                      </p:cBhvr>
                                    </p:animEffect>
                                  </p:childTnLst>
                                </p:cTn>
                              </p:par>
                              <p:par>
                                <p:cTn id="14" presetID="10" presetClass="entr" presetSubtype="0" fill="hold" grpId="0" nodeType="withEffect">
                                  <p:stCondLst>
                                    <p:cond delay="90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0"/>
                                        <p:tgtEl>
                                          <p:spTgt spid="8"/>
                                        </p:tgtEl>
                                      </p:cBhvr>
                                    </p:animEffect>
                                  </p:childTnLst>
                                </p:cTn>
                              </p:par>
                              <p:par>
                                <p:cTn id="17" presetID="10" presetClass="entr" presetSubtype="0" fill="hold" grpId="0" nodeType="withEffect">
                                  <p:stCondLst>
                                    <p:cond delay="120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0"/>
                                        <p:tgtEl>
                                          <p:spTgt spid="9"/>
                                        </p:tgtEl>
                                      </p:cBhvr>
                                    </p:animEffect>
                                  </p:childTnLst>
                                </p:cTn>
                              </p:par>
                              <p:par>
                                <p:cTn id="20" presetID="10" presetClass="entr" presetSubtype="0" fill="hold" grpId="0" nodeType="withEffect">
                                  <p:stCondLst>
                                    <p:cond delay="150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0"/>
                                        <p:tgtEl>
                                          <p:spTgt spid="10"/>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0"/>
                                        <p:tgtEl>
                                          <p:spTgt spid="11"/>
                                        </p:tgtEl>
                                      </p:cBhvr>
                                    </p:animEffect>
                                  </p:childTnLst>
                                </p:cTn>
                              </p:par>
                              <p:par>
                                <p:cTn id="26" presetID="10" presetClass="entr" presetSubtype="0" fill="hold" grpId="0" nodeType="withEffect">
                                  <p:stCondLst>
                                    <p:cond delay="2100"/>
                                  </p:stCondLst>
                                  <p:childTnLst>
                                    <p:set>
                                      <p:cBhvr>
                                        <p:cTn id="27" dur="1" fill="hold">
                                          <p:stCondLst>
                                            <p:cond delay="0"/>
                                          </p:stCondLst>
                                        </p:cTn>
                                        <p:tgtEl>
                                          <p:spTgt spid="52"/>
                                        </p:tgtEl>
                                        <p:attrNameLst>
                                          <p:attrName>style.visibility</p:attrName>
                                        </p:attrNameLst>
                                      </p:cBhvr>
                                      <p:to>
                                        <p:strVal val="visible"/>
                                      </p:to>
                                    </p:set>
                                    <p:animEffect transition="in" filter="fade">
                                      <p:cBhvr>
                                        <p:cTn id="28" dur="5000"/>
                                        <p:tgtEl>
                                          <p:spTgt spid="52"/>
                                        </p:tgtEl>
                                      </p:cBhvr>
                                    </p:animEffect>
                                  </p:childTnLst>
                                </p:cTn>
                              </p:par>
                              <p:par>
                                <p:cTn id="29" presetID="10" presetClass="entr" presetSubtype="0" fill="hold" grpId="0" nodeType="withEffect">
                                  <p:stCondLst>
                                    <p:cond delay="240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0"/>
                                        <p:tgtEl>
                                          <p:spTgt spid="13"/>
                                        </p:tgtEl>
                                      </p:cBhvr>
                                    </p:animEffect>
                                  </p:childTnLst>
                                </p:cTn>
                              </p:par>
                              <p:par>
                                <p:cTn id="32" presetID="10" presetClass="entr" presetSubtype="0" fill="hold" grpId="0" nodeType="withEffect">
                                  <p:stCondLst>
                                    <p:cond delay="270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0"/>
                                        <p:tgtEl>
                                          <p:spTgt spid="12"/>
                                        </p:tgtEl>
                                      </p:cBhvr>
                                    </p:animEffect>
                                  </p:childTnLst>
                                </p:cTn>
                              </p:par>
                              <p:par>
                                <p:cTn id="35" presetID="10" presetClass="entr" presetSubtype="0" fill="hold" grpId="0" nodeType="withEffect">
                                  <p:stCondLst>
                                    <p:cond delay="3000"/>
                                  </p:stCondLst>
                                  <p:childTnLst>
                                    <p:set>
                                      <p:cBhvr>
                                        <p:cTn id="36" dur="1" fill="hold">
                                          <p:stCondLst>
                                            <p:cond delay="0"/>
                                          </p:stCondLst>
                                        </p:cTn>
                                        <p:tgtEl>
                                          <p:spTgt spid="18"/>
                                        </p:tgtEl>
                                        <p:attrNameLst>
                                          <p:attrName>style.visibility</p:attrName>
                                        </p:attrNameLst>
                                      </p:cBhvr>
                                      <p:to>
                                        <p:strVal val="visible"/>
                                      </p:to>
                                    </p:set>
                                    <p:animEffect transition="in" filter="fade">
                                      <p:cBhvr>
                                        <p:cTn id="37" dur="5000"/>
                                        <p:tgtEl>
                                          <p:spTgt spid="18"/>
                                        </p:tgtEl>
                                      </p:cBhvr>
                                    </p:animEffect>
                                  </p:childTnLst>
                                </p:cTn>
                              </p:par>
                              <p:par>
                                <p:cTn id="38" presetID="10" presetClass="entr" presetSubtype="0" fill="hold" grpId="0" nodeType="withEffect">
                                  <p:stCondLst>
                                    <p:cond delay="3300"/>
                                  </p:stCondLst>
                                  <p:childTnLst>
                                    <p:set>
                                      <p:cBhvr>
                                        <p:cTn id="39" dur="1" fill="hold">
                                          <p:stCondLst>
                                            <p:cond delay="0"/>
                                          </p:stCondLst>
                                        </p:cTn>
                                        <p:tgtEl>
                                          <p:spTgt spid="17"/>
                                        </p:tgtEl>
                                        <p:attrNameLst>
                                          <p:attrName>style.visibility</p:attrName>
                                        </p:attrNameLst>
                                      </p:cBhvr>
                                      <p:to>
                                        <p:strVal val="visible"/>
                                      </p:to>
                                    </p:set>
                                    <p:animEffect transition="in" filter="fade">
                                      <p:cBhvr>
                                        <p:cTn id="40" dur="5000"/>
                                        <p:tgtEl>
                                          <p:spTgt spid="17"/>
                                        </p:tgtEl>
                                      </p:cBhvr>
                                    </p:animEffect>
                                  </p:childTnLst>
                                </p:cTn>
                              </p:par>
                              <p:par>
                                <p:cTn id="41" presetID="10" presetClass="entr" presetSubtype="0" fill="hold" grpId="0" nodeType="withEffect">
                                  <p:stCondLst>
                                    <p:cond delay="3600"/>
                                  </p:stCondLst>
                                  <p:childTnLst>
                                    <p:set>
                                      <p:cBhvr>
                                        <p:cTn id="42" dur="1" fill="hold">
                                          <p:stCondLst>
                                            <p:cond delay="0"/>
                                          </p:stCondLst>
                                        </p:cTn>
                                        <p:tgtEl>
                                          <p:spTgt spid="51"/>
                                        </p:tgtEl>
                                        <p:attrNameLst>
                                          <p:attrName>style.visibility</p:attrName>
                                        </p:attrNameLst>
                                      </p:cBhvr>
                                      <p:to>
                                        <p:strVal val="visible"/>
                                      </p:to>
                                    </p:set>
                                    <p:animEffect transition="in" filter="fade">
                                      <p:cBhvr>
                                        <p:cTn id="43" dur="5000"/>
                                        <p:tgtEl>
                                          <p:spTgt spid="51"/>
                                        </p:tgtEl>
                                      </p:cBhvr>
                                    </p:animEffect>
                                  </p:childTnLst>
                                </p:cTn>
                              </p:par>
                              <p:par>
                                <p:cTn id="44" presetID="10" presetClass="entr" presetSubtype="0" fill="hold" grpId="0" nodeType="withEffect">
                                  <p:stCondLst>
                                    <p:cond delay="3900"/>
                                  </p:stCondLst>
                                  <p:childTnLst>
                                    <p:set>
                                      <p:cBhvr>
                                        <p:cTn id="45" dur="1" fill="hold">
                                          <p:stCondLst>
                                            <p:cond delay="0"/>
                                          </p:stCondLst>
                                        </p:cTn>
                                        <p:tgtEl>
                                          <p:spTgt spid="21"/>
                                        </p:tgtEl>
                                        <p:attrNameLst>
                                          <p:attrName>style.visibility</p:attrName>
                                        </p:attrNameLst>
                                      </p:cBhvr>
                                      <p:to>
                                        <p:strVal val="visible"/>
                                      </p:to>
                                    </p:set>
                                    <p:animEffect transition="in" filter="fade">
                                      <p:cBhvr>
                                        <p:cTn id="46" dur="5000"/>
                                        <p:tgtEl>
                                          <p:spTgt spid="21"/>
                                        </p:tgtEl>
                                      </p:cBhvr>
                                    </p:animEffect>
                                  </p:childTnLst>
                                </p:cTn>
                              </p:par>
                              <p:par>
                                <p:cTn id="47" presetID="10" presetClass="entr" presetSubtype="0" fill="hold" grpId="0" nodeType="withEffect">
                                  <p:stCondLst>
                                    <p:cond delay="4200"/>
                                  </p:stCondLst>
                                  <p:childTnLst>
                                    <p:set>
                                      <p:cBhvr>
                                        <p:cTn id="48" dur="1" fill="hold">
                                          <p:stCondLst>
                                            <p:cond delay="0"/>
                                          </p:stCondLst>
                                        </p:cTn>
                                        <p:tgtEl>
                                          <p:spTgt spid="20"/>
                                        </p:tgtEl>
                                        <p:attrNameLst>
                                          <p:attrName>style.visibility</p:attrName>
                                        </p:attrNameLst>
                                      </p:cBhvr>
                                      <p:to>
                                        <p:strVal val="visible"/>
                                      </p:to>
                                    </p:set>
                                    <p:animEffect transition="in" filter="fade">
                                      <p:cBhvr>
                                        <p:cTn id="49" dur="5000"/>
                                        <p:tgtEl>
                                          <p:spTgt spid="20"/>
                                        </p:tgtEl>
                                      </p:cBhvr>
                                    </p:animEffect>
                                  </p:childTnLst>
                                </p:cTn>
                              </p:par>
                              <p:par>
                                <p:cTn id="50" presetID="10" presetClass="entr" presetSubtype="0" fill="hold" grpId="0" nodeType="withEffect">
                                  <p:stCondLst>
                                    <p:cond delay="4500"/>
                                  </p:stCondLst>
                                  <p:childTnLst>
                                    <p:set>
                                      <p:cBhvr>
                                        <p:cTn id="51" dur="1" fill="hold">
                                          <p:stCondLst>
                                            <p:cond delay="0"/>
                                          </p:stCondLst>
                                        </p:cTn>
                                        <p:tgtEl>
                                          <p:spTgt spid="50"/>
                                        </p:tgtEl>
                                        <p:attrNameLst>
                                          <p:attrName>style.visibility</p:attrName>
                                        </p:attrNameLst>
                                      </p:cBhvr>
                                      <p:to>
                                        <p:strVal val="visible"/>
                                      </p:to>
                                    </p:set>
                                    <p:animEffect transition="in" filter="fade">
                                      <p:cBhvr>
                                        <p:cTn id="52" dur="5000"/>
                                        <p:tgtEl>
                                          <p:spTgt spid="50"/>
                                        </p:tgtEl>
                                      </p:cBhvr>
                                    </p:animEffect>
                                  </p:childTnLst>
                                </p:cTn>
                              </p:par>
                              <p:par>
                                <p:cTn id="53" presetID="10" presetClass="entr" presetSubtype="0" fill="hold" grpId="0" nodeType="withEffect">
                                  <p:stCondLst>
                                    <p:cond delay="4800"/>
                                  </p:stCondLst>
                                  <p:childTnLst>
                                    <p:set>
                                      <p:cBhvr>
                                        <p:cTn id="54" dur="1" fill="hold">
                                          <p:stCondLst>
                                            <p:cond delay="0"/>
                                          </p:stCondLst>
                                        </p:cTn>
                                        <p:tgtEl>
                                          <p:spTgt spid="23"/>
                                        </p:tgtEl>
                                        <p:attrNameLst>
                                          <p:attrName>style.visibility</p:attrName>
                                        </p:attrNameLst>
                                      </p:cBhvr>
                                      <p:to>
                                        <p:strVal val="visible"/>
                                      </p:to>
                                    </p:set>
                                    <p:animEffect transition="in" filter="fade">
                                      <p:cBhvr>
                                        <p:cTn id="55" dur="5000"/>
                                        <p:tgtEl>
                                          <p:spTgt spid="23"/>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22"/>
                                        </p:tgtEl>
                                        <p:attrNameLst>
                                          <p:attrName>style.visibility</p:attrName>
                                        </p:attrNameLst>
                                      </p:cBhvr>
                                      <p:to>
                                        <p:strVal val="visible"/>
                                      </p:to>
                                    </p:set>
                                    <p:animEffect transition="in" filter="fade">
                                      <p:cBhvr>
                                        <p:cTn id="58" dur="5000"/>
                                        <p:tgtEl>
                                          <p:spTgt spid="22"/>
                                        </p:tgtEl>
                                      </p:cBhvr>
                                    </p:animEffect>
                                  </p:childTnLst>
                                </p:cTn>
                              </p:par>
                              <p:par>
                                <p:cTn id="59" presetID="10" presetClass="entr" presetSubtype="0" fill="hold" grpId="0" nodeType="withEffect">
                                  <p:stCondLst>
                                    <p:cond delay="5500"/>
                                  </p:stCondLst>
                                  <p:childTnLst>
                                    <p:set>
                                      <p:cBhvr>
                                        <p:cTn id="60" dur="1" fill="hold">
                                          <p:stCondLst>
                                            <p:cond delay="0"/>
                                          </p:stCondLst>
                                        </p:cTn>
                                        <p:tgtEl>
                                          <p:spTgt spid="48"/>
                                        </p:tgtEl>
                                        <p:attrNameLst>
                                          <p:attrName>style.visibility</p:attrName>
                                        </p:attrNameLst>
                                      </p:cBhvr>
                                      <p:to>
                                        <p:strVal val="visible"/>
                                      </p:to>
                                    </p:set>
                                    <p:animEffect transition="in" filter="fade">
                                      <p:cBhvr>
                                        <p:cTn id="61" dur="5000"/>
                                        <p:tgtEl>
                                          <p:spTgt spid="48"/>
                                        </p:tgtEl>
                                      </p:cBhvr>
                                    </p:animEffect>
                                  </p:childTnLst>
                                </p:cTn>
                              </p:par>
                              <p:par>
                                <p:cTn id="62" presetID="10" presetClass="entr" presetSubtype="0" fill="hold" grpId="0" nodeType="withEffect">
                                  <p:stCondLst>
                                    <p:cond delay="6200"/>
                                  </p:stCondLst>
                                  <p:childTnLst>
                                    <p:set>
                                      <p:cBhvr>
                                        <p:cTn id="63" dur="1" fill="hold">
                                          <p:stCondLst>
                                            <p:cond delay="0"/>
                                          </p:stCondLst>
                                        </p:cTn>
                                        <p:tgtEl>
                                          <p:spTgt spid="25"/>
                                        </p:tgtEl>
                                        <p:attrNameLst>
                                          <p:attrName>style.visibility</p:attrName>
                                        </p:attrNameLst>
                                      </p:cBhvr>
                                      <p:to>
                                        <p:strVal val="visible"/>
                                      </p:to>
                                    </p:set>
                                    <p:animEffect transition="in" filter="fade">
                                      <p:cBhvr>
                                        <p:cTn id="64" dur="5000"/>
                                        <p:tgtEl>
                                          <p:spTgt spid="25"/>
                                        </p:tgtEl>
                                      </p:cBhvr>
                                    </p:animEffect>
                                  </p:childTnLst>
                                </p:cTn>
                              </p:par>
                              <p:par>
                                <p:cTn id="65" presetID="10" presetClass="entr" presetSubtype="0" fill="hold" grpId="0" nodeType="withEffect">
                                  <p:stCondLst>
                                    <p:cond delay="650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0"/>
                                        <p:tgtEl>
                                          <p:spTgt spid="24"/>
                                        </p:tgtEl>
                                      </p:cBhvr>
                                    </p:animEffect>
                                  </p:childTnLst>
                                </p:cTn>
                              </p:par>
                              <p:par>
                                <p:cTn id="68" presetID="10" presetClass="entr" presetSubtype="0" fill="hold" grpId="0" nodeType="withEffect">
                                  <p:stCondLst>
                                    <p:cond delay="7100"/>
                                  </p:stCondLst>
                                  <p:childTnLst>
                                    <p:set>
                                      <p:cBhvr>
                                        <p:cTn id="69" dur="1" fill="hold">
                                          <p:stCondLst>
                                            <p:cond delay="0"/>
                                          </p:stCondLst>
                                        </p:cTn>
                                        <p:tgtEl>
                                          <p:spTgt spid="49"/>
                                        </p:tgtEl>
                                        <p:attrNameLst>
                                          <p:attrName>style.visibility</p:attrName>
                                        </p:attrNameLst>
                                      </p:cBhvr>
                                      <p:to>
                                        <p:strVal val="visible"/>
                                      </p:to>
                                    </p:set>
                                    <p:animEffect transition="in" filter="fade">
                                      <p:cBhvr>
                                        <p:cTn id="70" dur="5000"/>
                                        <p:tgtEl>
                                          <p:spTgt spid="49"/>
                                        </p:tgtEl>
                                      </p:cBhvr>
                                    </p:animEffect>
                                  </p:childTnLst>
                                </p:cTn>
                              </p:par>
                              <p:par>
                                <p:cTn id="71" presetID="10" presetClass="entr" presetSubtype="0" fill="hold" grpId="0" nodeType="withEffect">
                                  <p:stCondLst>
                                    <p:cond delay="7600"/>
                                  </p:stCondLst>
                                  <p:childTnLst>
                                    <p:set>
                                      <p:cBhvr>
                                        <p:cTn id="72" dur="1" fill="hold">
                                          <p:stCondLst>
                                            <p:cond delay="0"/>
                                          </p:stCondLst>
                                        </p:cTn>
                                        <p:tgtEl>
                                          <p:spTgt spid="27"/>
                                        </p:tgtEl>
                                        <p:attrNameLst>
                                          <p:attrName>style.visibility</p:attrName>
                                        </p:attrNameLst>
                                      </p:cBhvr>
                                      <p:to>
                                        <p:strVal val="visible"/>
                                      </p:to>
                                    </p:set>
                                    <p:animEffect transition="in" filter="fade">
                                      <p:cBhvr>
                                        <p:cTn id="73" dur="5000"/>
                                        <p:tgtEl>
                                          <p:spTgt spid="27"/>
                                        </p:tgtEl>
                                      </p:cBhvr>
                                    </p:animEffect>
                                  </p:childTnLst>
                                </p:cTn>
                              </p:par>
                              <p:par>
                                <p:cTn id="74" presetID="10" presetClass="entr" presetSubtype="0" fill="hold" grpId="0" nodeType="withEffect">
                                  <p:stCondLst>
                                    <p:cond delay="8400"/>
                                  </p:stCondLst>
                                  <p:childTnLst>
                                    <p:set>
                                      <p:cBhvr>
                                        <p:cTn id="75" dur="1" fill="hold">
                                          <p:stCondLst>
                                            <p:cond delay="0"/>
                                          </p:stCondLst>
                                        </p:cTn>
                                        <p:tgtEl>
                                          <p:spTgt spid="26"/>
                                        </p:tgtEl>
                                        <p:attrNameLst>
                                          <p:attrName>style.visibility</p:attrName>
                                        </p:attrNameLst>
                                      </p:cBhvr>
                                      <p:to>
                                        <p:strVal val="visible"/>
                                      </p:to>
                                    </p:set>
                                    <p:animEffect transition="in" filter="fade">
                                      <p:cBhvr>
                                        <p:cTn id="76" dur="5000"/>
                                        <p:tgtEl>
                                          <p:spTgt spid="26"/>
                                        </p:tgtEl>
                                      </p:cBhvr>
                                    </p:animEffect>
                                  </p:childTnLst>
                                </p:cTn>
                              </p:par>
                              <p:par>
                                <p:cTn id="77" presetID="10" presetClass="entr" presetSubtype="0" fill="hold" grpId="0" nodeType="withEffect">
                                  <p:stCondLst>
                                    <p:cond delay="8800"/>
                                  </p:stCondLst>
                                  <p:childTnLst>
                                    <p:set>
                                      <p:cBhvr>
                                        <p:cTn id="78" dur="1" fill="hold">
                                          <p:stCondLst>
                                            <p:cond delay="0"/>
                                          </p:stCondLst>
                                        </p:cTn>
                                        <p:tgtEl>
                                          <p:spTgt spid="46"/>
                                        </p:tgtEl>
                                        <p:attrNameLst>
                                          <p:attrName>style.visibility</p:attrName>
                                        </p:attrNameLst>
                                      </p:cBhvr>
                                      <p:to>
                                        <p:strVal val="visible"/>
                                      </p:to>
                                    </p:set>
                                    <p:animEffect transition="in" filter="fade">
                                      <p:cBhvr>
                                        <p:cTn id="79" dur="5000"/>
                                        <p:tgtEl>
                                          <p:spTgt spid="46"/>
                                        </p:tgtEl>
                                      </p:cBhvr>
                                    </p:animEffect>
                                  </p:childTnLst>
                                </p:cTn>
                              </p:par>
                              <p:par>
                                <p:cTn id="80" presetID="10" presetClass="entr" presetSubtype="0" fill="hold" grpId="0" nodeType="withEffect">
                                  <p:stCondLst>
                                    <p:cond delay="9500"/>
                                  </p:stCondLst>
                                  <p:childTnLst>
                                    <p:set>
                                      <p:cBhvr>
                                        <p:cTn id="81" dur="1" fill="hold">
                                          <p:stCondLst>
                                            <p:cond delay="0"/>
                                          </p:stCondLst>
                                        </p:cTn>
                                        <p:tgtEl>
                                          <p:spTgt spid="29"/>
                                        </p:tgtEl>
                                        <p:attrNameLst>
                                          <p:attrName>style.visibility</p:attrName>
                                        </p:attrNameLst>
                                      </p:cBhvr>
                                      <p:to>
                                        <p:strVal val="visible"/>
                                      </p:to>
                                    </p:set>
                                    <p:animEffect transition="in" filter="fade">
                                      <p:cBhvr>
                                        <p:cTn id="82" dur="5000"/>
                                        <p:tgtEl>
                                          <p:spTgt spid="29"/>
                                        </p:tgtEl>
                                      </p:cBhvr>
                                    </p:animEffect>
                                  </p:childTnLst>
                                </p:cTn>
                              </p:par>
                              <p:par>
                                <p:cTn id="83" presetID="10" presetClass="entr" presetSubtype="0" fill="hold" grpId="0" nodeType="withEffect">
                                  <p:stCondLst>
                                    <p:cond delay="10000"/>
                                  </p:stCondLst>
                                  <p:childTnLst>
                                    <p:set>
                                      <p:cBhvr>
                                        <p:cTn id="84" dur="1" fill="hold">
                                          <p:stCondLst>
                                            <p:cond delay="0"/>
                                          </p:stCondLst>
                                        </p:cTn>
                                        <p:tgtEl>
                                          <p:spTgt spid="47"/>
                                        </p:tgtEl>
                                        <p:attrNameLst>
                                          <p:attrName>style.visibility</p:attrName>
                                        </p:attrNameLst>
                                      </p:cBhvr>
                                      <p:to>
                                        <p:strVal val="visible"/>
                                      </p:to>
                                    </p:set>
                                    <p:animEffect transition="in" filter="fade">
                                      <p:cBhvr>
                                        <p:cTn id="85" dur="5000"/>
                                        <p:tgtEl>
                                          <p:spTgt spid="47"/>
                                        </p:tgtEl>
                                      </p:cBhvr>
                                    </p:animEffect>
                                  </p:childTnLst>
                                </p:cTn>
                              </p:par>
                              <p:par>
                                <p:cTn id="86" presetID="10" presetClass="entr" presetSubtype="0" fill="hold" grpId="0" nodeType="withEffect">
                                  <p:stCondLst>
                                    <p:cond delay="10500"/>
                                  </p:stCondLst>
                                  <p:childTnLst>
                                    <p:set>
                                      <p:cBhvr>
                                        <p:cTn id="87" dur="1" fill="hold">
                                          <p:stCondLst>
                                            <p:cond delay="0"/>
                                          </p:stCondLst>
                                        </p:cTn>
                                        <p:tgtEl>
                                          <p:spTgt spid="28"/>
                                        </p:tgtEl>
                                        <p:attrNameLst>
                                          <p:attrName>style.visibility</p:attrName>
                                        </p:attrNameLst>
                                      </p:cBhvr>
                                      <p:to>
                                        <p:strVal val="visible"/>
                                      </p:to>
                                    </p:set>
                                    <p:animEffect transition="in" filter="fade">
                                      <p:cBhvr>
                                        <p:cTn id="88" dur="5000"/>
                                        <p:tgtEl>
                                          <p:spTgt spid="28"/>
                                        </p:tgtEl>
                                      </p:cBhvr>
                                    </p:animEffect>
                                  </p:childTnLst>
                                </p:cTn>
                              </p:par>
                              <p:par>
                                <p:cTn id="89" presetID="10" presetClass="entr" presetSubtype="0" fill="hold" grpId="0" nodeType="withEffect">
                                  <p:stCondLst>
                                    <p:cond delay="1110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5000"/>
                                        <p:tgtEl>
                                          <p:spTgt spid="31"/>
                                        </p:tgtEl>
                                      </p:cBhvr>
                                    </p:animEffect>
                                  </p:childTnLst>
                                </p:cTn>
                              </p:par>
                              <p:par>
                                <p:cTn id="92" presetID="10" presetClass="entr" presetSubtype="0" fill="hold" grpId="0" nodeType="withEffect">
                                  <p:stCondLst>
                                    <p:cond delay="11500"/>
                                  </p:stCondLst>
                                  <p:childTnLst>
                                    <p:set>
                                      <p:cBhvr>
                                        <p:cTn id="93" dur="1" fill="hold">
                                          <p:stCondLst>
                                            <p:cond delay="0"/>
                                          </p:stCondLst>
                                        </p:cTn>
                                        <p:tgtEl>
                                          <p:spTgt spid="30"/>
                                        </p:tgtEl>
                                        <p:attrNameLst>
                                          <p:attrName>style.visibility</p:attrName>
                                        </p:attrNameLst>
                                      </p:cBhvr>
                                      <p:to>
                                        <p:strVal val="visible"/>
                                      </p:to>
                                    </p:set>
                                    <p:animEffect transition="in" filter="fade">
                                      <p:cBhvr>
                                        <p:cTn id="94" dur="5000"/>
                                        <p:tgtEl>
                                          <p:spTgt spid="30"/>
                                        </p:tgtEl>
                                      </p:cBhvr>
                                    </p:animEffect>
                                  </p:childTnLst>
                                </p:cTn>
                              </p:par>
                              <p:par>
                                <p:cTn id="95" presetID="10" presetClass="entr" presetSubtype="0" fill="hold" grpId="0" nodeType="withEffect">
                                  <p:stCondLst>
                                    <p:cond delay="12000"/>
                                  </p:stCondLst>
                                  <p:childTnLst>
                                    <p:set>
                                      <p:cBhvr>
                                        <p:cTn id="96" dur="1" fill="hold">
                                          <p:stCondLst>
                                            <p:cond delay="0"/>
                                          </p:stCondLst>
                                        </p:cTn>
                                        <p:tgtEl>
                                          <p:spTgt spid="34"/>
                                        </p:tgtEl>
                                        <p:attrNameLst>
                                          <p:attrName>style.visibility</p:attrName>
                                        </p:attrNameLst>
                                      </p:cBhvr>
                                      <p:to>
                                        <p:strVal val="visible"/>
                                      </p:to>
                                    </p:set>
                                    <p:animEffect transition="in" filter="fade">
                                      <p:cBhvr>
                                        <p:cTn id="97" dur="5000"/>
                                        <p:tgtEl>
                                          <p:spTgt spid="34"/>
                                        </p:tgtEl>
                                      </p:cBhvr>
                                    </p:animEffect>
                                  </p:childTnLst>
                                </p:cTn>
                              </p:par>
                              <p:par>
                                <p:cTn id="98" presetID="10" presetClass="entr" presetSubtype="0" fill="hold" grpId="0" nodeType="withEffect">
                                  <p:stCondLst>
                                    <p:cond delay="12600"/>
                                  </p:stCondLst>
                                  <p:childTnLst>
                                    <p:set>
                                      <p:cBhvr>
                                        <p:cTn id="99" dur="1" fill="hold">
                                          <p:stCondLst>
                                            <p:cond delay="0"/>
                                          </p:stCondLst>
                                        </p:cTn>
                                        <p:tgtEl>
                                          <p:spTgt spid="54"/>
                                        </p:tgtEl>
                                        <p:attrNameLst>
                                          <p:attrName>style.visibility</p:attrName>
                                        </p:attrNameLst>
                                      </p:cBhvr>
                                      <p:to>
                                        <p:strVal val="visible"/>
                                      </p:to>
                                    </p:set>
                                    <p:animEffect transition="in" filter="fade">
                                      <p:cBhvr>
                                        <p:cTn id="100" dur="5000"/>
                                        <p:tgtEl>
                                          <p:spTgt spid="54"/>
                                        </p:tgtEl>
                                      </p:cBhvr>
                                    </p:animEffect>
                                  </p:childTnLst>
                                </p:cTn>
                              </p:par>
                              <p:par>
                                <p:cTn id="101" presetID="10" presetClass="entr" presetSubtype="0" fill="hold" grpId="0" nodeType="withEffect">
                                  <p:stCondLst>
                                    <p:cond delay="13100"/>
                                  </p:stCondLst>
                                  <p:childTnLst>
                                    <p:set>
                                      <p:cBhvr>
                                        <p:cTn id="102" dur="1" fill="hold">
                                          <p:stCondLst>
                                            <p:cond delay="0"/>
                                          </p:stCondLst>
                                        </p:cTn>
                                        <p:tgtEl>
                                          <p:spTgt spid="33"/>
                                        </p:tgtEl>
                                        <p:attrNameLst>
                                          <p:attrName>style.visibility</p:attrName>
                                        </p:attrNameLst>
                                      </p:cBhvr>
                                      <p:to>
                                        <p:strVal val="visible"/>
                                      </p:to>
                                    </p:set>
                                    <p:animEffect transition="in" filter="fade">
                                      <p:cBhvr>
                                        <p:cTn id="103" dur="5000"/>
                                        <p:tgtEl>
                                          <p:spTgt spid="33"/>
                                        </p:tgtEl>
                                      </p:cBhvr>
                                    </p:animEffect>
                                  </p:childTnLst>
                                </p:cTn>
                              </p:par>
                              <p:par>
                                <p:cTn id="104" presetID="10" presetClass="entr" presetSubtype="0" fill="hold" grpId="0" nodeType="withEffect">
                                  <p:stCondLst>
                                    <p:cond delay="13400"/>
                                  </p:stCondLst>
                                  <p:childTnLst>
                                    <p:set>
                                      <p:cBhvr>
                                        <p:cTn id="105" dur="1" fill="hold">
                                          <p:stCondLst>
                                            <p:cond delay="0"/>
                                          </p:stCondLst>
                                        </p:cTn>
                                        <p:tgtEl>
                                          <p:spTgt spid="32"/>
                                        </p:tgtEl>
                                        <p:attrNameLst>
                                          <p:attrName>style.visibility</p:attrName>
                                        </p:attrNameLst>
                                      </p:cBhvr>
                                      <p:to>
                                        <p:strVal val="visible"/>
                                      </p:to>
                                    </p:set>
                                    <p:animEffect transition="in" filter="fade">
                                      <p:cBhvr>
                                        <p:cTn id="106" dur="5000"/>
                                        <p:tgtEl>
                                          <p:spTgt spid="32"/>
                                        </p:tgtEl>
                                      </p:cBhvr>
                                    </p:animEffect>
                                  </p:childTnLst>
                                </p:cTn>
                              </p:par>
                              <p:par>
                                <p:cTn id="107" presetID="10" presetClass="entr" presetSubtype="0" fill="hold" grpId="0" nodeType="withEffect">
                                  <p:stCondLst>
                                    <p:cond delay="13700"/>
                                  </p:stCondLst>
                                  <p:childTnLst>
                                    <p:set>
                                      <p:cBhvr>
                                        <p:cTn id="108" dur="1" fill="hold">
                                          <p:stCondLst>
                                            <p:cond delay="0"/>
                                          </p:stCondLst>
                                        </p:cTn>
                                        <p:tgtEl>
                                          <p:spTgt spid="53"/>
                                        </p:tgtEl>
                                        <p:attrNameLst>
                                          <p:attrName>style.visibility</p:attrName>
                                        </p:attrNameLst>
                                      </p:cBhvr>
                                      <p:to>
                                        <p:strVal val="visible"/>
                                      </p:to>
                                    </p:set>
                                    <p:animEffect transition="in" filter="fade">
                                      <p:cBhvr>
                                        <p:cTn id="109" dur="5000"/>
                                        <p:tgtEl>
                                          <p:spTgt spid="53"/>
                                        </p:tgtEl>
                                      </p:cBhvr>
                                    </p:animEffect>
                                  </p:childTnLst>
                                </p:cTn>
                              </p:par>
                              <p:par>
                                <p:cTn id="110" presetID="10" presetClass="entr" presetSubtype="0" fill="hold" grpId="0" nodeType="withEffect">
                                  <p:stCondLst>
                                    <p:cond delay="14100"/>
                                  </p:stCondLst>
                                  <p:childTnLst>
                                    <p:set>
                                      <p:cBhvr>
                                        <p:cTn id="111" dur="1" fill="hold">
                                          <p:stCondLst>
                                            <p:cond delay="0"/>
                                          </p:stCondLst>
                                        </p:cTn>
                                        <p:tgtEl>
                                          <p:spTgt spid="36"/>
                                        </p:tgtEl>
                                        <p:attrNameLst>
                                          <p:attrName>style.visibility</p:attrName>
                                        </p:attrNameLst>
                                      </p:cBhvr>
                                      <p:to>
                                        <p:strVal val="visible"/>
                                      </p:to>
                                    </p:set>
                                    <p:animEffect transition="in" filter="fade">
                                      <p:cBhvr>
                                        <p:cTn id="112" dur="5000"/>
                                        <p:tgtEl>
                                          <p:spTgt spid="36"/>
                                        </p:tgtEl>
                                      </p:cBhvr>
                                    </p:animEffect>
                                  </p:childTnLst>
                                </p:cTn>
                              </p:par>
                              <p:par>
                                <p:cTn id="113" presetID="10" presetClass="entr" presetSubtype="0" fill="hold" grpId="0" nodeType="withEffect">
                                  <p:stCondLst>
                                    <p:cond delay="14300"/>
                                  </p:stCondLst>
                                  <p:childTnLst>
                                    <p:set>
                                      <p:cBhvr>
                                        <p:cTn id="114" dur="1" fill="hold">
                                          <p:stCondLst>
                                            <p:cond delay="0"/>
                                          </p:stCondLst>
                                        </p:cTn>
                                        <p:tgtEl>
                                          <p:spTgt spid="35"/>
                                        </p:tgtEl>
                                        <p:attrNameLst>
                                          <p:attrName>style.visibility</p:attrName>
                                        </p:attrNameLst>
                                      </p:cBhvr>
                                      <p:to>
                                        <p:strVal val="visible"/>
                                      </p:to>
                                    </p:set>
                                    <p:animEffect transition="in" filter="fade">
                                      <p:cBhvr>
                                        <p:cTn id="115" dur="5000"/>
                                        <p:tgtEl>
                                          <p:spTgt spid="35"/>
                                        </p:tgtEl>
                                      </p:cBhvr>
                                    </p:animEffect>
                                  </p:childTnLst>
                                </p:cTn>
                              </p:par>
                              <p:par>
                                <p:cTn id="116" presetID="10" presetClass="entr" presetSubtype="0" fill="hold" grpId="0" nodeType="withEffect">
                                  <p:stCondLst>
                                    <p:cond delay="14500"/>
                                  </p:stCondLst>
                                  <p:childTnLst>
                                    <p:set>
                                      <p:cBhvr>
                                        <p:cTn id="117" dur="1" fill="hold">
                                          <p:stCondLst>
                                            <p:cond delay="0"/>
                                          </p:stCondLst>
                                        </p:cTn>
                                        <p:tgtEl>
                                          <p:spTgt spid="38"/>
                                        </p:tgtEl>
                                        <p:attrNameLst>
                                          <p:attrName>style.visibility</p:attrName>
                                        </p:attrNameLst>
                                      </p:cBhvr>
                                      <p:to>
                                        <p:strVal val="visible"/>
                                      </p:to>
                                    </p:set>
                                    <p:animEffect transition="in" filter="fade">
                                      <p:cBhvr>
                                        <p:cTn id="118" dur="5000"/>
                                        <p:tgtEl>
                                          <p:spTgt spid="38"/>
                                        </p:tgtEl>
                                      </p:cBhvr>
                                    </p:animEffect>
                                  </p:childTnLst>
                                </p:cTn>
                              </p:par>
                              <p:par>
                                <p:cTn id="119" presetID="10" presetClass="entr" presetSubtype="0" fill="hold" grpId="0" nodeType="withEffect">
                                  <p:stCondLst>
                                    <p:cond delay="14800"/>
                                  </p:stCondLst>
                                  <p:childTnLst>
                                    <p:set>
                                      <p:cBhvr>
                                        <p:cTn id="120" dur="1" fill="hold">
                                          <p:stCondLst>
                                            <p:cond delay="0"/>
                                          </p:stCondLst>
                                        </p:cTn>
                                        <p:tgtEl>
                                          <p:spTgt spid="37"/>
                                        </p:tgtEl>
                                        <p:attrNameLst>
                                          <p:attrName>style.visibility</p:attrName>
                                        </p:attrNameLst>
                                      </p:cBhvr>
                                      <p:to>
                                        <p:strVal val="visible"/>
                                      </p:to>
                                    </p:set>
                                    <p:animEffect transition="in" filter="fade">
                                      <p:cBhvr>
                                        <p:cTn id="121" dur="5000"/>
                                        <p:tgtEl>
                                          <p:spTgt spid="37"/>
                                        </p:tgtEl>
                                      </p:cBhvr>
                                    </p:animEffect>
                                  </p:childTnLst>
                                </p:cTn>
                              </p:par>
                              <p:par>
                                <p:cTn id="122" presetID="10" presetClass="entr" presetSubtype="0" fill="hold" grpId="0" nodeType="withEffect">
                                  <p:stCondLst>
                                    <p:cond delay="15000"/>
                                  </p:stCondLst>
                                  <p:childTnLst>
                                    <p:set>
                                      <p:cBhvr>
                                        <p:cTn id="123" dur="1" fill="hold">
                                          <p:stCondLst>
                                            <p:cond delay="0"/>
                                          </p:stCondLst>
                                        </p:cTn>
                                        <p:tgtEl>
                                          <p:spTgt spid="40"/>
                                        </p:tgtEl>
                                        <p:attrNameLst>
                                          <p:attrName>style.visibility</p:attrName>
                                        </p:attrNameLst>
                                      </p:cBhvr>
                                      <p:to>
                                        <p:strVal val="visible"/>
                                      </p:to>
                                    </p:set>
                                    <p:animEffect transition="in" filter="fade">
                                      <p:cBhvr>
                                        <p:cTn id="124" dur="5000"/>
                                        <p:tgtEl>
                                          <p:spTgt spid="40"/>
                                        </p:tgtEl>
                                      </p:cBhvr>
                                    </p:animEffect>
                                  </p:childTnLst>
                                </p:cTn>
                              </p:par>
                              <p:par>
                                <p:cTn id="125" presetID="10" presetClass="entr" presetSubtype="0" fill="hold" grpId="0" nodeType="withEffect">
                                  <p:stCondLst>
                                    <p:cond delay="15200"/>
                                  </p:stCondLst>
                                  <p:childTnLst>
                                    <p:set>
                                      <p:cBhvr>
                                        <p:cTn id="126" dur="1" fill="hold">
                                          <p:stCondLst>
                                            <p:cond delay="0"/>
                                          </p:stCondLst>
                                        </p:cTn>
                                        <p:tgtEl>
                                          <p:spTgt spid="39"/>
                                        </p:tgtEl>
                                        <p:attrNameLst>
                                          <p:attrName>style.visibility</p:attrName>
                                        </p:attrNameLst>
                                      </p:cBhvr>
                                      <p:to>
                                        <p:strVal val="visible"/>
                                      </p:to>
                                    </p:set>
                                    <p:animEffect transition="in" filter="fade">
                                      <p:cBhvr>
                                        <p:cTn id="127" dur="5000"/>
                                        <p:tgtEl>
                                          <p:spTgt spid="39"/>
                                        </p:tgtEl>
                                      </p:cBhvr>
                                    </p:animEffect>
                                  </p:childTnLst>
                                </p:cTn>
                              </p:par>
                              <p:par>
                                <p:cTn id="128" presetID="10" presetClass="entr" presetSubtype="0" fill="hold" grpId="0" nodeType="withEffect">
                                  <p:stCondLst>
                                    <p:cond delay="15500"/>
                                  </p:stCondLst>
                                  <p:childTnLst>
                                    <p:set>
                                      <p:cBhvr>
                                        <p:cTn id="129" dur="1" fill="hold">
                                          <p:stCondLst>
                                            <p:cond delay="0"/>
                                          </p:stCondLst>
                                        </p:cTn>
                                        <p:tgtEl>
                                          <p:spTgt spid="42"/>
                                        </p:tgtEl>
                                        <p:attrNameLst>
                                          <p:attrName>style.visibility</p:attrName>
                                        </p:attrNameLst>
                                      </p:cBhvr>
                                      <p:to>
                                        <p:strVal val="visible"/>
                                      </p:to>
                                    </p:set>
                                    <p:animEffect transition="in" filter="fade">
                                      <p:cBhvr>
                                        <p:cTn id="130" dur="5000"/>
                                        <p:tgtEl>
                                          <p:spTgt spid="42"/>
                                        </p:tgtEl>
                                      </p:cBhvr>
                                    </p:animEffect>
                                  </p:childTnLst>
                                </p:cTn>
                              </p:par>
                              <p:par>
                                <p:cTn id="131" presetID="10" presetClass="entr" presetSubtype="0" fill="hold" grpId="0" nodeType="withEffect">
                                  <p:stCondLst>
                                    <p:cond delay="15700"/>
                                  </p:stCondLst>
                                  <p:childTnLst>
                                    <p:set>
                                      <p:cBhvr>
                                        <p:cTn id="132" dur="1" fill="hold">
                                          <p:stCondLst>
                                            <p:cond delay="0"/>
                                          </p:stCondLst>
                                        </p:cTn>
                                        <p:tgtEl>
                                          <p:spTgt spid="41"/>
                                        </p:tgtEl>
                                        <p:attrNameLst>
                                          <p:attrName>style.visibility</p:attrName>
                                        </p:attrNameLst>
                                      </p:cBhvr>
                                      <p:to>
                                        <p:strVal val="visible"/>
                                      </p:to>
                                    </p:set>
                                    <p:animEffect transition="in" filter="fade">
                                      <p:cBhvr>
                                        <p:cTn id="133" dur="5000"/>
                                        <p:tgtEl>
                                          <p:spTgt spid="41"/>
                                        </p:tgtEl>
                                      </p:cBhvr>
                                    </p:animEffect>
                                  </p:childTnLst>
                                </p:cTn>
                              </p:par>
                              <p:par>
                                <p:cTn id="134" presetID="10" presetClass="entr" presetSubtype="0" fill="hold" grpId="0" nodeType="withEffect">
                                  <p:stCondLst>
                                    <p:cond delay="15900"/>
                                  </p:stCondLst>
                                  <p:childTnLst>
                                    <p:set>
                                      <p:cBhvr>
                                        <p:cTn id="135" dur="1" fill="hold">
                                          <p:stCondLst>
                                            <p:cond delay="0"/>
                                          </p:stCondLst>
                                        </p:cTn>
                                        <p:tgtEl>
                                          <p:spTgt spid="44"/>
                                        </p:tgtEl>
                                        <p:attrNameLst>
                                          <p:attrName>style.visibility</p:attrName>
                                        </p:attrNameLst>
                                      </p:cBhvr>
                                      <p:to>
                                        <p:strVal val="visible"/>
                                      </p:to>
                                    </p:set>
                                    <p:animEffect transition="in" filter="fade">
                                      <p:cBhvr>
                                        <p:cTn id="136" dur="5000"/>
                                        <p:tgtEl>
                                          <p:spTgt spid="44"/>
                                        </p:tgtEl>
                                      </p:cBhvr>
                                    </p:animEffect>
                                  </p:childTnLst>
                                </p:cTn>
                              </p:par>
                              <p:par>
                                <p:cTn id="137" presetID="10" presetClass="entr" presetSubtype="0" fill="hold" grpId="0" nodeType="withEffect">
                                  <p:stCondLst>
                                    <p:cond delay="16100"/>
                                  </p:stCondLst>
                                  <p:childTnLst>
                                    <p:set>
                                      <p:cBhvr>
                                        <p:cTn id="138" dur="1" fill="hold">
                                          <p:stCondLst>
                                            <p:cond delay="0"/>
                                          </p:stCondLst>
                                        </p:cTn>
                                        <p:tgtEl>
                                          <p:spTgt spid="43"/>
                                        </p:tgtEl>
                                        <p:attrNameLst>
                                          <p:attrName>style.visibility</p:attrName>
                                        </p:attrNameLst>
                                      </p:cBhvr>
                                      <p:to>
                                        <p:strVal val="visible"/>
                                      </p:to>
                                    </p:set>
                                    <p:animEffect transition="in" filter="fade">
                                      <p:cBhvr>
                                        <p:cTn id="139" dur="5000"/>
                                        <p:tgtEl>
                                          <p:spTgt spid="43"/>
                                        </p:tgtEl>
                                      </p:cBhvr>
                                    </p:animEffect>
                                  </p:childTnLst>
                                </p:cTn>
                              </p:par>
                              <p:par>
                                <p:cTn id="140" presetID="10" presetClass="entr" presetSubtype="0" fill="hold" grpId="0" nodeType="withEffect">
                                  <p:stCondLst>
                                    <p:cond delay="16300"/>
                                  </p:stCondLst>
                                  <p:childTnLst>
                                    <p:set>
                                      <p:cBhvr>
                                        <p:cTn id="141" dur="1" fill="hold">
                                          <p:stCondLst>
                                            <p:cond delay="0"/>
                                          </p:stCondLst>
                                        </p:cTn>
                                        <p:tgtEl>
                                          <p:spTgt spid="45"/>
                                        </p:tgtEl>
                                        <p:attrNameLst>
                                          <p:attrName>style.visibility</p:attrName>
                                        </p:attrNameLst>
                                      </p:cBhvr>
                                      <p:to>
                                        <p:strVal val="visible"/>
                                      </p:to>
                                    </p:set>
                                    <p:animEffect transition="in" filter="fade">
                                      <p:cBhvr>
                                        <p:cTn id="142" dur="5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7" grpId="0" animBg="1"/>
      <p:bldP spid="18"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animBg="1"/>
      <p:bldP spid="45" grpId="0" animBg="1"/>
      <p:bldP spid="46" grpId="0" animBg="1"/>
      <p:bldP spid="47" grpId="0" animBg="1"/>
      <p:bldP spid="48" grpId="0" animBg="1"/>
      <p:bldP spid="49" grpId="0" animBg="1"/>
      <p:bldP spid="50" grpId="0" animBg="1"/>
      <p:bldP spid="51" grpId="0" animBg="1"/>
      <p:bldP spid="52" grpId="0" animBg="1"/>
      <p:bldP spid="53" grpId="0" animBg="1"/>
      <p:bldP spid="54" grpId="0" animBg="1"/>
    </p:bldLst>
  </p:timing>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11_Section Header">
    <p:spTree>
      <p:nvGrpSpPr>
        <p:cNvPr id="1" name=""/>
        <p:cNvGrpSpPr/>
        <p:nvPr/>
      </p:nvGrpSpPr>
      <p:grpSpPr>
        <a:xfrm>
          <a:off x="0" y="0"/>
          <a:ext cx="0" cy="0"/>
          <a:chOff x="0" y="0"/>
          <a:chExt cx="0" cy="0"/>
        </a:xfrm>
      </p:grpSpPr>
      <p:cxnSp>
        <p:nvCxnSpPr>
          <p:cNvPr id="60" name="Straight Connector 59"/>
          <p:cNvCxnSpPr/>
          <p:nvPr userDrawn="1"/>
        </p:nvCxnSpPr>
        <p:spPr>
          <a:xfrm flipH="1">
            <a:off x="1345981" y="1441204"/>
            <a:ext cx="806505" cy="604879"/>
          </a:xfrm>
          <a:prstGeom prst="line">
            <a:avLst/>
          </a:prstGeom>
        </p:spPr>
        <p:style>
          <a:lnRef idx="1">
            <a:schemeClr val="accent1"/>
          </a:lnRef>
          <a:fillRef idx="0">
            <a:schemeClr val="accent1"/>
          </a:fillRef>
          <a:effectRef idx="0">
            <a:schemeClr val="accent1"/>
          </a:effectRef>
          <a:fontRef idx="minor">
            <a:schemeClr val="tx1"/>
          </a:fontRef>
        </p:style>
      </p:cxnSp>
      <p:sp>
        <p:nvSpPr>
          <p:cNvPr id="251" name="Rectangle 250" hidden="1"/>
          <p:cNvSpPr/>
          <p:nvPr userDrawn="1"/>
        </p:nvSpPr>
        <p:spPr>
          <a:xfrm>
            <a:off x="8066856" y="0"/>
            <a:ext cx="45719" cy="42519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49" name="Straight Connector 248" hidden="1"/>
          <p:cNvCxnSpPr>
            <a:stCxn id="244" idx="0"/>
          </p:cNvCxnSpPr>
          <p:nvPr userDrawn="1"/>
        </p:nvCxnSpPr>
        <p:spPr>
          <a:xfrm>
            <a:off x="8066855" y="843525"/>
            <a:ext cx="0" cy="4299975"/>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4" name="Rounded Rectangle 13">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5" name="Rounded Rectangle 14">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6" name="Rounded Rectangle 15">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9" name="Rounded Rectangle 18">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0" name="Rounded Rectangle 19">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44" name="Rectangle 243"/>
          <p:cNvSpPr/>
          <p:nvPr userDrawn="1"/>
        </p:nvSpPr>
        <p:spPr>
          <a:xfrm>
            <a:off x="7106730" y="843526"/>
            <a:ext cx="1920250" cy="1065739"/>
          </a:xfrm>
          <a:prstGeom prst="rect">
            <a:avLst/>
          </a:pr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5" name="Rectangle 244"/>
          <p:cNvSpPr/>
          <p:nvPr userDrawn="1"/>
        </p:nvSpPr>
        <p:spPr>
          <a:xfrm>
            <a:off x="7106730" y="2005615"/>
            <a:ext cx="1920250" cy="1065739"/>
          </a:xfrm>
          <a:prstGeom prst="rect">
            <a:avLst/>
          </a:pr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6" name="Rectangle 245"/>
          <p:cNvSpPr/>
          <p:nvPr userDrawn="1"/>
        </p:nvSpPr>
        <p:spPr>
          <a:xfrm>
            <a:off x="7106730" y="3176630"/>
            <a:ext cx="1920250" cy="1065739"/>
          </a:xfrm>
          <a:prstGeom prst="rect">
            <a:avLst/>
          </a:pr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7" name="Rectangle 246"/>
          <p:cNvSpPr/>
          <p:nvPr userDrawn="1"/>
        </p:nvSpPr>
        <p:spPr>
          <a:xfrm>
            <a:off x="950804" y="2005615"/>
            <a:ext cx="5042182" cy="1065739"/>
          </a:xfrm>
          <a:prstGeom prst="rect">
            <a:avLst/>
          </a:prstGeom>
          <a:solidFill>
            <a:schemeClr val="accent1">
              <a:lumMod val="60000"/>
              <a:lumOff val="40000"/>
            </a:schemeClr>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5" name="Rectangle 254"/>
          <p:cNvSpPr/>
          <p:nvPr userDrawn="1"/>
        </p:nvSpPr>
        <p:spPr>
          <a:xfrm>
            <a:off x="2613346" y="1217974"/>
            <a:ext cx="3379640" cy="44645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4" name="Straight Connector 43"/>
          <p:cNvCxnSpPr/>
          <p:nvPr userDrawn="1"/>
        </p:nvCxnSpPr>
        <p:spPr>
          <a:xfrm flipH="1">
            <a:off x="2152485" y="1441203"/>
            <a:ext cx="46086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709875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xit" presetSubtype="16" fill="hold" grpId="0" nodeType="clickEffect">
                                  <p:stCondLst>
                                    <p:cond delay="0"/>
                                  </p:stCondLst>
                                  <p:childTnLst>
                                    <p:animEffect transition="out" filter="box(in)">
                                      <p:cBhvr>
                                        <p:cTn id="6" dur="1000"/>
                                        <p:tgtEl>
                                          <p:spTgt spid="244"/>
                                        </p:tgtEl>
                                      </p:cBhvr>
                                    </p:animEffect>
                                    <p:set>
                                      <p:cBhvr>
                                        <p:cTn id="7" dur="1" fill="hold">
                                          <p:stCondLst>
                                            <p:cond delay="999"/>
                                          </p:stCondLst>
                                        </p:cTn>
                                        <p:tgtEl>
                                          <p:spTgt spid="244"/>
                                        </p:tgtEl>
                                        <p:attrNameLst>
                                          <p:attrName>style.visibility</p:attrName>
                                        </p:attrNameLst>
                                      </p:cBhvr>
                                      <p:to>
                                        <p:strVal val="hidden"/>
                                      </p:to>
                                    </p:set>
                                  </p:childTnLst>
                                </p:cTn>
                              </p:par>
                              <p:par>
                                <p:cTn id="8" presetID="4" presetClass="entr" presetSubtype="32" fill="hold" grpId="0" nodeType="withEffect">
                                  <p:stCondLst>
                                    <p:cond delay="900"/>
                                  </p:stCondLst>
                                  <p:childTnLst>
                                    <p:set>
                                      <p:cBhvr>
                                        <p:cTn id="9" dur="1" fill="hold">
                                          <p:stCondLst>
                                            <p:cond delay="0"/>
                                          </p:stCondLst>
                                        </p:cTn>
                                        <p:tgtEl>
                                          <p:spTgt spid="247"/>
                                        </p:tgtEl>
                                        <p:attrNameLst>
                                          <p:attrName>style.visibility</p:attrName>
                                        </p:attrNameLst>
                                      </p:cBhvr>
                                      <p:to>
                                        <p:strVal val="visible"/>
                                      </p:to>
                                    </p:set>
                                    <p:animEffect transition="in" filter="box(out)">
                                      <p:cBhvr>
                                        <p:cTn id="10" dur="1000"/>
                                        <p:tgtEl>
                                          <p:spTgt spid="2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4" grpId="0" animBg="1"/>
      <p:bldP spid="247" grpId="0" animBg="1"/>
    </p:bldLst>
  </p:timing>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12_Section Header">
    <p:spTree>
      <p:nvGrpSpPr>
        <p:cNvPr id="1" name=""/>
        <p:cNvGrpSpPr/>
        <p:nvPr/>
      </p:nvGrpSpPr>
      <p:grpSpPr>
        <a:xfrm>
          <a:off x="0" y="0"/>
          <a:ext cx="0" cy="0"/>
          <a:chOff x="0" y="0"/>
          <a:chExt cx="0" cy="0"/>
        </a:xfrm>
      </p:grpSpPr>
      <p:sp>
        <p:nvSpPr>
          <p:cNvPr id="251" name="Rectangle 250" hidden="1"/>
          <p:cNvSpPr/>
          <p:nvPr userDrawn="1"/>
        </p:nvSpPr>
        <p:spPr>
          <a:xfrm>
            <a:off x="8066856" y="0"/>
            <a:ext cx="45719" cy="42519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49" name="Straight Connector 248" hidden="1"/>
          <p:cNvCxnSpPr/>
          <p:nvPr userDrawn="1"/>
        </p:nvCxnSpPr>
        <p:spPr>
          <a:xfrm>
            <a:off x="8066855" y="843525"/>
            <a:ext cx="0" cy="4299975"/>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4" name="Rounded Rectangle 13">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5" name="Rounded Rectangle 14">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6" name="Rounded Rectangle 15">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9" name="Rounded Rectangle 18">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0" name="Rounded Rectangle 19">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1" name="Rectangle 20"/>
          <p:cNvSpPr/>
          <p:nvPr userDrawn="1"/>
        </p:nvSpPr>
        <p:spPr>
          <a:xfrm>
            <a:off x="155425" y="875238"/>
            <a:ext cx="2122446" cy="921721"/>
          </a:xfrm>
          <a:prstGeom prst="rect">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a:off x="2382914" y="875238"/>
            <a:ext cx="2122446" cy="921721"/>
          </a:xfrm>
          <a:prstGeom prst="rect">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Rectangle 23"/>
          <p:cNvSpPr/>
          <p:nvPr userDrawn="1"/>
        </p:nvSpPr>
        <p:spPr>
          <a:xfrm>
            <a:off x="4594166" y="875238"/>
            <a:ext cx="2122446" cy="921721"/>
          </a:xfrm>
          <a:prstGeom prst="rect">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6822912" y="872330"/>
            <a:ext cx="2121408" cy="921721"/>
          </a:xfrm>
          <a:prstGeom prst="rect">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23194788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13_Section Header">
    <p:spTree>
      <p:nvGrpSpPr>
        <p:cNvPr id="1" name=""/>
        <p:cNvGrpSpPr/>
        <p:nvPr/>
      </p:nvGrpSpPr>
      <p:grpSpPr>
        <a:xfrm>
          <a:off x="0" y="0"/>
          <a:ext cx="0" cy="0"/>
          <a:chOff x="0" y="0"/>
          <a:chExt cx="0" cy="0"/>
        </a:xfrm>
      </p:grpSpPr>
      <p:sp>
        <p:nvSpPr>
          <p:cNvPr id="251" name="Rectangle 250" hidden="1"/>
          <p:cNvSpPr/>
          <p:nvPr userDrawn="1"/>
        </p:nvSpPr>
        <p:spPr>
          <a:xfrm>
            <a:off x="8066856" y="0"/>
            <a:ext cx="45719" cy="42519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49" name="Straight Connector 248" hidden="1"/>
          <p:cNvCxnSpPr/>
          <p:nvPr userDrawn="1"/>
        </p:nvCxnSpPr>
        <p:spPr>
          <a:xfrm>
            <a:off x="8066855" y="843525"/>
            <a:ext cx="0" cy="4299975"/>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4" name="Rounded Rectangle 13">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5" name="Rounded Rectangle 14">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6" name="Rounded Rectangle 15">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9" name="Rounded Rectangle 18">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0" name="Rounded Rectangle 19">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1" name="Rectangle 20"/>
          <p:cNvSpPr/>
          <p:nvPr userDrawn="1"/>
        </p:nvSpPr>
        <p:spPr>
          <a:xfrm>
            <a:off x="155425" y="875238"/>
            <a:ext cx="2122446" cy="921721"/>
          </a:xfrm>
          <a:prstGeom prst="rect">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a:off x="2382914" y="875238"/>
            <a:ext cx="2122446" cy="921721"/>
          </a:xfrm>
          <a:prstGeom prst="rect">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Text Placeholder 5"/>
          <p:cNvSpPr>
            <a:spLocks noGrp="1"/>
          </p:cNvSpPr>
          <p:nvPr>
            <p:ph type="body" sz="quarter" idx="12" hasCustomPrompt="1"/>
          </p:nvPr>
        </p:nvSpPr>
        <p:spPr>
          <a:xfrm>
            <a:off x="2355764" y="875415"/>
            <a:ext cx="2122487" cy="921544"/>
          </a:xfrm>
        </p:spPr>
        <p:txBody>
          <a:bodyPr/>
          <a:lstStyle>
            <a:lvl1pPr marL="0" indent="0" algn="ctr">
              <a:buFontTx/>
              <a:buNone/>
              <a:defRPr>
                <a:cs typeface="B Mitra" pitchFamily="2" charset="-78"/>
              </a:defRPr>
            </a:lvl1pPr>
          </a:lstStyle>
          <a:p>
            <a:pPr lvl="0"/>
            <a:r>
              <a:rPr lang="fa-IR" smtClean="0">
                <a:cs typeface="B Mitra" pitchFamily="2" charset="-78"/>
              </a:rPr>
              <a:t>بیللیبلیزر</a:t>
            </a:r>
          </a:p>
          <a:p>
            <a:pPr lvl="0"/>
            <a:r>
              <a:rPr lang="fa-IR" smtClean="0">
                <a:cs typeface="B Mitra" pitchFamily="2" charset="-78"/>
              </a:rPr>
              <a:t>بلیسیب</a:t>
            </a:r>
          </a:p>
          <a:p>
            <a:pPr lvl="0"/>
            <a:endParaRPr lang="en-US"/>
          </a:p>
        </p:txBody>
      </p:sp>
      <p:sp>
        <p:nvSpPr>
          <p:cNvPr id="24" name="Rectangle 23"/>
          <p:cNvSpPr/>
          <p:nvPr userDrawn="1"/>
        </p:nvSpPr>
        <p:spPr>
          <a:xfrm>
            <a:off x="4594166" y="875238"/>
            <a:ext cx="2122446" cy="921721"/>
          </a:xfrm>
          <a:prstGeom prst="rect">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6822912" y="872330"/>
            <a:ext cx="2121408" cy="921721"/>
          </a:xfrm>
          <a:prstGeom prst="rect">
            <a:avLst/>
          </a:prstGeom>
          <a:effectLst>
            <a:reflection blurRad="6350" stA="50000" endA="300" endPos="5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Text Placeholder 5"/>
          <p:cNvSpPr>
            <a:spLocks noGrp="1"/>
          </p:cNvSpPr>
          <p:nvPr>
            <p:ph type="body" sz="quarter" idx="14" hasCustomPrompt="1"/>
          </p:nvPr>
        </p:nvSpPr>
        <p:spPr>
          <a:xfrm>
            <a:off x="4594167" y="875415"/>
            <a:ext cx="2122487" cy="921544"/>
          </a:xfrm>
        </p:spPr>
        <p:txBody>
          <a:bodyPr/>
          <a:lstStyle>
            <a:lvl1pPr marL="0" indent="0" algn="ctr">
              <a:buFontTx/>
              <a:buNone/>
              <a:defRPr>
                <a:cs typeface="B Mitra" pitchFamily="2" charset="-78"/>
              </a:defRPr>
            </a:lvl1pPr>
          </a:lstStyle>
          <a:p>
            <a:pPr lvl="0"/>
            <a:r>
              <a:rPr lang="fa-IR" smtClean="0">
                <a:cs typeface="B Mitra" pitchFamily="2" charset="-78"/>
              </a:rPr>
              <a:t>بیللیبلیزر</a:t>
            </a:r>
          </a:p>
          <a:p>
            <a:pPr lvl="0"/>
            <a:r>
              <a:rPr lang="fa-IR" smtClean="0">
                <a:cs typeface="B Mitra" pitchFamily="2" charset="-78"/>
              </a:rPr>
              <a:t>بلیسیب</a:t>
            </a:r>
          </a:p>
          <a:p>
            <a:pPr lvl="0"/>
            <a:endParaRPr lang="en-US"/>
          </a:p>
        </p:txBody>
      </p:sp>
      <p:sp>
        <p:nvSpPr>
          <p:cNvPr id="30" name="Text Placeholder 5"/>
          <p:cNvSpPr>
            <a:spLocks noGrp="1"/>
          </p:cNvSpPr>
          <p:nvPr>
            <p:ph type="body" sz="quarter" idx="13" hasCustomPrompt="1"/>
          </p:nvPr>
        </p:nvSpPr>
        <p:spPr>
          <a:xfrm>
            <a:off x="6827684" y="882475"/>
            <a:ext cx="2122487" cy="921544"/>
          </a:xfrm>
        </p:spPr>
        <p:txBody>
          <a:bodyPr/>
          <a:lstStyle>
            <a:lvl1pPr marL="0" indent="0" algn="ctr">
              <a:buFontTx/>
              <a:buNone/>
              <a:defRPr>
                <a:cs typeface="B Mitra" pitchFamily="2" charset="-78"/>
              </a:defRPr>
            </a:lvl1pPr>
          </a:lstStyle>
          <a:p>
            <a:pPr lvl="0"/>
            <a:r>
              <a:rPr lang="fa-IR" smtClean="0">
                <a:cs typeface="B Mitra" pitchFamily="2" charset="-78"/>
              </a:rPr>
              <a:t>بیللیبلیزر</a:t>
            </a:r>
          </a:p>
          <a:p>
            <a:pPr lvl="0"/>
            <a:r>
              <a:rPr lang="fa-IR" smtClean="0">
                <a:cs typeface="B Mitra" pitchFamily="2" charset="-78"/>
              </a:rPr>
              <a:t>بلیسیب</a:t>
            </a:r>
          </a:p>
          <a:p>
            <a:pPr lvl="0"/>
            <a:endParaRPr lang="en-US"/>
          </a:p>
        </p:txBody>
      </p:sp>
      <p:sp>
        <p:nvSpPr>
          <p:cNvPr id="224" name="Rectangle 223"/>
          <p:cNvSpPr/>
          <p:nvPr userDrawn="1"/>
        </p:nvSpPr>
        <p:spPr>
          <a:xfrm>
            <a:off x="4505360" y="1246777"/>
            <a:ext cx="2754990" cy="9793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Rectangle 11"/>
          <p:cNvSpPr/>
          <p:nvPr userDrawn="1"/>
        </p:nvSpPr>
        <p:spPr>
          <a:xfrm>
            <a:off x="4452745" y="1534816"/>
            <a:ext cx="3230061" cy="95052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Rectangle 10"/>
          <p:cNvSpPr/>
          <p:nvPr userDrawn="1"/>
        </p:nvSpPr>
        <p:spPr>
          <a:xfrm>
            <a:off x="4390836" y="1796958"/>
            <a:ext cx="3714424" cy="112043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Rectangle 12"/>
          <p:cNvSpPr/>
          <p:nvPr userDrawn="1"/>
        </p:nvSpPr>
        <p:spPr>
          <a:xfrm>
            <a:off x="4341570" y="2110891"/>
            <a:ext cx="4251960" cy="135377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4298070" y="2341320"/>
            <a:ext cx="4646250" cy="20162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9" name="Straight Connector 28" hidden="1"/>
          <p:cNvCxnSpPr/>
          <p:nvPr userDrawn="1"/>
        </p:nvCxnSpPr>
        <p:spPr>
          <a:xfrm>
            <a:off x="6716613" y="872330"/>
            <a:ext cx="2227708" cy="14848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flipH="1">
            <a:off x="4298071" y="875237"/>
            <a:ext cx="296096" cy="1481940"/>
          </a:xfrm>
          <a:prstGeom prst="line">
            <a:avLst/>
          </a:prstGeom>
        </p:spPr>
        <p:style>
          <a:lnRef idx="1">
            <a:schemeClr val="accent1"/>
          </a:lnRef>
          <a:fillRef idx="0">
            <a:schemeClr val="accent1"/>
          </a:fillRef>
          <a:effectRef idx="0">
            <a:schemeClr val="accent1"/>
          </a:effectRef>
          <a:fontRef idx="minor">
            <a:schemeClr val="tx1"/>
          </a:fontRef>
        </p:style>
      </p:cxnSp>
      <p:sp>
        <p:nvSpPr>
          <p:cNvPr id="6" name="Text Placeholder 5"/>
          <p:cNvSpPr>
            <a:spLocks noGrp="1"/>
          </p:cNvSpPr>
          <p:nvPr>
            <p:ph type="body" sz="quarter" idx="11" hasCustomPrompt="1"/>
          </p:nvPr>
        </p:nvSpPr>
        <p:spPr>
          <a:xfrm>
            <a:off x="155385" y="875415"/>
            <a:ext cx="2122487" cy="921544"/>
          </a:xfrm>
        </p:spPr>
        <p:txBody>
          <a:bodyPr/>
          <a:lstStyle>
            <a:lvl1pPr marL="0" indent="0" algn="ctr">
              <a:buFontTx/>
              <a:buNone/>
              <a:defRPr>
                <a:cs typeface="B Mitra" pitchFamily="2" charset="-78"/>
              </a:defRPr>
            </a:lvl1pPr>
          </a:lstStyle>
          <a:p>
            <a:pPr lvl="0"/>
            <a:r>
              <a:rPr lang="fa-IR" smtClean="0">
                <a:cs typeface="B Mitra" pitchFamily="2" charset="-78"/>
              </a:rPr>
              <a:t>بیللیبلیزر</a:t>
            </a:r>
          </a:p>
          <a:p>
            <a:pPr lvl="0"/>
            <a:r>
              <a:rPr lang="fa-IR" smtClean="0">
                <a:cs typeface="B Mitra" pitchFamily="2" charset="-78"/>
              </a:rPr>
              <a:t>بلیسیب</a:t>
            </a:r>
          </a:p>
          <a:p>
            <a:pPr lvl="0"/>
            <a:endParaRPr lang="en-US"/>
          </a:p>
        </p:txBody>
      </p:sp>
      <p:sp>
        <p:nvSpPr>
          <p:cNvPr id="38" name="Text Placeholder 5"/>
          <p:cNvSpPr>
            <a:spLocks noGrp="1"/>
          </p:cNvSpPr>
          <p:nvPr>
            <p:ph type="body" sz="quarter" idx="15" hasCustomPrompt="1"/>
          </p:nvPr>
        </p:nvSpPr>
        <p:spPr>
          <a:xfrm>
            <a:off x="4298071" y="2357177"/>
            <a:ext cx="4646250" cy="2000406"/>
          </a:xfrm>
        </p:spPr>
        <p:txBody>
          <a:bodyPr/>
          <a:lstStyle>
            <a:lvl1pPr marL="0" indent="0" algn="ctr">
              <a:buFontTx/>
              <a:buNone/>
              <a:defRPr>
                <a:cs typeface="B Mitra" pitchFamily="2" charset="-78"/>
              </a:defRPr>
            </a:lvl1pPr>
          </a:lstStyle>
          <a:p>
            <a:pPr lvl="0"/>
            <a:r>
              <a:rPr lang="fa-IR" smtClean="0">
                <a:cs typeface="B Mitra" pitchFamily="2" charset="-78"/>
              </a:rPr>
              <a:t>بیللیبلیزر</a:t>
            </a:r>
          </a:p>
          <a:p>
            <a:pPr lvl="0"/>
            <a:r>
              <a:rPr lang="fa-IR" smtClean="0">
                <a:cs typeface="B Mitra" pitchFamily="2" charset="-78"/>
              </a:rPr>
              <a:t>بلیسیب</a:t>
            </a:r>
          </a:p>
          <a:p>
            <a:pPr lvl="0"/>
            <a:endParaRPr lang="en-US"/>
          </a:p>
        </p:txBody>
      </p:sp>
    </p:spTree>
    <p:extLst>
      <p:ext uri="{BB962C8B-B14F-4D97-AF65-F5344CB8AC3E}">
        <p14:creationId xmlns:p14="http://schemas.microsoft.com/office/powerpoint/2010/main" val="34842320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24"/>
                                        </p:tgtEl>
                                        <p:attrNameLst>
                                          <p:attrName>style.visibility</p:attrName>
                                        </p:attrNameLst>
                                      </p:cBhvr>
                                      <p:to>
                                        <p:strVal val="visible"/>
                                      </p:to>
                                    </p:set>
                                    <p:animEffect transition="in" filter="fade">
                                      <p:cBhvr>
                                        <p:cTn id="7" dur="3000"/>
                                        <p:tgtEl>
                                          <p:spTgt spid="22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3000"/>
                                        <p:tgtEl>
                                          <p:spTgt spid="12"/>
                                        </p:tgtEl>
                                      </p:cBhvr>
                                    </p:animEffect>
                                  </p:childTnLst>
                                </p:cTn>
                              </p:par>
                              <p:par>
                                <p:cTn id="11" presetID="10" presetClass="entr" presetSubtype="0" fill="hold" grpId="0" nodeType="withEffect">
                                  <p:stCondLst>
                                    <p:cond delay="100"/>
                                  </p:stCondLst>
                                  <p:childTnLst>
                                    <p:set>
                                      <p:cBhvr>
                                        <p:cTn id="12" dur="1" fill="hold">
                                          <p:stCondLst>
                                            <p:cond delay="0"/>
                                          </p:stCondLst>
                                        </p:cTn>
                                        <p:tgtEl>
                                          <p:spTgt spid="11"/>
                                        </p:tgtEl>
                                        <p:attrNameLst>
                                          <p:attrName>style.visibility</p:attrName>
                                        </p:attrNameLst>
                                      </p:cBhvr>
                                      <p:to>
                                        <p:strVal val="visible"/>
                                      </p:to>
                                    </p:set>
                                    <p:animEffect transition="in" filter="fade">
                                      <p:cBhvr>
                                        <p:cTn id="13" dur="3000"/>
                                        <p:tgtEl>
                                          <p:spTgt spid="11"/>
                                        </p:tgtEl>
                                      </p:cBhvr>
                                    </p:animEffect>
                                  </p:childTnLst>
                                </p:cTn>
                              </p:par>
                              <p:par>
                                <p:cTn id="14" presetID="10" presetClass="entr" presetSubtype="0" fill="hold" grpId="0" nodeType="withEffect">
                                  <p:stCondLst>
                                    <p:cond delay="200"/>
                                  </p:stCondLst>
                                  <p:childTnLst>
                                    <p:set>
                                      <p:cBhvr>
                                        <p:cTn id="15" dur="1" fill="hold">
                                          <p:stCondLst>
                                            <p:cond delay="0"/>
                                          </p:stCondLst>
                                        </p:cTn>
                                        <p:tgtEl>
                                          <p:spTgt spid="13"/>
                                        </p:tgtEl>
                                        <p:attrNameLst>
                                          <p:attrName>style.visibility</p:attrName>
                                        </p:attrNameLst>
                                      </p:cBhvr>
                                      <p:to>
                                        <p:strVal val="visible"/>
                                      </p:to>
                                    </p:set>
                                    <p:animEffect transition="in" filter="fade">
                                      <p:cBhvr>
                                        <p:cTn id="16" dur="3000"/>
                                        <p:tgtEl>
                                          <p:spTgt spid="13"/>
                                        </p:tgtEl>
                                      </p:cBhvr>
                                    </p:animEffect>
                                  </p:childTnLst>
                                </p:cTn>
                              </p:par>
                              <p:par>
                                <p:cTn id="17" presetID="10" presetClass="entr" presetSubtype="0" fill="hold" grpId="0" nodeType="withEffect">
                                  <p:stCondLst>
                                    <p:cond delay="300"/>
                                  </p:stCondLst>
                                  <p:childTnLst>
                                    <p:set>
                                      <p:cBhvr>
                                        <p:cTn id="18" dur="1" fill="hold">
                                          <p:stCondLst>
                                            <p:cond delay="0"/>
                                          </p:stCondLst>
                                        </p:cTn>
                                        <p:tgtEl>
                                          <p:spTgt spid="2"/>
                                        </p:tgtEl>
                                        <p:attrNameLst>
                                          <p:attrName>style.visibility</p:attrName>
                                        </p:attrNameLst>
                                      </p:cBhvr>
                                      <p:to>
                                        <p:strVal val="visible"/>
                                      </p:to>
                                    </p:set>
                                    <p:animEffect transition="in" filter="fade">
                                      <p:cBhvr>
                                        <p:cTn id="19" dur="1000"/>
                                        <p:tgtEl>
                                          <p:spTgt spid="2"/>
                                        </p:tgtEl>
                                      </p:cBhvr>
                                    </p:animEffect>
                                  </p:childTnLst>
                                </p:cTn>
                              </p:par>
                              <p:par>
                                <p:cTn id="20" presetID="10" presetClass="exit" presetSubtype="0" fill="hold" grpId="1" nodeType="withEffect">
                                  <p:stCondLst>
                                    <p:cond delay="0"/>
                                  </p:stCondLst>
                                  <p:childTnLst>
                                    <p:animEffect transition="out" filter="fade">
                                      <p:cBhvr>
                                        <p:cTn id="21" dur="500"/>
                                        <p:tgtEl>
                                          <p:spTgt spid="224"/>
                                        </p:tgtEl>
                                      </p:cBhvr>
                                    </p:animEffect>
                                    <p:set>
                                      <p:cBhvr>
                                        <p:cTn id="22" dur="1" fill="hold">
                                          <p:stCondLst>
                                            <p:cond delay="499"/>
                                          </p:stCondLst>
                                        </p:cTn>
                                        <p:tgtEl>
                                          <p:spTgt spid="224"/>
                                        </p:tgtEl>
                                        <p:attrNameLst>
                                          <p:attrName>style.visibility</p:attrName>
                                        </p:attrNameLst>
                                      </p:cBhvr>
                                      <p:to>
                                        <p:strVal val="hidden"/>
                                      </p:to>
                                    </p:set>
                                  </p:childTnLst>
                                </p:cTn>
                              </p:par>
                              <p:par>
                                <p:cTn id="23" presetID="10" presetClass="exit" presetSubtype="0" fill="hold" grpId="1" nodeType="withEffect">
                                  <p:stCondLst>
                                    <p:cond delay="100"/>
                                  </p:stCondLst>
                                  <p:childTnLst>
                                    <p:animEffect transition="out" filter="fade">
                                      <p:cBhvr>
                                        <p:cTn id="24" dur="500"/>
                                        <p:tgtEl>
                                          <p:spTgt spid="13"/>
                                        </p:tgtEl>
                                      </p:cBhvr>
                                    </p:animEffect>
                                    <p:set>
                                      <p:cBhvr>
                                        <p:cTn id="25" dur="1" fill="hold">
                                          <p:stCondLst>
                                            <p:cond delay="499"/>
                                          </p:stCondLst>
                                        </p:cTn>
                                        <p:tgtEl>
                                          <p:spTgt spid="13"/>
                                        </p:tgtEl>
                                        <p:attrNameLst>
                                          <p:attrName>style.visibility</p:attrName>
                                        </p:attrNameLst>
                                      </p:cBhvr>
                                      <p:to>
                                        <p:strVal val="hidden"/>
                                      </p:to>
                                    </p:set>
                                  </p:childTnLst>
                                </p:cTn>
                              </p:par>
                              <p:par>
                                <p:cTn id="26" presetID="10" presetClass="exit" presetSubtype="0" fill="hold" grpId="1" nodeType="withEffect">
                                  <p:stCondLst>
                                    <p:cond delay="200"/>
                                  </p:stCondLst>
                                  <p:childTnLst>
                                    <p:animEffect transition="out" filter="fade">
                                      <p:cBhvr>
                                        <p:cTn id="27" dur="500"/>
                                        <p:tgtEl>
                                          <p:spTgt spid="12"/>
                                        </p:tgtEl>
                                      </p:cBhvr>
                                    </p:animEffect>
                                    <p:set>
                                      <p:cBhvr>
                                        <p:cTn id="28" dur="1" fill="hold">
                                          <p:stCondLst>
                                            <p:cond delay="499"/>
                                          </p:stCondLst>
                                        </p:cTn>
                                        <p:tgtEl>
                                          <p:spTgt spid="12"/>
                                        </p:tgtEl>
                                        <p:attrNameLst>
                                          <p:attrName>style.visibility</p:attrName>
                                        </p:attrNameLst>
                                      </p:cBhvr>
                                      <p:to>
                                        <p:strVal val="hidden"/>
                                      </p:to>
                                    </p:set>
                                  </p:childTnLst>
                                </p:cTn>
                              </p:par>
                              <p:par>
                                <p:cTn id="29" presetID="10" presetClass="exit" presetSubtype="0" fill="hold" grpId="1" nodeType="withEffect">
                                  <p:stCondLst>
                                    <p:cond delay="300"/>
                                  </p:stCondLst>
                                  <p:childTnLst>
                                    <p:animEffect transition="out" filter="fade">
                                      <p:cBhvr>
                                        <p:cTn id="30" dur="500"/>
                                        <p:tgtEl>
                                          <p:spTgt spid="11"/>
                                        </p:tgtEl>
                                      </p:cBhvr>
                                    </p:animEffect>
                                    <p:set>
                                      <p:cBhvr>
                                        <p:cTn id="31" dur="1" fill="hold">
                                          <p:stCondLst>
                                            <p:cond delay="499"/>
                                          </p:stCondLst>
                                        </p:cTn>
                                        <p:tgtEl>
                                          <p:spTgt spid="11"/>
                                        </p:tgtEl>
                                        <p:attrNameLst>
                                          <p:attrName>style.visibility</p:attrName>
                                        </p:attrNameLst>
                                      </p:cBhvr>
                                      <p:to>
                                        <p:strVal val="hidden"/>
                                      </p:to>
                                    </p:set>
                                  </p:childTnLst>
                                </p:cTn>
                              </p:par>
                              <p:par>
                                <p:cTn id="32" presetID="10" presetClass="exit" presetSubtype="0" fill="hold" grpId="0" nodeType="withEffect">
                                  <p:stCondLst>
                                    <p:cond delay="300"/>
                                  </p:stCondLst>
                                  <p:childTnLst>
                                    <p:animEffect transition="out" filter="fade">
                                      <p:cBhvr>
                                        <p:cTn id="33" dur="3000"/>
                                        <p:tgtEl>
                                          <p:spTgt spid="6">
                                            <p:txEl>
                                              <p:pRg st="0" end="0"/>
                                            </p:txEl>
                                          </p:spTgt>
                                        </p:tgtEl>
                                      </p:cBhvr>
                                    </p:animEffect>
                                    <p:set>
                                      <p:cBhvr>
                                        <p:cTn id="34" dur="1" fill="hold">
                                          <p:stCondLst>
                                            <p:cond delay="2999"/>
                                          </p:stCondLst>
                                        </p:cTn>
                                        <p:tgtEl>
                                          <p:spTgt spid="6">
                                            <p:txEl>
                                              <p:pRg st="0" end="0"/>
                                            </p:txEl>
                                          </p:spTgt>
                                        </p:tgtEl>
                                        <p:attrNameLst>
                                          <p:attrName>style.visibility</p:attrName>
                                        </p:attrNameLst>
                                      </p:cBhvr>
                                      <p:to>
                                        <p:strVal val="hidden"/>
                                      </p:to>
                                    </p:set>
                                  </p:childTnLst>
                                </p:cTn>
                              </p:par>
                              <p:par>
                                <p:cTn id="35" presetID="10" presetClass="exit" presetSubtype="0" fill="hold" grpId="0" nodeType="withEffect">
                                  <p:stCondLst>
                                    <p:cond delay="300"/>
                                  </p:stCondLst>
                                  <p:childTnLst>
                                    <p:animEffect transition="out" filter="fade">
                                      <p:cBhvr>
                                        <p:cTn id="36" dur="3000"/>
                                        <p:tgtEl>
                                          <p:spTgt spid="6">
                                            <p:txEl>
                                              <p:pRg st="1" end="1"/>
                                            </p:txEl>
                                          </p:spTgt>
                                        </p:tgtEl>
                                      </p:cBhvr>
                                    </p:animEffect>
                                    <p:set>
                                      <p:cBhvr>
                                        <p:cTn id="37" dur="1" fill="hold">
                                          <p:stCondLst>
                                            <p:cond delay="2999"/>
                                          </p:stCondLst>
                                        </p:cTn>
                                        <p:tgtEl>
                                          <p:spTgt spid="6">
                                            <p:txEl>
                                              <p:pRg st="1" end="1"/>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4" grpId="0" animBg="1"/>
      <p:bldP spid="224" grpId="1" animBg="1"/>
      <p:bldP spid="12" grpId="0" animBg="1"/>
      <p:bldP spid="12" grpId="1" animBg="1"/>
      <p:bldP spid="11" grpId="0" animBg="1"/>
      <p:bldP spid="11" grpId="1" animBg="1"/>
      <p:bldP spid="13" grpId="0" animBg="1"/>
      <p:bldP spid="13" grpId="1" animBg="1"/>
      <p:bldP spid="2" grpId="0" animBg="1"/>
      <p:bldP spid="6" grpId="0" build="p">
        <p:tmplLst>
          <p:tmpl lvl="1">
            <p:tnLst>
              <p:par>
                <p:cTn presetID="10" presetClass="exit" presetSubtype="0" fill="hold" nodeType="withEffect">
                  <p:stCondLst>
                    <p:cond delay="300"/>
                  </p:stCondLst>
                  <p:childTnLst>
                    <p:animEffect transition="out" filter="fade">
                      <p:cBhvr>
                        <p:cTn dur="3000"/>
                        <p:tgtEl>
                          <p:spTgt spid="6"/>
                        </p:tgtEl>
                      </p:cBhvr>
                    </p:animEffect>
                    <p:set>
                      <p:cBhvr>
                        <p:cTn dur="1" fill="hold">
                          <p:stCondLst>
                            <p:cond delay="2999"/>
                          </p:stCondLst>
                        </p:cTn>
                        <p:tgtEl>
                          <p:spTgt spid="6"/>
                        </p:tgtEl>
                        <p:attrNameLst>
                          <p:attrName>style.visibility</p:attrName>
                        </p:attrNameLst>
                      </p:cBhvr>
                      <p:to>
                        <p:strVal val="hidden"/>
                      </p:to>
                    </p:set>
                  </p:childTnLst>
                </p:cTn>
              </p:par>
            </p:tnLst>
          </p:tmpl>
        </p:tmplLst>
      </p:bldP>
    </p:bldLst>
  </p:timing>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6" name="Rectangle 5"/>
          <p:cNvSpPr/>
          <p:nvPr userDrawn="1"/>
        </p:nvSpPr>
        <p:spPr>
          <a:xfrm>
            <a:off x="-75006" y="0"/>
            <a:ext cx="9219005" cy="5143500"/>
          </a:xfrm>
          <a:prstGeom prst="rect">
            <a:avLst/>
          </a:prstGeom>
          <a:solidFill>
            <a:srgbClr val="090C15"/>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8-Point Star 6"/>
          <p:cNvSpPr/>
          <p:nvPr userDrawn="1"/>
        </p:nvSpPr>
        <p:spPr>
          <a:xfrm>
            <a:off x="1960461" y="915535"/>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 name="8-Point Star 7"/>
          <p:cNvSpPr/>
          <p:nvPr userDrawn="1"/>
        </p:nvSpPr>
        <p:spPr>
          <a:xfrm>
            <a:off x="6722681" y="2946199"/>
            <a:ext cx="307240" cy="23043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8-Point Star 8"/>
          <p:cNvSpPr/>
          <p:nvPr userDrawn="1"/>
        </p:nvSpPr>
        <p:spPr>
          <a:xfrm>
            <a:off x="6069796" y="1361993"/>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 name="8-Point Star 9"/>
          <p:cNvSpPr/>
          <p:nvPr userDrawn="1"/>
        </p:nvSpPr>
        <p:spPr>
          <a:xfrm>
            <a:off x="4379976" y="3810312"/>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8-Point Star 10"/>
          <p:cNvSpPr/>
          <p:nvPr userDrawn="1"/>
        </p:nvSpPr>
        <p:spPr>
          <a:xfrm>
            <a:off x="1000336" y="3306246"/>
            <a:ext cx="96012" cy="7201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8-Point Star 11"/>
          <p:cNvSpPr/>
          <p:nvPr userDrawn="1"/>
        </p:nvSpPr>
        <p:spPr>
          <a:xfrm>
            <a:off x="7490781" y="4328780"/>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8-Point Star 12"/>
          <p:cNvSpPr/>
          <p:nvPr userDrawn="1"/>
        </p:nvSpPr>
        <p:spPr>
          <a:xfrm>
            <a:off x="2344511" y="4400788"/>
            <a:ext cx="307240" cy="21602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8-Point Star 13"/>
          <p:cNvSpPr/>
          <p:nvPr userDrawn="1"/>
        </p:nvSpPr>
        <p:spPr>
          <a:xfrm>
            <a:off x="8258881" y="1722040"/>
            <a:ext cx="96012" cy="7201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 name="8-Point Star 14"/>
          <p:cNvSpPr/>
          <p:nvPr userDrawn="1"/>
        </p:nvSpPr>
        <p:spPr>
          <a:xfrm>
            <a:off x="7265022" y="382666"/>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 name="8-Point Star 15"/>
          <p:cNvSpPr/>
          <p:nvPr userDrawn="1"/>
        </p:nvSpPr>
        <p:spPr>
          <a:xfrm>
            <a:off x="3189421" y="1909265"/>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8-Point Star 16"/>
          <p:cNvSpPr/>
          <p:nvPr userDrawn="1"/>
        </p:nvSpPr>
        <p:spPr>
          <a:xfrm>
            <a:off x="4840836" y="526685"/>
            <a:ext cx="268835" cy="201626"/>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8" name="Picture 44" hidden="1">
            <a:hlinkClick r:id="rId2"/>
          </p:cNvPr>
          <p:cNvPicPr>
            <a:picLocks noChangeAspect="1" noChangeArrowheads="1"/>
          </p:cNvPicPr>
          <p:nvPr userDrawn="1"/>
        </p:nvPicPr>
        <p:blipFill>
          <a:blip r:embed="rId3" cstate="print"/>
          <a:srcRect/>
          <a:stretch>
            <a:fillRect/>
          </a:stretch>
        </p:blipFill>
        <p:spPr bwMode="auto">
          <a:xfrm>
            <a:off x="2094877" y="2215856"/>
            <a:ext cx="4070930" cy="704743"/>
          </a:xfrm>
          <a:prstGeom prst="rect">
            <a:avLst/>
          </a:prstGeom>
          <a:noFill/>
          <a:ln w="9525">
            <a:noFill/>
            <a:miter lim="800000"/>
            <a:headEnd/>
            <a:tailEnd/>
          </a:ln>
          <a:effectLst/>
        </p:spPr>
      </p:pic>
      <p:sp>
        <p:nvSpPr>
          <p:cNvPr id="2" name="Diamond 1"/>
          <p:cNvSpPr/>
          <p:nvPr userDrawn="1"/>
        </p:nvSpPr>
        <p:spPr>
          <a:xfrm rot="21067614">
            <a:off x="2343220" y="2214971"/>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Diamond 1"/>
          <p:cNvSpPr/>
          <p:nvPr userDrawn="1"/>
        </p:nvSpPr>
        <p:spPr>
          <a:xfrm rot="19509517">
            <a:off x="2187469" y="229030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Diamond 1"/>
          <p:cNvSpPr/>
          <p:nvPr userDrawn="1"/>
        </p:nvSpPr>
        <p:spPr>
          <a:xfrm rot="17488843">
            <a:off x="2104854" y="2392335"/>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0" name="Diamond 1"/>
          <p:cNvSpPr/>
          <p:nvPr userDrawn="1"/>
        </p:nvSpPr>
        <p:spPr>
          <a:xfrm rot="15851965">
            <a:off x="2108851" y="2545923"/>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Diamond 1"/>
          <p:cNvSpPr/>
          <p:nvPr userDrawn="1"/>
        </p:nvSpPr>
        <p:spPr>
          <a:xfrm rot="14263334">
            <a:off x="2197824" y="2688639"/>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Diamond 1"/>
          <p:cNvSpPr/>
          <p:nvPr userDrawn="1"/>
        </p:nvSpPr>
        <p:spPr>
          <a:xfrm rot="11904310">
            <a:off x="2336495" y="2787836"/>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Diamond 1"/>
          <p:cNvSpPr/>
          <p:nvPr userDrawn="1"/>
        </p:nvSpPr>
        <p:spPr>
          <a:xfrm rot="10237614">
            <a:off x="2529977" y="27900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6" name="Diamond 1"/>
          <p:cNvSpPr/>
          <p:nvPr userDrawn="1"/>
        </p:nvSpPr>
        <p:spPr>
          <a:xfrm rot="8631799">
            <a:off x="2697549" y="2721903"/>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Diamond 1"/>
          <p:cNvSpPr/>
          <p:nvPr userDrawn="1"/>
        </p:nvSpPr>
        <p:spPr>
          <a:xfrm rot="1496748">
            <a:off x="2544219" y="22149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Diamond 1"/>
          <p:cNvSpPr/>
          <p:nvPr userDrawn="1"/>
        </p:nvSpPr>
        <p:spPr>
          <a:xfrm rot="2687096">
            <a:off x="2707155" y="227738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 name="10-Point Star 2"/>
          <p:cNvSpPr/>
          <p:nvPr userDrawn="1"/>
        </p:nvSpPr>
        <p:spPr>
          <a:xfrm>
            <a:off x="2202230" y="2312492"/>
            <a:ext cx="638577" cy="500174"/>
          </a:xfrm>
          <a:prstGeom prst="star1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Oval 3" hidden="1"/>
          <p:cNvSpPr/>
          <p:nvPr userDrawn="1"/>
        </p:nvSpPr>
        <p:spPr>
          <a:xfrm>
            <a:off x="1743288" y="1979653"/>
            <a:ext cx="1509684" cy="114863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Oval 26" hidden="1"/>
          <p:cNvSpPr/>
          <p:nvPr userDrawn="1"/>
        </p:nvSpPr>
        <p:spPr>
          <a:xfrm>
            <a:off x="1621445" y="1891321"/>
            <a:ext cx="1753372" cy="13252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Oval 27" hidden="1"/>
          <p:cNvSpPr/>
          <p:nvPr userDrawn="1"/>
        </p:nvSpPr>
        <p:spPr>
          <a:xfrm>
            <a:off x="1461213" y="1770207"/>
            <a:ext cx="2073836" cy="156752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3" name="Oval 32" hidden="1"/>
          <p:cNvSpPr/>
          <p:nvPr userDrawn="1"/>
        </p:nvSpPr>
        <p:spPr>
          <a:xfrm>
            <a:off x="1104299" y="1479076"/>
            <a:ext cx="2649945" cy="20029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3149643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2000"/>
                                        <p:tgtEl>
                                          <p:spTgt spid="13"/>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grpId="1"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000"/>
                                        <p:tgtEl>
                                          <p:spTgt spid="8"/>
                                        </p:tgtEl>
                                      </p:cBhvr>
                                    </p:animEffect>
                                  </p:childTnLst>
                                </p:cTn>
                              </p:par>
                            </p:childTnLst>
                          </p:cTn>
                        </p:par>
                        <p:par>
                          <p:cTn id="38" fill="hold">
                            <p:stCondLst>
                              <p:cond delay="2000"/>
                            </p:stCondLst>
                            <p:childTnLst>
                              <p:par>
                                <p:cTn id="39" presetID="42" presetClass="path" presetSubtype="0" accel="50000" decel="50000" fill="hold" grpId="0" nodeType="afterEffect">
                                  <p:stCondLst>
                                    <p:cond delay="800"/>
                                  </p:stCondLst>
                                  <p:childTnLst>
                                    <p:animMotion origin="layout" path="M 2.77778E-7 -1.54487E-6 L -0.21615 -0.25439 " pathEditMode="relative" rAng="0" ptsTypes="AA">
                                      <p:cBhvr>
                                        <p:cTn id="40" dur="2000" fill="hold"/>
                                        <p:tgtEl>
                                          <p:spTgt spid="10"/>
                                        </p:tgtEl>
                                        <p:attrNameLst>
                                          <p:attrName>ppt_x</p:attrName>
                                          <p:attrName>ppt_y</p:attrName>
                                        </p:attrNameLst>
                                      </p:cBhvr>
                                      <p:rCtr x="-10816" y="-12720"/>
                                    </p:animMotion>
                                  </p:childTnLst>
                                </p:cTn>
                              </p:par>
                              <p:par>
                                <p:cTn id="41" presetID="42" presetClass="path" presetSubtype="0" accel="50000" decel="50000" fill="hold" grpId="0" nodeType="withEffect">
                                  <p:stCondLst>
                                    <p:cond delay="800"/>
                                  </p:stCondLst>
                                  <p:childTnLst>
                                    <p:animMotion origin="layout" path="M -2.77778E-7 5.64292E-7 L -0.00417 -0.37627 " pathEditMode="relative" rAng="0" ptsTypes="AA">
                                      <p:cBhvr>
                                        <p:cTn id="42" dur="2000" fill="hold"/>
                                        <p:tgtEl>
                                          <p:spTgt spid="13"/>
                                        </p:tgtEl>
                                        <p:attrNameLst>
                                          <p:attrName>ppt_x</p:attrName>
                                          <p:attrName>ppt_y</p:attrName>
                                        </p:attrNameLst>
                                      </p:cBhvr>
                                      <p:rCtr x="-208" y="-18825"/>
                                    </p:animMotion>
                                  </p:childTnLst>
                                </p:cTn>
                              </p:par>
                              <p:par>
                                <p:cTn id="43" presetID="42" presetClass="path" presetSubtype="0" accel="50000" decel="50000" fill="hold" grpId="0" nodeType="withEffect">
                                  <p:stCondLst>
                                    <p:cond delay="800"/>
                                  </p:stCondLst>
                                  <p:childTnLst>
                                    <p:animMotion origin="layout" path="M -3.33333E-6 2.56244E-6 L 0.14601 -0.14408 " pathEditMode="relative" rAng="0" ptsTypes="AA">
                                      <p:cBhvr>
                                        <p:cTn id="44" dur="2000" fill="hold"/>
                                        <p:tgtEl>
                                          <p:spTgt spid="11"/>
                                        </p:tgtEl>
                                        <p:attrNameLst>
                                          <p:attrName>ppt_x</p:attrName>
                                          <p:attrName>ppt_y</p:attrName>
                                        </p:attrNameLst>
                                      </p:cBhvr>
                                      <p:rCtr x="7292" y="-7216"/>
                                    </p:animMotion>
                                  </p:childTnLst>
                                </p:cTn>
                              </p:par>
                              <p:par>
                                <p:cTn id="45" presetID="42" presetClass="path" presetSubtype="0" accel="50000" decel="50000" fill="hold" grpId="0" nodeType="withEffect">
                                  <p:stCondLst>
                                    <p:cond delay="800"/>
                                  </p:stCondLst>
                                  <p:childTnLst>
                                    <p:animMotion origin="layout" path="M -1.38889E-6 1.13784E-6 L -0.09861 0.12026 " pathEditMode="relative" rAng="0" ptsTypes="AA">
                                      <p:cBhvr>
                                        <p:cTn id="46" dur="2000" fill="hold"/>
                                        <p:tgtEl>
                                          <p:spTgt spid="16"/>
                                        </p:tgtEl>
                                        <p:attrNameLst>
                                          <p:attrName>ppt_x</p:attrName>
                                          <p:attrName>ppt_y</p:attrName>
                                        </p:attrNameLst>
                                      </p:cBhvr>
                                      <p:rCtr x="-4931" y="6013"/>
                                    </p:animMotion>
                                  </p:childTnLst>
                                </p:cTn>
                              </p:par>
                              <p:par>
                                <p:cTn id="47" presetID="42" presetClass="path" presetSubtype="0" accel="50000" decel="50000" fill="hold" grpId="0" nodeType="withEffect">
                                  <p:stCondLst>
                                    <p:cond delay="800"/>
                                  </p:stCondLst>
                                  <p:childTnLst>
                                    <p:animMotion origin="layout" path="M 3.61111E-6 -6.29047E-7 L 0.04409 0.30227 " pathEditMode="relative" rAng="0" ptsTypes="AA">
                                      <p:cBhvr>
                                        <p:cTn id="48" dur="2000" fill="hold"/>
                                        <p:tgtEl>
                                          <p:spTgt spid="7"/>
                                        </p:tgtEl>
                                        <p:attrNameLst>
                                          <p:attrName>ppt_x</p:attrName>
                                          <p:attrName>ppt_y</p:attrName>
                                        </p:attrNameLst>
                                      </p:cBhvr>
                                      <p:rCtr x="2205" y="15102"/>
                                    </p:animMotion>
                                  </p:childTnLst>
                                </p:cTn>
                              </p:par>
                              <p:par>
                                <p:cTn id="49" presetID="42" presetClass="path" presetSubtype="0" accel="50000" decel="50000" fill="hold" grpId="0" nodeType="withEffect">
                                  <p:stCondLst>
                                    <p:cond delay="800"/>
                                  </p:stCondLst>
                                  <p:childTnLst>
                                    <p:animMotion origin="layout" path="M 2.77778E-6 2.10916E-6 L -0.27934 0.37766 " pathEditMode="relative" rAng="0" ptsTypes="AA">
                                      <p:cBhvr>
                                        <p:cTn id="50" dur="2000" fill="hold"/>
                                        <p:tgtEl>
                                          <p:spTgt spid="17"/>
                                        </p:tgtEl>
                                        <p:attrNameLst>
                                          <p:attrName>ppt_x</p:attrName>
                                          <p:attrName>ppt_y</p:attrName>
                                        </p:attrNameLst>
                                      </p:cBhvr>
                                      <p:rCtr x="-13976" y="18871"/>
                                    </p:animMotion>
                                  </p:childTnLst>
                                </p:cTn>
                              </p:par>
                              <p:par>
                                <p:cTn id="51" presetID="42" presetClass="path" presetSubtype="0" accel="50000" decel="50000" fill="hold" grpId="0" nodeType="withEffect">
                                  <p:stCondLst>
                                    <p:cond delay="800"/>
                                  </p:stCondLst>
                                  <p:childTnLst>
                                    <p:animMotion origin="layout" path="M -1.94444E-6 4.11656E-6 L -0.40521 0.22109 " pathEditMode="relative" rAng="0" ptsTypes="AA">
                                      <p:cBhvr>
                                        <p:cTn id="52" dur="2000" fill="hold"/>
                                        <p:tgtEl>
                                          <p:spTgt spid="9"/>
                                        </p:tgtEl>
                                        <p:attrNameLst>
                                          <p:attrName>ppt_x</p:attrName>
                                          <p:attrName>ppt_y</p:attrName>
                                        </p:attrNameLst>
                                      </p:cBhvr>
                                      <p:rCtr x="-20260" y="11055"/>
                                    </p:animMotion>
                                  </p:childTnLst>
                                </p:cTn>
                              </p:par>
                              <p:par>
                                <p:cTn id="53" presetID="42" presetClass="path" presetSubtype="0" accel="50000" decel="50000" fill="hold" grpId="0" nodeType="withEffect">
                                  <p:stCondLst>
                                    <p:cond delay="800"/>
                                  </p:stCondLst>
                                  <p:childTnLst>
                                    <p:animMotion origin="layout" path="M -1.11111E-6 -2.85846E-6 L -0.54427 0.41698 " pathEditMode="relative" rAng="0" ptsTypes="AA">
                                      <p:cBhvr>
                                        <p:cTn id="54" dur="2000" fill="hold"/>
                                        <p:tgtEl>
                                          <p:spTgt spid="15"/>
                                        </p:tgtEl>
                                        <p:attrNameLst>
                                          <p:attrName>ppt_x</p:attrName>
                                          <p:attrName>ppt_y</p:attrName>
                                        </p:attrNameLst>
                                      </p:cBhvr>
                                      <p:rCtr x="-27222" y="20837"/>
                                    </p:animMotion>
                                  </p:childTnLst>
                                </p:cTn>
                              </p:par>
                              <p:par>
                                <p:cTn id="55" presetID="42" presetClass="path" presetSubtype="0" accel="50000" decel="50000" fill="hold" grpId="0" nodeType="withEffect">
                                  <p:stCondLst>
                                    <p:cond delay="800"/>
                                  </p:stCondLst>
                                  <p:childTnLst>
                                    <p:animMotion origin="layout" path="M 2.77778E-7 1.65587E-6 L -0.48715 -0.1006 " pathEditMode="relative" rAng="0" ptsTypes="AA">
                                      <p:cBhvr>
                                        <p:cTn id="56" dur="2000" fill="hold"/>
                                        <p:tgtEl>
                                          <p:spTgt spid="8"/>
                                        </p:tgtEl>
                                        <p:attrNameLst>
                                          <p:attrName>ppt_x</p:attrName>
                                          <p:attrName>ppt_y</p:attrName>
                                        </p:attrNameLst>
                                      </p:cBhvr>
                                      <p:rCtr x="-24358" y="-5042"/>
                                    </p:animMotion>
                                  </p:childTnLst>
                                </p:cTn>
                              </p:par>
                              <p:par>
                                <p:cTn id="57" presetID="42" presetClass="path" presetSubtype="0" accel="50000" decel="50000" fill="hold" grpId="0" nodeType="withEffect">
                                  <p:stCondLst>
                                    <p:cond delay="800"/>
                                  </p:stCondLst>
                                  <p:childTnLst>
                                    <p:animMotion origin="layout" path="M -3.33333E-6 -6.01295E-7 L -0.64774 0.16374 " pathEditMode="relative" rAng="0" ptsTypes="AA">
                                      <p:cBhvr>
                                        <p:cTn id="58" dur="2000" fill="hold"/>
                                        <p:tgtEl>
                                          <p:spTgt spid="14"/>
                                        </p:tgtEl>
                                        <p:attrNameLst>
                                          <p:attrName>ppt_x</p:attrName>
                                          <p:attrName>ppt_y</p:attrName>
                                        </p:attrNameLst>
                                      </p:cBhvr>
                                      <p:rCtr x="-32396" y="8187"/>
                                    </p:animMotion>
                                  </p:childTnLst>
                                </p:cTn>
                              </p:par>
                              <p:par>
                                <p:cTn id="59" presetID="42" presetClass="path" presetSubtype="0" accel="50000" decel="50000" fill="hold" grpId="0" nodeType="withEffect">
                                  <p:stCondLst>
                                    <p:cond delay="800"/>
                                  </p:stCondLst>
                                  <p:childTnLst>
                                    <p:animMotion origin="layout" path="M 2.5E-6 -4.10731E-6 L -0.56077 -0.35522 " pathEditMode="relative" rAng="0" ptsTypes="AA">
                                      <p:cBhvr>
                                        <p:cTn id="60" dur="2000" fill="hold"/>
                                        <p:tgtEl>
                                          <p:spTgt spid="12"/>
                                        </p:tgtEl>
                                        <p:attrNameLst>
                                          <p:attrName>ppt_x</p:attrName>
                                          <p:attrName>ppt_y</p:attrName>
                                        </p:attrNameLst>
                                      </p:cBhvr>
                                      <p:rCtr x="-28038" y="-17761"/>
                                    </p:animMotion>
                                  </p:childTnLst>
                                </p:cTn>
                              </p:par>
                              <p:par>
                                <p:cTn id="61" presetID="1" presetClass="entr" presetSubtype="0" fill="hold" grpId="1" nodeType="withEffect">
                                  <p:stCondLst>
                                    <p:cond delay="2400"/>
                                  </p:stCondLst>
                                  <p:childTnLst>
                                    <p:set>
                                      <p:cBhvr>
                                        <p:cTn id="62" dur="1" fill="hold">
                                          <p:stCondLst>
                                            <p:cond delay="0"/>
                                          </p:stCondLst>
                                        </p:cTn>
                                        <p:tgtEl>
                                          <p:spTgt spid="3"/>
                                        </p:tgtEl>
                                        <p:attrNameLst>
                                          <p:attrName>style.visibility</p:attrName>
                                        </p:attrNameLst>
                                      </p:cBhvr>
                                      <p:to>
                                        <p:strVal val="visible"/>
                                      </p:to>
                                    </p:set>
                                  </p:childTnLst>
                                </p:cTn>
                              </p:par>
                              <p:par>
                                <p:cTn id="63" presetID="8" presetClass="emph" presetSubtype="0" fill="hold" grpId="0" nodeType="withEffect">
                                  <p:stCondLst>
                                    <p:cond delay="3000"/>
                                  </p:stCondLst>
                                  <p:childTnLst>
                                    <p:animRot by="21600000">
                                      <p:cBhvr>
                                        <p:cTn id="64" dur="3000" fill="hold"/>
                                        <p:tgtEl>
                                          <p:spTgt spid="3"/>
                                        </p:tgtEl>
                                        <p:attrNameLst>
                                          <p:attrName>r</p:attrName>
                                        </p:attrNameLst>
                                      </p:cBhvr>
                                    </p:animRot>
                                  </p:childTnLst>
                                </p:cTn>
                              </p:par>
                              <p:par>
                                <p:cTn id="65" presetID="1" presetClass="entr" presetSubtype="0" fill="hold" grpId="0" nodeType="withEffect">
                                  <p:stCondLst>
                                    <p:cond delay="2500"/>
                                  </p:stCondLst>
                                  <p:childTnLst>
                                    <p:set>
                                      <p:cBhvr>
                                        <p:cTn id="66" dur="1" fill="hold">
                                          <p:stCondLst>
                                            <p:cond delay="0"/>
                                          </p:stCondLst>
                                        </p:cTn>
                                        <p:tgtEl>
                                          <p:spTgt spid="4"/>
                                        </p:tgtEl>
                                        <p:attrNameLst>
                                          <p:attrName>style.visibility</p:attrName>
                                        </p:attrNameLst>
                                      </p:cBhvr>
                                      <p:to>
                                        <p:strVal val="visible"/>
                                      </p:to>
                                    </p:set>
                                  </p:childTnLst>
                                </p:cTn>
                              </p:par>
                              <p:par>
                                <p:cTn id="67" presetID="1" presetClass="entr" presetSubtype="0" fill="hold" grpId="0" nodeType="withEffect">
                                  <p:stCondLst>
                                    <p:cond delay="3100"/>
                                  </p:stCondLst>
                                  <p:childTnLst>
                                    <p:set>
                                      <p:cBhvr>
                                        <p:cTn id="68" dur="1" fill="hold">
                                          <p:stCondLst>
                                            <p:cond delay="0"/>
                                          </p:stCondLst>
                                        </p:cTn>
                                        <p:tgtEl>
                                          <p:spTgt spid="27"/>
                                        </p:tgtEl>
                                        <p:attrNameLst>
                                          <p:attrName>style.visibility</p:attrName>
                                        </p:attrNameLst>
                                      </p:cBhvr>
                                      <p:to>
                                        <p:strVal val="visible"/>
                                      </p:to>
                                    </p:set>
                                  </p:childTnLst>
                                </p:cTn>
                              </p:par>
                              <p:par>
                                <p:cTn id="69" presetID="1" presetClass="entr" presetSubtype="0" fill="hold" grpId="0" nodeType="withEffect">
                                  <p:stCondLst>
                                    <p:cond delay="3400"/>
                                  </p:stCondLst>
                                  <p:childTnLst>
                                    <p:set>
                                      <p:cBhvr>
                                        <p:cTn id="70" dur="1" fill="hold">
                                          <p:stCondLst>
                                            <p:cond delay="0"/>
                                          </p:stCondLst>
                                        </p:cTn>
                                        <p:tgtEl>
                                          <p:spTgt spid="28"/>
                                        </p:tgtEl>
                                        <p:attrNameLst>
                                          <p:attrName>style.visibility</p:attrName>
                                        </p:attrNameLst>
                                      </p:cBhvr>
                                      <p:to>
                                        <p:strVal val="visible"/>
                                      </p:to>
                                    </p:set>
                                  </p:childTnLst>
                                </p:cTn>
                              </p:par>
                              <p:par>
                                <p:cTn id="71" presetID="1" presetClass="entr" presetSubtype="0" fill="hold" grpId="0" nodeType="withEffect">
                                  <p:stCondLst>
                                    <p:cond delay="3700"/>
                                  </p:stCondLst>
                                  <p:childTnLst>
                                    <p:set>
                                      <p:cBhvr>
                                        <p:cTn id="72" dur="1" fill="hold">
                                          <p:stCondLst>
                                            <p:cond delay="0"/>
                                          </p:stCondLst>
                                        </p:cTn>
                                        <p:tgtEl>
                                          <p:spTgt spid="33"/>
                                        </p:tgtEl>
                                        <p:attrNameLst>
                                          <p:attrName>style.visibility</p:attrName>
                                        </p:attrNameLst>
                                      </p:cBhvr>
                                      <p:to>
                                        <p:strVal val="visible"/>
                                      </p:to>
                                    </p:set>
                                  </p:childTnLst>
                                </p:cTn>
                              </p:par>
                              <p:par>
                                <p:cTn id="73" presetID="10" presetClass="exit" presetSubtype="0" fill="hold" grpId="1" nodeType="withEffect">
                                  <p:stCondLst>
                                    <p:cond delay="3900"/>
                                  </p:stCondLst>
                                  <p:childTnLst>
                                    <p:animEffect transition="out" filter="fade">
                                      <p:cBhvr>
                                        <p:cTn id="74" dur="500"/>
                                        <p:tgtEl>
                                          <p:spTgt spid="33"/>
                                        </p:tgtEl>
                                      </p:cBhvr>
                                    </p:animEffect>
                                    <p:set>
                                      <p:cBhvr>
                                        <p:cTn id="75" dur="1" fill="hold">
                                          <p:stCondLst>
                                            <p:cond delay="499"/>
                                          </p:stCondLst>
                                        </p:cTn>
                                        <p:tgtEl>
                                          <p:spTgt spid="33"/>
                                        </p:tgtEl>
                                        <p:attrNameLst>
                                          <p:attrName>style.visibility</p:attrName>
                                        </p:attrNameLst>
                                      </p:cBhvr>
                                      <p:to>
                                        <p:strVal val="hidden"/>
                                      </p:to>
                                    </p:set>
                                  </p:childTnLst>
                                </p:cTn>
                              </p:par>
                              <p:par>
                                <p:cTn id="76" presetID="10" presetClass="exit" presetSubtype="0" fill="hold" grpId="1" nodeType="withEffect">
                                  <p:stCondLst>
                                    <p:cond delay="4300"/>
                                  </p:stCondLst>
                                  <p:childTnLst>
                                    <p:animEffect transition="out" filter="fade">
                                      <p:cBhvr>
                                        <p:cTn id="77" dur="500"/>
                                        <p:tgtEl>
                                          <p:spTgt spid="28"/>
                                        </p:tgtEl>
                                      </p:cBhvr>
                                    </p:animEffect>
                                    <p:set>
                                      <p:cBhvr>
                                        <p:cTn id="78" dur="1" fill="hold">
                                          <p:stCondLst>
                                            <p:cond delay="499"/>
                                          </p:stCondLst>
                                        </p:cTn>
                                        <p:tgtEl>
                                          <p:spTgt spid="28"/>
                                        </p:tgtEl>
                                        <p:attrNameLst>
                                          <p:attrName>style.visibility</p:attrName>
                                        </p:attrNameLst>
                                      </p:cBhvr>
                                      <p:to>
                                        <p:strVal val="hidden"/>
                                      </p:to>
                                    </p:set>
                                  </p:childTnLst>
                                </p:cTn>
                              </p:par>
                              <p:par>
                                <p:cTn id="79" presetID="10" presetClass="exit" presetSubtype="0" fill="hold" grpId="1" nodeType="withEffect">
                                  <p:stCondLst>
                                    <p:cond delay="4500"/>
                                  </p:stCondLst>
                                  <p:childTnLst>
                                    <p:animEffect transition="out" filter="fade">
                                      <p:cBhvr>
                                        <p:cTn id="80" dur="500"/>
                                        <p:tgtEl>
                                          <p:spTgt spid="27"/>
                                        </p:tgtEl>
                                      </p:cBhvr>
                                    </p:animEffect>
                                    <p:set>
                                      <p:cBhvr>
                                        <p:cTn id="81" dur="1" fill="hold">
                                          <p:stCondLst>
                                            <p:cond delay="499"/>
                                          </p:stCondLst>
                                        </p:cTn>
                                        <p:tgtEl>
                                          <p:spTgt spid="27"/>
                                        </p:tgtEl>
                                        <p:attrNameLst>
                                          <p:attrName>style.visibility</p:attrName>
                                        </p:attrNameLst>
                                      </p:cBhvr>
                                      <p:to>
                                        <p:strVal val="hidden"/>
                                      </p:to>
                                    </p:set>
                                  </p:childTnLst>
                                </p:cTn>
                              </p:par>
                              <p:par>
                                <p:cTn id="82" presetID="10" presetClass="exit" presetSubtype="0" fill="hold" grpId="1" nodeType="withEffect">
                                  <p:stCondLst>
                                    <p:cond delay="4700"/>
                                  </p:stCondLst>
                                  <p:childTnLst>
                                    <p:animEffect transition="out" filter="fade">
                                      <p:cBhvr>
                                        <p:cTn id="83" dur="500"/>
                                        <p:tgtEl>
                                          <p:spTgt spid="4"/>
                                        </p:tgtEl>
                                      </p:cBhvr>
                                    </p:animEffect>
                                    <p:set>
                                      <p:cBhvr>
                                        <p:cTn id="84" dur="1" fill="hold">
                                          <p:stCondLst>
                                            <p:cond delay="499"/>
                                          </p:stCondLst>
                                        </p:cTn>
                                        <p:tgtEl>
                                          <p:spTgt spid="4"/>
                                        </p:tgtEl>
                                        <p:attrNameLst>
                                          <p:attrName>style.visibility</p:attrName>
                                        </p:attrNameLst>
                                      </p:cBhvr>
                                      <p:to>
                                        <p:strVal val="hidden"/>
                                      </p:to>
                                    </p:set>
                                  </p:childTnLst>
                                </p:cTn>
                              </p:par>
                              <p:par>
                                <p:cTn id="85" presetID="1" presetClass="entr" presetSubtype="0" fill="hold" grpId="0" nodeType="withEffect">
                                  <p:stCondLst>
                                    <p:cond delay="3200"/>
                                  </p:stCondLst>
                                  <p:childTnLst>
                                    <p:set>
                                      <p:cBhvr>
                                        <p:cTn id="86" dur="1" fill="hold">
                                          <p:stCondLst>
                                            <p:cond delay="0"/>
                                          </p:stCondLst>
                                        </p:cTn>
                                        <p:tgtEl>
                                          <p:spTgt spid="38"/>
                                        </p:tgtEl>
                                        <p:attrNameLst>
                                          <p:attrName>style.visibility</p:attrName>
                                        </p:attrNameLst>
                                      </p:cBhvr>
                                      <p:to>
                                        <p:strVal val="visible"/>
                                      </p:to>
                                    </p:set>
                                  </p:childTnLst>
                                </p:cTn>
                              </p:par>
                              <p:par>
                                <p:cTn id="87" presetID="1" presetClass="entr" presetSubtype="0" fill="hold" grpId="0" nodeType="withEffect">
                                  <p:stCondLst>
                                    <p:cond delay="3300"/>
                                  </p:stCondLst>
                                  <p:childTnLst>
                                    <p:set>
                                      <p:cBhvr>
                                        <p:cTn id="88" dur="1" fill="hold">
                                          <p:stCondLst>
                                            <p:cond delay="0"/>
                                          </p:stCondLst>
                                        </p:cTn>
                                        <p:tgtEl>
                                          <p:spTgt spid="37"/>
                                        </p:tgtEl>
                                        <p:attrNameLst>
                                          <p:attrName>style.visibility</p:attrName>
                                        </p:attrNameLst>
                                      </p:cBhvr>
                                      <p:to>
                                        <p:strVal val="visible"/>
                                      </p:to>
                                    </p:set>
                                  </p:childTnLst>
                                </p:cTn>
                              </p:par>
                              <p:par>
                                <p:cTn id="89" presetID="1" presetClass="entr" presetSubtype="0" fill="hold" grpId="0" nodeType="withEffect">
                                  <p:stCondLst>
                                    <p:cond delay="3400"/>
                                  </p:stCondLst>
                                  <p:childTnLst>
                                    <p:set>
                                      <p:cBhvr>
                                        <p:cTn id="90" dur="1" fill="hold">
                                          <p:stCondLst>
                                            <p:cond delay="0"/>
                                          </p:stCondLst>
                                        </p:cTn>
                                        <p:tgtEl>
                                          <p:spTgt spid="2"/>
                                        </p:tgtEl>
                                        <p:attrNameLst>
                                          <p:attrName>style.visibility</p:attrName>
                                        </p:attrNameLst>
                                      </p:cBhvr>
                                      <p:to>
                                        <p:strVal val="visible"/>
                                      </p:to>
                                    </p:set>
                                  </p:childTnLst>
                                </p:cTn>
                              </p:par>
                              <p:par>
                                <p:cTn id="91" presetID="1" presetClass="entr" presetSubtype="0" fill="hold" grpId="0" nodeType="withEffect">
                                  <p:stCondLst>
                                    <p:cond delay="3500"/>
                                  </p:stCondLst>
                                  <p:childTnLst>
                                    <p:set>
                                      <p:cBhvr>
                                        <p:cTn id="92" dur="1" fill="hold">
                                          <p:stCondLst>
                                            <p:cond delay="0"/>
                                          </p:stCondLst>
                                        </p:cTn>
                                        <p:tgtEl>
                                          <p:spTgt spid="26"/>
                                        </p:tgtEl>
                                        <p:attrNameLst>
                                          <p:attrName>style.visibility</p:attrName>
                                        </p:attrNameLst>
                                      </p:cBhvr>
                                      <p:to>
                                        <p:strVal val="visible"/>
                                      </p:to>
                                    </p:set>
                                  </p:childTnLst>
                                </p:cTn>
                              </p:par>
                              <p:par>
                                <p:cTn id="93" presetID="1" presetClass="entr" presetSubtype="0" fill="hold" grpId="0" nodeType="withEffect">
                                  <p:stCondLst>
                                    <p:cond delay="3600"/>
                                  </p:stCondLst>
                                  <p:childTnLst>
                                    <p:set>
                                      <p:cBhvr>
                                        <p:cTn id="94" dur="1" fill="hold">
                                          <p:stCondLst>
                                            <p:cond delay="0"/>
                                          </p:stCondLst>
                                        </p:cTn>
                                        <p:tgtEl>
                                          <p:spTgt spid="29"/>
                                        </p:tgtEl>
                                        <p:attrNameLst>
                                          <p:attrName>style.visibility</p:attrName>
                                        </p:attrNameLst>
                                      </p:cBhvr>
                                      <p:to>
                                        <p:strVal val="visible"/>
                                      </p:to>
                                    </p:set>
                                  </p:childTnLst>
                                </p:cTn>
                              </p:par>
                              <p:par>
                                <p:cTn id="95" presetID="1" presetClass="entr" presetSubtype="0" fill="hold" grpId="0" nodeType="withEffect">
                                  <p:stCondLst>
                                    <p:cond delay="3700"/>
                                  </p:stCondLst>
                                  <p:childTnLst>
                                    <p:set>
                                      <p:cBhvr>
                                        <p:cTn id="96" dur="1" fill="hold">
                                          <p:stCondLst>
                                            <p:cond delay="0"/>
                                          </p:stCondLst>
                                        </p:cTn>
                                        <p:tgtEl>
                                          <p:spTgt spid="30"/>
                                        </p:tgtEl>
                                        <p:attrNameLst>
                                          <p:attrName>style.visibility</p:attrName>
                                        </p:attrNameLst>
                                      </p:cBhvr>
                                      <p:to>
                                        <p:strVal val="visible"/>
                                      </p:to>
                                    </p:set>
                                  </p:childTnLst>
                                </p:cTn>
                              </p:par>
                              <p:par>
                                <p:cTn id="97" presetID="1" presetClass="entr" presetSubtype="0" fill="hold" grpId="0" nodeType="withEffect">
                                  <p:stCondLst>
                                    <p:cond delay="3800"/>
                                  </p:stCondLst>
                                  <p:childTnLst>
                                    <p:set>
                                      <p:cBhvr>
                                        <p:cTn id="98" dur="1" fill="hold">
                                          <p:stCondLst>
                                            <p:cond delay="0"/>
                                          </p:stCondLst>
                                        </p:cTn>
                                        <p:tgtEl>
                                          <p:spTgt spid="31"/>
                                        </p:tgtEl>
                                        <p:attrNameLst>
                                          <p:attrName>style.visibility</p:attrName>
                                        </p:attrNameLst>
                                      </p:cBhvr>
                                      <p:to>
                                        <p:strVal val="visible"/>
                                      </p:to>
                                    </p:set>
                                  </p:childTnLst>
                                </p:cTn>
                              </p:par>
                              <p:par>
                                <p:cTn id="99" presetID="1" presetClass="entr" presetSubtype="0" fill="hold" grpId="0" nodeType="withEffect">
                                  <p:stCondLst>
                                    <p:cond delay="3900"/>
                                  </p:stCondLst>
                                  <p:childTnLst>
                                    <p:set>
                                      <p:cBhvr>
                                        <p:cTn id="100" dur="1" fill="hold">
                                          <p:stCondLst>
                                            <p:cond delay="0"/>
                                          </p:stCondLst>
                                        </p:cTn>
                                        <p:tgtEl>
                                          <p:spTgt spid="32"/>
                                        </p:tgtEl>
                                        <p:attrNameLst>
                                          <p:attrName>style.visibility</p:attrName>
                                        </p:attrNameLst>
                                      </p:cBhvr>
                                      <p:to>
                                        <p:strVal val="visible"/>
                                      </p:to>
                                    </p:set>
                                  </p:childTnLst>
                                </p:cTn>
                              </p:par>
                              <p:par>
                                <p:cTn id="101" presetID="1" presetClass="entr" presetSubtype="0" fill="hold" grpId="0" nodeType="withEffect">
                                  <p:stCondLst>
                                    <p:cond delay="4000"/>
                                  </p:stCondLst>
                                  <p:childTnLst>
                                    <p:set>
                                      <p:cBhvr>
                                        <p:cTn id="102" dur="1" fill="hold">
                                          <p:stCondLst>
                                            <p:cond delay="0"/>
                                          </p:stCondLst>
                                        </p:cTn>
                                        <p:tgtEl>
                                          <p:spTgt spid="35"/>
                                        </p:tgtEl>
                                        <p:attrNameLst>
                                          <p:attrName>style.visibility</p:attrName>
                                        </p:attrNameLst>
                                      </p:cBhvr>
                                      <p:to>
                                        <p:strVal val="visible"/>
                                      </p:to>
                                    </p:set>
                                  </p:childTnLst>
                                </p:cTn>
                              </p:par>
                              <p:par>
                                <p:cTn id="103" presetID="1" presetClass="entr" presetSubtype="0" fill="hold" grpId="0" nodeType="withEffect">
                                  <p:stCondLst>
                                    <p:cond delay="4100"/>
                                  </p:stCondLst>
                                  <p:childTnLst>
                                    <p:set>
                                      <p:cBhvr>
                                        <p:cTn id="104" dur="1" fill="hold">
                                          <p:stCondLst>
                                            <p:cond delay="0"/>
                                          </p:stCondLst>
                                        </p:cTn>
                                        <p:tgtEl>
                                          <p:spTgt spid="36"/>
                                        </p:tgtEl>
                                        <p:attrNameLst>
                                          <p:attrName>style.visibility</p:attrName>
                                        </p:attrNameLst>
                                      </p:cBhvr>
                                      <p:to>
                                        <p:strVal val="visible"/>
                                      </p:to>
                                    </p:set>
                                  </p:childTnLst>
                                </p:cTn>
                              </p:par>
                              <p:par>
                                <p:cTn id="105" presetID="1" presetClass="entr" presetSubtype="0" fill="hold" grpId="2" nodeType="withEffect">
                                  <p:stCondLst>
                                    <p:cond delay="4500"/>
                                  </p:stCondLst>
                                  <p:childTnLst>
                                    <p:set>
                                      <p:cBhvr>
                                        <p:cTn id="106" dur="1" fill="hold">
                                          <p:stCondLst>
                                            <p:cond delay="0"/>
                                          </p:stCondLst>
                                        </p:cTn>
                                        <p:tgtEl>
                                          <p:spTgt spid="38"/>
                                        </p:tgtEl>
                                        <p:attrNameLst>
                                          <p:attrName>style.visibility</p:attrName>
                                        </p:attrNameLst>
                                      </p:cBhvr>
                                      <p:to>
                                        <p:strVal val="visible"/>
                                      </p:to>
                                    </p:set>
                                  </p:childTnLst>
                                </p:cTn>
                              </p:par>
                              <p:par>
                                <p:cTn id="107" presetID="1" presetClass="entr" presetSubtype="0" fill="hold" grpId="2" nodeType="withEffect">
                                  <p:stCondLst>
                                    <p:cond delay="4600"/>
                                  </p:stCondLst>
                                  <p:childTnLst>
                                    <p:set>
                                      <p:cBhvr>
                                        <p:cTn id="108" dur="1" fill="hold">
                                          <p:stCondLst>
                                            <p:cond delay="0"/>
                                          </p:stCondLst>
                                        </p:cTn>
                                        <p:tgtEl>
                                          <p:spTgt spid="37"/>
                                        </p:tgtEl>
                                        <p:attrNameLst>
                                          <p:attrName>style.visibility</p:attrName>
                                        </p:attrNameLst>
                                      </p:cBhvr>
                                      <p:to>
                                        <p:strVal val="visible"/>
                                      </p:to>
                                    </p:set>
                                  </p:childTnLst>
                                </p:cTn>
                              </p:par>
                              <p:par>
                                <p:cTn id="109" presetID="1" presetClass="entr" presetSubtype="0" fill="hold" grpId="2" nodeType="withEffect">
                                  <p:stCondLst>
                                    <p:cond delay="4700"/>
                                  </p:stCondLst>
                                  <p:childTnLst>
                                    <p:set>
                                      <p:cBhvr>
                                        <p:cTn id="110" dur="1" fill="hold">
                                          <p:stCondLst>
                                            <p:cond delay="0"/>
                                          </p:stCondLst>
                                        </p:cTn>
                                        <p:tgtEl>
                                          <p:spTgt spid="2"/>
                                        </p:tgtEl>
                                        <p:attrNameLst>
                                          <p:attrName>style.visibility</p:attrName>
                                        </p:attrNameLst>
                                      </p:cBhvr>
                                      <p:to>
                                        <p:strVal val="visible"/>
                                      </p:to>
                                    </p:set>
                                  </p:childTnLst>
                                </p:cTn>
                              </p:par>
                              <p:par>
                                <p:cTn id="111" presetID="1" presetClass="entr" presetSubtype="0" fill="hold" grpId="2" nodeType="withEffect">
                                  <p:stCondLst>
                                    <p:cond delay="4800"/>
                                  </p:stCondLst>
                                  <p:childTnLst>
                                    <p:set>
                                      <p:cBhvr>
                                        <p:cTn id="112" dur="1" fill="hold">
                                          <p:stCondLst>
                                            <p:cond delay="0"/>
                                          </p:stCondLst>
                                        </p:cTn>
                                        <p:tgtEl>
                                          <p:spTgt spid="26"/>
                                        </p:tgtEl>
                                        <p:attrNameLst>
                                          <p:attrName>style.visibility</p:attrName>
                                        </p:attrNameLst>
                                      </p:cBhvr>
                                      <p:to>
                                        <p:strVal val="visible"/>
                                      </p:to>
                                    </p:set>
                                  </p:childTnLst>
                                </p:cTn>
                              </p:par>
                              <p:par>
                                <p:cTn id="113" presetID="1" presetClass="entr" presetSubtype="0" fill="hold" grpId="2" nodeType="withEffect">
                                  <p:stCondLst>
                                    <p:cond delay="4900"/>
                                  </p:stCondLst>
                                  <p:childTnLst>
                                    <p:set>
                                      <p:cBhvr>
                                        <p:cTn id="114" dur="1" fill="hold">
                                          <p:stCondLst>
                                            <p:cond delay="0"/>
                                          </p:stCondLst>
                                        </p:cTn>
                                        <p:tgtEl>
                                          <p:spTgt spid="29"/>
                                        </p:tgtEl>
                                        <p:attrNameLst>
                                          <p:attrName>style.visibility</p:attrName>
                                        </p:attrNameLst>
                                      </p:cBhvr>
                                      <p:to>
                                        <p:strVal val="visible"/>
                                      </p:to>
                                    </p:set>
                                  </p:childTnLst>
                                </p:cTn>
                              </p:par>
                              <p:par>
                                <p:cTn id="115" presetID="1" presetClass="entr" presetSubtype="0" fill="hold" grpId="2" nodeType="withEffect">
                                  <p:stCondLst>
                                    <p:cond delay="5000"/>
                                  </p:stCondLst>
                                  <p:childTnLst>
                                    <p:set>
                                      <p:cBhvr>
                                        <p:cTn id="116" dur="1" fill="hold">
                                          <p:stCondLst>
                                            <p:cond delay="0"/>
                                          </p:stCondLst>
                                        </p:cTn>
                                        <p:tgtEl>
                                          <p:spTgt spid="30"/>
                                        </p:tgtEl>
                                        <p:attrNameLst>
                                          <p:attrName>style.visibility</p:attrName>
                                        </p:attrNameLst>
                                      </p:cBhvr>
                                      <p:to>
                                        <p:strVal val="visible"/>
                                      </p:to>
                                    </p:set>
                                  </p:childTnLst>
                                </p:cTn>
                              </p:par>
                              <p:par>
                                <p:cTn id="117" presetID="1" presetClass="entr" presetSubtype="0" fill="hold" grpId="2" nodeType="withEffect">
                                  <p:stCondLst>
                                    <p:cond delay="5100"/>
                                  </p:stCondLst>
                                  <p:childTnLst>
                                    <p:set>
                                      <p:cBhvr>
                                        <p:cTn id="118" dur="1" fill="hold">
                                          <p:stCondLst>
                                            <p:cond delay="0"/>
                                          </p:stCondLst>
                                        </p:cTn>
                                        <p:tgtEl>
                                          <p:spTgt spid="31"/>
                                        </p:tgtEl>
                                        <p:attrNameLst>
                                          <p:attrName>style.visibility</p:attrName>
                                        </p:attrNameLst>
                                      </p:cBhvr>
                                      <p:to>
                                        <p:strVal val="visible"/>
                                      </p:to>
                                    </p:set>
                                  </p:childTnLst>
                                </p:cTn>
                              </p:par>
                              <p:par>
                                <p:cTn id="119" presetID="1" presetClass="entr" presetSubtype="0" fill="hold" grpId="2" nodeType="withEffect">
                                  <p:stCondLst>
                                    <p:cond delay="5200"/>
                                  </p:stCondLst>
                                  <p:childTnLst>
                                    <p:set>
                                      <p:cBhvr>
                                        <p:cTn id="120" dur="1" fill="hold">
                                          <p:stCondLst>
                                            <p:cond delay="0"/>
                                          </p:stCondLst>
                                        </p:cTn>
                                        <p:tgtEl>
                                          <p:spTgt spid="32"/>
                                        </p:tgtEl>
                                        <p:attrNameLst>
                                          <p:attrName>style.visibility</p:attrName>
                                        </p:attrNameLst>
                                      </p:cBhvr>
                                      <p:to>
                                        <p:strVal val="visible"/>
                                      </p:to>
                                    </p:set>
                                  </p:childTnLst>
                                </p:cTn>
                              </p:par>
                              <p:par>
                                <p:cTn id="121" presetID="1" presetClass="entr" presetSubtype="0" fill="hold" grpId="2" nodeType="withEffect">
                                  <p:stCondLst>
                                    <p:cond delay="5300"/>
                                  </p:stCondLst>
                                  <p:childTnLst>
                                    <p:set>
                                      <p:cBhvr>
                                        <p:cTn id="122" dur="1" fill="hold">
                                          <p:stCondLst>
                                            <p:cond delay="0"/>
                                          </p:stCondLst>
                                        </p:cTn>
                                        <p:tgtEl>
                                          <p:spTgt spid="35"/>
                                        </p:tgtEl>
                                        <p:attrNameLst>
                                          <p:attrName>style.visibility</p:attrName>
                                        </p:attrNameLst>
                                      </p:cBhvr>
                                      <p:to>
                                        <p:strVal val="visible"/>
                                      </p:to>
                                    </p:set>
                                  </p:childTnLst>
                                </p:cTn>
                              </p:par>
                              <p:par>
                                <p:cTn id="123" presetID="1" presetClass="entr" presetSubtype="0" fill="hold" grpId="2" nodeType="withEffect">
                                  <p:stCondLst>
                                    <p:cond delay="5400"/>
                                  </p:stCondLst>
                                  <p:childTnLst>
                                    <p:set>
                                      <p:cBhvr>
                                        <p:cTn id="124" dur="1" fill="hold">
                                          <p:stCondLst>
                                            <p:cond delay="0"/>
                                          </p:stCondLst>
                                        </p:cTn>
                                        <p:tgtEl>
                                          <p:spTgt spid="36"/>
                                        </p:tgtEl>
                                        <p:attrNameLst>
                                          <p:attrName>style.visibility</p:attrName>
                                        </p:attrNameLst>
                                      </p:cBhvr>
                                      <p:to>
                                        <p:strVal val="visible"/>
                                      </p:to>
                                    </p:set>
                                  </p:childTnLst>
                                </p:cTn>
                              </p:par>
                              <p:par>
                                <p:cTn id="125" presetID="1" presetClass="exit" presetSubtype="0" fill="hold" grpId="1" nodeType="withEffect">
                                  <p:stCondLst>
                                    <p:cond delay="3600"/>
                                  </p:stCondLst>
                                  <p:childTnLst>
                                    <p:set>
                                      <p:cBhvr>
                                        <p:cTn id="126" dur="1" fill="hold">
                                          <p:stCondLst>
                                            <p:cond delay="0"/>
                                          </p:stCondLst>
                                        </p:cTn>
                                        <p:tgtEl>
                                          <p:spTgt spid="38"/>
                                        </p:tgtEl>
                                        <p:attrNameLst>
                                          <p:attrName>style.visibility</p:attrName>
                                        </p:attrNameLst>
                                      </p:cBhvr>
                                      <p:to>
                                        <p:strVal val="hidden"/>
                                      </p:to>
                                    </p:set>
                                  </p:childTnLst>
                                </p:cTn>
                              </p:par>
                              <p:par>
                                <p:cTn id="127" presetID="1" presetClass="exit" presetSubtype="0" fill="hold" grpId="1" nodeType="withEffect">
                                  <p:stCondLst>
                                    <p:cond delay="3700"/>
                                  </p:stCondLst>
                                  <p:childTnLst>
                                    <p:set>
                                      <p:cBhvr>
                                        <p:cTn id="128" dur="1" fill="hold">
                                          <p:stCondLst>
                                            <p:cond delay="0"/>
                                          </p:stCondLst>
                                        </p:cTn>
                                        <p:tgtEl>
                                          <p:spTgt spid="37"/>
                                        </p:tgtEl>
                                        <p:attrNameLst>
                                          <p:attrName>style.visibility</p:attrName>
                                        </p:attrNameLst>
                                      </p:cBhvr>
                                      <p:to>
                                        <p:strVal val="hidden"/>
                                      </p:to>
                                    </p:set>
                                  </p:childTnLst>
                                </p:cTn>
                              </p:par>
                              <p:par>
                                <p:cTn id="129" presetID="1" presetClass="exit" presetSubtype="0" fill="hold" grpId="1" nodeType="withEffect">
                                  <p:stCondLst>
                                    <p:cond delay="3800"/>
                                  </p:stCondLst>
                                  <p:childTnLst>
                                    <p:set>
                                      <p:cBhvr>
                                        <p:cTn id="130" dur="1" fill="hold">
                                          <p:stCondLst>
                                            <p:cond delay="0"/>
                                          </p:stCondLst>
                                        </p:cTn>
                                        <p:tgtEl>
                                          <p:spTgt spid="2"/>
                                        </p:tgtEl>
                                        <p:attrNameLst>
                                          <p:attrName>style.visibility</p:attrName>
                                        </p:attrNameLst>
                                      </p:cBhvr>
                                      <p:to>
                                        <p:strVal val="hidden"/>
                                      </p:to>
                                    </p:set>
                                  </p:childTnLst>
                                </p:cTn>
                              </p:par>
                              <p:par>
                                <p:cTn id="131" presetID="1" presetClass="exit" presetSubtype="0" fill="hold" grpId="1" nodeType="withEffect">
                                  <p:stCondLst>
                                    <p:cond delay="3900"/>
                                  </p:stCondLst>
                                  <p:childTnLst>
                                    <p:set>
                                      <p:cBhvr>
                                        <p:cTn id="132" dur="1" fill="hold">
                                          <p:stCondLst>
                                            <p:cond delay="0"/>
                                          </p:stCondLst>
                                        </p:cTn>
                                        <p:tgtEl>
                                          <p:spTgt spid="26"/>
                                        </p:tgtEl>
                                        <p:attrNameLst>
                                          <p:attrName>style.visibility</p:attrName>
                                        </p:attrNameLst>
                                      </p:cBhvr>
                                      <p:to>
                                        <p:strVal val="hidden"/>
                                      </p:to>
                                    </p:set>
                                  </p:childTnLst>
                                </p:cTn>
                              </p:par>
                              <p:par>
                                <p:cTn id="133" presetID="1" presetClass="exit" presetSubtype="0" fill="hold" grpId="1" nodeType="withEffect">
                                  <p:stCondLst>
                                    <p:cond delay="4000"/>
                                  </p:stCondLst>
                                  <p:childTnLst>
                                    <p:set>
                                      <p:cBhvr>
                                        <p:cTn id="134" dur="1" fill="hold">
                                          <p:stCondLst>
                                            <p:cond delay="0"/>
                                          </p:stCondLst>
                                        </p:cTn>
                                        <p:tgtEl>
                                          <p:spTgt spid="29"/>
                                        </p:tgtEl>
                                        <p:attrNameLst>
                                          <p:attrName>style.visibility</p:attrName>
                                        </p:attrNameLst>
                                      </p:cBhvr>
                                      <p:to>
                                        <p:strVal val="hidden"/>
                                      </p:to>
                                    </p:set>
                                  </p:childTnLst>
                                </p:cTn>
                              </p:par>
                              <p:par>
                                <p:cTn id="135" presetID="1" presetClass="exit" presetSubtype="0" fill="hold" grpId="1" nodeType="withEffect">
                                  <p:stCondLst>
                                    <p:cond delay="4100"/>
                                  </p:stCondLst>
                                  <p:childTnLst>
                                    <p:set>
                                      <p:cBhvr>
                                        <p:cTn id="136" dur="1" fill="hold">
                                          <p:stCondLst>
                                            <p:cond delay="0"/>
                                          </p:stCondLst>
                                        </p:cTn>
                                        <p:tgtEl>
                                          <p:spTgt spid="30"/>
                                        </p:tgtEl>
                                        <p:attrNameLst>
                                          <p:attrName>style.visibility</p:attrName>
                                        </p:attrNameLst>
                                      </p:cBhvr>
                                      <p:to>
                                        <p:strVal val="hidden"/>
                                      </p:to>
                                    </p:set>
                                  </p:childTnLst>
                                </p:cTn>
                              </p:par>
                              <p:par>
                                <p:cTn id="137" presetID="1" presetClass="exit" presetSubtype="0" fill="hold" grpId="1" nodeType="withEffect">
                                  <p:stCondLst>
                                    <p:cond delay="4200"/>
                                  </p:stCondLst>
                                  <p:childTnLst>
                                    <p:set>
                                      <p:cBhvr>
                                        <p:cTn id="138" dur="1" fill="hold">
                                          <p:stCondLst>
                                            <p:cond delay="0"/>
                                          </p:stCondLst>
                                        </p:cTn>
                                        <p:tgtEl>
                                          <p:spTgt spid="31"/>
                                        </p:tgtEl>
                                        <p:attrNameLst>
                                          <p:attrName>style.visibility</p:attrName>
                                        </p:attrNameLst>
                                      </p:cBhvr>
                                      <p:to>
                                        <p:strVal val="hidden"/>
                                      </p:to>
                                    </p:set>
                                  </p:childTnLst>
                                </p:cTn>
                              </p:par>
                              <p:par>
                                <p:cTn id="139" presetID="1" presetClass="exit" presetSubtype="0" fill="hold" grpId="1" nodeType="withEffect">
                                  <p:stCondLst>
                                    <p:cond delay="4300"/>
                                  </p:stCondLst>
                                  <p:childTnLst>
                                    <p:set>
                                      <p:cBhvr>
                                        <p:cTn id="140" dur="1" fill="hold">
                                          <p:stCondLst>
                                            <p:cond delay="0"/>
                                          </p:stCondLst>
                                        </p:cTn>
                                        <p:tgtEl>
                                          <p:spTgt spid="32"/>
                                        </p:tgtEl>
                                        <p:attrNameLst>
                                          <p:attrName>style.visibility</p:attrName>
                                        </p:attrNameLst>
                                      </p:cBhvr>
                                      <p:to>
                                        <p:strVal val="hidden"/>
                                      </p:to>
                                    </p:set>
                                  </p:childTnLst>
                                </p:cTn>
                              </p:par>
                              <p:par>
                                <p:cTn id="141" presetID="1" presetClass="exit" presetSubtype="0" fill="hold" grpId="1" nodeType="withEffect">
                                  <p:stCondLst>
                                    <p:cond delay="4400"/>
                                  </p:stCondLst>
                                  <p:childTnLst>
                                    <p:set>
                                      <p:cBhvr>
                                        <p:cTn id="142" dur="1" fill="hold">
                                          <p:stCondLst>
                                            <p:cond delay="0"/>
                                          </p:stCondLst>
                                        </p:cTn>
                                        <p:tgtEl>
                                          <p:spTgt spid="35"/>
                                        </p:tgtEl>
                                        <p:attrNameLst>
                                          <p:attrName>style.visibility</p:attrName>
                                        </p:attrNameLst>
                                      </p:cBhvr>
                                      <p:to>
                                        <p:strVal val="hidden"/>
                                      </p:to>
                                    </p:set>
                                  </p:childTnLst>
                                </p:cTn>
                              </p:par>
                              <p:par>
                                <p:cTn id="143" presetID="1" presetClass="exit" presetSubtype="0" fill="hold" grpId="1" nodeType="withEffect">
                                  <p:stCondLst>
                                    <p:cond delay="4500"/>
                                  </p:stCondLst>
                                  <p:childTnLst>
                                    <p:set>
                                      <p:cBhvr>
                                        <p:cTn id="144" dur="1" fill="hold">
                                          <p:stCondLst>
                                            <p:cond delay="0"/>
                                          </p:stCondLst>
                                        </p:cTn>
                                        <p:tgtEl>
                                          <p:spTgt spid="36"/>
                                        </p:tgtEl>
                                        <p:attrNameLst>
                                          <p:attrName>style.visibility</p:attrName>
                                        </p:attrNameLst>
                                      </p:cBhvr>
                                      <p:to>
                                        <p:strVal val="hidden"/>
                                      </p:to>
                                    </p:set>
                                  </p:childTnLst>
                                </p:cTn>
                              </p:par>
                              <p:par>
                                <p:cTn id="145" presetID="1" presetClass="exit" presetSubtype="0" fill="hold" grpId="2" nodeType="withEffect">
                                  <p:stCondLst>
                                    <p:cond delay="4500"/>
                                  </p:stCondLst>
                                  <p:childTnLst>
                                    <p:set>
                                      <p:cBhvr>
                                        <p:cTn id="146" dur="1" fill="hold">
                                          <p:stCondLst>
                                            <p:cond delay="0"/>
                                          </p:stCondLst>
                                        </p:cTn>
                                        <p:tgtEl>
                                          <p:spTgt spid="13"/>
                                        </p:tgtEl>
                                        <p:attrNameLst>
                                          <p:attrName>style.visibility</p:attrName>
                                        </p:attrNameLst>
                                      </p:cBhvr>
                                      <p:to>
                                        <p:strVal val="hidden"/>
                                      </p:to>
                                    </p:set>
                                  </p:childTnLst>
                                </p:cTn>
                              </p:par>
                              <p:par>
                                <p:cTn id="147" presetID="10" presetClass="entr" presetSubtype="0" fill="hold" grpId="2" nodeType="withEffect">
                                  <p:stCondLst>
                                    <p:cond delay="4500"/>
                                  </p:stCondLst>
                                  <p:childTnLst>
                                    <p:set>
                                      <p:cBhvr>
                                        <p:cTn id="148" dur="1" fill="hold">
                                          <p:stCondLst>
                                            <p:cond delay="0"/>
                                          </p:stCondLst>
                                        </p:cTn>
                                        <p:tgtEl>
                                          <p:spTgt spid="7"/>
                                        </p:tgtEl>
                                        <p:attrNameLst>
                                          <p:attrName>style.visibility</p:attrName>
                                        </p:attrNameLst>
                                      </p:cBhvr>
                                      <p:to>
                                        <p:strVal val="visible"/>
                                      </p:to>
                                    </p:set>
                                    <p:animEffect transition="in" filter="fade">
                                      <p:cBhvr>
                                        <p:cTn id="149" dur="500"/>
                                        <p:tgtEl>
                                          <p:spTgt spid="7"/>
                                        </p:tgtEl>
                                      </p:cBhvr>
                                    </p:animEffect>
                                  </p:childTnLst>
                                </p:cTn>
                              </p:par>
                              <p:par>
                                <p:cTn id="150" presetID="10" presetClass="entr" presetSubtype="0" fill="hold" grpId="2" nodeType="withEffect">
                                  <p:stCondLst>
                                    <p:cond delay="4500"/>
                                  </p:stCondLst>
                                  <p:childTnLst>
                                    <p:set>
                                      <p:cBhvr>
                                        <p:cTn id="151" dur="1" fill="hold">
                                          <p:stCondLst>
                                            <p:cond delay="0"/>
                                          </p:stCondLst>
                                        </p:cTn>
                                        <p:tgtEl>
                                          <p:spTgt spid="17"/>
                                        </p:tgtEl>
                                        <p:attrNameLst>
                                          <p:attrName>style.visibility</p:attrName>
                                        </p:attrNameLst>
                                      </p:cBhvr>
                                      <p:to>
                                        <p:strVal val="visible"/>
                                      </p:to>
                                    </p:set>
                                    <p:animEffect transition="in" filter="fade">
                                      <p:cBhvr>
                                        <p:cTn id="152" dur="500"/>
                                        <p:tgtEl>
                                          <p:spTgt spid="17"/>
                                        </p:tgtEl>
                                      </p:cBhvr>
                                    </p:animEffect>
                                  </p:childTnLst>
                                </p:cTn>
                              </p:par>
                              <p:par>
                                <p:cTn id="153" presetID="10" presetClass="entr" presetSubtype="0" fill="hold" grpId="2" nodeType="withEffect">
                                  <p:stCondLst>
                                    <p:cond delay="4500"/>
                                  </p:stCondLst>
                                  <p:childTnLst>
                                    <p:set>
                                      <p:cBhvr>
                                        <p:cTn id="154" dur="1" fill="hold">
                                          <p:stCondLst>
                                            <p:cond delay="0"/>
                                          </p:stCondLst>
                                        </p:cTn>
                                        <p:tgtEl>
                                          <p:spTgt spid="16"/>
                                        </p:tgtEl>
                                        <p:attrNameLst>
                                          <p:attrName>style.visibility</p:attrName>
                                        </p:attrNameLst>
                                      </p:cBhvr>
                                      <p:to>
                                        <p:strVal val="visible"/>
                                      </p:to>
                                    </p:set>
                                    <p:animEffect transition="in" filter="fade">
                                      <p:cBhvr>
                                        <p:cTn id="155" dur="500"/>
                                        <p:tgtEl>
                                          <p:spTgt spid="16"/>
                                        </p:tgtEl>
                                      </p:cBhvr>
                                    </p:animEffect>
                                  </p:childTnLst>
                                </p:cTn>
                              </p:par>
                              <p:par>
                                <p:cTn id="156" presetID="10" presetClass="entr" presetSubtype="0" fill="hold" grpId="2" nodeType="withEffect">
                                  <p:stCondLst>
                                    <p:cond delay="4500"/>
                                  </p:stCondLst>
                                  <p:childTnLst>
                                    <p:set>
                                      <p:cBhvr>
                                        <p:cTn id="157" dur="1" fill="hold">
                                          <p:stCondLst>
                                            <p:cond delay="0"/>
                                          </p:stCondLst>
                                        </p:cTn>
                                        <p:tgtEl>
                                          <p:spTgt spid="9"/>
                                        </p:tgtEl>
                                        <p:attrNameLst>
                                          <p:attrName>style.visibility</p:attrName>
                                        </p:attrNameLst>
                                      </p:cBhvr>
                                      <p:to>
                                        <p:strVal val="visible"/>
                                      </p:to>
                                    </p:set>
                                    <p:animEffect transition="in" filter="fade">
                                      <p:cBhvr>
                                        <p:cTn id="158" dur="500"/>
                                        <p:tgtEl>
                                          <p:spTgt spid="9"/>
                                        </p:tgtEl>
                                      </p:cBhvr>
                                    </p:animEffect>
                                  </p:childTnLst>
                                </p:cTn>
                              </p:par>
                              <p:par>
                                <p:cTn id="159" presetID="10" presetClass="entr" presetSubtype="0" fill="hold" grpId="2" nodeType="withEffect">
                                  <p:stCondLst>
                                    <p:cond delay="4500"/>
                                  </p:stCondLst>
                                  <p:childTnLst>
                                    <p:set>
                                      <p:cBhvr>
                                        <p:cTn id="160" dur="1" fill="hold">
                                          <p:stCondLst>
                                            <p:cond delay="0"/>
                                          </p:stCondLst>
                                        </p:cTn>
                                        <p:tgtEl>
                                          <p:spTgt spid="15"/>
                                        </p:tgtEl>
                                        <p:attrNameLst>
                                          <p:attrName>style.visibility</p:attrName>
                                        </p:attrNameLst>
                                      </p:cBhvr>
                                      <p:to>
                                        <p:strVal val="visible"/>
                                      </p:to>
                                    </p:set>
                                    <p:animEffect transition="in" filter="fade">
                                      <p:cBhvr>
                                        <p:cTn id="161" dur="500"/>
                                        <p:tgtEl>
                                          <p:spTgt spid="15"/>
                                        </p:tgtEl>
                                      </p:cBhvr>
                                    </p:animEffect>
                                  </p:childTnLst>
                                </p:cTn>
                              </p:par>
                              <p:par>
                                <p:cTn id="162" presetID="10" presetClass="entr" presetSubtype="0" fill="hold" grpId="2" nodeType="withEffect">
                                  <p:stCondLst>
                                    <p:cond delay="4500"/>
                                  </p:stCondLst>
                                  <p:childTnLst>
                                    <p:set>
                                      <p:cBhvr>
                                        <p:cTn id="163" dur="1" fill="hold">
                                          <p:stCondLst>
                                            <p:cond delay="0"/>
                                          </p:stCondLst>
                                        </p:cTn>
                                        <p:tgtEl>
                                          <p:spTgt spid="14"/>
                                        </p:tgtEl>
                                        <p:attrNameLst>
                                          <p:attrName>style.visibility</p:attrName>
                                        </p:attrNameLst>
                                      </p:cBhvr>
                                      <p:to>
                                        <p:strVal val="visible"/>
                                      </p:to>
                                    </p:set>
                                    <p:animEffect transition="in" filter="fade">
                                      <p:cBhvr>
                                        <p:cTn id="164" dur="500"/>
                                        <p:tgtEl>
                                          <p:spTgt spid="14"/>
                                        </p:tgtEl>
                                      </p:cBhvr>
                                    </p:animEffect>
                                  </p:childTnLst>
                                </p:cTn>
                              </p:par>
                              <p:par>
                                <p:cTn id="165" presetID="10" presetClass="entr" presetSubtype="0" fill="hold" grpId="2" nodeType="withEffect">
                                  <p:stCondLst>
                                    <p:cond delay="4500"/>
                                  </p:stCondLst>
                                  <p:childTnLst>
                                    <p:set>
                                      <p:cBhvr>
                                        <p:cTn id="166" dur="1" fill="hold">
                                          <p:stCondLst>
                                            <p:cond delay="0"/>
                                          </p:stCondLst>
                                        </p:cTn>
                                        <p:tgtEl>
                                          <p:spTgt spid="8"/>
                                        </p:tgtEl>
                                        <p:attrNameLst>
                                          <p:attrName>style.visibility</p:attrName>
                                        </p:attrNameLst>
                                      </p:cBhvr>
                                      <p:to>
                                        <p:strVal val="visible"/>
                                      </p:to>
                                    </p:set>
                                    <p:animEffect transition="in" filter="fade">
                                      <p:cBhvr>
                                        <p:cTn id="167" dur="500"/>
                                        <p:tgtEl>
                                          <p:spTgt spid="8"/>
                                        </p:tgtEl>
                                      </p:cBhvr>
                                    </p:animEffect>
                                  </p:childTnLst>
                                </p:cTn>
                              </p:par>
                              <p:par>
                                <p:cTn id="168" presetID="10" presetClass="entr" presetSubtype="0" fill="hold" grpId="2" nodeType="withEffect">
                                  <p:stCondLst>
                                    <p:cond delay="4500"/>
                                  </p:stCondLst>
                                  <p:childTnLst>
                                    <p:set>
                                      <p:cBhvr>
                                        <p:cTn id="169" dur="1" fill="hold">
                                          <p:stCondLst>
                                            <p:cond delay="0"/>
                                          </p:stCondLst>
                                        </p:cTn>
                                        <p:tgtEl>
                                          <p:spTgt spid="12"/>
                                        </p:tgtEl>
                                        <p:attrNameLst>
                                          <p:attrName>style.visibility</p:attrName>
                                        </p:attrNameLst>
                                      </p:cBhvr>
                                      <p:to>
                                        <p:strVal val="visible"/>
                                      </p:to>
                                    </p:set>
                                    <p:animEffect transition="in" filter="fade">
                                      <p:cBhvr>
                                        <p:cTn id="170" dur="500"/>
                                        <p:tgtEl>
                                          <p:spTgt spid="12"/>
                                        </p:tgtEl>
                                      </p:cBhvr>
                                    </p:animEffect>
                                  </p:childTnLst>
                                </p:cTn>
                              </p:par>
                              <p:par>
                                <p:cTn id="171" presetID="10" presetClass="entr" presetSubtype="0" fill="hold" grpId="2" nodeType="withEffect">
                                  <p:stCondLst>
                                    <p:cond delay="4500"/>
                                  </p:stCondLst>
                                  <p:childTnLst>
                                    <p:set>
                                      <p:cBhvr>
                                        <p:cTn id="172" dur="1" fill="hold">
                                          <p:stCondLst>
                                            <p:cond delay="0"/>
                                          </p:stCondLst>
                                        </p:cTn>
                                        <p:tgtEl>
                                          <p:spTgt spid="10"/>
                                        </p:tgtEl>
                                        <p:attrNameLst>
                                          <p:attrName>style.visibility</p:attrName>
                                        </p:attrNameLst>
                                      </p:cBhvr>
                                      <p:to>
                                        <p:strVal val="visible"/>
                                      </p:to>
                                    </p:set>
                                    <p:animEffect transition="in" filter="fade">
                                      <p:cBhvr>
                                        <p:cTn id="173" dur="500"/>
                                        <p:tgtEl>
                                          <p:spTgt spid="10"/>
                                        </p:tgtEl>
                                      </p:cBhvr>
                                    </p:animEffect>
                                  </p:childTnLst>
                                </p:cTn>
                              </p:par>
                              <p:par>
                                <p:cTn id="174" presetID="10" presetClass="entr" presetSubtype="0" fill="hold" grpId="3" nodeType="withEffect">
                                  <p:stCondLst>
                                    <p:cond delay="4500"/>
                                  </p:stCondLst>
                                  <p:childTnLst>
                                    <p:set>
                                      <p:cBhvr>
                                        <p:cTn id="175" dur="1" fill="hold">
                                          <p:stCondLst>
                                            <p:cond delay="0"/>
                                          </p:stCondLst>
                                        </p:cTn>
                                        <p:tgtEl>
                                          <p:spTgt spid="13"/>
                                        </p:tgtEl>
                                        <p:attrNameLst>
                                          <p:attrName>style.visibility</p:attrName>
                                        </p:attrNameLst>
                                      </p:cBhvr>
                                      <p:to>
                                        <p:strVal val="visible"/>
                                      </p:to>
                                    </p:set>
                                    <p:animEffect transition="in" filter="fade">
                                      <p:cBhvr>
                                        <p:cTn id="176" dur="500"/>
                                        <p:tgtEl>
                                          <p:spTgt spid="13"/>
                                        </p:tgtEl>
                                      </p:cBhvr>
                                    </p:animEffect>
                                  </p:childTnLst>
                                </p:cTn>
                              </p:par>
                              <p:par>
                                <p:cTn id="177" presetID="10" presetClass="entr" presetSubtype="0" fill="hold" grpId="2" nodeType="withEffect">
                                  <p:stCondLst>
                                    <p:cond delay="4500"/>
                                  </p:stCondLst>
                                  <p:childTnLst>
                                    <p:set>
                                      <p:cBhvr>
                                        <p:cTn id="178" dur="1" fill="hold">
                                          <p:stCondLst>
                                            <p:cond delay="0"/>
                                          </p:stCondLst>
                                        </p:cTn>
                                        <p:tgtEl>
                                          <p:spTgt spid="11"/>
                                        </p:tgtEl>
                                        <p:attrNameLst>
                                          <p:attrName>style.visibility</p:attrName>
                                        </p:attrNameLst>
                                      </p:cBhvr>
                                      <p:to>
                                        <p:strVal val="visible"/>
                                      </p:to>
                                    </p:set>
                                    <p:animEffect transition="in" filter="fade">
                                      <p:cBhvr>
                                        <p:cTn id="17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P spid="8" grpId="0" animBg="1"/>
      <p:bldP spid="8" grpId="1" animBg="1"/>
      <p:bldP spid="8" grpId="2"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P spid="13" grpId="3"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2" grpId="0" animBg="1"/>
      <p:bldP spid="2" grpId="1" animBg="1"/>
      <p:bldP spid="2" grpId="2" animBg="1"/>
      <p:bldP spid="26" grpId="0" animBg="1"/>
      <p:bldP spid="26" grpId="1" animBg="1"/>
      <p:bldP spid="26" grpId="2" animBg="1"/>
      <p:bldP spid="29" grpId="0" animBg="1"/>
      <p:bldP spid="29" grpId="1" animBg="1"/>
      <p:bldP spid="29" grpId="2" animBg="1"/>
      <p:bldP spid="30" grpId="0" animBg="1"/>
      <p:bldP spid="30" grpId="1" animBg="1"/>
      <p:bldP spid="30" grpId="2" animBg="1"/>
      <p:bldP spid="31" grpId="0" animBg="1"/>
      <p:bldP spid="31" grpId="1" animBg="1"/>
      <p:bldP spid="31" grpId="2" animBg="1"/>
      <p:bldP spid="32" grpId="0" animBg="1"/>
      <p:bldP spid="32" grpId="1" animBg="1"/>
      <p:bldP spid="32" grpId="2" animBg="1"/>
      <p:bldP spid="35" grpId="0" animBg="1"/>
      <p:bldP spid="35" grpId="1" animBg="1"/>
      <p:bldP spid="35" grpId="2" animBg="1"/>
      <p:bldP spid="36" grpId="0" animBg="1"/>
      <p:bldP spid="36" grpId="1" animBg="1"/>
      <p:bldP spid="36" grpId="2" animBg="1"/>
      <p:bldP spid="37" grpId="0" animBg="1"/>
      <p:bldP spid="37" grpId="1" animBg="1"/>
      <p:bldP spid="37" grpId="2" animBg="1"/>
      <p:bldP spid="38" grpId="0" animBg="1"/>
      <p:bldP spid="38" grpId="1" animBg="1"/>
      <p:bldP spid="38" grpId="2" animBg="1"/>
      <p:bldP spid="3" grpId="0" animBg="1"/>
      <p:bldP spid="3" grpId="1" animBg="1"/>
      <p:bldP spid="4" grpId="0" animBg="1"/>
      <p:bldP spid="4" grpId="1" animBg="1"/>
      <p:bldP spid="27" grpId="0" animBg="1"/>
      <p:bldP spid="27" grpId="1" animBg="1"/>
      <p:bldP spid="28" grpId="0" animBg="1"/>
      <p:bldP spid="28" grpId="1" animBg="1"/>
      <p:bldP spid="33" grpId="0" animBg="1"/>
      <p:bldP spid="33" grpId="1" animBg="1"/>
    </p:bldLst>
  </p:timing>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first">
    <p:spTree>
      <p:nvGrpSpPr>
        <p:cNvPr id="1" name=""/>
        <p:cNvGrpSpPr/>
        <p:nvPr/>
      </p:nvGrpSpPr>
      <p:grpSpPr>
        <a:xfrm>
          <a:off x="0" y="0"/>
          <a:ext cx="0" cy="0"/>
          <a:chOff x="0" y="0"/>
          <a:chExt cx="0" cy="0"/>
        </a:xfrm>
      </p:grpSpPr>
      <p:sp>
        <p:nvSpPr>
          <p:cNvPr id="6" name="Rectangle 5"/>
          <p:cNvSpPr/>
          <p:nvPr userDrawn="1"/>
        </p:nvSpPr>
        <p:spPr>
          <a:xfrm>
            <a:off x="-75006" y="0"/>
            <a:ext cx="9219005" cy="5143500"/>
          </a:xfrm>
          <a:prstGeom prst="rect">
            <a:avLst/>
          </a:prstGeom>
          <a:gradFill>
            <a:gsLst>
              <a:gs pos="0">
                <a:srgbClr val="1F497D"/>
              </a:gs>
              <a:gs pos="50000">
                <a:srgbClr val="0C1B2E"/>
              </a:gs>
              <a:gs pos="100000">
                <a:srgbClr val="090C15"/>
              </a:gs>
            </a:gsLst>
            <a:lin ang="5400000" scaled="0"/>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hidden="1"/>
          <p:cNvSpPr/>
          <p:nvPr userDrawn="1"/>
        </p:nvSpPr>
        <p:spPr>
          <a:xfrm>
            <a:off x="1956028" y="2090690"/>
            <a:ext cx="4820523" cy="8929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8-Point Star 6"/>
          <p:cNvSpPr/>
          <p:nvPr userDrawn="1"/>
        </p:nvSpPr>
        <p:spPr>
          <a:xfrm>
            <a:off x="1960461" y="915535"/>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 name="8-Point Star 7"/>
          <p:cNvSpPr/>
          <p:nvPr userDrawn="1"/>
        </p:nvSpPr>
        <p:spPr>
          <a:xfrm>
            <a:off x="6722681" y="2946199"/>
            <a:ext cx="307240" cy="23043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8-Point Star 8"/>
          <p:cNvSpPr/>
          <p:nvPr userDrawn="1"/>
        </p:nvSpPr>
        <p:spPr>
          <a:xfrm>
            <a:off x="6069796" y="1361993"/>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 name="8-Point Star 9"/>
          <p:cNvSpPr/>
          <p:nvPr userDrawn="1"/>
        </p:nvSpPr>
        <p:spPr>
          <a:xfrm>
            <a:off x="4379976" y="3810312"/>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8-Point Star 10"/>
          <p:cNvSpPr/>
          <p:nvPr userDrawn="1"/>
        </p:nvSpPr>
        <p:spPr>
          <a:xfrm>
            <a:off x="1000336" y="3306246"/>
            <a:ext cx="96012" cy="7201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8-Point Star 11"/>
          <p:cNvSpPr/>
          <p:nvPr userDrawn="1"/>
        </p:nvSpPr>
        <p:spPr>
          <a:xfrm>
            <a:off x="7490781" y="4328780"/>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8-Point Star 12"/>
          <p:cNvSpPr/>
          <p:nvPr userDrawn="1"/>
        </p:nvSpPr>
        <p:spPr>
          <a:xfrm>
            <a:off x="2344511" y="4400788"/>
            <a:ext cx="307240" cy="21602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8-Point Star 13"/>
          <p:cNvSpPr/>
          <p:nvPr userDrawn="1"/>
        </p:nvSpPr>
        <p:spPr>
          <a:xfrm>
            <a:off x="8258881" y="1722040"/>
            <a:ext cx="96012" cy="7201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 name="8-Point Star 14"/>
          <p:cNvSpPr/>
          <p:nvPr userDrawn="1"/>
        </p:nvSpPr>
        <p:spPr>
          <a:xfrm>
            <a:off x="7265022" y="382666"/>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 name="8-Point Star 15"/>
          <p:cNvSpPr/>
          <p:nvPr userDrawn="1"/>
        </p:nvSpPr>
        <p:spPr>
          <a:xfrm>
            <a:off x="3189421" y="1909265"/>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8-Point Star 16"/>
          <p:cNvSpPr/>
          <p:nvPr userDrawn="1"/>
        </p:nvSpPr>
        <p:spPr>
          <a:xfrm>
            <a:off x="4840836" y="526685"/>
            <a:ext cx="268835" cy="201626"/>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8" name="Picture 44">
            <a:hlinkClick r:id="rId2"/>
          </p:cNvPr>
          <p:cNvPicPr>
            <a:picLocks noChangeAspect="1" noChangeArrowheads="1"/>
          </p:cNvPicPr>
          <p:nvPr userDrawn="1"/>
        </p:nvPicPr>
        <p:blipFill rotWithShape="1">
          <a:blip r:embed="rId3" cstate="print">
            <a:extLst/>
          </a:blip>
          <a:srcRect l="22517" b="75901"/>
          <a:stretch/>
        </p:blipFill>
        <p:spPr bwMode="auto">
          <a:xfrm>
            <a:off x="3096568" y="2166215"/>
            <a:ext cx="3154274" cy="169831"/>
          </a:xfrm>
          <a:prstGeom prst="rect">
            <a:avLst/>
          </a:prstGeom>
          <a:noFill/>
          <a:ln w="9525">
            <a:noFill/>
            <a:miter lim="800000"/>
            <a:headEnd/>
            <a:tailEnd/>
          </a:ln>
          <a:effectLst/>
        </p:spPr>
      </p:pic>
      <p:sp>
        <p:nvSpPr>
          <p:cNvPr id="2" name="Diamond 1"/>
          <p:cNvSpPr/>
          <p:nvPr userDrawn="1"/>
        </p:nvSpPr>
        <p:spPr>
          <a:xfrm rot="21067614">
            <a:off x="2343220" y="2214971"/>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Diamond 1"/>
          <p:cNvSpPr/>
          <p:nvPr userDrawn="1"/>
        </p:nvSpPr>
        <p:spPr>
          <a:xfrm rot="19509517">
            <a:off x="2187469" y="229030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Diamond 1"/>
          <p:cNvSpPr/>
          <p:nvPr userDrawn="1"/>
        </p:nvSpPr>
        <p:spPr>
          <a:xfrm rot="17488843">
            <a:off x="2104854" y="2392335"/>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0" name="Diamond 1"/>
          <p:cNvSpPr/>
          <p:nvPr userDrawn="1"/>
        </p:nvSpPr>
        <p:spPr>
          <a:xfrm rot="15851965">
            <a:off x="2108851" y="2545923"/>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Diamond 1"/>
          <p:cNvSpPr/>
          <p:nvPr userDrawn="1"/>
        </p:nvSpPr>
        <p:spPr>
          <a:xfrm rot="14263334">
            <a:off x="2197824" y="2688639"/>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Diamond 1"/>
          <p:cNvSpPr/>
          <p:nvPr userDrawn="1"/>
        </p:nvSpPr>
        <p:spPr>
          <a:xfrm rot="11904310">
            <a:off x="2336495" y="2787836"/>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Diamond 1"/>
          <p:cNvSpPr/>
          <p:nvPr userDrawn="1"/>
        </p:nvSpPr>
        <p:spPr>
          <a:xfrm rot="10237614">
            <a:off x="2529977" y="27900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6" name="Diamond 1"/>
          <p:cNvSpPr/>
          <p:nvPr userDrawn="1"/>
        </p:nvSpPr>
        <p:spPr>
          <a:xfrm rot="8631799">
            <a:off x="2697549" y="2721903"/>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Diamond 1"/>
          <p:cNvSpPr/>
          <p:nvPr userDrawn="1"/>
        </p:nvSpPr>
        <p:spPr>
          <a:xfrm rot="1496748">
            <a:off x="2544219" y="22149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Diamond 1"/>
          <p:cNvSpPr/>
          <p:nvPr userDrawn="1"/>
        </p:nvSpPr>
        <p:spPr>
          <a:xfrm rot="2687096">
            <a:off x="2707155" y="227738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 name="10-Point Star 2"/>
          <p:cNvSpPr/>
          <p:nvPr userDrawn="1"/>
        </p:nvSpPr>
        <p:spPr>
          <a:xfrm>
            <a:off x="2268635" y="2356539"/>
            <a:ext cx="548640" cy="411480"/>
          </a:xfrm>
          <a:prstGeom prst="star1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Oval 3" hidden="1"/>
          <p:cNvSpPr/>
          <p:nvPr userDrawn="1"/>
        </p:nvSpPr>
        <p:spPr>
          <a:xfrm>
            <a:off x="1743288" y="1979653"/>
            <a:ext cx="1509684" cy="114863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Oval 26" hidden="1"/>
          <p:cNvSpPr/>
          <p:nvPr userDrawn="1"/>
        </p:nvSpPr>
        <p:spPr>
          <a:xfrm>
            <a:off x="1621445" y="1891321"/>
            <a:ext cx="1753372" cy="13252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Oval 27" hidden="1"/>
          <p:cNvSpPr/>
          <p:nvPr userDrawn="1"/>
        </p:nvSpPr>
        <p:spPr>
          <a:xfrm>
            <a:off x="1461213" y="1770207"/>
            <a:ext cx="2073836" cy="156752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3" name="Oval 32" hidden="1"/>
          <p:cNvSpPr/>
          <p:nvPr userDrawn="1"/>
        </p:nvSpPr>
        <p:spPr>
          <a:xfrm>
            <a:off x="1104299" y="1479076"/>
            <a:ext cx="2649945" cy="20029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8-Point Star 4"/>
          <p:cNvSpPr/>
          <p:nvPr userDrawn="1"/>
        </p:nvSpPr>
        <p:spPr>
          <a:xfrm>
            <a:off x="3817940" y="4285573"/>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846716" y="4285574"/>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8-Point Star 38"/>
          <p:cNvSpPr/>
          <p:nvPr userDrawn="1"/>
        </p:nvSpPr>
        <p:spPr>
          <a:xfrm>
            <a:off x="869270" y="267450"/>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8-Point Star 39"/>
          <p:cNvSpPr/>
          <p:nvPr userDrawn="1"/>
        </p:nvSpPr>
        <p:spPr>
          <a:xfrm>
            <a:off x="8105261" y="2623309"/>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8-Point Star 40"/>
          <p:cNvSpPr/>
          <p:nvPr userDrawn="1"/>
        </p:nvSpPr>
        <p:spPr>
          <a:xfrm>
            <a:off x="7682806" y="1059553"/>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8-Point Star 41"/>
          <p:cNvSpPr/>
          <p:nvPr userDrawn="1"/>
        </p:nvSpPr>
        <p:spPr>
          <a:xfrm>
            <a:off x="5493721" y="800319"/>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8-Point Star 42"/>
          <p:cNvSpPr/>
          <p:nvPr userDrawn="1"/>
        </p:nvSpPr>
        <p:spPr>
          <a:xfrm>
            <a:off x="1461196" y="1393958"/>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8-Point Star 43"/>
          <p:cNvSpPr/>
          <p:nvPr userDrawn="1"/>
        </p:nvSpPr>
        <p:spPr>
          <a:xfrm>
            <a:off x="3970172" y="397067"/>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413970" y="3464666"/>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 name="8-Point Star 18"/>
          <p:cNvSpPr/>
          <p:nvPr userDrawn="1"/>
        </p:nvSpPr>
        <p:spPr>
          <a:xfrm>
            <a:off x="9257410" y="4854136"/>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 name="8-Point Star 45"/>
          <p:cNvSpPr/>
          <p:nvPr userDrawn="1"/>
        </p:nvSpPr>
        <p:spPr>
          <a:xfrm>
            <a:off x="9411031" y="1246778"/>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8-Point Star 46"/>
          <p:cNvSpPr/>
          <p:nvPr userDrawn="1"/>
        </p:nvSpPr>
        <p:spPr>
          <a:xfrm>
            <a:off x="5416911" y="4808280"/>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6016804" y="4350470"/>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8-Point Star 49"/>
          <p:cNvSpPr/>
          <p:nvPr userDrawn="1"/>
        </p:nvSpPr>
        <p:spPr>
          <a:xfrm>
            <a:off x="9564651" y="526684"/>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8-Point Star 50"/>
          <p:cNvSpPr/>
          <p:nvPr userDrawn="1"/>
        </p:nvSpPr>
        <p:spPr>
          <a:xfrm>
            <a:off x="155425" y="2883452"/>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Box 19"/>
          <p:cNvSpPr txBox="1"/>
          <p:nvPr userDrawn="1"/>
        </p:nvSpPr>
        <p:spPr>
          <a:xfrm>
            <a:off x="2976877"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K</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2" name="TextBox 51"/>
          <p:cNvSpPr txBox="1"/>
          <p:nvPr userDrawn="1"/>
        </p:nvSpPr>
        <p:spPr>
          <a:xfrm>
            <a:off x="3341626"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H</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3" name="TextBox 52"/>
          <p:cNvSpPr txBox="1"/>
          <p:nvPr userDrawn="1"/>
        </p:nvSpPr>
        <p:spPr>
          <a:xfrm>
            <a:off x="3661768"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A</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4" name="TextBox 53"/>
          <p:cNvSpPr txBox="1"/>
          <p:nvPr userDrawn="1"/>
        </p:nvSpPr>
        <p:spPr>
          <a:xfrm>
            <a:off x="4066807" y="227635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M</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5" name="TextBox 54"/>
          <p:cNvSpPr txBox="1"/>
          <p:nvPr userDrawn="1"/>
        </p:nvSpPr>
        <p:spPr>
          <a:xfrm>
            <a:off x="4341872"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E</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6" name="TextBox 55"/>
          <p:cNvSpPr txBox="1"/>
          <p:nvPr userDrawn="1"/>
        </p:nvSpPr>
        <p:spPr>
          <a:xfrm>
            <a:off x="4701505"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N</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7" name="TextBox 56"/>
          <p:cNvSpPr txBox="1"/>
          <p:nvPr userDrawn="1"/>
        </p:nvSpPr>
        <p:spPr>
          <a:xfrm>
            <a:off x="4983572"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E</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8" name="TextBox 57"/>
          <p:cNvSpPr txBox="1"/>
          <p:nvPr userDrawn="1"/>
        </p:nvSpPr>
        <p:spPr>
          <a:xfrm>
            <a:off x="5213844" y="227434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I</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9" name="TextBox 58"/>
          <p:cNvSpPr txBox="1"/>
          <p:nvPr userDrawn="1"/>
        </p:nvSpPr>
        <p:spPr>
          <a:xfrm>
            <a:off x="5344864" y="227434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60" name="TextBox 59"/>
          <p:cNvSpPr txBox="1"/>
          <p:nvPr userDrawn="1"/>
        </p:nvSpPr>
        <p:spPr>
          <a:xfrm>
            <a:off x="5550877" y="227323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I</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61" name="TextBox 60"/>
          <p:cNvSpPr txBox="1"/>
          <p:nvPr userDrawn="1"/>
        </p:nvSpPr>
        <p:spPr>
          <a:xfrm>
            <a:off x="5887341" y="2271672"/>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R</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22" name="Rectangle 21"/>
          <p:cNvSpPr/>
          <p:nvPr userDrawn="1"/>
        </p:nvSpPr>
        <p:spPr>
          <a:xfrm>
            <a:off x="2672283" y="2551565"/>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a:off x="2930366" y="2503200"/>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a:off x="2931156" y="2571750"/>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a:off x="2838926" y="2589019"/>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2838926" y="2652675"/>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a:off x="2516755" y="2650391"/>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a:off x="2679389" y="2477876"/>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Rectangle 67"/>
          <p:cNvSpPr/>
          <p:nvPr userDrawn="1"/>
        </p:nvSpPr>
        <p:spPr>
          <a:xfrm>
            <a:off x="2620746" y="2620656"/>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Rectangle 68"/>
          <p:cNvSpPr/>
          <p:nvPr userDrawn="1"/>
        </p:nvSpPr>
        <p:spPr>
          <a:xfrm>
            <a:off x="2423593" y="2494678"/>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rot="2798738">
            <a:off x="2531349" y="2402837"/>
            <a:ext cx="6858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rot="2798738">
            <a:off x="2404467" y="2608205"/>
            <a:ext cx="6858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2931156" y="2405644"/>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2824998" y="2497031"/>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39166010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2000"/>
                                        <p:tgtEl>
                                          <p:spTgt spid="13"/>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grpId="1"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000"/>
                                        <p:tgtEl>
                                          <p:spTgt spid="8"/>
                                        </p:tgtEl>
                                      </p:cBhvr>
                                    </p:animEffect>
                                  </p:childTnLst>
                                </p:cTn>
                              </p:par>
                            </p:childTnLst>
                          </p:cTn>
                        </p:par>
                        <p:par>
                          <p:cTn id="38" fill="hold">
                            <p:stCondLst>
                              <p:cond delay="2000"/>
                            </p:stCondLst>
                            <p:childTnLst>
                              <p:par>
                                <p:cTn id="39" presetID="42" presetClass="path" presetSubtype="0" accel="50000" decel="50000" fill="hold" grpId="0" nodeType="afterEffect">
                                  <p:stCondLst>
                                    <p:cond delay="800"/>
                                  </p:stCondLst>
                                  <p:childTnLst>
                                    <p:animMotion origin="layout" path="M 2.77778E-7 -1.54487E-6 L -0.21615 -0.25439 " pathEditMode="relative" rAng="0" ptsTypes="AA">
                                      <p:cBhvr>
                                        <p:cTn id="40" dur="2000" fill="hold"/>
                                        <p:tgtEl>
                                          <p:spTgt spid="10"/>
                                        </p:tgtEl>
                                        <p:attrNameLst>
                                          <p:attrName>ppt_x</p:attrName>
                                          <p:attrName>ppt_y</p:attrName>
                                        </p:attrNameLst>
                                      </p:cBhvr>
                                      <p:rCtr x="-10816" y="-12720"/>
                                    </p:animMotion>
                                  </p:childTnLst>
                                </p:cTn>
                              </p:par>
                              <p:par>
                                <p:cTn id="41" presetID="42" presetClass="path" presetSubtype="0" accel="50000" decel="50000" fill="hold" grpId="0" nodeType="withEffect">
                                  <p:stCondLst>
                                    <p:cond delay="800"/>
                                  </p:stCondLst>
                                  <p:childTnLst>
                                    <p:animMotion origin="layout" path="M -2.77778E-7 5.64292E-7 L -0.00417 -0.37627 " pathEditMode="relative" rAng="0" ptsTypes="AA">
                                      <p:cBhvr>
                                        <p:cTn id="42" dur="2000" fill="hold"/>
                                        <p:tgtEl>
                                          <p:spTgt spid="13"/>
                                        </p:tgtEl>
                                        <p:attrNameLst>
                                          <p:attrName>ppt_x</p:attrName>
                                          <p:attrName>ppt_y</p:attrName>
                                        </p:attrNameLst>
                                      </p:cBhvr>
                                      <p:rCtr x="-208" y="-18825"/>
                                    </p:animMotion>
                                  </p:childTnLst>
                                </p:cTn>
                              </p:par>
                              <p:par>
                                <p:cTn id="43" presetID="42" presetClass="path" presetSubtype="0" accel="50000" decel="50000" fill="hold" grpId="0" nodeType="withEffect">
                                  <p:stCondLst>
                                    <p:cond delay="800"/>
                                  </p:stCondLst>
                                  <p:childTnLst>
                                    <p:animMotion origin="layout" path="M -3.33333E-6 2.56244E-6 L 0.14601 -0.14408 " pathEditMode="relative" rAng="0" ptsTypes="AA">
                                      <p:cBhvr>
                                        <p:cTn id="44" dur="2000" fill="hold"/>
                                        <p:tgtEl>
                                          <p:spTgt spid="11"/>
                                        </p:tgtEl>
                                        <p:attrNameLst>
                                          <p:attrName>ppt_x</p:attrName>
                                          <p:attrName>ppt_y</p:attrName>
                                        </p:attrNameLst>
                                      </p:cBhvr>
                                      <p:rCtr x="7292" y="-7216"/>
                                    </p:animMotion>
                                  </p:childTnLst>
                                </p:cTn>
                              </p:par>
                              <p:par>
                                <p:cTn id="45" presetID="42" presetClass="path" presetSubtype="0" accel="50000" decel="50000" fill="hold" grpId="0" nodeType="withEffect">
                                  <p:stCondLst>
                                    <p:cond delay="800"/>
                                  </p:stCondLst>
                                  <p:childTnLst>
                                    <p:animMotion origin="layout" path="M -1.38889E-6 1.13784E-6 L -0.09861 0.12026 " pathEditMode="relative" rAng="0" ptsTypes="AA">
                                      <p:cBhvr>
                                        <p:cTn id="46" dur="2000" fill="hold"/>
                                        <p:tgtEl>
                                          <p:spTgt spid="16"/>
                                        </p:tgtEl>
                                        <p:attrNameLst>
                                          <p:attrName>ppt_x</p:attrName>
                                          <p:attrName>ppt_y</p:attrName>
                                        </p:attrNameLst>
                                      </p:cBhvr>
                                      <p:rCtr x="-4931" y="6013"/>
                                    </p:animMotion>
                                  </p:childTnLst>
                                </p:cTn>
                              </p:par>
                              <p:par>
                                <p:cTn id="47" presetID="42" presetClass="path" presetSubtype="0" accel="50000" decel="50000" fill="hold" grpId="0" nodeType="withEffect">
                                  <p:stCondLst>
                                    <p:cond delay="800"/>
                                  </p:stCondLst>
                                  <p:childTnLst>
                                    <p:animMotion origin="layout" path="M 3.61111E-6 -6.29047E-7 L 0.04409 0.30227 " pathEditMode="relative" rAng="0" ptsTypes="AA">
                                      <p:cBhvr>
                                        <p:cTn id="48" dur="2000" fill="hold"/>
                                        <p:tgtEl>
                                          <p:spTgt spid="7"/>
                                        </p:tgtEl>
                                        <p:attrNameLst>
                                          <p:attrName>ppt_x</p:attrName>
                                          <p:attrName>ppt_y</p:attrName>
                                        </p:attrNameLst>
                                      </p:cBhvr>
                                      <p:rCtr x="2205" y="15102"/>
                                    </p:animMotion>
                                  </p:childTnLst>
                                </p:cTn>
                              </p:par>
                              <p:par>
                                <p:cTn id="49" presetID="35" presetClass="path" presetSubtype="0" accel="50000" decel="50000" fill="hold" grpId="0" nodeType="withEffect">
                                  <p:stCondLst>
                                    <p:cond delay="1000"/>
                                  </p:stCondLst>
                                  <p:childTnLst>
                                    <p:animMotion origin="layout" path="M -2.22222E-6 -4.44444E-6 L -0.01927 -4.44444E-6 " pathEditMode="relative" rAng="0" ptsTypes="AA">
                                      <p:cBhvr>
                                        <p:cTn id="50" dur="5000" fill="hold"/>
                                        <p:tgtEl>
                                          <p:spTgt spid="39"/>
                                        </p:tgtEl>
                                        <p:attrNameLst>
                                          <p:attrName>ppt_x</p:attrName>
                                          <p:attrName>ppt_y</p:attrName>
                                        </p:attrNameLst>
                                      </p:cBhvr>
                                      <p:rCtr x="-972" y="0"/>
                                    </p:animMotion>
                                  </p:childTnLst>
                                </p:cTn>
                              </p:par>
                              <p:par>
                                <p:cTn id="51" presetID="35" presetClass="path" presetSubtype="0" accel="50000" decel="50000" fill="hold" grpId="1" nodeType="withEffect">
                                  <p:stCondLst>
                                    <p:cond delay="1000"/>
                                  </p:stCondLst>
                                  <p:childTnLst>
                                    <p:animMotion origin="layout" path="M -1.38889E-6 3.33333E-6 L -0.01684 3.33333E-6 " pathEditMode="relative" rAng="0" ptsTypes="AA">
                                      <p:cBhvr>
                                        <p:cTn id="52" dur="5000" fill="hold"/>
                                        <p:tgtEl>
                                          <p:spTgt spid="42"/>
                                        </p:tgtEl>
                                        <p:attrNameLst>
                                          <p:attrName>ppt_x</p:attrName>
                                          <p:attrName>ppt_y</p:attrName>
                                        </p:attrNameLst>
                                      </p:cBhvr>
                                      <p:rCtr x="-851" y="0"/>
                                    </p:animMotion>
                                  </p:childTnLst>
                                </p:cTn>
                              </p:par>
                              <p:par>
                                <p:cTn id="53" presetID="35" presetClass="path" presetSubtype="0" accel="50000" decel="50000" fill="hold" grpId="1" nodeType="withEffect">
                                  <p:stCondLst>
                                    <p:cond delay="1000"/>
                                  </p:stCondLst>
                                  <p:childTnLst>
                                    <p:animMotion origin="layout" path="M -4.72222E-6 1.23034E-6 L -0.02517 0.00277 " pathEditMode="relative" rAng="0" ptsTypes="AA">
                                      <p:cBhvr>
                                        <p:cTn id="54" dur="5000" fill="hold"/>
                                        <p:tgtEl>
                                          <p:spTgt spid="41"/>
                                        </p:tgtEl>
                                        <p:attrNameLst>
                                          <p:attrName>ppt_x</p:attrName>
                                          <p:attrName>ppt_y</p:attrName>
                                        </p:attrNameLst>
                                      </p:cBhvr>
                                      <p:rCtr x="-1267" y="139"/>
                                    </p:animMotion>
                                  </p:childTnLst>
                                </p:cTn>
                              </p:par>
                              <p:par>
                                <p:cTn id="55" presetID="35" presetClass="path" presetSubtype="0" accel="50000" decel="50000" fill="hold" grpId="2" nodeType="withEffect">
                                  <p:stCondLst>
                                    <p:cond delay="1000"/>
                                  </p:stCondLst>
                                  <p:childTnLst>
                                    <p:animMotion origin="layout" path="M -1.94444E-6 -2.79371E-6 L -0.02934 0.00139 " pathEditMode="relative" rAng="0" ptsTypes="AA">
                                      <p:cBhvr>
                                        <p:cTn id="56" dur="5000" fill="hold"/>
                                        <p:tgtEl>
                                          <p:spTgt spid="40"/>
                                        </p:tgtEl>
                                        <p:attrNameLst>
                                          <p:attrName>ppt_x</p:attrName>
                                          <p:attrName>ppt_y</p:attrName>
                                        </p:attrNameLst>
                                      </p:cBhvr>
                                      <p:rCtr x="-1476" y="69"/>
                                    </p:animMotion>
                                  </p:childTnLst>
                                </p:cTn>
                              </p:par>
                              <p:par>
                                <p:cTn id="57" presetID="35" presetClass="path" presetSubtype="0" accel="50000" decel="50000" fill="hold" grpId="1" nodeType="withEffect">
                                  <p:stCondLst>
                                    <p:cond delay="1000"/>
                                  </p:stCondLst>
                                  <p:childTnLst>
                                    <p:animMotion origin="layout" path="M -4.16667E-6 1.19334E-6 L -0.03333 1.19334E-6 " pathEditMode="relative" rAng="0" ptsTypes="AA">
                                      <p:cBhvr>
                                        <p:cTn id="58" dur="5000" fill="hold"/>
                                        <p:tgtEl>
                                          <p:spTgt spid="45"/>
                                        </p:tgtEl>
                                        <p:attrNameLst>
                                          <p:attrName>ppt_x</p:attrName>
                                          <p:attrName>ppt_y</p:attrName>
                                        </p:attrNameLst>
                                      </p:cBhvr>
                                      <p:rCtr x="-1667" y="0"/>
                                    </p:animMotion>
                                  </p:childTnLst>
                                </p:cTn>
                              </p:par>
                              <p:par>
                                <p:cTn id="59" presetID="35" presetClass="path" presetSubtype="0" accel="50000" decel="50000" fill="hold" grpId="2" nodeType="withEffect">
                                  <p:stCondLst>
                                    <p:cond delay="1000"/>
                                  </p:stCondLst>
                                  <p:childTnLst>
                                    <p:animMotion origin="layout" path="M -8.33333E-7 -2.0074E-6 L -0.03229 -0.00254 " pathEditMode="relative" rAng="0" ptsTypes="AA">
                                      <p:cBhvr>
                                        <p:cTn id="60" dur="5000" fill="hold"/>
                                        <p:tgtEl>
                                          <p:spTgt spid="5"/>
                                        </p:tgtEl>
                                        <p:attrNameLst>
                                          <p:attrName>ppt_x</p:attrName>
                                          <p:attrName>ppt_y</p:attrName>
                                        </p:attrNameLst>
                                      </p:cBhvr>
                                      <p:rCtr x="-1615" y="-139"/>
                                    </p:animMotion>
                                  </p:childTnLst>
                                </p:cTn>
                              </p:par>
                              <p:par>
                                <p:cTn id="61" presetID="35" presetClass="path" presetSubtype="0" accel="50000" decel="50000" fill="hold" grpId="2" nodeType="withEffect">
                                  <p:stCondLst>
                                    <p:cond delay="1000"/>
                                  </p:stCondLst>
                                  <p:childTnLst>
                                    <p:animMotion origin="layout" path="M 1.94444E-6 -2.0074E-6 L -0.06285 -2.0074E-6 " pathEditMode="relative" rAng="0" ptsTypes="AA">
                                      <p:cBhvr>
                                        <p:cTn id="62" dur="5000" fill="hold"/>
                                        <p:tgtEl>
                                          <p:spTgt spid="34"/>
                                        </p:tgtEl>
                                        <p:attrNameLst>
                                          <p:attrName>ppt_x</p:attrName>
                                          <p:attrName>ppt_y</p:attrName>
                                        </p:attrNameLst>
                                      </p:cBhvr>
                                      <p:rCtr x="-3142" y="0"/>
                                    </p:animMotion>
                                  </p:childTnLst>
                                </p:cTn>
                              </p:par>
                              <p:par>
                                <p:cTn id="63" presetID="35" presetClass="path" presetSubtype="0" accel="50000" decel="50000" fill="hold" grpId="0" nodeType="withEffect">
                                  <p:stCondLst>
                                    <p:cond delay="1000"/>
                                  </p:stCondLst>
                                  <p:childTnLst>
                                    <p:animMotion origin="layout" path="M 2.77778E-7 2.20167E-6 L -0.07552 2.20167E-6 " pathEditMode="relative" rAng="0" ptsTypes="AA">
                                      <p:cBhvr>
                                        <p:cTn id="64" dur="5000" fill="hold"/>
                                        <p:tgtEl>
                                          <p:spTgt spid="19"/>
                                        </p:tgtEl>
                                        <p:attrNameLst>
                                          <p:attrName>ppt_x</p:attrName>
                                          <p:attrName>ppt_y</p:attrName>
                                        </p:attrNameLst>
                                      </p:cBhvr>
                                      <p:rCtr x="-3785" y="0"/>
                                    </p:animMotion>
                                  </p:childTnLst>
                                </p:cTn>
                              </p:par>
                              <p:par>
                                <p:cTn id="65" presetID="35" presetClass="path" presetSubtype="0" accel="50000" decel="50000" fill="hold" grpId="0" nodeType="withEffect">
                                  <p:stCondLst>
                                    <p:cond delay="1000"/>
                                  </p:stCondLst>
                                  <p:childTnLst>
                                    <p:animMotion origin="layout" path="M -4.44444E-6 1.62812E-6 L -0.07569 -0.00208 " pathEditMode="relative" rAng="0" ptsTypes="AA">
                                      <p:cBhvr>
                                        <p:cTn id="66" dur="5000" fill="hold"/>
                                        <p:tgtEl>
                                          <p:spTgt spid="47"/>
                                        </p:tgtEl>
                                        <p:attrNameLst>
                                          <p:attrName>ppt_x</p:attrName>
                                          <p:attrName>ppt_y</p:attrName>
                                        </p:attrNameLst>
                                      </p:cBhvr>
                                      <p:rCtr x="-3785" y="-116"/>
                                    </p:animMotion>
                                  </p:childTnLst>
                                </p:cTn>
                              </p:par>
                              <p:par>
                                <p:cTn id="67" presetID="10" presetClass="entr" presetSubtype="0" fill="hold" grpId="1" nodeType="with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fade">
                                      <p:cBhvr>
                                        <p:cTn id="69" dur="5000"/>
                                        <p:tgtEl>
                                          <p:spTgt spid="51"/>
                                        </p:tgtEl>
                                      </p:cBhvr>
                                    </p:animEffect>
                                  </p:childTnLst>
                                </p:cTn>
                              </p:par>
                              <p:par>
                                <p:cTn id="70" presetID="35" presetClass="path" presetSubtype="0" accel="50000" decel="50000" fill="hold" grpId="0" nodeType="withEffect">
                                  <p:stCondLst>
                                    <p:cond delay="1000"/>
                                  </p:stCondLst>
                                  <p:childTnLst>
                                    <p:animMotion origin="layout" path="M -4.44444E-6 1.62812E-6 L -0.07569 -0.00208 " pathEditMode="relative" rAng="0" ptsTypes="AA">
                                      <p:cBhvr>
                                        <p:cTn id="71" dur="5000" fill="hold"/>
                                        <p:tgtEl>
                                          <p:spTgt spid="51"/>
                                        </p:tgtEl>
                                        <p:attrNameLst>
                                          <p:attrName>ppt_x</p:attrName>
                                          <p:attrName>ppt_y</p:attrName>
                                        </p:attrNameLst>
                                      </p:cBhvr>
                                      <p:rCtr x="-3785" y="-116"/>
                                    </p:animMotion>
                                  </p:childTnLst>
                                </p:cTn>
                              </p:par>
                              <p:par>
                                <p:cTn id="72" presetID="10" presetClass="entr" presetSubtype="0" fill="hold" grpId="1" nodeType="withEffect">
                                  <p:stCondLst>
                                    <p:cond delay="100"/>
                                  </p:stCondLst>
                                  <p:childTnLst>
                                    <p:set>
                                      <p:cBhvr>
                                        <p:cTn id="73" dur="1" fill="hold">
                                          <p:stCondLst>
                                            <p:cond delay="0"/>
                                          </p:stCondLst>
                                        </p:cTn>
                                        <p:tgtEl>
                                          <p:spTgt spid="47"/>
                                        </p:tgtEl>
                                        <p:attrNameLst>
                                          <p:attrName>style.visibility</p:attrName>
                                        </p:attrNameLst>
                                      </p:cBhvr>
                                      <p:to>
                                        <p:strVal val="visible"/>
                                      </p:to>
                                    </p:set>
                                    <p:animEffect transition="in" filter="fade">
                                      <p:cBhvr>
                                        <p:cTn id="74" dur="5000"/>
                                        <p:tgtEl>
                                          <p:spTgt spid="47"/>
                                        </p:tgtEl>
                                      </p:cBhvr>
                                    </p:animEffect>
                                  </p:childTnLst>
                                </p:cTn>
                              </p:par>
                              <p:par>
                                <p:cTn id="75" presetID="35" presetClass="path" presetSubtype="0" accel="50000" decel="50000" fill="hold" grpId="0" nodeType="withEffect">
                                  <p:stCondLst>
                                    <p:cond delay="1000"/>
                                  </p:stCondLst>
                                  <p:childTnLst>
                                    <p:animMotion origin="layout" path="M -2.77778E-7 -9.99075E-7 L -0.07552 -9.99075E-7 " pathEditMode="relative" rAng="0" ptsTypes="AA">
                                      <p:cBhvr>
                                        <p:cTn id="76" dur="5000" fill="hold"/>
                                        <p:tgtEl>
                                          <p:spTgt spid="50"/>
                                        </p:tgtEl>
                                        <p:attrNameLst>
                                          <p:attrName>ppt_x</p:attrName>
                                          <p:attrName>ppt_y</p:attrName>
                                        </p:attrNameLst>
                                      </p:cBhvr>
                                      <p:rCtr x="-3785" y="0"/>
                                    </p:animMotion>
                                  </p:childTnLst>
                                </p:cTn>
                              </p:par>
                              <p:par>
                                <p:cTn id="77" presetID="10" presetClass="entr" presetSubtype="0" fill="hold" grpId="1" nodeType="withEffect">
                                  <p:stCondLst>
                                    <p:cond delay="10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0"/>
                                        <p:tgtEl>
                                          <p:spTgt spid="50"/>
                                        </p:tgtEl>
                                      </p:cBhvr>
                                    </p:animEffect>
                                  </p:childTnLst>
                                </p:cTn>
                              </p:par>
                              <p:par>
                                <p:cTn id="80" presetID="35" presetClass="path" presetSubtype="0" accel="50000" decel="50000" fill="hold" grpId="0" nodeType="withEffect">
                                  <p:stCondLst>
                                    <p:cond delay="1000"/>
                                  </p:stCondLst>
                                  <p:childTnLst>
                                    <p:animMotion origin="layout" path="M -2.77778E-7 -1.71138E-6 L -0.01927 -1.71138E-6 " pathEditMode="relative" rAng="0" ptsTypes="AA">
                                      <p:cBhvr>
                                        <p:cTn id="81" dur="5000" fill="hold"/>
                                        <p:tgtEl>
                                          <p:spTgt spid="49"/>
                                        </p:tgtEl>
                                        <p:attrNameLst>
                                          <p:attrName>ppt_x</p:attrName>
                                          <p:attrName>ppt_y</p:attrName>
                                        </p:attrNameLst>
                                      </p:cBhvr>
                                      <p:rCtr x="-972" y="0"/>
                                    </p:animMotion>
                                  </p:childTnLst>
                                </p:cTn>
                              </p:par>
                              <p:par>
                                <p:cTn id="82" presetID="35" presetClass="path" presetSubtype="0" accel="50000" decel="50000" fill="hold" grpId="0" nodeType="withEffect">
                                  <p:stCondLst>
                                    <p:cond delay="1100"/>
                                  </p:stCondLst>
                                  <p:childTnLst>
                                    <p:animMotion origin="layout" path="M 3.61111E-6 -4.89362E-6 L -0.01927 -4.89362E-6 " pathEditMode="relative" rAng="0" ptsTypes="AA">
                                      <p:cBhvr>
                                        <p:cTn id="83" dur="5000" fill="hold"/>
                                        <p:tgtEl>
                                          <p:spTgt spid="43"/>
                                        </p:tgtEl>
                                        <p:attrNameLst>
                                          <p:attrName>ppt_x</p:attrName>
                                          <p:attrName>ppt_y</p:attrName>
                                        </p:attrNameLst>
                                      </p:cBhvr>
                                      <p:rCtr x="-972" y="0"/>
                                    </p:animMotion>
                                  </p:childTnLst>
                                </p:cTn>
                              </p:par>
                              <p:par>
                                <p:cTn id="84" presetID="10" presetClass="entr" presetSubtype="0" fill="hold" grpId="1" nodeType="withEffect">
                                  <p:stCondLst>
                                    <p:cond delay="1000"/>
                                  </p:stCondLst>
                                  <p:childTnLst>
                                    <p:set>
                                      <p:cBhvr>
                                        <p:cTn id="85" dur="1" fill="hold">
                                          <p:stCondLst>
                                            <p:cond delay="0"/>
                                          </p:stCondLst>
                                        </p:cTn>
                                        <p:tgtEl>
                                          <p:spTgt spid="19"/>
                                        </p:tgtEl>
                                        <p:attrNameLst>
                                          <p:attrName>style.visibility</p:attrName>
                                        </p:attrNameLst>
                                      </p:cBhvr>
                                      <p:to>
                                        <p:strVal val="visible"/>
                                      </p:to>
                                    </p:set>
                                    <p:animEffect transition="in" filter="fade">
                                      <p:cBhvr>
                                        <p:cTn id="86" dur="2000"/>
                                        <p:tgtEl>
                                          <p:spTgt spid="19"/>
                                        </p:tgtEl>
                                      </p:cBhvr>
                                    </p:animEffect>
                                  </p:childTnLst>
                                </p:cTn>
                              </p:par>
                              <p:par>
                                <p:cTn id="87" presetID="35" presetClass="path" presetSubtype="0" accel="50000" decel="50000" fill="hold" grpId="0" nodeType="withEffect">
                                  <p:stCondLst>
                                    <p:cond delay="1000"/>
                                  </p:stCondLst>
                                  <p:childTnLst>
                                    <p:animMotion origin="layout" path="M -4.72222E-6 -4.44444E-6 L -0.01388 -4.44444E-6 " pathEditMode="relative" rAng="0" ptsTypes="AA">
                                      <p:cBhvr>
                                        <p:cTn id="88" dur="5000" fill="hold"/>
                                        <p:tgtEl>
                                          <p:spTgt spid="44"/>
                                        </p:tgtEl>
                                        <p:attrNameLst>
                                          <p:attrName>ppt_x</p:attrName>
                                          <p:attrName>ppt_y</p:attrName>
                                        </p:attrNameLst>
                                      </p:cBhvr>
                                      <p:rCtr x="-694" y="0"/>
                                    </p:animMotion>
                                  </p:childTnLst>
                                </p:cTn>
                              </p:par>
                              <p:par>
                                <p:cTn id="89" presetID="35" presetClass="path" presetSubtype="0" accel="50000" decel="50000" fill="hold" grpId="0" nodeType="withEffect">
                                  <p:stCondLst>
                                    <p:cond delay="1000"/>
                                  </p:stCondLst>
                                  <p:childTnLst>
                                    <p:animMotion origin="layout" path="M 2.77778E-7 2.20167E-6 L -0.07552 2.20167E-6 " pathEditMode="relative" rAng="0" ptsTypes="AA">
                                      <p:cBhvr>
                                        <p:cTn id="90" dur="5000" fill="hold"/>
                                        <p:tgtEl>
                                          <p:spTgt spid="46"/>
                                        </p:tgtEl>
                                        <p:attrNameLst>
                                          <p:attrName>ppt_x</p:attrName>
                                          <p:attrName>ppt_y</p:attrName>
                                        </p:attrNameLst>
                                      </p:cBhvr>
                                      <p:rCtr x="-3785" y="0"/>
                                    </p:animMotion>
                                  </p:childTnLst>
                                </p:cTn>
                              </p:par>
                              <p:par>
                                <p:cTn id="91" presetID="10" presetClass="entr" presetSubtype="0" fill="hold" grpId="1" nodeType="withEffect">
                                  <p:stCondLst>
                                    <p:cond delay="1400"/>
                                  </p:stCondLst>
                                  <p:childTnLst>
                                    <p:set>
                                      <p:cBhvr>
                                        <p:cTn id="92" dur="1" fill="hold">
                                          <p:stCondLst>
                                            <p:cond delay="0"/>
                                          </p:stCondLst>
                                        </p:cTn>
                                        <p:tgtEl>
                                          <p:spTgt spid="46"/>
                                        </p:tgtEl>
                                        <p:attrNameLst>
                                          <p:attrName>style.visibility</p:attrName>
                                        </p:attrNameLst>
                                      </p:cBhvr>
                                      <p:to>
                                        <p:strVal val="visible"/>
                                      </p:to>
                                    </p:set>
                                    <p:animEffect transition="in" filter="fade">
                                      <p:cBhvr>
                                        <p:cTn id="93" dur="2000"/>
                                        <p:tgtEl>
                                          <p:spTgt spid="46"/>
                                        </p:tgtEl>
                                      </p:cBhvr>
                                    </p:animEffect>
                                  </p:childTnLst>
                                </p:cTn>
                              </p:par>
                              <p:par>
                                <p:cTn id="94" presetID="26" presetClass="emph" presetSubtype="0" fill="hold" grpId="1" nodeType="withEffect">
                                  <p:stCondLst>
                                    <p:cond delay="3700"/>
                                  </p:stCondLst>
                                  <p:childTnLst>
                                    <p:animEffect transition="out" filter="fade">
                                      <p:cBhvr>
                                        <p:cTn id="95" dur="3000" tmFilter="0, 0; .2, .5; .8, .5; 1, 0"/>
                                        <p:tgtEl>
                                          <p:spTgt spid="5"/>
                                        </p:tgtEl>
                                      </p:cBhvr>
                                    </p:animEffect>
                                    <p:animScale>
                                      <p:cBhvr>
                                        <p:cTn id="96" dur="1500" autoRev="1" fill="hold"/>
                                        <p:tgtEl>
                                          <p:spTgt spid="5"/>
                                        </p:tgtEl>
                                      </p:cBhvr>
                                      <p:by x="105000" y="105000"/>
                                    </p:animScale>
                                  </p:childTnLst>
                                </p:cTn>
                              </p:par>
                              <p:par>
                                <p:cTn id="97" presetID="26" presetClass="emph" presetSubtype="0" repeatCount="3000" fill="hold" grpId="0" nodeType="withEffect">
                                  <p:stCondLst>
                                    <p:cond delay="800"/>
                                  </p:stCondLst>
                                  <p:childTnLst>
                                    <p:animEffect transition="out" filter="fade">
                                      <p:cBhvr>
                                        <p:cTn id="98" dur="900" tmFilter="0, 0; .2, .5; .8, .5; 1, 0"/>
                                        <p:tgtEl>
                                          <p:spTgt spid="42"/>
                                        </p:tgtEl>
                                      </p:cBhvr>
                                    </p:animEffect>
                                    <p:animScale>
                                      <p:cBhvr>
                                        <p:cTn id="99" dur="450" autoRev="1" fill="hold"/>
                                        <p:tgtEl>
                                          <p:spTgt spid="42"/>
                                        </p:tgtEl>
                                      </p:cBhvr>
                                      <p:by x="105000" y="105000"/>
                                    </p:animScale>
                                  </p:childTnLst>
                                </p:cTn>
                              </p:par>
                              <p:par>
                                <p:cTn id="100" presetID="26" presetClass="emph" presetSubtype="0" repeatCount="3000" fill="hold" grpId="0" nodeType="withEffect">
                                  <p:stCondLst>
                                    <p:cond delay="4300"/>
                                  </p:stCondLst>
                                  <p:childTnLst>
                                    <p:animEffect transition="out" filter="fade">
                                      <p:cBhvr>
                                        <p:cTn id="101" dur="500" tmFilter="0, 0; .2, .5; .8, .5; 1, 0"/>
                                        <p:tgtEl>
                                          <p:spTgt spid="41"/>
                                        </p:tgtEl>
                                      </p:cBhvr>
                                    </p:animEffect>
                                    <p:animScale>
                                      <p:cBhvr>
                                        <p:cTn id="102" dur="250" autoRev="1" fill="hold"/>
                                        <p:tgtEl>
                                          <p:spTgt spid="41"/>
                                        </p:tgtEl>
                                      </p:cBhvr>
                                      <p:by x="105000" y="105000"/>
                                    </p:animScale>
                                  </p:childTnLst>
                                </p:cTn>
                              </p:par>
                              <p:par>
                                <p:cTn id="103" presetID="26" presetClass="emph" presetSubtype="0" repeatCount="3000" fill="hold" grpId="1" nodeType="withEffect">
                                  <p:stCondLst>
                                    <p:cond delay="1800"/>
                                  </p:stCondLst>
                                  <p:childTnLst>
                                    <p:animEffect transition="out" filter="fade">
                                      <p:cBhvr>
                                        <p:cTn id="104" dur="500" tmFilter="0, 0; .2, .5; .8, .5; 1, 0"/>
                                        <p:tgtEl>
                                          <p:spTgt spid="40"/>
                                        </p:tgtEl>
                                      </p:cBhvr>
                                    </p:animEffect>
                                    <p:animScale>
                                      <p:cBhvr>
                                        <p:cTn id="105" dur="250" autoRev="1" fill="hold"/>
                                        <p:tgtEl>
                                          <p:spTgt spid="40"/>
                                        </p:tgtEl>
                                      </p:cBhvr>
                                      <p:by x="105000" y="105000"/>
                                    </p:animScale>
                                  </p:childTnLst>
                                </p:cTn>
                              </p:par>
                              <p:par>
                                <p:cTn id="106" presetID="32" presetClass="emph" presetSubtype="0" repeatCount="2000" fill="hold" grpId="0" nodeType="withEffect">
                                  <p:stCondLst>
                                    <p:cond delay="3200"/>
                                  </p:stCondLst>
                                  <p:childTnLst>
                                    <p:animRot by="120000">
                                      <p:cBhvr>
                                        <p:cTn id="107" dur="100" fill="hold">
                                          <p:stCondLst>
                                            <p:cond delay="0"/>
                                          </p:stCondLst>
                                        </p:cTn>
                                        <p:tgtEl>
                                          <p:spTgt spid="45"/>
                                        </p:tgtEl>
                                        <p:attrNameLst>
                                          <p:attrName>r</p:attrName>
                                        </p:attrNameLst>
                                      </p:cBhvr>
                                    </p:animRot>
                                    <p:animRot by="-240000">
                                      <p:cBhvr>
                                        <p:cTn id="108" dur="200" fill="hold">
                                          <p:stCondLst>
                                            <p:cond delay="200"/>
                                          </p:stCondLst>
                                        </p:cTn>
                                        <p:tgtEl>
                                          <p:spTgt spid="45"/>
                                        </p:tgtEl>
                                        <p:attrNameLst>
                                          <p:attrName>r</p:attrName>
                                        </p:attrNameLst>
                                      </p:cBhvr>
                                    </p:animRot>
                                    <p:animRot by="240000">
                                      <p:cBhvr>
                                        <p:cTn id="109" dur="200" fill="hold">
                                          <p:stCondLst>
                                            <p:cond delay="400"/>
                                          </p:stCondLst>
                                        </p:cTn>
                                        <p:tgtEl>
                                          <p:spTgt spid="45"/>
                                        </p:tgtEl>
                                        <p:attrNameLst>
                                          <p:attrName>r</p:attrName>
                                        </p:attrNameLst>
                                      </p:cBhvr>
                                    </p:animRot>
                                    <p:animRot by="-240000">
                                      <p:cBhvr>
                                        <p:cTn id="110" dur="200" fill="hold">
                                          <p:stCondLst>
                                            <p:cond delay="600"/>
                                          </p:stCondLst>
                                        </p:cTn>
                                        <p:tgtEl>
                                          <p:spTgt spid="45"/>
                                        </p:tgtEl>
                                        <p:attrNameLst>
                                          <p:attrName>r</p:attrName>
                                        </p:attrNameLst>
                                      </p:cBhvr>
                                    </p:animRot>
                                    <p:animRot by="120000">
                                      <p:cBhvr>
                                        <p:cTn id="111" dur="200" fill="hold">
                                          <p:stCondLst>
                                            <p:cond delay="800"/>
                                          </p:stCondLst>
                                        </p:cTn>
                                        <p:tgtEl>
                                          <p:spTgt spid="45"/>
                                        </p:tgtEl>
                                        <p:attrNameLst>
                                          <p:attrName>r</p:attrName>
                                        </p:attrNameLst>
                                      </p:cBhvr>
                                    </p:animRot>
                                  </p:childTnLst>
                                </p:cTn>
                              </p:par>
                              <p:par>
                                <p:cTn id="112" presetID="26" presetClass="emph" presetSubtype="0" repeatCount="4000" fill="hold" grpId="1" nodeType="withEffect">
                                  <p:stCondLst>
                                    <p:cond delay="1000"/>
                                  </p:stCondLst>
                                  <p:childTnLst>
                                    <p:animEffect transition="out" filter="fade">
                                      <p:cBhvr>
                                        <p:cTn id="113" dur="1900" tmFilter="0, 0; .2, .5; .8, .5; 1, 0"/>
                                        <p:tgtEl>
                                          <p:spTgt spid="34"/>
                                        </p:tgtEl>
                                      </p:cBhvr>
                                    </p:animEffect>
                                    <p:animScale>
                                      <p:cBhvr>
                                        <p:cTn id="114" dur="950" autoRev="1" fill="hold"/>
                                        <p:tgtEl>
                                          <p:spTgt spid="34"/>
                                        </p:tgtEl>
                                      </p:cBhvr>
                                      <p:by x="105000" y="105000"/>
                                    </p:animScale>
                                  </p:childTnLst>
                                </p:cTn>
                              </p:par>
                              <p:par>
                                <p:cTn id="115" presetID="32" presetClass="emph" presetSubtype="0" repeatCount="5000" fill="hold" grpId="0" nodeType="withEffect">
                                  <p:stCondLst>
                                    <p:cond delay="1700"/>
                                  </p:stCondLst>
                                  <p:childTnLst>
                                    <p:animRot by="120000">
                                      <p:cBhvr>
                                        <p:cTn id="116" dur="100" fill="hold">
                                          <p:stCondLst>
                                            <p:cond delay="0"/>
                                          </p:stCondLst>
                                        </p:cTn>
                                        <p:tgtEl>
                                          <p:spTgt spid="34"/>
                                        </p:tgtEl>
                                        <p:attrNameLst>
                                          <p:attrName>r</p:attrName>
                                        </p:attrNameLst>
                                      </p:cBhvr>
                                    </p:animRot>
                                    <p:animRot by="-240000">
                                      <p:cBhvr>
                                        <p:cTn id="117" dur="200" fill="hold">
                                          <p:stCondLst>
                                            <p:cond delay="200"/>
                                          </p:stCondLst>
                                        </p:cTn>
                                        <p:tgtEl>
                                          <p:spTgt spid="34"/>
                                        </p:tgtEl>
                                        <p:attrNameLst>
                                          <p:attrName>r</p:attrName>
                                        </p:attrNameLst>
                                      </p:cBhvr>
                                    </p:animRot>
                                    <p:animRot by="240000">
                                      <p:cBhvr>
                                        <p:cTn id="118" dur="200" fill="hold">
                                          <p:stCondLst>
                                            <p:cond delay="400"/>
                                          </p:stCondLst>
                                        </p:cTn>
                                        <p:tgtEl>
                                          <p:spTgt spid="34"/>
                                        </p:tgtEl>
                                        <p:attrNameLst>
                                          <p:attrName>r</p:attrName>
                                        </p:attrNameLst>
                                      </p:cBhvr>
                                    </p:animRot>
                                    <p:animRot by="-240000">
                                      <p:cBhvr>
                                        <p:cTn id="119" dur="200" fill="hold">
                                          <p:stCondLst>
                                            <p:cond delay="600"/>
                                          </p:stCondLst>
                                        </p:cTn>
                                        <p:tgtEl>
                                          <p:spTgt spid="34"/>
                                        </p:tgtEl>
                                        <p:attrNameLst>
                                          <p:attrName>r</p:attrName>
                                        </p:attrNameLst>
                                      </p:cBhvr>
                                    </p:animRot>
                                    <p:animRot by="120000">
                                      <p:cBhvr>
                                        <p:cTn id="120" dur="200" fill="hold">
                                          <p:stCondLst>
                                            <p:cond delay="800"/>
                                          </p:stCondLst>
                                        </p:cTn>
                                        <p:tgtEl>
                                          <p:spTgt spid="34"/>
                                        </p:tgtEl>
                                        <p:attrNameLst>
                                          <p:attrName>r</p:attrName>
                                        </p:attrNameLst>
                                      </p:cBhvr>
                                    </p:animRot>
                                  </p:childTnLst>
                                </p:cTn>
                              </p:par>
                              <p:par>
                                <p:cTn id="121" presetID="32" presetClass="emph" presetSubtype="0" repeatCount="3000" fill="hold" grpId="0" nodeType="withEffect">
                                  <p:stCondLst>
                                    <p:cond delay="2800"/>
                                  </p:stCondLst>
                                  <p:childTnLst>
                                    <p:animRot by="120000">
                                      <p:cBhvr>
                                        <p:cTn id="122" dur="100" fill="hold">
                                          <p:stCondLst>
                                            <p:cond delay="0"/>
                                          </p:stCondLst>
                                        </p:cTn>
                                        <p:tgtEl>
                                          <p:spTgt spid="40"/>
                                        </p:tgtEl>
                                        <p:attrNameLst>
                                          <p:attrName>r</p:attrName>
                                        </p:attrNameLst>
                                      </p:cBhvr>
                                    </p:animRot>
                                    <p:animRot by="-240000">
                                      <p:cBhvr>
                                        <p:cTn id="123" dur="200" fill="hold">
                                          <p:stCondLst>
                                            <p:cond delay="200"/>
                                          </p:stCondLst>
                                        </p:cTn>
                                        <p:tgtEl>
                                          <p:spTgt spid="40"/>
                                        </p:tgtEl>
                                        <p:attrNameLst>
                                          <p:attrName>r</p:attrName>
                                        </p:attrNameLst>
                                      </p:cBhvr>
                                    </p:animRot>
                                    <p:animRot by="240000">
                                      <p:cBhvr>
                                        <p:cTn id="124" dur="200" fill="hold">
                                          <p:stCondLst>
                                            <p:cond delay="400"/>
                                          </p:stCondLst>
                                        </p:cTn>
                                        <p:tgtEl>
                                          <p:spTgt spid="40"/>
                                        </p:tgtEl>
                                        <p:attrNameLst>
                                          <p:attrName>r</p:attrName>
                                        </p:attrNameLst>
                                      </p:cBhvr>
                                    </p:animRot>
                                    <p:animRot by="-240000">
                                      <p:cBhvr>
                                        <p:cTn id="125" dur="200" fill="hold">
                                          <p:stCondLst>
                                            <p:cond delay="600"/>
                                          </p:stCondLst>
                                        </p:cTn>
                                        <p:tgtEl>
                                          <p:spTgt spid="40"/>
                                        </p:tgtEl>
                                        <p:attrNameLst>
                                          <p:attrName>r</p:attrName>
                                        </p:attrNameLst>
                                      </p:cBhvr>
                                    </p:animRot>
                                    <p:animRot by="120000">
                                      <p:cBhvr>
                                        <p:cTn id="126" dur="200" fill="hold">
                                          <p:stCondLst>
                                            <p:cond delay="800"/>
                                          </p:stCondLst>
                                        </p:cTn>
                                        <p:tgtEl>
                                          <p:spTgt spid="40"/>
                                        </p:tgtEl>
                                        <p:attrNameLst>
                                          <p:attrName>r</p:attrName>
                                        </p:attrNameLst>
                                      </p:cBhvr>
                                    </p:animRot>
                                  </p:childTnLst>
                                </p:cTn>
                              </p:par>
                              <p:par>
                                <p:cTn id="127" presetID="32" presetClass="emph" presetSubtype="0" repeatCount="3000" fill="hold" grpId="0" nodeType="withEffect">
                                  <p:stCondLst>
                                    <p:cond delay="4900"/>
                                  </p:stCondLst>
                                  <p:childTnLst>
                                    <p:animRot by="120000">
                                      <p:cBhvr>
                                        <p:cTn id="128" dur="100" fill="hold">
                                          <p:stCondLst>
                                            <p:cond delay="0"/>
                                          </p:stCondLst>
                                        </p:cTn>
                                        <p:tgtEl>
                                          <p:spTgt spid="5"/>
                                        </p:tgtEl>
                                        <p:attrNameLst>
                                          <p:attrName>r</p:attrName>
                                        </p:attrNameLst>
                                      </p:cBhvr>
                                    </p:animRot>
                                    <p:animRot by="-240000">
                                      <p:cBhvr>
                                        <p:cTn id="129" dur="200" fill="hold">
                                          <p:stCondLst>
                                            <p:cond delay="200"/>
                                          </p:stCondLst>
                                        </p:cTn>
                                        <p:tgtEl>
                                          <p:spTgt spid="5"/>
                                        </p:tgtEl>
                                        <p:attrNameLst>
                                          <p:attrName>r</p:attrName>
                                        </p:attrNameLst>
                                      </p:cBhvr>
                                    </p:animRot>
                                    <p:animRot by="240000">
                                      <p:cBhvr>
                                        <p:cTn id="130" dur="200" fill="hold">
                                          <p:stCondLst>
                                            <p:cond delay="400"/>
                                          </p:stCondLst>
                                        </p:cTn>
                                        <p:tgtEl>
                                          <p:spTgt spid="5"/>
                                        </p:tgtEl>
                                        <p:attrNameLst>
                                          <p:attrName>r</p:attrName>
                                        </p:attrNameLst>
                                      </p:cBhvr>
                                    </p:animRot>
                                    <p:animRot by="-240000">
                                      <p:cBhvr>
                                        <p:cTn id="131" dur="200" fill="hold">
                                          <p:stCondLst>
                                            <p:cond delay="600"/>
                                          </p:stCondLst>
                                        </p:cTn>
                                        <p:tgtEl>
                                          <p:spTgt spid="5"/>
                                        </p:tgtEl>
                                        <p:attrNameLst>
                                          <p:attrName>r</p:attrName>
                                        </p:attrNameLst>
                                      </p:cBhvr>
                                    </p:animRot>
                                    <p:animRot by="120000">
                                      <p:cBhvr>
                                        <p:cTn id="132" dur="200" fill="hold">
                                          <p:stCondLst>
                                            <p:cond delay="800"/>
                                          </p:stCondLst>
                                        </p:cTn>
                                        <p:tgtEl>
                                          <p:spTgt spid="5"/>
                                        </p:tgtEl>
                                        <p:attrNameLst>
                                          <p:attrName>r</p:attrName>
                                        </p:attrNameLst>
                                      </p:cBhvr>
                                    </p:animRot>
                                  </p:childTnLst>
                                </p:cTn>
                              </p:par>
                              <p:par>
                                <p:cTn id="133" presetID="42" presetClass="path" presetSubtype="0" accel="50000" decel="50000" fill="hold" grpId="0" nodeType="withEffect">
                                  <p:stCondLst>
                                    <p:cond delay="800"/>
                                  </p:stCondLst>
                                  <p:childTnLst>
                                    <p:animMotion origin="layout" path="M 2.77778E-6 2.10916E-6 L -0.27934 0.37766 " pathEditMode="relative" rAng="0" ptsTypes="AA">
                                      <p:cBhvr>
                                        <p:cTn id="134" dur="2000" fill="hold"/>
                                        <p:tgtEl>
                                          <p:spTgt spid="17"/>
                                        </p:tgtEl>
                                        <p:attrNameLst>
                                          <p:attrName>ppt_x</p:attrName>
                                          <p:attrName>ppt_y</p:attrName>
                                        </p:attrNameLst>
                                      </p:cBhvr>
                                      <p:rCtr x="-13976" y="18871"/>
                                    </p:animMotion>
                                  </p:childTnLst>
                                </p:cTn>
                              </p:par>
                              <p:par>
                                <p:cTn id="135" presetID="42" presetClass="path" presetSubtype="0" accel="50000" decel="50000" fill="hold" grpId="0" nodeType="withEffect">
                                  <p:stCondLst>
                                    <p:cond delay="800"/>
                                  </p:stCondLst>
                                  <p:childTnLst>
                                    <p:animMotion origin="layout" path="M -1.94444E-6 4.11656E-6 L -0.40521 0.22109 " pathEditMode="relative" rAng="0" ptsTypes="AA">
                                      <p:cBhvr>
                                        <p:cTn id="136" dur="2000" fill="hold"/>
                                        <p:tgtEl>
                                          <p:spTgt spid="9"/>
                                        </p:tgtEl>
                                        <p:attrNameLst>
                                          <p:attrName>ppt_x</p:attrName>
                                          <p:attrName>ppt_y</p:attrName>
                                        </p:attrNameLst>
                                      </p:cBhvr>
                                      <p:rCtr x="-20260" y="11055"/>
                                    </p:animMotion>
                                  </p:childTnLst>
                                </p:cTn>
                              </p:par>
                              <p:par>
                                <p:cTn id="137" presetID="42" presetClass="path" presetSubtype="0" accel="50000" decel="50000" fill="hold" grpId="0" nodeType="withEffect">
                                  <p:stCondLst>
                                    <p:cond delay="800"/>
                                  </p:stCondLst>
                                  <p:childTnLst>
                                    <p:animMotion origin="layout" path="M -1.11111E-6 -2.85846E-6 L -0.54427 0.41698 " pathEditMode="relative" rAng="0" ptsTypes="AA">
                                      <p:cBhvr>
                                        <p:cTn id="138" dur="2000" fill="hold"/>
                                        <p:tgtEl>
                                          <p:spTgt spid="15"/>
                                        </p:tgtEl>
                                        <p:attrNameLst>
                                          <p:attrName>ppt_x</p:attrName>
                                          <p:attrName>ppt_y</p:attrName>
                                        </p:attrNameLst>
                                      </p:cBhvr>
                                      <p:rCtr x="-27222" y="20837"/>
                                    </p:animMotion>
                                  </p:childTnLst>
                                </p:cTn>
                              </p:par>
                              <p:par>
                                <p:cTn id="139" presetID="42" presetClass="path" presetSubtype="0" accel="50000" decel="50000" fill="hold" grpId="0" nodeType="withEffect">
                                  <p:stCondLst>
                                    <p:cond delay="800"/>
                                  </p:stCondLst>
                                  <p:childTnLst>
                                    <p:animMotion origin="layout" path="M 2.77778E-7 1.65587E-6 L -0.48715 -0.1006 " pathEditMode="relative" rAng="0" ptsTypes="AA">
                                      <p:cBhvr>
                                        <p:cTn id="140" dur="2000" fill="hold"/>
                                        <p:tgtEl>
                                          <p:spTgt spid="8"/>
                                        </p:tgtEl>
                                        <p:attrNameLst>
                                          <p:attrName>ppt_x</p:attrName>
                                          <p:attrName>ppt_y</p:attrName>
                                        </p:attrNameLst>
                                      </p:cBhvr>
                                      <p:rCtr x="-24358" y="-5042"/>
                                    </p:animMotion>
                                  </p:childTnLst>
                                </p:cTn>
                              </p:par>
                              <p:par>
                                <p:cTn id="141" presetID="42" presetClass="path" presetSubtype="0" accel="50000" decel="50000" fill="hold" grpId="0" nodeType="withEffect">
                                  <p:stCondLst>
                                    <p:cond delay="800"/>
                                  </p:stCondLst>
                                  <p:childTnLst>
                                    <p:animMotion origin="layout" path="M -3.33333E-6 -6.01295E-7 L -0.64774 0.16374 " pathEditMode="relative" rAng="0" ptsTypes="AA">
                                      <p:cBhvr>
                                        <p:cTn id="142" dur="2000" fill="hold"/>
                                        <p:tgtEl>
                                          <p:spTgt spid="14"/>
                                        </p:tgtEl>
                                        <p:attrNameLst>
                                          <p:attrName>ppt_x</p:attrName>
                                          <p:attrName>ppt_y</p:attrName>
                                        </p:attrNameLst>
                                      </p:cBhvr>
                                      <p:rCtr x="-32396" y="8187"/>
                                    </p:animMotion>
                                  </p:childTnLst>
                                </p:cTn>
                              </p:par>
                              <p:par>
                                <p:cTn id="143" presetID="42" presetClass="path" presetSubtype="0" accel="50000" decel="50000" fill="hold" grpId="0" nodeType="withEffect">
                                  <p:stCondLst>
                                    <p:cond delay="800"/>
                                  </p:stCondLst>
                                  <p:childTnLst>
                                    <p:animMotion origin="layout" path="M 2.5E-6 -4.10731E-6 L -0.56077 -0.35522 " pathEditMode="relative" rAng="0" ptsTypes="AA">
                                      <p:cBhvr>
                                        <p:cTn id="144" dur="2000" fill="hold"/>
                                        <p:tgtEl>
                                          <p:spTgt spid="12"/>
                                        </p:tgtEl>
                                        <p:attrNameLst>
                                          <p:attrName>ppt_x</p:attrName>
                                          <p:attrName>ppt_y</p:attrName>
                                        </p:attrNameLst>
                                      </p:cBhvr>
                                      <p:rCtr x="-28038" y="-17761"/>
                                    </p:animMotion>
                                  </p:childTnLst>
                                </p:cTn>
                              </p:par>
                              <p:par>
                                <p:cTn id="145" presetID="1" presetClass="entr" presetSubtype="0" fill="hold" grpId="1" nodeType="withEffect">
                                  <p:stCondLst>
                                    <p:cond delay="2400"/>
                                  </p:stCondLst>
                                  <p:childTnLst>
                                    <p:set>
                                      <p:cBhvr>
                                        <p:cTn id="146" dur="1" fill="hold">
                                          <p:stCondLst>
                                            <p:cond delay="0"/>
                                          </p:stCondLst>
                                        </p:cTn>
                                        <p:tgtEl>
                                          <p:spTgt spid="3"/>
                                        </p:tgtEl>
                                        <p:attrNameLst>
                                          <p:attrName>style.visibility</p:attrName>
                                        </p:attrNameLst>
                                      </p:cBhvr>
                                      <p:to>
                                        <p:strVal val="visible"/>
                                      </p:to>
                                    </p:set>
                                  </p:childTnLst>
                                </p:cTn>
                              </p:par>
                              <p:par>
                                <p:cTn id="147" presetID="1" presetClass="emph" presetSubtype="2" fill="hold" nodeType="withEffect">
                                  <p:stCondLst>
                                    <p:cond delay="3300"/>
                                  </p:stCondLst>
                                  <p:childTnLst>
                                    <p:animClr clrSpc="rgb" dir="cw">
                                      <p:cBhvr>
                                        <p:cTn id="148" dur="2000" fill="hold"/>
                                        <p:tgtEl>
                                          <p:spTgt spid="3"/>
                                        </p:tgtEl>
                                        <p:attrNameLst>
                                          <p:attrName>fillcolor</p:attrName>
                                        </p:attrNameLst>
                                      </p:cBhvr>
                                      <p:to>
                                        <a:srgbClr val="938953"/>
                                      </p:to>
                                    </p:animClr>
                                    <p:set>
                                      <p:cBhvr>
                                        <p:cTn id="149" dur="2000" fill="hold"/>
                                        <p:tgtEl>
                                          <p:spTgt spid="3"/>
                                        </p:tgtEl>
                                        <p:attrNameLst>
                                          <p:attrName>fill.type</p:attrName>
                                        </p:attrNameLst>
                                      </p:cBhvr>
                                      <p:to>
                                        <p:strVal val="solid"/>
                                      </p:to>
                                    </p:set>
                                    <p:set>
                                      <p:cBhvr>
                                        <p:cTn id="150" dur="2000" fill="hold"/>
                                        <p:tgtEl>
                                          <p:spTgt spid="3"/>
                                        </p:tgtEl>
                                        <p:attrNameLst>
                                          <p:attrName>fill.on</p:attrName>
                                        </p:attrNameLst>
                                      </p:cBhvr>
                                      <p:to>
                                        <p:strVal val="true"/>
                                      </p:to>
                                    </p:set>
                                  </p:childTnLst>
                                </p:cTn>
                              </p:par>
                              <p:par>
                                <p:cTn id="151" presetID="8" presetClass="emph" presetSubtype="0" fill="hold" grpId="0" nodeType="withEffect">
                                  <p:stCondLst>
                                    <p:cond delay="2500"/>
                                  </p:stCondLst>
                                  <p:childTnLst>
                                    <p:animRot by="21600000">
                                      <p:cBhvr>
                                        <p:cTn id="152" dur="3000" fill="hold"/>
                                        <p:tgtEl>
                                          <p:spTgt spid="3"/>
                                        </p:tgtEl>
                                        <p:attrNameLst>
                                          <p:attrName>r</p:attrName>
                                        </p:attrNameLst>
                                      </p:cBhvr>
                                    </p:animRot>
                                  </p:childTnLst>
                                </p:cTn>
                              </p:par>
                              <p:par>
                                <p:cTn id="153" presetID="1" presetClass="entr" presetSubtype="0" fill="hold" grpId="0" nodeType="withEffect">
                                  <p:stCondLst>
                                    <p:cond delay="2500"/>
                                  </p:stCondLst>
                                  <p:childTnLst>
                                    <p:set>
                                      <p:cBhvr>
                                        <p:cTn id="154" dur="1" fill="hold">
                                          <p:stCondLst>
                                            <p:cond delay="0"/>
                                          </p:stCondLst>
                                        </p:cTn>
                                        <p:tgtEl>
                                          <p:spTgt spid="4"/>
                                        </p:tgtEl>
                                        <p:attrNameLst>
                                          <p:attrName>style.visibility</p:attrName>
                                        </p:attrNameLst>
                                      </p:cBhvr>
                                      <p:to>
                                        <p:strVal val="visible"/>
                                      </p:to>
                                    </p:set>
                                  </p:childTnLst>
                                </p:cTn>
                              </p:par>
                              <p:par>
                                <p:cTn id="155" presetID="1" presetClass="entr" presetSubtype="0" fill="hold" grpId="0" nodeType="withEffect">
                                  <p:stCondLst>
                                    <p:cond delay="3100"/>
                                  </p:stCondLst>
                                  <p:childTnLst>
                                    <p:set>
                                      <p:cBhvr>
                                        <p:cTn id="156" dur="1" fill="hold">
                                          <p:stCondLst>
                                            <p:cond delay="0"/>
                                          </p:stCondLst>
                                        </p:cTn>
                                        <p:tgtEl>
                                          <p:spTgt spid="27"/>
                                        </p:tgtEl>
                                        <p:attrNameLst>
                                          <p:attrName>style.visibility</p:attrName>
                                        </p:attrNameLst>
                                      </p:cBhvr>
                                      <p:to>
                                        <p:strVal val="visible"/>
                                      </p:to>
                                    </p:set>
                                  </p:childTnLst>
                                </p:cTn>
                              </p:par>
                              <p:par>
                                <p:cTn id="157" presetID="1" presetClass="entr" presetSubtype="0" fill="hold" grpId="0" nodeType="withEffect">
                                  <p:stCondLst>
                                    <p:cond delay="3400"/>
                                  </p:stCondLst>
                                  <p:childTnLst>
                                    <p:set>
                                      <p:cBhvr>
                                        <p:cTn id="158" dur="1" fill="hold">
                                          <p:stCondLst>
                                            <p:cond delay="0"/>
                                          </p:stCondLst>
                                        </p:cTn>
                                        <p:tgtEl>
                                          <p:spTgt spid="28"/>
                                        </p:tgtEl>
                                        <p:attrNameLst>
                                          <p:attrName>style.visibility</p:attrName>
                                        </p:attrNameLst>
                                      </p:cBhvr>
                                      <p:to>
                                        <p:strVal val="visible"/>
                                      </p:to>
                                    </p:set>
                                  </p:childTnLst>
                                </p:cTn>
                              </p:par>
                              <p:par>
                                <p:cTn id="159" presetID="1" presetClass="entr" presetSubtype="0" fill="hold" grpId="0" nodeType="withEffect">
                                  <p:stCondLst>
                                    <p:cond delay="3700"/>
                                  </p:stCondLst>
                                  <p:childTnLst>
                                    <p:set>
                                      <p:cBhvr>
                                        <p:cTn id="160" dur="1" fill="hold">
                                          <p:stCondLst>
                                            <p:cond delay="0"/>
                                          </p:stCondLst>
                                        </p:cTn>
                                        <p:tgtEl>
                                          <p:spTgt spid="33"/>
                                        </p:tgtEl>
                                        <p:attrNameLst>
                                          <p:attrName>style.visibility</p:attrName>
                                        </p:attrNameLst>
                                      </p:cBhvr>
                                      <p:to>
                                        <p:strVal val="visible"/>
                                      </p:to>
                                    </p:set>
                                  </p:childTnLst>
                                </p:cTn>
                              </p:par>
                              <p:par>
                                <p:cTn id="161" presetID="10" presetClass="exit" presetSubtype="0" fill="hold" grpId="1" nodeType="withEffect">
                                  <p:stCondLst>
                                    <p:cond delay="3900"/>
                                  </p:stCondLst>
                                  <p:childTnLst>
                                    <p:animEffect transition="out" filter="fade">
                                      <p:cBhvr>
                                        <p:cTn id="162" dur="500"/>
                                        <p:tgtEl>
                                          <p:spTgt spid="33"/>
                                        </p:tgtEl>
                                      </p:cBhvr>
                                    </p:animEffect>
                                    <p:set>
                                      <p:cBhvr>
                                        <p:cTn id="163" dur="1" fill="hold">
                                          <p:stCondLst>
                                            <p:cond delay="499"/>
                                          </p:stCondLst>
                                        </p:cTn>
                                        <p:tgtEl>
                                          <p:spTgt spid="33"/>
                                        </p:tgtEl>
                                        <p:attrNameLst>
                                          <p:attrName>style.visibility</p:attrName>
                                        </p:attrNameLst>
                                      </p:cBhvr>
                                      <p:to>
                                        <p:strVal val="hidden"/>
                                      </p:to>
                                    </p:set>
                                  </p:childTnLst>
                                </p:cTn>
                              </p:par>
                              <p:par>
                                <p:cTn id="164" presetID="10" presetClass="exit" presetSubtype="0" fill="hold" grpId="1" nodeType="withEffect">
                                  <p:stCondLst>
                                    <p:cond delay="4300"/>
                                  </p:stCondLst>
                                  <p:childTnLst>
                                    <p:animEffect transition="out" filter="fade">
                                      <p:cBhvr>
                                        <p:cTn id="165" dur="500"/>
                                        <p:tgtEl>
                                          <p:spTgt spid="28"/>
                                        </p:tgtEl>
                                      </p:cBhvr>
                                    </p:animEffect>
                                    <p:set>
                                      <p:cBhvr>
                                        <p:cTn id="166" dur="1" fill="hold">
                                          <p:stCondLst>
                                            <p:cond delay="499"/>
                                          </p:stCondLst>
                                        </p:cTn>
                                        <p:tgtEl>
                                          <p:spTgt spid="28"/>
                                        </p:tgtEl>
                                        <p:attrNameLst>
                                          <p:attrName>style.visibility</p:attrName>
                                        </p:attrNameLst>
                                      </p:cBhvr>
                                      <p:to>
                                        <p:strVal val="hidden"/>
                                      </p:to>
                                    </p:set>
                                  </p:childTnLst>
                                </p:cTn>
                              </p:par>
                              <p:par>
                                <p:cTn id="167" presetID="10" presetClass="exit" presetSubtype="0" fill="hold" grpId="1" nodeType="withEffect">
                                  <p:stCondLst>
                                    <p:cond delay="4500"/>
                                  </p:stCondLst>
                                  <p:childTnLst>
                                    <p:animEffect transition="out" filter="fade">
                                      <p:cBhvr>
                                        <p:cTn id="168" dur="500"/>
                                        <p:tgtEl>
                                          <p:spTgt spid="27"/>
                                        </p:tgtEl>
                                      </p:cBhvr>
                                    </p:animEffect>
                                    <p:set>
                                      <p:cBhvr>
                                        <p:cTn id="169" dur="1" fill="hold">
                                          <p:stCondLst>
                                            <p:cond delay="499"/>
                                          </p:stCondLst>
                                        </p:cTn>
                                        <p:tgtEl>
                                          <p:spTgt spid="27"/>
                                        </p:tgtEl>
                                        <p:attrNameLst>
                                          <p:attrName>style.visibility</p:attrName>
                                        </p:attrNameLst>
                                      </p:cBhvr>
                                      <p:to>
                                        <p:strVal val="hidden"/>
                                      </p:to>
                                    </p:set>
                                  </p:childTnLst>
                                </p:cTn>
                              </p:par>
                              <p:par>
                                <p:cTn id="170" presetID="10" presetClass="exit" presetSubtype="0" fill="hold" grpId="1" nodeType="withEffect">
                                  <p:stCondLst>
                                    <p:cond delay="4700"/>
                                  </p:stCondLst>
                                  <p:childTnLst>
                                    <p:animEffect transition="out" filter="fade">
                                      <p:cBhvr>
                                        <p:cTn id="171" dur="500"/>
                                        <p:tgtEl>
                                          <p:spTgt spid="4"/>
                                        </p:tgtEl>
                                      </p:cBhvr>
                                    </p:animEffect>
                                    <p:set>
                                      <p:cBhvr>
                                        <p:cTn id="172" dur="1" fill="hold">
                                          <p:stCondLst>
                                            <p:cond delay="499"/>
                                          </p:stCondLst>
                                        </p:cTn>
                                        <p:tgtEl>
                                          <p:spTgt spid="4"/>
                                        </p:tgtEl>
                                        <p:attrNameLst>
                                          <p:attrName>style.visibility</p:attrName>
                                        </p:attrNameLst>
                                      </p:cBhvr>
                                      <p:to>
                                        <p:strVal val="hidden"/>
                                      </p:to>
                                    </p:set>
                                  </p:childTnLst>
                                </p:cTn>
                              </p:par>
                              <p:par>
                                <p:cTn id="173" presetID="1" presetClass="entr" presetSubtype="0" fill="hold" grpId="0" nodeType="withEffect">
                                  <p:stCondLst>
                                    <p:cond delay="3200"/>
                                  </p:stCondLst>
                                  <p:childTnLst>
                                    <p:set>
                                      <p:cBhvr>
                                        <p:cTn id="174" dur="1" fill="hold">
                                          <p:stCondLst>
                                            <p:cond delay="0"/>
                                          </p:stCondLst>
                                        </p:cTn>
                                        <p:tgtEl>
                                          <p:spTgt spid="38"/>
                                        </p:tgtEl>
                                        <p:attrNameLst>
                                          <p:attrName>style.visibility</p:attrName>
                                        </p:attrNameLst>
                                      </p:cBhvr>
                                      <p:to>
                                        <p:strVal val="visible"/>
                                      </p:to>
                                    </p:set>
                                  </p:childTnLst>
                                </p:cTn>
                              </p:par>
                              <p:par>
                                <p:cTn id="175" presetID="1" presetClass="entr" presetSubtype="0" fill="hold" grpId="0" nodeType="withEffect">
                                  <p:stCondLst>
                                    <p:cond delay="3300"/>
                                  </p:stCondLst>
                                  <p:childTnLst>
                                    <p:set>
                                      <p:cBhvr>
                                        <p:cTn id="176" dur="1" fill="hold">
                                          <p:stCondLst>
                                            <p:cond delay="0"/>
                                          </p:stCondLst>
                                        </p:cTn>
                                        <p:tgtEl>
                                          <p:spTgt spid="37"/>
                                        </p:tgtEl>
                                        <p:attrNameLst>
                                          <p:attrName>style.visibility</p:attrName>
                                        </p:attrNameLst>
                                      </p:cBhvr>
                                      <p:to>
                                        <p:strVal val="visible"/>
                                      </p:to>
                                    </p:set>
                                  </p:childTnLst>
                                </p:cTn>
                              </p:par>
                              <p:par>
                                <p:cTn id="177" presetID="1" presetClass="entr" presetSubtype="0" fill="hold" grpId="0" nodeType="withEffect">
                                  <p:stCondLst>
                                    <p:cond delay="3400"/>
                                  </p:stCondLst>
                                  <p:childTnLst>
                                    <p:set>
                                      <p:cBhvr>
                                        <p:cTn id="178" dur="1" fill="hold">
                                          <p:stCondLst>
                                            <p:cond delay="0"/>
                                          </p:stCondLst>
                                        </p:cTn>
                                        <p:tgtEl>
                                          <p:spTgt spid="2"/>
                                        </p:tgtEl>
                                        <p:attrNameLst>
                                          <p:attrName>style.visibility</p:attrName>
                                        </p:attrNameLst>
                                      </p:cBhvr>
                                      <p:to>
                                        <p:strVal val="visible"/>
                                      </p:to>
                                    </p:set>
                                  </p:childTnLst>
                                </p:cTn>
                              </p:par>
                              <p:par>
                                <p:cTn id="179" presetID="1" presetClass="entr" presetSubtype="0" fill="hold" grpId="0" nodeType="withEffect">
                                  <p:stCondLst>
                                    <p:cond delay="3500"/>
                                  </p:stCondLst>
                                  <p:childTnLst>
                                    <p:set>
                                      <p:cBhvr>
                                        <p:cTn id="180" dur="1" fill="hold">
                                          <p:stCondLst>
                                            <p:cond delay="0"/>
                                          </p:stCondLst>
                                        </p:cTn>
                                        <p:tgtEl>
                                          <p:spTgt spid="26"/>
                                        </p:tgtEl>
                                        <p:attrNameLst>
                                          <p:attrName>style.visibility</p:attrName>
                                        </p:attrNameLst>
                                      </p:cBhvr>
                                      <p:to>
                                        <p:strVal val="visible"/>
                                      </p:to>
                                    </p:set>
                                  </p:childTnLst>
                                </p:cTn>
                              </p:par>
                              <p:par>
                                <p:cTn id="181" presetID="1" presetClass="entr" presetSubtype="0" fill="hold" grpId="0" nodeType="withEffect">
                                  <p:stCondLst>
                                    <p:cond delay="3600"/>
                                  </p:stCondLst>
                                  <p:childTnLst>
                                    <p:set>
                                      <p:cBhvr>
                                        <p:cTn id="182" dur="1" fill="hold">
                                          <p:stCondLst>
                                            <p:cond delay="0"/>
                                          </p:stCondLst>
                                        </p:cTn>
                                        <p:tgtEl>
                                          <p:spTgt spid="29"/>
                                        </p:tgtEl>
                                        <p:attrNameLst>
                                          <p:attrName>style.visibility</p:attrName>
                                        </p:attrNameLst>
                                      </p:cBhvr>
                                      <p:to>
                                        <p:strVal val="visible"/>
                                      </p:to>
                                    </p:set>
                                  </p:childTnLst>
                                </p:cTn>
                              </p:par>
                              <p:par>
                                <p:cTn id="183" presetID="1" presetClass="entr" presetSubtype="0" fill="hold" grpId="0" nodeType="withEffect">
                                  <p:stCondLst>
                                    <p:cond delay="3700"/>
                                  </p:stCondLst>
                                  <p:childTnLst>
                                    <p:set>
                                      <p:cBhvr>
                                        <p:cTn id="184" dur="1" fill="hold">
                                          <p:stCondLst>
                                            <p:cond delay="0"/>
                                          </p:stCondLst>
                                        </p:cTn>
                                        <p:tgtEl>
                                          <p:spTgt spid="30"/>
                                        </p:tgtEl>
                                        <p:attrNameLst>
                                          <p:attrName>style.visibility</p:attrName>
                                        </p:attrNameLst>
                                      </p:cBhvr>
                                      <p:to>
                                        <p:strVal val="visible"/>
                                      </p:to>
                                    </p:set>
                                  </p:childTnLst>
                                </p:cTn>
                              </p:par>
                              <p:par>
                                <p:cTn id="185" presetID="1" presetClass="entr" presetSubtype="0" fill="hold" grpId="0" nodeType="withEffect">
                                  <p:stCondLst>
                                    <p:cond delay="3800"/>
                                  </p:stCondLst>
                                  <p:childTnLst>
                                    <p:set>
                                      <p:cBhvr>
                                        <p:cTn id="186" dur="1" fill="hold">
                                          <p:stCondLst>
                                            <p:cond delay="0"/>
                                          </p:stCondLst>
                                        </p:cTn>
                                        <p:tgtEl>
                                          <p:spTgt spid="31"/>
                                        </p:tgtEl>
                                        <p:attrNameLst>
                                          <p:attrName>style.visibility</p:attrName>
                                        </p:attrNameLst>
                                      </p:cBhvr>
                                      <p:to>
                                        <p:strVal val="visible"/>
                                      </p:to>
                                    </p:set>
                                  </p:childTnLst>
                                </p:cTn>
                              </p:par>
                              <p:par>
                                <p:cTn id="187" presetID="1" presetClass="entr" presetSubtype="0" fill="hold" grpId="0" nodeType="withEffect">
                                  <p:stCondLst>
                                    <p:cond delay="3900"/>
                                  </p:stCondLst>
                                  <p:childTnLst>
                                    <p:set>
                                      <p:cBhvr>
                                        <p:cTn id="188" dur="1" fill="hold">
                                          <p:stCondLst>
                                            <p:cond delay="0"/>
                                          </p:stCondLst>
                                        </p:cTn>
                                        <p:tgtEl>
                                          <p:spTgt spid="32"/>
                                        </p:tgtEl>
                                        <p:attrNameLst>
                                          <p:attrName>style.visibility</p:attrName>
                                        </p:attrNameLst>
                                      </p:cBhvr>
                                      <p:to>
                                        <p:strVal val="visible"/>
                                      </p:to>
                                    </p:set>
                                  </p:childTnLst>
                                </p:cTn>
                              </p:par>
                              <p:par>
                                <p:cTn id="189" presetID="1" presetClass="entr" presetSubtype="0" fill="hold" grpId="0" nodeType="withEffect">
                                  <p:stCondLst>
                                    <p:cond delay="4000"/>
                                  </p:stCondLst>
                                  <p:childTnLst>
                                    <p:set>
                                      <p:cBhvr>
                                        <p:cTn id="190" dur="1" fill="hold">
                                          <p:stCondLst>
                                            <p:cond delay="0"/>
                                          </p:stCondLst>
                                        </p:cTn>
                                        <p:tgtEl>
                                          <p:spTgt spid="35"/>
                                        </p:tgtEl>
                                        <p:attrNameLst>
                                          <p:attrName>style.visibility</p:attrName>
                                        </p:attrNameLst>
                                      </p:cBhvr>
                                      <p:to>
                                        <p:strVal val="visible"/>
                                      </p:to>
                                    </p:set>
                                  </p:childTnLst>
                                </p:cTn>
                              </p:par>
                              <p:par>
                                <p:cTn id="191" presetID="1" presetClass="entr" presetSubtype="0" fill="hold" grpId="0" nodeType="withEffect">
                                  <p:stCondLst>
                                    <p:cond delay="4100"/>
                                  </p:stCondLst>
                                  <p:childTnLst>
                                    <p:set>
                                      <p:cBhvr>
                                        <p:cTn id="192" dur="1" fill="hold">
                                          <p:stCondLst>
                                            <p:cond delay="0"/>
                                          </p:stCondLst>
                                        </p:cTn>
                                        <p:tgtEl>
                                          <p:spTgt spid="36"/>
                                        </p:tgtEl>
                                        <p:attrNameLst>
                                          <p:attrName>style.visibility</p:attrName>
                                        </p:attrNameLst>
                                      </p:cBhvr>
                                      <p:to>
                                        <p:strVal val="visible"/>
                                      </p:to>
                                    </p:set>
                                  </p:childTnLst>
                                </p:cTn>
                              </p:par>
                              <p:par>
                                <p:cTn id="193" presetID="1" presetClass="entr" presetSubtype="0" fill="hold" grpId="2" nodeType="withEffect">
                                  <p:stCondLst>
                                    <p:cond delay="4500"/>
                                  </p:stCondLst>
                                  <p:childTnLst>
                                    <p:set>
                                      <p:cBhvr>
                                        <p:cTn id="194" dur="1" fill="hold">
                                          <p:stCondLst>
                                            <p:cond delay="0"/>
                                          </p:stCondLst>
                                        </p:cTn>
                                        <p:tgtEl>
                                          <p:spTgt spid="38"/>
                                        </p:tgtEl>
                                        <p:attrNameLst>
                                          <p:attrName>style.visibility</p:attrName>
                                        </p:attrNameLst>
                                      </p:cBhvr>
                                      <p:to>
                                        <p:strVal val="visible"/>
                                      </p:to>
                                    </p:set>
                                  </p:childTnLst>
                                </p:cTn>
                              </p:par>
                              <p:par>
                                <p:cTn id="195" presetID="1" presetClass="entr" presetSubtype="0" fill="hold" grpId="2" nodeType="withEffect">
                                  <p:stCondLst>
                                    <p:cond delay="4600"/>
                                  </p:stCondLst>
                                  <p:childTnLst>
                                    <p:set>
                                      <p:cBhvr>
                                        <p:cTn id="196" dur="1" fill="hold">
                                          <p:stCondLst>
                                            <p:cond delay="0"/>
                                          </p:stCondLst>
                                        </p:cTn>
                                        <p:tgtEl>
                                          <p:spTgt spid="37"/>
                                        </p:tgtEl>
                                        <p:attrNameLst>
                                          <p:attrName>style.visibility</p:attrName>
                                        </p:attrNameLst>
                                      </p:cBhvr>
                                      <p:to>
                                        <p:strVal val="visible"/>
                                      </p:to>
                                    </p:set>
                                  </p:childTnLst>
                                </p:cTn>
                              </p:par>
                              <p:par>
                                <p:cTn id="197" presetID="1" presetClass="entr" presetSubtype="0" fill="hold" grpId="2" nodeType="withEffect">
                                  <p:stCondLst>
                                    <p:cond delay="4700"/>
                                  </p:stCondLst>
                                  <p:childTnLst>
                                    <p:set>
                                      <p:cBhvr>
                                        <p:cTn id="198" dur="1" fill="hold">
                                          <p:stCondLst>
                                            <p:cond delay="0"/>
                                          </p:stCondLst>
                                        </p:cTn>
                                        <p:tgtEl>
                                          <p:spTgt spid="2"/>
                                        </p:tgtEl>
                                        <p:attrNameLst>
                                          <p:attrName>style.visibility</p:attrName>
                                        </p:attrNameLst>
                                      </p:cBhvr>
                                      <p:to>
                                        <p:strVal val="visible"/>
                                      </p:to>
                                    </p:set>
                                  </p:childTnLst>
                                </p:cTn>
                              </p:par>
                              <p:par>
                                <p:cTn id="199" presetID="1" presetClass="entr" presetSubtype="0" fill="hold" grpId="2" nodeType="withEffect">
                                  <p:stCondLst>
                                    <p:cond delay="4800"/>
                                  </p:stCondLst>
                                  <p:childTnLst>
                                    <p:set>
                                      <p:cBhvr>
                                        <p:cTn id="200" dur="1" fill="hold">
                                          <p:stCondLst>
                                            <p:cond delay="0"/>
                                          </p:stCondLst>
                                        </p:cTn>
                                        <p:tgtEl>
                                          <p:spTgt spid="26"/>
                                        </p:tgtEl>
                                        <p:attrNameLst>
                                          <p:attrName>style.visibility</p:attrName>
                                        </p:attrNameLst>
                                      </p:cBhvr>
                                      <p:to>
                                        <p:strVal val="visible"/>
                                      </p:to>
                                    </p:set>
                                  </p:childTnLst>
                                </p:cTn>
                              </p:par>
                              <p:par>
                                <p:cTn id="201" presetID="1" presetClass="entr" presetSubtype="0" fill="hold" grpId="2" nodeType="withEffect">
                                  <p:stCondLst>
                                    <p:cond delay="4900"/>
                                  </p:stCondLst>
                                  <p:childTnLst>
                                    <p:set>
                                      <p:cBhvr>
                                        <p:cTn id="202" dur="1" fill="hold">
                                          <p:stCondLst>
                                            <p:cond delay="0"/>
                                          </p:stCondLst>
                                        </p:cTn>
                                        <p:tgtEl>
                                          <p:spTgt spid="29"/>
                                        </p:tgtEl>
                                        <p:attrNameLst>
                                          <p:attrName>style.visibility</p:attrName>
                                        </p:attrNameLst>
                                      </p:cBhvr>
                                      <p:to>
                                        <p:strVal val="visible"/>
                                      </p:to>
                                    </p:set>
                                  </p:childTnLst>
                                </p:cTn>
                              </p:par>
                              <p:par>
                                <p:cTn id="203" presetID="1" presetClass="entr" presetSubtype="0" fill="hold" grpId="2" nodeType="withEffect">
                                  <p:stCondLst>
                                    <p:cond delay="5000"/>
                                  </p:stCondLst>
                                  <p:childTnLst>
                                    <p:set>
                                      <p:cBhvr>
                                        <p:cTn id="204" dur="1" fill="hold">
                                          <p:stCondLst>
                                            <p:cond delay="0"/>
                                          </p:stCondLst>
                                        </p:cTn>
                                        <p:tgtEl>
                                          <p:spTgt spid="30"/>
                                        </p:tgtEl>
                                        <p:attrNameLst>
                                          <p:attrName>style.visibility</p:attrName>
                                        </p:attrNameLst>
                                      </p:cBhvr>
                                      <p:to>
                                        <p:strVal val="visible"/>
                                      </p:to>
                                    </p:set>
                                  </p:childTnLst>
                                </p:cTn>
                              </p:par>
                              <p:par>
                                <p:cTn id="205" presetID="1" presetClass="entr" presetSubtype="0" fill="hold" grpId="2" nodeType="withEffect">
                                  <p:stCondLst>
                                    <p:cond delay="5100"/>
                                  </p:stCondLst>
                                  <p:childTnLst>
                                    <p:set>
                                      <p:cBhvr>
                                        <p:cTn id="206" dur="1" fill="hold">
                                          <p:stCondLst>
                                            <p:cond delay="0"/>
                                          </p:stCondLst>
                                        </p:cTn>
                                        <p:tgtEl>
                                          <p:spTgt spid="31"/>
                                        </p:tgtEl>
                                        <p:attrNameLst>
                                          <p:attrName>style.visibility</p:attrName>
                                        </p:attrNameLst>
                                      </p:cBhvr>
                                      <p:to>
                                        <p:strVal val="visible"/>
                                      </p:to>
                                    </p:set>
                                  </p:childTnLst>
                                </p:cTn>
                              </p:par>
                              <p:par>
                                <p:cTn id="207" presetID="1" presetClass="entr" presetSubtype="0" fill="hold" grpId="2" nodeType="withEffect">
                                  <p:stCondLst>
                                    <p:cond delay="5200"/>
                                  </p:stCondLst>
                                  <p:childTnLst>
                                    <p:set>
                                      <p:cBhvr>
                                        <p:cTn id="208" dur="1" fill="hold">
                                          <p:stCondLst>
                                            <p:cond delay="0"/>
                                          </p:stCondLst>
                                        </p:cTn>
                                        <p:tgtEl>
                                          <p:spTgt spid="32"/>
                                        </p:tgtEl>
                                        <p:attrNameLst>
                                          <p:attrName>style.visibility</p:attrName>
                                        </p:attrNameLst>
                                      </p:cBhvr>
                                      <p:to>
                                        <p:strVal val="visible"/>
                                      </p:to>
                                    </p:set>
                                  </p:childTnLst>
                                </p:cTn>
                              </p:par>
                              <p:par>
                                <p:cTn id="209" presetID="1" presetClass="entr" presetSubtype="0" fill="hold" grpId="2" nodeType="withEffect">
                                  <p:stCondLst>
                                    <p:cond delay="5300"/>
                                  </p:stCondLst>
                                  <p:childTnLst>
                                    <p:set>
                                      <p:cBhvr>
                                        <p:cTn id="210" dur="1" fill="hold">
                                          <p:stCondLst>
                                            <p:cond delay="0"/>
                                          </p:stCondLst>
                                        </p:cTn>
                                        <p:tgtEl>
                                          <p:spTgt spid="35"/>
                                        </p:tgtEl>
                                        <p:attrNameLst>
                                          <p:attrName>style.visibility</p:attrName>
                                        </p:attrNameLst>
                                      </p:cBhvr>
                                      <p:to>
                                        <p:strVal val="visible"/>
                                      </p:to>
                                    </p:set>
                                  </p:childTnLst>
                                </p:cTn>
                              </p:par>
                              <p:par>
                                <p:cTn id="211" presetID="1" presetClass="entr" presetSubtype="0" fill="hold" grpId="2" nodeType="withEffect">
                                  <p:stCondLst>
                                    <p:cond delay="5400"/>
                                  </p:stCondLst>
                                  <p:childTnLst>
                                    <p:set>
                                      <p:cBhvr>
                                        <p:cTn id="212" dur="1" fill="hold">
                                          <p:stCondLst>
                                            <p:cond delay="0"/>
                                          </p:stCondLst>
                                        </p:cTn>
                                        <p:tgtEl>
                                          <p:spTgt spid="36"/>
                                        </p:tgtEl>
                                        <p:attrNameLst>
                                          <p:attrName>style.visibility</p:attrName>
                                        </p:attrNameLst>
                                      </p:cBhvr>
                                      <p:to>
                                        <p:strVal val="visible"/>
                                      </p:to>
                                    </p:set>
                                  </p:childTnLst>
                                </p:cTn>
                              </p:par>
                              <p:par>
                                <p:cTn id="213" presetID="1" presetClass="exit" presetSubtype="0" fill="hold" grpId="1" nodeType="withEffect">
                                  <p:stCondLst>
                                    <p:cond delay="3600"/>
                                  </p:stCondLst>
                                  <p:childTnLst>
                                    <p:set>
                                      <p:cBhvr>
                                        <p:cTn id="214" dur="1" fill="hold">
                                          <p:stCondLst>
                                            <p:cond delay="0"/>
                                          </p:stCondLst>
                                        </p:cTn>
                                        <p:tgtEl>
                                          <p:spTgt spid="38"/>
                                        </p:tgtEl>
                                        <p:attrNameLst>
                                          <p:attrName>style.visibility</p:attrName>
                                        </p:attrNameLst>
                                      </p:cBhvr>
                                      <p:to>
                                        <p:strVal val="hidden"/>
                                      </p:to>
                                    </p:set>
                                  </p:childTnLst>
                                </p:cTn>
                              </p:par>
                              <p:par>
                                <p:cTn id="215" presetID="1" presetClass="exit" presetSubtype="0" fill="hold" grpId="1" nodeType="withEffect">
                                  <p:stCondLst>
                                    <p:cond delay="3700"/>
                                  </p:stCondLst>
                                  <p:childTnLst>
                                    <p:set>
                                      <p:cBhvr>
                                        <p:cTn id="216" dur="1" fill="hold">
                                          <p:stCondLst>
                                            <p:cond delay="0"/>
                                          </p:stCondLst>
                                        </p:cTn>
                                        <p:tgtEl>
                                          <p:spTgt spid="37"/>
                                        </p:tgtEl>
                                        <p:attrNameLst>
                                          <p:attrName>style.visibility</p:attrName>
                                        </p:attrNameLst>
                                      </p:cBhvr>
                                      <p:to>
                                        <p:strVal val="hidden"/>
                                      </p:to>
                                    </p:set>
                                  </p:childTnLst>
                                </p:cTn>
                              </p:par>
                              <p:par>
                                <p:cTn id="217" presetID="1" presetClass="exit" presetSubtype="0" fill="hold" grpId="1" nodeType="withEffect">
                                  <p:stCondLst>
                                    <p:cond delay="3800"/>
                                  </p:stCondLst>
                                  <p:childTnLst>
                                    <p:set>
                                      <p:cBhvr>
                                        <p:cTn id="218" dur="1" fill="hold">
                                          <p:stCondLst>
                                            <p:cond delay="0"/>
                                          </p:stCondLst>
                                        </p:cTn>
                                        <p:tgtEl>
                                          <p:spTgt spid="2"/>
                                        </p:tgtEl>
                                        <p:attrNameLst>
                                          <p:attrName>style.visibility</p:attrName>
                                        </p:attrNameLst>
                                      </p:cBhvr>
                                      <p:to>
                                        <p:strVal val="hidden"/>
                                      </p:to>
                                    </p:set>
                                  </p:childTnLst>
                                </p:cTn>
                              </p:par>
                              <p:par>
                                <p:cTn id="219" presetID="1" presetClass="exit" presetSubtype="0" fill="hold" grpId="1" nodeType="withEffect">
                                  <p:stCondLst>
                                    <p:cond delay="3900"/>
                                  </p:stCondLst>
                                  <p:childTnLst>
                                    <p:set>
                                      <p:cBhvr>
                                        <p:cTn id="220" dur="1" fill="hold">
                                          <p:stCondLst>
                                            <p:cond delay="0"/>
                                          </p:stCondLst>
                                        </p:cTn>
                                        <p:tgtEl>
                                          <p:spTgt spid="26"/>
                                        </p:tgtEl>
                                        <p:attrNameLst>
                                          <p:attrName>style.visibility</p:attrName>
                                        </p:attrNameLst>
                                      </p:cBhvr>
                                      <p:to>
                                        <p:strVal val="hidden"/>
                                      </p:to>
                                    </p:set>
                                  </p:childTnLst>
                                </p:cTn>
                              </p:par>
                              <p:par>
                                <p:cTn id="221" presetID="1" presetClass="exit" presetSubtype="0" fill="hold" grpId="1" nodeType="withEffect">
                                  <p:stCondLst>
                                    <p:cond delay="4000"/>
                                  </p:stCondLst>
                                  <p:childTnLst>
                                    <p:set>
                                      <p:cBhvr>
                                        <p:cTn id="222" dur="1" fill="hold">
                                          <p:stCondLst>
                                            <p:cond delay="0"/>
                                          </p:stCondLst>
                                        </p:cTn>
                                        <p:tgtEl>
                                          <p:spTgt spid="29"/>
                                        </p:tgtEl>
                                        <p:attrNameLst>
                                          <p:attrName>style.visibility</p:attrName>
                                        </p:attrNameLst>
                                      </p:cBhvr>
                                      <p:to>
                                        <p:strVal val="hidden"/>
                                      </p:to>
                                    </p:set>
                                  </p:childTnLst>
                                </p:cTn>
                              </p:par>
                              <p:par>
                                <p:cTn id="223" presetID="1" presetClass="exit" presetSubtype="0" fill="hold" grpId="1" nodeType="withEffect">
                                  <p:stCondLst>
                                    <p:cond delay="4100"/>
                                  </p:stCondLst>
                                  <p:childTnLst>
                                    <p:set>
                                      <p:cBhvr>
                                        <p:cTn id="224" dur="1" fill="hold">
                                          <p:stCondLst>
                                            <p:cond delay="0"/>
                                          </p:stCondLst>
                                        </p:cTn>
                                        <p:tgtEl>
                                          <p:spTgt spid="30"/>
                                        </p:tgtEl>
                                        <p:attrNameLst>
                                          <p:attrName>style.visibility</p:attrName>
                                        </p:attrNameLst>
                                      </p:cBhvr>
                                      <p:to>
                                        <p:strVal val="hidden"/>
                                      </p:to>
                                    </p:set>
                                  </p:childTnLst>
                                </p:cTn>
                              </p:par>
                              <p:par>
                                <p:cTn id="225" presetID="1" presetClass="exit" presetSubtype="0" fill="hold" grpId="1" nodeType="withEffect">
                                  <p:stCondLst>
                                    <p:cond delay="4200"/>
                                  </p:stCondLst>
                                  <p:childTnLst>
                                    <p:set>
                                      <p:cBhvr>
                                        <p:cTn id="226" dur="1" fill="hold">
                                          <p:stCondLst>
                                            <p:cond delay="0"/>
                                          </p:stCondLst>
                                        </p:cTn>
                                        <p:tgtEl>
                                          <p:spTgt spid="31"/>
                                        </p:tgtEl>
                                        <p:attrNameLst>
                                          <p:attrName>style.visibility</p:attrName>
                                        </p:attrNameLst>
                                      </p:cBhvr>
                                      <p:to>
                                        <p:strVal val="hidden"/>
                                      </p:to>
                                    </p:set>
                                  </p:childTnLst>
                                </p:cTn>
                              </p:par>
                              <p:par>
                                <p:cTn id="227" presetID="1" presetClass="exit" presetSubtype="0" fill="hold" grpId="1" nodeType="withEffect">
                                  <p:stCondLst>
                                    <p:cond delay="4300"/>
                                  </p:stCondLst>
                                  <p:childTnLst>
                                    <p:set>
                                      <p:cBhvr>
                                        <p:cTn id="228" dur="1" fill="hold">
                                          <p:stCondLst>
                                            <p:cond delay="0"/>
                                          </p:stCondLst>
                                        </p:cTn>
                                        <p:tgtEl>
                                          <p:spTgt spid="32"/>
                                        </p:tgtEl>
                                        <p:attrNameLst>
                                          <p:attrName>style.visibility</p:attrName>
                                        </p:attrNameLst>
                                      </p:cBhvr>
                                      <p:to>
                                        <p:strVal val="hidden"/>
                                      </p:to>
                                    </p:set>
                                  </p:childTnLst>
                                </p:cTn>
                              </p:par>
                              <p:par>
                                <p:cTn id="229" presetID="1" presetClass="exit" presetSubtype="0" fill="hold" grpId="1" nodeType="withEffect">
                                  <p:stCondLst>
                                    <p:cond delay="4400"/>
                                  </p:stCondLst>
                                  <p:childTnLst>
                                    <p:set>
                                      <p:cBhvr>
                                        <p:cTn id="230" dur="1" fill="hold">
                                          <p:stCondLst>
                                            <p:cond delay="0"/>
                                          </p:stCondLst>
                                        </p:cTn>
                                        <p:tgtEl>
                                          <p:spTgt spid="35"/>
                                        </p:tgtEl>
                                        <p:attrNameLst>
                                          <p:attrName>style.visibility</p:attrName>
                                        </p:attrNameLst>
                                      </p:cBhvr>
                                      <p:to>
                                        <p:strVal val="hidden"/>
                                      </p:to>
                                    </p:set>
                                  </p:childTnLst>
                                </p:cTn>
                              </p:par>
                              <p:par>
                                <p:cTn id="231" presetID="1" presetClass="exit" presetSubtype="0" fill="hold" grpId="1" nodeType="withEffect">
                                  <p:stCondLst>
                                    <p:cond delay="4500"/>
                                  </p:stCondLst>
                                  <p:childTnLst>
                                    <p:set>
                                      <p:cBhvr>
                                        <p:cTn id="232" dur="1" fill="hold">
                                          <p:stCondLst>
                                            <p:cond delay="0"/>
                                          </p:stCondLst>
                                        </p:cTn>
                                        <p:tgtEl>
                                          <p:spTgt spid="36"/>
                                        </p:tgtEl>
                                        <p:attrNameLst>
                                          <p:attrName>style.visibility</p:attrName>
                                        </p:attrNameLst>
                                      </p:cBhvr>
                                      <p:to>
                                        <p:strVal val="hidden"/>
                                      </p:to>
                                    </p:set>
                                  </p:childTnLst>
                                </p:cTn>
                              </p:par>
                              <p:par>
                                <p:cTn id="233" presetID="1" presetClass="exit" presetSubtype="0" fill="hold" grpId="2" nodeType="withEffect">
                                  <p:stCondLst>
                                    <p:cond delay="4500"/>
                                  </p:stCondLst>
                                  <p:childTnLst>
                                    <p:set>
                                      <p:cBhvr>
                                        <p:cTn id="234" dur="1" fill="hold">
                                          <p:stCondLst>
                                            <p:cond delay="0"/>
                                          </p:stCondLst>
                                        </p:cTn>
                                        <p:tgtEl>
                                          <p:spTgt spid="13"/>
                                        </p:tgtEl>
                                        <p:attrNameLst>
                                          <p:attrName>style.visibility</p:attrName>
                                        </p:attrNameLst>
                                      </p:cBhvr>
                                      <p:to>
                                        <p:strVal val="hidden"/>
                                      </p:to>
                                    </p:set>
                                  </p:childTnLst>
                                </p:cTn>
                              </p:par>
                              <p:par>
                                <p:cTn id="235" presetID="10" presetClass="exit" presetSubtype="0" fill="hold" grpId="2" nodeType="withEffect">
                                  <p:stCondLst>
                                    <p:cond delay="4500"/>
                                  </p:stCondLst>
                                  <p:childTnLst>
                                    <p:animEffect transition="out" filter="fade">
                                      <p:cBhvr>
                                        <p:cTn id="236" dur="500"/>
                                        <p:tgtEl>
                                          <p:spTgt spid="7"/>
                                        </p:tgtEl>
                                      </p:cBhvr>
                                    </p:animEffect>
                                    <p:set>
                                      <p:cBhvr>
                                        <p:cTn id="237" dur="1" fill="hold">
                                          <p:stCondLst>
                                            <p:cond delay="499"/>
                                          </p:stCondLst>
                                        </p:cTn>
                                        <p:tgtEl>
                                          <p:spTgt spid="7"/>
                                        </p:tgtEl>
                                        <p:attrNameLst>
                                          <p:attrName>style.visibility</p:attrName>
                                        </p:attrNameLst>
                                      </p:cBhvr>
                                      <p:to>
                                        <p:strVal val="hidden"/>
                                      </p:to>
                                    </p:set>
                                  </p:childTnLst>
                                </p:cTn>
                              </p:par>
                              <p:par>
                                <p:cTn id="238" presetID="10" presetClass="exit" presetSubtype="0" fill="hold" grpId="2" nodeType="withEffect">
                                  <p:stCondLst>
                                    <p:cond delay="4500"/>
                                  </p:stCondLst>
                                  <p:childTnLst>
                                    <p:animEffect transition="out" filter="fade">
                                      <p:cBhvr>
                                        <p:cTn id="239" dur="500"/>
                                        <p:tgtEl>
                                          <p:spTgt spid="17"/>
                                        </p:tgtEl>
                                      </p:cBhvr>
                                    </p:animEffect>
                                    <p:set>
                                      <p:cBhvr>
                                        <p:cTn id="240" dur="1" fill="hold">
                                          <p:stCondLst>
                                            <p:cond delay="499"/>
                                          </p:stCondLst>
                                        </p:cTn>
                                        <p:tgtEl>
                                          <p:spTgt spid="17"/>
                                        </p:tgtEl>
                                        <p:attrNameLst>
                                          <p:attrName>style.visibility</p:attrName>
                                        </p:attrNameLst>
                                      </p:cBhvr>
                                      <p:to>
                                        <p:strVal val="hidden"/>
                                      </p:to>
                                    </p:set>
                                  </p:childTnLst>
                                </p:cTn>
                              </p:par>
                              <p:par>
                                <p:cTn id="241" presetID="10" presetClass="exit" presetSubtype="0" fill="hold" grpId="2" nodeType="withEffect">
                                  <p:stCondLst>
                                    <p:cond delay="4500"/>
                                  </p:stCondLst>
                                  <p:childTnLst>
                                    <p:animEffect transition="out" filter="fade">
                                      <p:cBhvr>
                                        <p:cTn id="242" dur="500"/>
                                        <p:tgtEl>
                                          <p:spTgt spid="16"/>
                                        </p:tgtEl>
                                      </p:cBhvr>
                                    </p:animEffect>
                                    <p:set>
                                      <p:cBhvr>
                                        <p:cTn id="243" dur="1" fill="hold">
                                          <p:stCondLst>
                                            <p:cond delay="499"/>
                                          </p:stCondLst>
                                        </p:cTn>
                                        <p:tgtEl>
                                          <p:spTgt spid="16"/>
                                        </p:tgtEl>
                                        <p:attrNameLst>
                                          <p:attrName>style.visibility</p:attrName>
                                        </p:attrNameLst>
                                      </p:cBhvr>
                                      <p:to>
                                        <p:strVal val="hidden"/>
                                      </p:to>
                                    </p:set>
                                  </p:childTnLst>
                                </p:cTn>
                              </p:par>
                              <p:par>
                                <p:cTn id="244" presetID="10" presetClass="exit" presetSubtype="0" fill="hold" grpId="2" nodeType="withEffect">
                                  <p:stCondLst>
                                    <p:cond delay="4500"/>
                                  </p:stCondLst>
                                  <p:childTnLst>
                                    <p:animEffect transition="out" filter="fade">
                                      <p:cBhvr>
                                        <p:cTn id="245" dur="500"/>
                                        <p:tgtEl>
                                          <p:spTgt spid="9"/>
                                        </p:tgtEl>
                                      </p:cBhvr>
                                    </p:animEffect>
                                    <p:set>
                                      <p:cBhvr>
                                        <p:cTn id="246" dur="1" fill="hold">
                                          <p:stCondLst>
                                            <p:cond delay="499"/>
                                          </p:stCondLst>
                                        </p:cTn>
                                        <p:tgtEl>
                                          <p:spTgt spid="9"/>
                                        </p:tgtEl>
                                        <p:attrNameLst>
                                          <p:attrName>style.visibility</p:attrName>
                                        </p:attrNameLst>
                                      </p:cBhvr>
                                      <p:to>
                                        <p:strVal val="hidden"/>
                                      </p:to>
                                    </p:set>
                                  </p:childTnLst>
                                </p:cTn>
                              </p:par>
                              <p:par>
                                <p:cTn id="247" presetID="10" presetClass="exit" presetSubtype="0" fill="hold" grpId="2" nodeType="withEffect">
                                  <p:stCondLst>
                                    <p:cond delay="4500"/>
                                  </p:stCondLst>
                                  <p:childTnLst>
                                    <p:animEffect transition="out" filter="fade">
                                      <p:cBhvr>
                                        <p:cTn id="248" dur="500"/>
                                        <p:tgtEl>
                                          <p:spTgt spid="15"/>
                                        </p:tgtEl>
                                      </p:cBhvr>
                                    </p:animEffect>
                                    <p:set>
                                      <p:cBhvr>
                                        <p:cTn id="249" dur="1" fill="hold">
                                          <p:stCondLst>
                                            <p:cond delay="499"/>
                                          </p:stCondLst>
                                        </p:cTn>
                                        <p:tgtEl>
                                          <p:spTgt spid="15"/>
                                        </p:tgtEl>
                                        <p:attrNameLst>
                                          <p:attrName>style.visibility</p:attrName>
                                        </p:attrNameLst>
                                      </p:cBhvr>
                                      <p:to>
                                        <p:strVal val="hidden"/>
                                      </p:to>
                                    </p:set>
                                  </p:childTnLst>
                                </p:cTn>
                              </p:par>
                              <p:par>
                                <p:cTn id="250" presetID="10" presetClass="exit" presetSubtype="0" fill="hold" grpId="2" nodeType="withEffect">
                                  <p:stCondLst>
                                    <p:cond delay="4500"/>
                                  </p:stCondLst>
                                  <p:childTnLst>
                                    <p:animEffect transition="out" filter="fade">
                                      <p:cBhvr>
                                        <p:cTn id="251" dur="500"/>
                                        <p:tgtEl>
                                          <p:spTgt spid="14"/>
                                        </p:tgtEl>
                                      </p:cBhvr>
                                    </p:animEffect>
                                    <p:set>
                                      <p:cBhvr>
                                        <p:cTn id="252" dur="1" fill="hold">
                                          <p:stCondLst>
                                            <p:cond delay="499"/>
                                          </p:stCondLst>
                                        </p:cTn>
                                        <p:tgtEl>
                                          <p:spTgt spid="14"/>
                                        </p:tgtEl>
                                        <p:attrNameLst>
                                          <p:attrName>style.visibility</p:attrName>
                                        </p:attrNameLst>
                                      </p:cBhvr>
                                      <p:to>
                                        <p:strVal val="hidden"/>
                                      </p:to>
                                    </p:set>
                                  </p:childTnLst>
                                </p:cTn>
                              </p:par>
                              <p:par>
                                <p:cTn id="253" presetID="10" presetClass="exit" presetSubtype="0" fill="hold" grpId="2" nodeType="withEffect">
                                  <p:stCondLst>
                                    <p:cond delay="4500"/>
                                  </p:stCondLst>
                                  <p:childTnLst>
                                    <p:animEffect transition="out" filter="fade">
                                      <p:cBhvr>
                                        <p:cTn id="254" dur="500"/>
                                        <p:tgtEl>
                                          <p:spTgt spid="8"/>
                                        </p:tgtEl>
                                      </p:cBhvr>
                                    </p:animEffect>
                                    <p:set>
                                      <p:cBhvr>
                                        <p:cTn id="255" dur="1" fill="hold">
                                          <p:stCondLst>
                                            <p:cond delay="499"/>
                                          </p:stCondLst>
                                        </p:cTn>
                                        <p:tgtEl>
                                          <p:spTgt spid="8"/>
                                        </p:tgtEl>
                                        <p:attrNameLst>
                                          <p:attrName>style.visibility</p:attrName>
                                        </p:attrNameLst>
                                      </p:cBhvr>
                                      <p:to>
                                        <p:strVal val="hidden"/>
                                      </p:to>
                                    </p:set>
                                  </p:childTnLst>
                                </p:cTn>
                              </p:par>
                              <p:par>
                                <p:cTn id="256" presetID="10" presetClass="exit" presetSubtype="0" fill="hold" grpId="2" nodeType="withEffect">
                                  <p:stCondLst>
                                    <p:cond delay="4500"/>
                                  </p:stCondLst>
                                  <p:childTnLst>
                                    <p:animEffect transition="out" filter="fade">
                                      <p:cBhvr>
                                        <p:cTn id="257" dur="500"/>
                                        <p:tgtEl>
                                          <p:spTgt spid="12"/>
                                        </p:tgtEl>
                                      </p:cBhvr>
                                    </p:animEffect>
                                    <p:set>
                                      <p:cBhvr>
                                        <p:cTn id="258" dur="1" fill="hold">
                                          <p:stCondLst>
                                            <p:cond delay="499"/>
                                          </p:stCondLst>
                                        </p:cTn>
                                        <p:tgtEl>
                                          <p:spTgt spid="12"/>
                                        </p:tgtEl>
                                        <p:attrNameLst>
                                          <p:attrName>style.visibility</p:attrName>
                                        </p:attrNameLst>
                                      </p:cBhvr>
                                      <p:to>
                                        <p:strVal val="hidden"/>
                                      </p:to>
                                    </p:set>
                                  </p:childTnLst>
                                </p:cTn>
                              </p:par>
                              <p:par>
                                <p:cTn id="259" presetID="10" presetClass="exit" presetSubtype="0" fill="hold" grpId="2" nodeType="withEffect">
                                  <p:stCondLst>
                                    <p:cond delay="4500"/>
                                  </p:stCondLst>
                                  <p:childTnLst>
                                    <p:animEffect transition="out" filter="fade">
                                      <p:cBhvr>
                                        <p:cTn id="260" dur="500"/>
                                        <p:tgtEl>
                                          <p:spTgt spid="11"/>
                                        </p:tgtEl>
                                      </p:cBhvr>
                                    </p:animEffect>
                                    <p:set>
                                      <p:cBhvr>
                                        <p:cTn id="261" dur="1" fill="hold">
                                          <p:stCondLst>
                                            <p:cond delay="499"/>
                                          </p:stCondLst>
                                        </p:cTn>
                                        <p:tgtEl>
                                          <p:spTgt spid="11"/>
                                        </p:tgtEl>
                                        <p:attrNameLst>
                                          <p:attrName>style.visibility</p:attrName>
                                        </p:attrNameLst>
                                      </p:cBhvr>
                                      <p:to>
                                        <p:strVal val="hidden"/>
                                      </p:to>
                                    </p:set>
                                  </p:childTnLst>
                                </p:cTn>
                              </p:par>
                              <p:par>
                                <p:cTn id="262" presetID="10" presetClass="exit" presetSubtype="0" fill="hold" grpId="2" nodeType="withEffect">
                                  <p:stCondLst>
                                    <p:cond delay="4500"/>
                                  </p:stCondLst>
                                  <p:childTnLst>
                                    <p:animEffect transition="out" filter="fade">
                                      <p:cBhvr>
                                        <p:cTn id="263" dur="500"/>
                                        <p:tgtEl>
                                          <p:spTgt spid="10"/>
                                        </p:tgtEl>
                                      </p:cBhvr>
                                    </p:animEffect>
                                    <p:set>
                                      <p:cBhvr>
                                        <p:cTn id="264" dur="1" fill="hold">
                                          <p:stCondLst>
                                            <p:cond delay="499"/>
                                          </p:stCondLst>
                                        </p:cTn>
                                        <p:tgtEl>
                                          <p:spTgt spid="10"/>
                                        </p:tgtEl>
                                        <p:attrNameLst>
                                          <p:attrName>style.visibility</p:attrName>
                                        </p:attrNameLst>
                                      </p:cBhvr>
                                      <p:to>
                                        <p:strVal val="hidden"/>
                                      </p:to>
                                    </p:set>
                                  </p:childTnLst>
                                </p:cTn>
                              </p:par>
                              <p:par>
                                <p:cTn id="265" presetID="10" presetClass="exit" presetSubtype="0" fill="hold" grpId="3" nodeType="withEffect">
                                  <p:stCondLst>
                                    <p:cond delay="4500"/>
                                  </p:stCondLst>
                                  <p:childTnLst>
                                    <p:animEffect transition="out" filter="fade">
                                      <p:cBhvr>
                                        <p:cTn id="266" dur="500"/>
                                        <p:tgtEl>
                                          <p:spTgt spid="13"/>
                                        </p:tgtEl>
                                      </p:cBhvr>
                                    </p:animEffect>
                                    <p:set>
                                      <p:cBhvr>
                                        <p:cTn id="267" dur="1" fill="hold">
                                          <p:stCondLst>
                                            <p:cond delay="499"/>
                                          </p:stCondLst>
                                        </p:cTn>
                                        <p:tgtEl>
                                          <p:spTgt spid="13"/>
                                        </p:tgtEl>
                                        <p:attrNameLst>
                                          <p:attrName>style.visibility</p:attrName>
                                        </p:attrNameLst>
                                      </p:cBhvr>
                                      <p:to>
                                        <p:strVal val="hidden"/>
                                      </p:to>
                                    </p:set>
                                  </p:childTnLst>
                                </p:cTn>
                              </p:par>
                              <p:par>
                                <p:cTn id="268" presetID="10" presetClass="entr" presetSubtype="0" fill="hold" grpId="0" nodeType="withEffect">
                                  <p:stCondLst>
                                    <p:cond delay="5600"/>
                                  </p:stCondLst>
                                  <p:childTnLst>
                                    <p:set>
                                      <p:cBhvr>
                                        <p:cTn id="269" dur="1" fill="hold">
                                          <p:stCondLst>
                                            <p:cond delay="0"/>
                                          </p:stCondLst>
                                        </p:cTn>
                                        <p:tgtEl>
                                          <p:spTgt spid="71"/>
                                        </p:tgtEl>
                                        <p:attrNameLst>
                                          <p:attrName>style.visibility</p:attrName>
                                        </p:attrNameLst>
                                      </p:cBhvr>
                                      <p:to>
                                        <p:strVal val="visible"/>
                                      </p:to>
                                    </p:set>
                                    <p:animEffect transition="in" filter="fade">
                                      <p:cBhvr>
                                        <p:cTn id="270" dur="500"/>
                                        <p:tgtEl>
                                          <p:spTgt spid="71"/>
                                        </p:tgtEl>
                                      </p:cBhvr>
                                    </p:animEffect>
                                  </p:childTnLst>
                                </p:cTn>
                              </p:par>
                              <p:par>
                                <p:cTn id="271" presetID="10" presetClass="entr" presetSubtype="0" fill="hold" grpId="0" nodeType="withEffect">
                                  <p:stCondLst>
                                    <p:cond delay="5700"/>
                                  </p:stCondLst>
                                  <p:childTnLst>
                                    <p:set>
                                      <p:cBhvr>
                                        <p:cTn id="272" dur="1" fill="hold">
                                          <p:stCondLst>
                                            <p:cond delay="0"/>
                                          </p:stCondLst>
                                        </p:cTn>
                                        <p:tgtEl>
                                          <p:spTgt spid="69"/>
                                        </p:tgtEl>
                                        <p:attrNameLst>
                                          <p:attrName>style.visibility</p:attrName>
                                        </p:attrNameLst>
                                      </p:cBhvr>
                                      <p:to>
                                        <p:strVal val="visible"/>
                                      </p:to>
                                    </p:set>
                                    <p:animEffect transition="in" filter="fade">
                                      <p:cBhvr>
                                        <p:cTn id="273" dur="500"/>
                                        <p:tgtEl>
                                          <p:spTgt spid="69"/>
                                        </p:tgtEl>
                                      </p:cBhvr>
                                    </p:animEffect>
                                  </p:childTnLst>
                                </p:cTn>
                              </p:par>
                              <p:par>
                                <p:cTn id="274" presetID="10" presetClass="entr" presetSubtype="0" fill="hold" grpId="0" nodeType="withEffect">
                                  <p:stCondLst>
                                    <p:cond delay="5800"/>
                                  </p:stCondLst>
                                  <p:childTnLst>
                                    <p:set>
                                      <p:cBhvr>
                                        <p:cTn id="275" dur="1" fill="hold">
                                          <p:stCondLst>
                                            <p:cond delay="0"/>
                                          </p:stCondLst>
                                        </p:cTn>
                                        <p:tgtEl>
                                          <p:spTgt spid="66"/>
                                        </p:tgtEl>
                                        <p:attrNameLst>
                                          <p:attrName>style.visibility</p:attrName>
                                        </p:attrNameLst>
                                      </p:cBhvr>
                                      <p:to>
                                        <p:strVal val="visible"/>
                                      </p:to>
                                    </p:set>
                                    <p:animEffect transition="in" filter="fade">
                                      <p:cBhvr>
                                        <p:cTn id="276" dur="500"/>
                                        <p:tgtEl>
                                          <p:spTgt spid="66"/>
                                        </p:tgtEl>
                                      </p:cBhvr>
                                    </p:animEffect>
                                  </p:childTnLst>
                                </p:cTn>
                              </p:par>
                              <p:par>
                                <p:cTn id="277" presetID="10" presetClass="entr" presetSubtype="0" fill="hold" grpId="0" nodeType="withEffect">
                                  <p:stCondLst>
                                    <p:cond delay="5900"/>
                                  </p:stCondLst>
                                  <p:childTnLst>
                                    <p:set>
                                      <p:cBhvr>
                                        <p:cTn id="278" dur="1" fill="hold">
                                          <p:stCondLst>
                                            <p:cond delay="0"/>
                                          </p:stCondLst>
                                        </p:cTn>
                                        <p:tgtEl>
                                          <p:spTgt spid="23"/>
                                        </p:tgtEl>
                                        <p:attrNameLst>
                                          <p:attrName>style.visibility</p:attrName>
                                        </p:attrNameLst>
                                      </p:cBhvr>
                                      <p:to>
                                        <p:strVal val="visible"/>
                                      </p:to>
                                    </p:set>
                                    <p:animEffect transition="in" filter="fade">
                                      <p:cBhvr>
                                        <p:cTn id="279" dur="500"/>
                                        <p:tgtEl>
                                          <p:spTgt spid="23"/>
                                        </p:tgtEl>
                                      </p:cBhvr>
                                    </p:animEffect>
                                  </p:childTnLst>
                                </p:cTn>
                              </p:par>
                              <p:par>
                                <p:cTn id="280" presetID="10" presetClass="entr" presetSubtype="0" fill="hold" grpId="0" nodeType="withEffect">
                                  <p:stCondLst>
                                    <p:cond delay="6000"/>
                                  </p:stCondLst>
                                  <p:childTnLst>
                                    <p:set>
                                      <p:cBhvr>
                                        <p:cTn id="281" dur="1" fill="hold">
                                          <p:stCondLst>
                                            <p:cond delay="0"/>
                                          </p:stCondLst>
                                        </p:cTn>
                                        <p:tgtEl>
                                          <p:spTgt spid="67"/>
                                        </p:tgtEl>
                                        <p:attrNameLst>
                                          <p:attrName>style.visibility</p:attrName>
                                        </p:attrNameLst>
                                      </p:cBhvr>
                                      <p:to>
                                        <p:strVal val="visible"/>
                                      </p:to>
                                    </p:set>
                                    <p:animEffect transition="in" filter="fade">
                                      <p:cBhvr>
                                        <p:cTn id="282" dur="500"/>
                                        <p:tgtEl>
                                          <p:spTgt spid="67"/>
                                        </p:tgtEl>
                                      </p:cBhvr>
                                    </p:animEffect>
                                  </p:childTnLst>
                                </p:cTn>
                              </p:par>
                              <p:par>
                                <p:cTn id="283" presetID="10" presetClass="entr" presetSubtype="0" fill="hold" grpId="0" nodeType="withEffect">
                                  <p:stCondLst>
                                    <p:cond delay="6100"/>
                                  </p:stCondLst>
                                  <p:childTnLst>
                                    <p:set>
                                      <p:cBhvr>
                                        <p:cTn id="284" dur="1" fill="hold">
                                          <p:stCondLst>
                                            <p:cond delay="0"/>
                                          </p:stCondLst>
                                        </p:cTn>
                                        <p:tgtEl>
                                          <p:spTgt spid="22"/>
                                        </p:tgtEl>
                                        <p:attrNameLst>
                                          <p:attrName>style.visibility</p:attrName>
                                        </p:attrNameLst>
                                      </p:cBhvr>
                                      <p:to>
                                        <p:strVal val="visible"/>
                                      </p:to>
                                    </p:set>
                                    <p:animEffect transition="in" filter="fade">
                                      <p:cBhvr>
                                        <p:cTn id="285" dur="500"/>
                                        <p:tgtEl>
                                          <p:spTgt spid="22"/>
                                        </p:tgtEl>
                                      </p:cBhvr>
                                    </p:animEffect>
                                  </p:childTnLst>
                                </p:cTn>
                              </p:par>
                              <p:par>
                                <p:cTn id="286" presetID="10" presetClass="entr" presetSubtype="0" fill="hold" grpId="0" nodeType="withEffect">
                                  <p:stCondLst>
                                    <p:cond delay="6200"/>
                                  </p:stCondLst>
                                  <p:childTnLst>
                                    <p:set>
                                      <p:cBhvr>
                                        <p:cTn id="287" dur="1" fill="hold">
                                          <p:stCondLst>
                                            <p:cond delay="0"/>
                                          </p:stCondLst>
                                        </p:cTn>
                                        <p:tgtEl>
                                          <p:spTgt spid="74"/>
                                        </p:tgtEl>
                                        <p:attrNameLst>
                                          <p:attrName>style.visibility</p:attrName>
                                        </p:attrNameLst>
                                      </p:cBhvr>
                                      <p:to>
                                        <p:strVal val="visible"/>
                                      </p:to>
                                    </p:set>
                                    <p:animEffect transition="in" filter="fade">
                                      <p:cBhvr>
                                        <p:cTn id="288" dur="500"/>
                                        <p:tgtEl>
                                          <p:spTgt spid="74"/>
                                        </p:tgtEl>
                                      </p:cBhvr>
                                    </p:animEffect>
                                  </p:childTnLst>
                                </p:cTn>
                              </p:par>
                              <p:par>
                                <p:cTn id="289" presetID="10" presetClass="entr" presetSubtype="0" fill="hold" grpId="0" nodeType="withEffect">
                                  <p:stCondLst>
                                    <p:cond delay="6200"/>
                                  </p:stCondLst>
                                  <p:childTnLst>
                                    <p:set>
                                      <p:cBhvr>
                                        <p:cTn id="290" dur="1" fill="hold">
                                          <p:stCondLst>
                                            <p:cond delay="0"/>
                                          </p:stCondLst>
                                        </p:cTn>
                                        <p:tgtEl>
                                          <p:spTgt spid="64"/>
                                        </p:tgtEl>
                                        <p:attrNameLst>
                                          <p:attrName>style.visibility</p:attrName>
                                        </p:attrNameLst>
                                      </p:cBhvr>
                                      <p:to>
                                        <p:strVal val="visible"/>
                                      </p:to>
                                    </p:set>
                                    <p:animEffect transition="in" filter="fade">
                                      <p:cBhvr>
                                        <p:cTn id="291" dur="500"/>
                                        <p:tgtEl>
                                          <p:spTgt spid="64"/>
                                        </p:tgtEl>
                                      </p:cBhvr>
                                    </p:animEffect>
                                  </p:childTnLst>
                                </p:cTn>
                              </p:par>
                              <p:par>
                                <p:cTn id="292" presetID="10" presetClass="entr" presetSubtype="0" fill="hold" grpId="0" nodeType="withEffect">
                                  <p:stCondLst>
                                    <p:cond delay="6300"/>
                                  </p:stCondLst>
                                  <p:childTnLst>
                                    <p:set>
                                      <p:cBhvr>
                                        <p:cTn id="293" dur="1" fill="hold">
                                          <p:stCondLst>
                                            <p:cond delay="0"/>
                                          </p:stCondLst>
                                        </p:cTn>
                                        <p:tgtEl>
                                          <p:spTgt spid="65"/>
                                        </p:tgtEl>
                                        <p:attrNameLst>
                                          <p:attrName>style.visibility</p:attrName>
                                        </p:attrNameLst>
                                      </p:cBhvr>
                                      <p:to>
                                        <p:strVal val="visible"/>
                                      </p:to>
                                    </p:set>
                                    <p:animEffect transition="in" filter="fade">
                                      <p:cBhvr>
                                        <p:cTn id="294" dur="500"/>
                                        <p:tgtEl>
                                          <p:spTgt spid="65"/>
                                        </p:tgtEl>
                                      </p:cBhvr>
                                    </p:animEffect>
                                  </p:childTnLst>
                                </p:cTn>
                              </p:par>
                              <p:par>
                                <p:cTn id="295" presetID="10" presetClass="entr" presetSubtype="0" fill="hold" grpId="0" nodeType="withEffect">
                                  <p:stCondLst>
                                    <p:cond delay="6300"/>
                                  </p:stCondLst>
                                  <p:childTnLst>
                                    <p:set>
                                      <p:cBhvr>
                                        <p:cTn id="296" dur="1" fill="hold">
                                          <p:stCondLst>
                                            <p:cond delay="0"/>
                                          </p:stCondLst>
                                        </p:cTn>
                                        <p:tgtEl>
                                          <p:spTgt spid="68"/>
                                        </p:tgtEl>
                                        <p:attrNameLst>
                                          <p:attrName>style.visibility</p:attrName>
                                        </p:attrNameLst>
                                      </p:cBhvr>
                                      <p:to>
                                        <p:strVal val="visible"/>
                                      </p:to>
                                    </p:set>
                                    <p:animEffect transition="in" filter="fade">
                                      <p:cBhvr>
                                        <p:cTn id="297" dur="500"/>
                                        <p:tgtEl>
                                          <p:spTgt spid="68"/>
                                        </p:tgtEl>
                                      </p:cBhvr>
                                    </p:animEffect>
                                  </p:childTnLst>
                                </p:cTn>
                              </p:par>
                              <p:par>
                                <p:cTn id="298" presetID="10" presetClass="entr" presetSubtype="0" fill="hold" grpId="0" nodeType="withEffect">
                                  <p:stCondLst>
                                    <p:cond delay="6400"/>
                                  </p:stCondLst>
                                  <p:childTnLst>
                                    <p:set>
                                      <p:cBhvr>
                                        <p:cTn id="299" dur="1" fill="hold">
                                          <p:stCondLst>
                                            <p:cond delay="0"/>
                                          </p:stCondLst>
                                        </p:cTn>
                                        <p:tgtEl>
                                          <p:spTgt spid="63"/>
                                        </p:tgtEl>
                                        <p:attrNameLst>
                                          <p:attrName>style.visibility</p:attrName>
                                        </p:attrNameLst>
                                      </p:cBhvr>
                                      <p:to>
                                        <p:strVal val="visible"/>
                                      </p:to>
                                    </p:set>
                                    <p:animEffect transition="in" filter="fade">
                                      <p:cBhvr>
                                        <p:cTn id="300" dur="500"/>
                                        <p:tgtEl>
                                          <p:spTgt spid="63"/>
                                        </p:tgtEl>
                                      </p:cBhvr>
                                    </p:animEffect>
                                  </p:childTnLst>
                                </p:cTn>
                              </p:par>
                              <p:par>
                                <p:cTn id="301" presetID="10" presetClass="entr" presetSubtype="0" fill="hold" grpId="0" nodeType="withEffect">
                                  <p:stCondLst>
                                    <p:cond delay="6600"/>
                                  </p:stCondLst>
                                  <p:childTnLst>
                                    <p:set>
                                      <p:cBhvr>
                                        <p:cTn id="302" dur="1" fill="hold">
                                          <p:stCondLst>
                                            <p:cond delay="0"/>
                                          </p:stCondLst>
                                        </p:cTn>
                                        <p:tgtEl>
                                          <p:spTgt spid="62"/>
                                        </p:tgtEl>
                                        <p:attrNameLst>
                                          <p:attrName>style.visibility</p:attrName>
                                        </p:attrNameLst>
                                      </p:cBhvr>
                                      <p:to>
                                        <p:strVal val="visible"/>
                                      </p:to>
                                    </p:set>
                                    <p:animEffect transition="in" filter="fade">
                                      <p:cBhvr>
                                        <p:cTn id="303" dur="500"/>
                                        <p:tgtEl>
                                          <p:spTgt spid="62"/>
                                        </p:tgtEl>
                                      </p:cBhvr>
                                    </p:animEffect>
                                  </p:childTnLst>
                                </p:cTn>
                              </p:par>
                              <p:par>
                                <p:cTn id="304" presetID="10" presetClass="entr" presetSubtype="0" fill="hold" grpId="0" nodeType="withEffect">
                                  <p:stCondLst>
                                    <p:cond delay="6500"/>
                                  </p:stCondLst>
                                  <p:childTnLst>
                                    <p:set>
                                      <p:cBhvr>
                                        <p:cTn id="305" dur="1" fill="hold">
                                          <p:stCondLst>
                                            <p:cond delay="0"/>
                                          </p:stCondLst>
                                        </p:cTn>
                                        <p:tgtEl>
                                          <p:spTgt spid="73"/>
                                        </p:tgtEl>
                                        <p:attrNameLst>
                                          <p:attrName>style.visibility</p:attrName>
                                        </p:attrNameLst>
                                      </p:cBhvr>
                                      <p:to>
                                        <p:strVal val="visible"/>
                                      </p:to>
                                    </p:set>
                                    <p:animEffect transition="in" filter="fade">
                                      <p:cBhvr>
                                        <p:cTn id="306" dur="500"/>
                                        <p:tgtEl>
                                          <p:spTgt spid="73"/>
                                        </p:tgtEl>
                                      </p:cBhvr>
                                    </p:animEffect>
                                  </p:childTnLst>
                                </p:cTn>
                              </p:par>
                              <p:par>
                                <p:cTn id="307" presetID="10" presetClass="entr" presetSubtype="0" fill="hold" grpId="0" nodeType="withEffect">
                                  <p:stCondLst>
                                    <p:cond delay="6500"/>
                                  </p:stCondLst>
                                  <p:childTnLst>
                                    <p:set>
                                      <p:cBhvr>
                                        <p:cTn id="308" dur="1" fill="hold">
                                          <p:stCondLst>
                                            <p:cond delay="0"/>
                                          </p:stCondLst>
                                        </p:cTn>
                                        <p:tgtEl>
                                          <p:spTgt spid="20"/>
                                        </p:tgtEl>
                                        <p:attrNameLst>
                                          <p:attrName>style.visibility</p:attrName>
                                        </p:attrNameLst>
                                      </p:cBhvr>
                                      <p:to>
                                        <p:strVal val="visible"/>
                                      </p:to>
                                    </p:set>
                                    <p:animEffect transition="in" filter="fade">
                                      <p:cBhvr>
                                        <p:cTn id="309" dur="500"/>
                                        <p:tgtEl>
                                          <p:spTgt spid="20"/>
                                        </p:tgtEl>
                                      </p:cBhvr>
                                    </p:animEffect>
                                  </p:childTnLst>
                                </p:cTn>
                              </p:par>
                              <p:par>
                                <p:cTn id="310" presetID="10" presetClass="entr" presetSubtype="0" fill="hold" grpId="0" nodeType="withEffect">
                                  <p:stCondLst>
                                    <p:cond delay="6600"/>
                                  </p:stCondLst>
                                  <p:childTnLst>
                                    <p:set>
                                      <p:cBhvr>
                                        <p:cTn id="311" dur="1" fill="hold">
                                          <p:stCondLst>
                                            <p:cond delay="0"/>
                                          </p:stCondLst>
                                        </p:cTn>
                                        <p:tgtEl>
                                          <p:spTgt spid="52"/>
                                        </p:tgtEl>
                                        <p:attrNameLst>
                                          <p:attrName>style.visibility</p:attrName>
                                        </p:attrNameLst>
                                      </p:cBhvr>
                                      <p:to>
                                        <p:strVal val="visible"/>
                                      </p:to>
                                    </p:set>
                                    <p:animEffect transition="in" filter="fade">
                                      <p:cBhvr>
                                        <p:cTn id="312" dur="500"/>
                                        <p:tgtEl>
                                          <p:spTgt spid="52"/>
                                        </p:tgtEl>
                                      </p:cBhvr>
                                    </p:animEffect>
                                  </p:childTnLst>
                                </p:cTn>
                              </p:par>
                              <p:par>
                                <p:cTn id="313" presetID="10" presetClass="entr" presetSubtype="0" fill="hold" grpId="0" nodeType="withEffect">
                                  <p:stCondLst>
                                    <p:cond delay="6700"/>
                                  </p:stCondLst>
                                  <p:childTnLst>
                                    <p:set>
                                      <p:cBhvr>
                                        <p:cTn id="314" dur="1" fill="hold">
                                          <p:stCondLst>
                                            <p:cond delay="0"/>
                                          </p:stCondLst>
                                        </p:cTn>
                                        <p:tgtEl>
                                          <p:spTgt spid="53"/>
                                        </p:tgtEl>
                                        <p:attrNameLst>
                                          <p:attrName>style.visibility</p:attrName>
                                        </p:attrNameLst>
                                      </p:cBhvr>
                                      <p:to>
                                        <p:strVal val="visible"/>
                                      </p:to>
                                    </p:set>
                                    <p:animEffect transition="in" filter="fade">
                                      <p:cBhvr>
                                        <p:cTn id="315" dur="500"/>
                                        <p:tgtEl>
                                          <p:spTgt spid="53"/>
                                        </p:tgtEl>
                                      </p:cBhvr>
                                    </p:animEffect>
                                  </p:childTnLst>
                                </p:cTn>
                              </p:par>
                              <p:par>
                                <p:cTn id="316" presetID="10" presetClass="entr" presetSubtype="0" fill="hold" grpId="0" nodeType="withEffect">
                                  <p:stCondLst>
                                    <p:cond delay="6800"/>
                                  </p:stCondLst>
                                  <p:childTnLst>
                                    <p:set>
                                      <p:cBhvr>
                                        <p:cTn id="317" dur="1" fill="hold">
                                          <p:stCondLst>
                                            <p:cond delay="0"/>
                                          </p:stCondLst>
                                        </p:cTn>
                                        <p:tgtEl>
                                          <p:spTgt spid="54"/>
                                        </p:tgtEl>
                                        <p:attrNameLst>
                                          <p:attrName>style.visibility</p:attrName>
                                        </p:attrNameLst>
                                      </p:cBhvr>
                                      <p:to>
                                        <p:strVal val="visible"/>
                                      </p:to>
                                    </p:set>
                                    <p:animEffect transition="in" filter="fade">
                                      <p:cBhvr>
                                        <p:cTn id="318" dur="500"/>
                                        <p:tgtEl>
                                          <p:spTgt spid="54"/>
                                        </p:tgtEl>
                                      </p:cBhvr>
                                    </p:animEffect>
                                  </p:childTnLst>
                                </p:cTn>
                              </p:par>
                              <p:par>
                                <p:cTn id="319" presetID="10" presetClass="entr" presetSubtype="0" fill="hold" grpId="0" nodeType="withEffect">
                                  <p:stCondLst>
                                    <p:cond delay="6900"/>
                                  </p:stCondLst>
                                  <p:childTnLst>
                                    <p:set>
                                      <p:cBhvr>
                                        <p:cTn id="320" dur="1" fill="hold">
                                          <p:stCondLst>
                                            <p:cond delay="0"/>
                                          </p:stCondLst>
                                        </p:cTn>
                                        <p:tgtEl>
                                          <p:spTgt spid="55"/>
                                        </p:tgtEl>
                                        <p:attrNameLst>
                                          <p:attrName>style.visibility</p:attrName>
                                        </p:attrNameLst>
                                      </p:cBhvr>
                                      <p:to>
                                        <p:strVal val="visible"/>
                                      </p:to>
                                    </p:set>
                                    <p:animEffect transition="in" filter="fade">
                                      <p:cBhvr>
                                        <p:cTn id="321" dur="500"/>
                                        <p:tgtEl>
                                          <p:spTgt spid="55"/>
                                        </p:tgtEl>
                                      </p:cBhvr>
                                    </p:animEffect>
                                  </p:childTnLst>
                                </p:cTn>
                              </p:par>
                              <p:par>
                                <p:cTn id="322" presetID="10" presetClass="entr" presetSubtype="0" fill="hold" grpId="0" nodeType="withEffect">
                                  <p:stCondLst>
                                    <p:cond delay="7000"/>
                                  </p:stCondLst>
                                  <p:childTnLst>
                                    <p:set>
                                      <p:cBhvr>
                                        <p:cTn id="323" dur="1" fill="hold">
                                          <p:stCondLst>
                                            <p:cond delay="0"/>
                                          </p:stCondLst>
                                        </p:cTn>
                                        <p:tgtEl>
                                          <p:spTgt spid="56"/>
                                        </p:tgtEl>
                                        <p:attrNameLst>
                                          <p:attrName>style.visibility</p:attrName>
                                        </p:attrNameLst>
                                      </p:cBhvr>
                                      <p:to>
                                        <p:strVal val="visible"/>
                                      </p:to>
                                    </p:set>
                                    <p:animEffect transition="in" filter="fade">
                                      <p:cBhvr>
                                        <p:cTn id="324" dur="500"/>
                                        <p:tgtEl>
                                          <p:spTgt spid="56"/>
                                        </p:tgtEl>
                                      </p:cBhvr>
                                    </p:animEffect>
                                  </p:childTnLst>
                                </p:cTn>
                              </p:par>
                              <p:par>
                                <p:cTn id="325" presetID="10" presetClass="entr" presetSubtype="0" fill="hold" grpId="0" nodeType="withEffect">
                                  <p:stCondLst>
                                    <p:cond delay="7100"/>
                                  </p:stCondLst>
                                  <p:childTnLst>
                                    <p:set>
                                      <p:cBhvr>
                                        <p:cTn id="326" dur="1" fill="hold">
                                          <p:stCondLst>
                                            <p:cond delay="0"/>
                                          </p:stCondLst>
                                        </p:cTn>
                                        <p:tgtEl>
                                          <p:spTgt spid="57"/>
                                        </p:tgtEl>
                                        <p:attrNameLst>
                                          <p:attrName>style.visibility</p:attrName>
                                        </p:attrNameLst>
                                      </p:cBhvr>
                                      <p:to>
                                        <p:strVal val="visible"/>
                                      </p:to>
                                    </p:set>
                                    <p:animEffect transition="in" filter="fade">
                                      <p:cBhvr>
                                        <p:cTn id="327" dur="500"/>
                                        <p:tgtEl>
                                          <p:spTgt spid="57"/>
                                        </p:tgtEl>
                                      </p:cBhvr>
                                    </p:animEffect>
                                  </p:childTnLst>
                                </p:cTn>
                              </p:par>
                              <p:par>
                                <p:cTn id="328" presetID="10" presetClass="entr" presetSubtype="0" fill="hold" grpId="0" nodeType="withEffect">
                                  <p:stCondLst>
                                    <p:cond delay="7200"/>
                                  </p:stCondLst>
                                  <p:childTnLst>
                                    <p:set>
                                      <p:cBhvr>
                                        <p:cTn id="329" dur="1" fill="hold">
                                          <p:stCondLst>
                                            <p:cond delay="0"/>
                                          </p:stCondLst>
                                        </p:cTn>
                                        <p:tgtEl>
                                          <p:spTgt spid="59"/>
                                        </p:tgtEl>
                                        <p:attrNameLst>
                                          <p:attrName>style.visibility</p:attrName>
                                        </p:attrNameLst>
                                      </p:cBhvr>
                                      <p:to>
                                        <p:strVal val="visible"/>
                                      </p:to>
                                    </p:set>
                                    <p:animEffect transition="in" filter="fade">
                                      <p:cBhvr>
                                        <p:cTn id="330" dur="500"/>
                                        <p:tgtEl>
                                          <p:spTgt spid="59"/>
                                        </p:tgtEl>
                                      </p:cBhvr>
                                    </p:animEffect>
                                  </p:childTnLst>
                                </p:cTn>
                              </p:par>
                              <p:par>
                                <p:cTn id="331" presetID="10" presetClass="entr" presetSubtype="0" fill="hold" grpId="0" nodeType="withEffect">
                                  <p:stCondLst>
                                    <p:cond delay="7300"/>
                                  </p:stCondLst>
                                  <p:childTnLst>
                                    <p:set>
                                      <p:cBhvr>
                                        <p:cTn id="332" dur="1" fill="hold">
                                          <p:stCondLst>
                                            <p:cond delay="0"/>
                                          </p:stCondLst>
                                        </p:cTn>
                                        <p:tgtEl>
                                          <p:spTgt spid="58"/>
                                        </p:tgtEl>
                                        <p:attrNameLst>
                                          <p:attrName>style.visibility</p:attrName>
                                        </p:attrNameLst>
                                      </p:cBhvr>
                                      <p:to>
                                        <p:strVal val="visible"/>
                                      </p:to>
                                    </p:set>
                                    <p:animEffect transition="in" filter="fade">
                                      <p:cBhvr>
                                        <p:cTn id="333" dur="500"/>
                                        <p:tgtEl>
                                          <p:spTgt spid="58"/>
                                        </p:tgtEl>
                                      </p:cBhvr>
                                    </p:animEffect>
                                  </p:childTnLst>
                                </p:cTn>
                              </p:par>
                              <p:par>
                                <p:cTn id="334" presetID="10" presetClass="entr" presetSubtype="0" fill="hold" grpId="0" nodeType="withEffect">
                                  <p:stCondLst>
                                    <p:cond delay="7400"/>
                                  </p:stCondLst>
                                  <p:childTnLst>
                                    <p:set>
                                      <p:cBhvr>
                                        <p:cTn id="335" dur="1" fill="hold">
                                          <p:stCondLst>
                                            <p:cond delay="0"/>
                                          </p:stCondLst>
                                        </p:cTn>
                                        <p:tgtEl>
                                          <p:spTgt spid="60"/>
                                        </p:tgtEl>
                                        <p:attrNameLst>
                                          <p:attrName>style.visibility</p:attrName>
                                        </p:attrNameLst>
                                      </p:cBhvr>
                                      <p:to>
                                        <p:strVal val="visible"/>
                                      </p:to>
                                    </p:set>
                                    <p:animEffect transition="in" filter="fade">
                                      <p:cBhvr>
                                        <p:cTn id="336" dur="500"/>
                                        <p:tgtEl>
                                          <p:spTgt spid="60"/>
                                        </p:tgtEl>
                                      </p:cBhvr>
                                    </p:animEffect>
                                  </p:childTnLst>
                                </p:cTn>
                              </p:par>
                              <p:par>
                                <p:cTn id="337" presetID="10" presetClass="entr" presetSubtype="0" fill="hold" grpId="0" nodeType="withEffect">
                                  <p:stCondLst>
                                    <p:cond delay="7500"/>
                                  </p:stCondLst>
                                  <p:childTnLst>
                                    <p:set>
                                      <p:cBhvr>
                                        <p:cTn id="338" dur="1" fill="hold">
                                          <p:stCondLst>
                                            <p:cond delay="0"/>
                                          </p:stCondLst>
                                        </p:cTn>
                                        <p:tgtEl>
                                          <p:spTgt spid="61"/>
                                        </p:tgtEl>
                                        <p:attrNameLst>
                                          <p:attrName>style.visibility</p:attrName>
                                        </p:attrNameLst>
                                      </p:cBhvr>
                                      <p:to>
                                        <p:strVal val="visible"/>
                                      </p:to>
                                    </p:set>
                                    <p:animEffect transition="in" filter="fade">
                                      <p:cBhvr>
                                        <p:cTn id="339" dur="500"/>
                                        <p:tgtEl>
                                          <p:spTgt spid="61"/>
                                        </p:tgtEl>
                                      </p:cBhvr>
                                    </p:animEffect>
                                  </p:childTnLst>
                                </p:cTn>
                              </p:par>
                              <p:par>
                                <p:cTn id="340" presetID="16" presetClass="entr" presetSubtype="21" fill="hold" grpId="0" nodeType="withEffect">
                                  <p:stCondLst>
                                    <p:cond delay="7700"/>
                                  </p:stCondLst>
                                  <p:childTnLst>
                                    <p:set>
                                      <p:cBhvr>
                                        <p:cTn id="341" dur="1" fill="hold">
                                          <p:stCondLst>
                                            <p:cond delay="0"/>
                                          </p:stCondLst>
                                        </p:cTn>
                                        <p:tgtEl>
                                          <p:spTgt spid="21"/>
                                        </p:tgtEl>
                                        <p:attrNameLst>
                                          <p:attrName>style.visibility</p:attrName>
                                        </p:attrNameLst>
                                      </p:cBhvr>
                                      <p:to>
                                        <p:strVal val="visible"/>
                                      </p:to>
                                    </p:set>
                                    <p:animEffect transition="in" filter="barn(inVertical)">
                                      <p:cBhvr>
                                        <p:cTn id="342" dur="500"/>
                                        <p:tgtEl>
                                          <p:spTgt spid="21"/>
                                        </p:tgtEl>
                                      </p:cBhvr>
                                    </p:animEffect>
                                  </p:childTnLst>
                                </p:cTn>
                              </p:par>
                              <p:par>
                                <p:cTn id="343" presetID="10" presetClass="entr" presetSubtype="0" fill="hold" nodeType="withEffect">
                                  <p:stCondLst>
                                    <p:cond delay="7700"/>
                                  </p:stCondLst>
                                  <p:childTnLst>
                                    <p:set>
                                      <p:cBhvr>
                                        <p:cTn id="344" dur="1" fill="hold">
                                          <p:stCondLst>
                                            <p:cond delay="0"/>
                                          </p:stCondLst>
                                        </p:cTn>
                                        <p:tgtEl>
                                          <p:spTgt spid="18"/>
                                        </p:tgtEl>
                                        <p:attrNameLst>
                                          <p:attrName>style.visibility</p:attrName>
                                        </p:attrNameLst>
                                      </p:cBhvr>
                                      <p:to>
                                        <p:strVal val="visible"/>
                                      </p:to>
                                    </p:set>
                                    <p:animEffect transition="in" filter="fade">
                                      <p:cBhvr>
                                        <p:cTn id="345"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animBg="1"/>
      <p:bldP spid="7" grpId="1" animBg="1"/>
      <p:bldP spid="7" grpId="2" animBg="1"/>
      <p:bldP spid="8" grpId="0" animBg="1"/>
      <p:bldP spid="8" grpId="1" animBg="1"/>
      <p:bldP spid="8" grpId="2"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P spid="13" grpId="3"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2" grpId="0" animBg="1"/>
      <p:bldP spid="2" grpId="1" animBg="1"/>
      <p:bldP spid="2" grpId="2" animBg="1"/>
      <p:bldP spid="26" grpId="0" animBg="1"/>
      <p:bldP spid="26" grpId="1" animBg="1"/>
      <p:bldP spid="26" grpId="2" animBg="1"/>
      <p:bldP spid="29" grpId="0" animBg="1"/>
      <p:bldP spid="29" grpId="1" animBg="1"/>
      <p:bldP spid="29" grpId="2" animBg="1"/>
      <p:bldP spid="30" grpId="0" animBg="1"/>
      <p:bldP spid="30" grpId="1" animBg="1"/>
      <p:bldP spid="30" grpId="2" animBg="1"/>
      <p:bldP spid="31" grpId="0" animBg="1"/>
      <p:bldP spid="31" grpId="1" animBg="1"/>
      <p:bldP spid="31" grpId="2" animBg="1"/>
      <p:bldP spid="32" grpId="0" animBg="1"/>
      <p:bldP spid="32" grpId="1" animBg="1"/>
      <p:bldP spid="32" grpId="2" animBg="1"/>
      <p:bldP spid="35" grpId="0" animBg="1"/>
      <p:bldP spid="35" grpId="1" animBg="1"/>
      <p:bldP spid="35" grpId="2" animBg="1"/>
      <p:bldP spid="36" grpId="0" animBg="1"/>
      <p:bldP spid="36" grpId="1" animBg="1"/>
      <p:bldP spid="36" grpId="2" animBg="1"/>
      <p:bldP spid="37" grpId="0" animBg="1"/>
      <p:bldP spid="37" grpId="1" animBg="1"/>
      <p:bldP spid="37" grpId="2" animBg="1"/>
      <p:bldP spid="38" grpId="0" animBg="1"/>
      <p:bldP spid="38" grpId="1" animBg="1"/>
      <p:bldP spid="38" grpId="2" animBg="1"/>
      <p:bldP spid="3" grpId="0" animBg="1"/>
      <p:bldP spid="3" grpId="1" animBg="1"/>
      <p:bldP spid="4" grpId="0" animBg="1"/>
      <p:bldP spid="4" grpId="1" animBg="1"/>
      <p:bldP spid="27" grpId="0" animBg="1"/>
      <p:bldP spid="27" grpId="1" animBg="1"/>
      <p:bldP spid="28" grpId="0" animBg="1"/>
      <p:bldP spid="28" grpId="1" animBg="1"/>
      <p:bldP spid="33" grpId="0" animBg="1"/>
      <p:bldP spid="33" grpId="1" animBg="1"/>
      <p:bldP spid="5" grpId="0" animBg="1"/>
      <p:bldP spid="5" grpId="1" animBg="1"/>
      <p:bldP spid="5" grpId="2" animBg="1"/>
      <p:bldP spid="34" grpId="0" animBg="1"/>
      <p:bldP spid="34" grpId="1" animBg="1"/>
      <p:bldP spid="34" grpId="2" animBg="1"/>
      <p:bldP spid="39" grpId="0" animBg="1"/>
      <p:bldP spid="40" grpId="0" animBg="1"/>
      <p:bldP spid="40" grpId="1" animBg="1"/>
      <p:bldP spid="40" grpId="2" animBg="1"/>
      <p:bldP spid="41" grpId="0" animBg="1"/>
      <p:bldP spid="41" grpId="1" animBg="1"/>
      <p:bldP spid="42" grpId="0" animBg="1"/>
      <p:bldP spid="42" grpId="1" animBg="1"/>
      <p:bldP spid="43" grpId="0" animBg="1"/>
      <p:bldP spid="44" grpId="0" animBg="1"/>
      <p:bldP spid="45" grpId="0" animBg="1"/>
      <p:bldP spid="45" grpId="1" animBg="1"/>
      <p:bldP spid="19" grpId="0" animBg="1"/>
      <p:bldP spid="19" grpId="1" animBg="1"/>
      <p:bldP spid="46" grpId="0" animBg="1"/>
      <p:bldP spid="46" grpId="1" animBg="1"/>
      <p:bldP spid="47" grpId="0" animBg="1"/>
      <p:bldP spid="47" grpId="1" animBg="1"/>
      <p:bldP spid="49" grpId="0" animBg="1"/>
      <p:bldP spid="50" grpId="0" animBg="1"/>
      <p:bldP spid="50" grpId="1" animBg="1"/>
      <p:bldP spid="51" grpId="0" animBg="1"/>
      <p:bldP spid="51" grpId="1" animBg="1"/>
      <p:bldP spid="20" grpId="0"/>
      <p:bldP spid="52" grpId="0"/>
      <p:bldP spid="53" grpId="0"/>
      <p:bldP spid="54" grpId="0"/>
      <p:bldP spid="55" grpId="0"/>
      <p:bldP spid="56" grpId="0"/>
      <p:bldP spid="57" grpId="0"/>
      <p:bldP spid="58" grpId="0"/>
      <p:bldP spid="59" grpId="0"/>
      <p:bldP spid="60" grpId="0"/>
      <p:bldP spid="61" grpId="0"/>
      <p:bldP spid="22" grpId="0" animBg="1"/>
      <p:bldP spid="62" grpId="0" animBg="1"/>
      <p:bldP spid="63" grpId="0" animBg="1"/>
      <p:bldP spid="64" grpId="0" animBg="1"/>
      <p:bldP spid="65" grpId="0" animBg="1"/>
      <p:bldP spid="66" grpId="0" animBg="1"/>
      <p:bldP spid="67" grpId="0" animBg="1"/>
      <p:bldP spid="68" grpId="0" animBg="1"/>
      <p:bldP spid="69" grpId="0" animBg="1"/>
      <p:bldP spid="23" grpId="0" animBg="1"/>
      <p:bldP spid="71" grpId="0" animBg="1"/>
      <p:bldP spid="73" grpId="0" animBg="1"/>
      <p:bldP spid="74" grpId="0" animBg="1"/>
    </p:bldLst>
  </p:timing>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6" name="Rectangle 5"/>
          <p:cNvSpPr/>
          <p:nvPr userDrawn="1"/>
        </p:nvSpPr>
        <p:spPr>
          <a:xfrm>
            <a:off x="-75006" y="0"/>
            <a:ext cx="9219005" cy="5143500"/>
          </a:xfrm>
          <a:prstGeom prst="rect">
            <a:avLst/>
          </a:prstGeom>
          <a:gradFill flip="none" rotWithShape="1">
            <a:gsLst>
              <a:gs pos="0">
                <a:srgbClr val="1F497D"/>
              </a:gs>
              <a:gs pos="50000">
                <a:srgbClr val="0C1B2E"/>
              </a:gs>
              <a:gs pos="100000">
                <a:srgbClr val="090C15"/>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hidden="1"/>
          <p:cNvSpPr/>
          <p:nvPr userDrawn="1"/>
        </p:nvSpPr>
        <p:spPr>
          <a:xfrm>
            <a:off x="1956028" y="2090690"/>
            <a:ext cx="4820523" cy="8929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8-Point Star 6"/>
          <p:cNvSpPr/>
          <p:nvPr userDrawn="1"/>
        </p:nvSpPr>
        <p:spPr>
          <a:xfrm>
            <a:off x="1960461" y="915535"/>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 name="8-Point Star 7"/>
          <p:cNvSpPr/>
          <p:nvPr userDrawn="1"/>
        </p:nvSpPr>
        <p:spPr>
          <a:xfrm>
            <a:off x="6722681" y="2946199"/>
            <a:ext cx="307240" cy="23043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8-Point Star 8"/>
          <p:cNvSpPr/>
          <p:nvPr userDrawn="1"/>
        </p:nvSpPr>
        <p:spPr>
          <a:xfrm>
            <a:off x="6069796" y="1361993"/>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 name="8-Point Star 9"/>
          <p:cNvSpPr/>
          <p:nvPr userDrawn="1"/>
        </p:nvSpPr>
        <p:spPr>
          <a:xfrm>
            <a:off x="4379976" y="3810312"/>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8-Point Star 10"/>
          <p:cNvSpPr/>
          <p:nvPr userDrawn="1"/>
        </p:nvSpPr>
        <p:spPr>
          <a:xfrm>
            <a:off x="1000336" y="3306246"/>
            <a:ext cx="96012" cy="7201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8-Point Star 11"/>
          <p:cNvSpPr/>
          <p:nvPr userDrawn="1"/>
        </p:nvSpPr>
        <p:spPr>
          <a:xfrm>
            <a:off x="7490781" y="4328780"/>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8-Point Star 12"/>
          <p:cNvSpPr/>
          <p:nvPr userDrawn="1"/>
        </p:nvSpPr>
        <p:spPr>
          <a:xfrm>
            <a:off x="2344511" y="4400788"/>
            <a:ext cx="307240" cy="21602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8-Point Star 13"/>
          <p:cNvSpPr/>
          <p:nvPr userDrawn="1"/>
        </p:nvSpPr>
        <p:spPr>
          <a:xfrm>
            <a:off x="8258881" y="1722040"/>
            <a:ext cx="96012" cy="7201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 name="8-Point Star 14"/>
          <p:cNvSpPr/>
          <p:nvPr userDrawn="1"/>
        </p:nvSpPr>
        <p:spPr>
          <a:xfrm>
            <a:off x="7265022" y="382666"/>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 name="8-Point Star 15"/>
          <p:cNvSpPr/>
          <p:nvPr userDrawn="1"/>
        </p:nvSpPr>
        <p:spPr>
          <a:xfrm>
            <a:off x="3189421" y="1909265"/>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8-Point Star 16"/>
          <p:cNvSpPr/>
          <p:nvPr userDrawn="1"/>
        </p:nvSpPr>
        <p:spPr>
          <a:xfrm>
            <a:off x="4840836" y="526685"/>
            <a:ext cx="268835" cy="201626"/>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8" name="Picture 44" hidden="1">
            <a:hlinkClick r:id="rId2"/>
          </p:cNvPr>
          <p:cNvPicPr>
            <a:picLocks noChangeAspect="1" noChangeArrowheads="1"/>
          </p:cNvPicPr>
          <p:nvPr userDrawn="1"/>
        </p:nvPicPr>
        <p:blipFill>
          <a:blip r:embed="rId3" cstate="print"/>
          <a:srcRect/>
          <a:stretch>
            <a:fillRect/>
          </a:stretch>
        </p:blipFill>
        <p:spPr bwMode="auto">
          <a:xfrm>
            <a:off x="2094877" y="2215856"/>
            <a:ext cx="4070930" cy="704743"/>
          </a:xfrm>
          <a:prstGeom prst="rect">
            <a:avLst/>
          </a:prstGeom>
          <a:noFill/>
          <a:ln w="9525">
            <a:noFill/>
            <a:miter lim="800000"/>
            <a:headEnd/>
            <a:tailEnd/>
          </a:ln>
          <a:effectLst/>
        </p:spPr>
      </p:pic>
      <p:sp>
        <p:nvSpPr>
          <p:cNvPr id="2" name="Diamond 1"/>
          <p:cNvSpPr/>
          <p:nvPr userDrawn="1"/>
        </p:nvSpPr>
        <p:spPr>
          <a:xfrm rot="21067614">
            <a:off x="2343220" y="2214971"/>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Diamond 1"/>
          <p:cNvSpPr/>
          <p:nvPr userDrawn="1"/>
        </p:nvSpPr>
        <p:spPr>
          <a:xfrm rot="19509517">
            <a:off x="2187469" y="229030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Diamond 1"/>
          <p:cNvSpPr/>
          <p:nvPr userDrawn="1"/>
        </p:nvSpPr>
        <p:spPr>
          <a:xfrm rot="17488843">
            <a:off x="2104854" y="2392335"/>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0" name="Diamond 1"/>
          <p:cNvSpPr/>
          <p:nvPr userDrawn="1"/>
        </p:nvSpPr>
        <p:spPr>
          <a:xfrm rot="15851965">
            <a:off x="2108851" y="2545923"/>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Diamond 1"/>
          <p:cNvSpPr/>
          <p:nvPr userDrawn="1"/>
        </p:nvSpPr>
        <p:spPr>
          <a:xfrm rot="14263334">
            <a:off x="2197824" y="2688639"/>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Diamond 1"/>
          <p:cNvSpPr/>
          <p:nvPr userDrawn="1"/>
        </p:nvSpPr>
        <p:spPr>
          <a:xfrm rot="11904310">
            <a:off x="2336495" y="2787836"/>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Diamond 1"/>
          <p:cNvSpPr/>
          <p:nvPr userDrawn="1"/>
        </p:nvSpPr>
        <p:spPr>
          <a:xfrm rot="10237614">
            <a:off x="2529977" y="27900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6" name="Diamond 1"/>
          <p:cNvSpPr/>
          <p:nvPr userDrawn="1"/>
        </p:nvSpPr>
        <p:spPr>
          <a:xfrm rot="8631799">
            <a:off x="2697549" y="2721903"/>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Diamond 1"/>
          <p:cNvSpPr/>
          <p:nvPr userDrawn="1"/>
        </p:nvSpPr>
        <p:spPr>
          <a:xfrm rot="1496748">
            <a:off x="2544219" y="22149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Diamond 1"/>
          <p:cNvSpPr/>
          <p:nvPr userDrawn="1"/>
        </p:nvSpPr>
        <p:spPr>
          <a:xfrm rot="2687096">
            <a:off x="2707155" y="227738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 name="10-Point Star 2"/>
          <p:cNvSpPr/>
          <p:nvPr userDrawn="1"/>
        </p:nvSpPr>
        <p:spPr>
          <a:xfrm>
            <a:off x="2268635" y="2356539"/>
            <a:ext cx="548640" cy="411480"/>
          </a:xfrm>
          <a:prstGeom prst="star1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Oval 3" hidden="1"/>
          <p:cNvSpPr/>
          <p:nvPr userDrawn="1"/>
        </p:nvSpPr>
        <p:spPr>
          <a:xfrm>
            <a:off x="1743288" y="1979653"/>
            <a:ext cx="1509684" cy="114863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Oval 26" hidden="1"/>
          <p:cNvSpPr/>
          <p:nvPr userDrawn="1"/>
        </p:nvSpPr>
        <p:spPr>
          <a:xfrm>
            <a:off x="1621445" y="1891321"/>
            <a:ext cx="1753372" cy="13252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Oval 27" hidden="1"/>
          <p:cNvSpPr/>
          <p:nvPr userDrawn="1"/>
        </p:nvSpPr>
        <p:spPr>
          <a:xfrm>
            <a:off x="1461213" y="1770207"/>
            <a:ext cx="2073836" cy="156752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3" name="Oval 32" hidden="1"/>
          <p:cNvSpPr/>
          <p:nvPr userDrawn="1"/>
        </p:nvSpPr>
        <p:spPr>
          <a:xfrm>
            <a:off x="1104299" y="1479076"/>
            <a:ext cx="2649945" cy="20029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8-Point Star 4"/>
          <p:cNvSpPr/>
          <p:nvPr userDrawn="1"/>
        </p:nvSpPr>
        <p:spPr>
          <a:xfrm>
            <a:off x="3817940" y="4285573"/>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846716" y="4285574"/>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8-Point Star 38"/>
          <p:cNvSpPr/>
          <p:nvPr userDrawn="1"/>
        </p:nvSpPr>
        <p:spPr>
          <a:xfrm>
            <a:off x="869270" y="267450"/>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8-Point Star 39"/>
          <p:cNvSpPr/>
          <p:nvPr userDrawn="1"/>
        </p:nvSpPr>
        <p:spPr>
          <a:xfrm>
            <a:off x="8105261" y="2623309"/>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8-Point Star 40"/>
          <p:cNvSpPr/>
          <p:nvPr userDrawn="1"/>
        </p:nvSpPr>
        <p:spPr>
          <a:xfrm>
            <a:off x="7682806" y="1059553"/>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8-Point Star 41"/>
          <p:cNvSpPr/>
          <p:nvPr userDrawn="1"/>
        </p:nvSpPr>
        <p:spPr>
          <a:xfrm>
            <a:off x="5493721" y="800319"/>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8-Point Star 42"/>
          <p:cNvSpPr/>
          <p:nvPr userDrawn="1"/>
        </p:nvSpPr>
        <p:spPr>
          <a:xfrm>
            <a:off x="1461196" y="1393958"/>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8-Point Star 43"/>
          <p:cNvSpPr/>
          <p:nvPr userDrawn="1"/>
        </p:nvSpPr>
        <p:spPr>
          <a:xfrm>
            <a:off x="3970172" y="397067"/>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413970" y="3464666"/>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 name="8-Point Star 18"/>
          <p:cNvSpPr/>
          <p:nvPr userDrawn="1"/>
        </p:nvSpPr>
        <p:spPr>
          <a:xfrm>
            <a:off x="9257410" y="4854136"/>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 name="8-Point Star 45"/>
          <p:cNvSpPr/>
          <p:nvPr userDrawn="1"/>
        </p:nvSpPr>
        <p:spPr>
          <a:xfrm>
            <a:off x="9411031" y="1246778"/>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8-Point Star 46"/>
          <p:cNvSpPr/>
          <p:nvPr userDrawn="1"/>
        </p:nvSpPr>
        <p:spPr>
          <a:xfrm>
            <a:off x="5416911" y="4808280"/>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6016804" y="4350470"/>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8-Point Star 49"/>
          <p:cNvSpPr/>
          <p:nvPr userDrawn="1"/>
        </p:nvSpPr>
        <p:spPr>
          <a:xfrm>
            <a:off x="9564651" y="526684"/>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8-Point Star 50"/>
          <p:cNvSpPr/>
          <p:nvPr userDrawn="1"/>
        </p:nvSpPr>
        <p:spPr>
          <a:xfrm>
            <a:off x="155425" y="2883452"/>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Box 19"/>
          <p:cNvSpPr txBox="1"/>
          <p:nvPr userDrawn="1"/>
        </p:nvSpPr>
        <p:spPr>
          <a:xfrm>
            <a:off x="2976877"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K</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2" name="TextBox 51"/>
          <p:cNvSpPr txBox="1"/>
          <p:nvPr userDrawn="1"/>
        </p:nvSpPr>
        <p:spPr>
          <a:xfrm>
            <a:off x="3341626"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H</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3" name="TextBox 52"/>
          <p:cNvSpPr txBox="1"/>
          <p:nvPr userDrawn="1"/>
        </p:nvSpPr>
        <p:spPr>
          <a:xfrm>
            <a:off x="3661768"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A</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4" name="TextBox 53"/>
          <p:cNvSpPr txBox="1"/>
          <p:nvPr userDrawn="1"/>
        </p:nvSpPr>
        <p:spPr>
          <a:xfrm>
            <a:off x="4066807" y="227635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M</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5" name="TextBox 54"/>
          <p:cNvSpPr txBox="1"/>
          <p:nvPr userDrawn="1"/>
        </p:nvSpPr>
        <p:spPr>
          <a:xfrm>
            <a:off x="4341872"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E</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6" name="TextBox 55"/>
          <p:cNvSpPr txBox="1"/>
          <p:nvPr userDrawn="1"/>
        </p:nvSpPr>
        <p:spPr>
          <a:xfrm>
            <a:off x="4701505"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N</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7" name="TextBox 56"/>
          <p:cNvSpPr txBox="1"/>
          <p:nvPr userDrawn="1"/>
        </p:nvSpPr>
        <p:spPr>
          <a:xfrm>
            <a:off x="4983572"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E</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8" name="TextBox 57"/>
          <p:cNvSpPr txBox="1"/>
          <p:nvPr userDrawn="1"/>
        </p:nvSpPr>
        <p:spPr>
          <a:xfrm>
            <a:off x="5213844" y="227434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I</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9" name="TextBox 58"/>
          <p:cNvSpPr txBox="1"/>
          <p:nvPr userDrawn="1"/>
        </p:nvSpPr>
        <p:spPr>
          <a:xfrm>
            <a:off x="5344864" y="227434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60" name="TextBox 59"/>
          <p:cNvSpPr txBox="1"/>
          <p:nvPr userDrawn="1"/>
        </p:nvSpPr>
        <p:spPr>
          <a:xfrm>
            <a:off x="5550877" y="227323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I</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61" name="TextBox 60"/>
          <p:cNvSpPr txBox="1"/>
          <p:nvPr userDrawn="1"/>
        </p:nvSpPr>
        <p:spPr>
          <a:xfrm>
            <a:off x="5887341" y="2271672"/>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R</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22" name="Rectangle 21"/>
          <p:cNvSpPr/>
          <p:nvPr userDrawn="1"/>
        </p:nvSpPr>
        <p:spPr>
          <a:xfrm>
            <a:off x="2653235" y="2546207"/>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a:off x="2930366" y="2503200"/>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a:off x="2931156" y="2571750"/>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a:off x="2838926" y="2589019"/>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2838926" y="2652675"/>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a:off x="2521517" y="2650391"/>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a:off x="2679389" y="2477876"/>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Rectangle 67"/>
          <p:cNvSpPr/>
          <p:nvPr userDrawn="1"/>
        </p:nvSpPr>
        <p:spPr>
          <a:xfrm>
            <a:off x="2630270" y="2617085"/>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Rectangle 68"/>
          <p:cNvSpPr/>
          <p:nvPr userDrawn="1"/>
        </p:nvSpPr>
        <p:spPr>
          <a:xfrm>
            <a:off x="2423593" y="2494678"/>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rot="2798738">
            <a:off x="2531349" y="2402837"/>
            <a:ext cx="6858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rot="2798738">
            <a:off x="2411610" y="2611776"/>
            <a:ext cx="6858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2931156" y="2405644"/>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2824998" y="2497031"/>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70" name="Picture 44">
            <a:hlinkClick r:id="rId2"/>
          </p:cNvPr>
          <p:cNvPicPr>
            <a:picLocks noChangeAspect="1" noChangeArrowheads="1"/>
          </p:cNvPicPr>
          <p:nvPr userDrawn="1"/>
        </p:nvPicPr>
        <p:blipFill rotWithShape="1">
          <a:blip r:embed="rId4" cstate="print">
            <a:extLst/>
          </a:blip>
          <a:srcRect l="22517" b="75901"/>
          <a:stretch/>
        </p:blipFill>
        <p:spPr bwMode="auto">
          <a:xfrm>
            <a:off x="3096568" y="2166215"/>
            <a:ext cx="3154274" cy="169831"/>
          </a:xfrm>
          <a:prstGeom prst="rect">
            <a:avLst/>
          </a:prstGeom>
          <a:noFill/>
          <a:ln w="9525">
            <a:noFill/>
            <a:miter lim="800000"/>
            <a:headEnd/>
            <a:tailEnd/>
          </a:ln>
          <a:effectLst/>
        </p:spPr>
      </p:pic>
    </p:spTree>
    <p:extLst>
      <p:ext uri="{BB962C8B-B14F-4D97-AF65-F5344CB8AC3E}">
        <p14:creationId xmlns:p14="http://schemas.microsoft.com/office/powerpoint/2010/main" val="1141746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2000"/>
                                        <p:tgtEl>
                                          <p:spTgt spid="13"/>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grpId="1"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000"/>
                                        <p:tgtEl>
                                          <p:spTgt spid="8"/>
                                        </p:tgtEl>
                                      </p:cBhvr>
                                    </p:animEffect>
                                  </p:childTnLst>
                                </p:cTn>
                              </p:par>
                            </p:childTnLst>
                          </p:cTn>
                        </p:par>
                        <p:par>
                          <p:cTn id="38" fill="hold">
                            <p:stCondLst>
                              <p:cond delay="2000"/>
                            </p:stCondLst>
                            <p:childTnLst>
                              <p:par>
                                <p:cTn id="39" presetID="42" presetClass="path" presetSubtype="0" accel="50000" decel="50000" fill="hold" grpId="0" nodeType="afterEffect">
                                  <p:stCondLst>
                                    <p:cond delay="800"/>
                                  </p:stCondLst>
                                  <p:childTnLst>
                                    <p:animMotion origin="layout" path="M 2.77778E-7 -1.54487E-6 L -0.21615 -0.25439 " pathEditMode="relative" rAng="0" ptsTypes="AA">
                                      <p:cBhvr>
                                        <p:cTn id="40" dur="2000" fill="hold"/>
                                        <p:tgtEl>
                                          <p:spTgt spid="10"/>
                                        </p:tgtEl>
                                        <p:attrNameLst>
                                          <p:attrName>ppt_x</p:attrName>
                                          <p:attrName>ppt_y</p:attrName>
                                        </p:attrNameLst>
                                      </p:cBhvr>
                                      <p:rCtr x="-10816" y="-12720"/>
                                    </p:animMotion>
                                  </p:childTnLst>
                                </p:cTn>
                              </p:par>
                              <p:par>
                                <p:cTn id="41" presetID="42" presetClass="path" presetSubtype="0" accel="50000" decel="50000" fill="hold" grpId="0" nodeType="withEffect">
                                  <p:stCondLst>
                                    <p:cond delay="800"/>
                                  </p:stCondLst>
                                  <p:childTnLst>
                                    <p:animMotion origin="layout" path="M -2.77778E-7 5.64292E-7 L -0.00417 -0.37627 " pathEditMode="relative" rAng="0" ptsTypes="AA">
                                      <p:cBhvr>
                                        <p:cTn id="42" dur="2000" fill="hold"/>
                                        <p:tgtEl>
                                          <p:spTgt spid="13"/>
                                        </p:tgtEl>
                                        <p:attrNameLst>
                                          <p:attrName>ppt_x</p:attrName>
                                          <p:attrName>ppt_y</p:attrName>
                                        </p:attrNameLst>
                                      </p:cBhvr>
                                      <p:rCtr x="-208" y="-18825"/>
                                    </p:animMotion>
                                  </p:childTnLst>
                                </p:cTn>
                              </p:par>
                              <p:par>
                                <p:cTn id="43" presetID="42" presetClass="path" presetSubtype="0" accel="50000" decel="50000" fill="hold" grpId="0" nodeType="withEffect">
                                  <p:stCondLst>
                                    <p:cond delay="800"/>
                                  </p:stCondLst>
                                  <p:childTnLst>
                                    <p:animMotion origin="layout" path="M -3.33333E-6 2.56244E-6 L 0.14601 -0.14408 " pathEditMode="relative" rAng="0" ptsTypes="AA">
                                      <p:cBhvr>
                                        <p:cTn id="44" dur="2000" fill="hold"/>
                                        <p:tgtEl>
                                          <p:spTgt spid="11"/>
                                        </p:tgtEl>
                                        <p:attrNameLst>
                                          <p:attrName>ppt_x</p:attrName>
                                          <p:attrName>ppt_y</p:attrName>
                                        </p:attrNameLst>
                                      </p:cBhvr>
                                      <p:rCtr x="7292" y="-7216"/>
                                    </p:animMotion>
                                  </p:childTnLst>
                                </p:cTn>
                              </p:par>
                              <p:par>
                                <p:cTn id="45" presetID="42" presetClass="path" presetSubtype="0" accel="50000" decel="50000" fill="hold" grpId="0" nodeType="withEffect">
                                  <p:stCondLst>
                                    <p:cond delay="800"/>
                                  </p:stCondLst>
                                  <p:childTnLst>
                                    <p:animMotion origin="layout" path="M -1.38889E-6 1.13784E-6 L -0.09861 0.12026 " pathEditMode="relative" rAng="0" ptsTypes="AA">
                                      <p:cBhvr>
                                        <p:cTn id="46" dur="2000" fill="hold"/>
                                        <p:tgtEl>
                                          <p:spTgt spid="16"/>
                                        </p:tgtEl>
                                        <p:attrNameLst>
                                          <p:attrName>ppt_x</p:attrName>
                                          <p:attrName>ppt_y</p:attrName>
                                        </p:attrNameLst>
                                      </p:cBhvr>
                                      <p:rCtr x="-4931" y="6013"/>
                                    </p:animMotion>
                                  </p:childTnLst>
                                </p:cTn>
                              </p:par>
                              <p:par>
                                <p:cTn id="47" presetID="42" presetClass="path" presetSubtype="0" accel="50000" decel="50000" fill="hold" grpId="0" nodeType="withEffect">
                                  <p:stCondLst>
                                    <p:cond delay="800"/>
                                  </p:stCondLst>
                                  <p:childTnLst>
                                    <p:animMotion origin="layout" path="M 3.61111E-6 -6.29047E-7 L 0.04409 0.30227 " pathEditMode="relative" rAng="0" ptsTypes="AA">
                                      <p:cBhvr>
                                        <p:cTn id="48" dur="2000" fill="hold"/>
                                        <p:tgtEl>
                                          <p:spTgt spid="7"/>
                                        </p:tgtEl>
                                        <p:attrNameLst>
                                          <p:attrName>ppt_x</p:attrName>
                                          <p:attrName>ppt_y</p:attrName>
                                        </p:attrNameLst>
                                      </p:cBhvr>
                                      <p:rCtr x="2205" y="15102"/>
                                    </p:animMotion>
                                  </p:childTnLst>
                                </p:cTn>
                              </p:par>
                              <p:par>
                                <p:cTn id="49" presetID="35" presetClass="path" presetSubtype="0" accel="50000" decel="50000" fill="hold" grpId="0" nodeType="withEffect">
                                  <p:stCondLst>
                                    <p:cond delay="1000"/>
                                  </p:stCondLst>
                                  <p:childTnLst>
                                    <p:animMotion origin="layout" path="M -2.22222E-6 -4.44444E-6 L -0.01927 -4.44444E-6 " pathEditMode="relative" rAng="0" ptsTypes="AA">
                                      <p:cBhvr>
                                        <p:cTn id="50" dur="5000" fill="hold"/>
                                        <p:tgtEl>
                                          <p:spTgt spid="39"/>
                                        </p:tgtEl>
                                        <p:attrNameLst>
                                          <p:attrName>ppt_x</p:attrName>
                                          <p:attrName>ppt_y</p:attrName>
                                        </p:attrNameLst>
                                      </p:cBhvr>
                                      <p:rCtr x="-972" y="0"/>
                                    </p:animMotion>
                                  </p:childTnLst>
                                </p:cTn>
                              </p:par>
                              <p:par>
                                <p:cTn id="51" presetID="35" presetClass="path" presetSubtype="0" accel="50000" decel="50000" fill="hold" grpId="1" nodeType="withEffect">
                                  <p:stCondLst>
                                    <p:cond delay="1000"/>
                                  </p:stCondLst>
                                  <p:childTnLst>
                                    <p:animMotion origin="layout" path="M -1.38889E-6 3.33333E-6 L -0.01684 3.33333E-6 " pathEditMode="relative" rAng="0" ptsTypes="AA">
                                      <p:cBhvr>
                                        <p:cTn id="52" dur="5000" fill="hold"/>
                                        <p:tgtEl>
                                          <p:spTgt spid="42"/>
                                        </p:tgtEl>
                                        <p:attrNameLst>
                                          <p:attrName>ppt_x</p:attrName>
                                          <p:attrName>ppt_y</p:attrName>
                                        </p:attrNameLst>
                                      </p:cBhvr>
                                      <p:rCtr x="-851" y="0"/>
                                    </p:animMotion>
                                  </p:childTnLst>
                                </p:cTn>
                              </p:par>
                              <p:par>
                                <p:cTn id="53" presetID="35" presetClass="path" presetSubtype="0" accel="50000" decel="50000" fill="hold" grpId="1" nodeType="withEffect">
                                  <p:stCondLst>
                                    <p:cond delay="1000"/>
                                  </p:stCondLst>
                                  <p:childTnLst>
                                    <p:animMotion origin="layout" path="M -4.72222E-6 1.23034E-6 L -0.02517 0.00277 " pathEditMode="relative" rAng="0" ptsTypes="AA">
                                      <p:cBhvr>
                                        <p:cTn id="54" dur="5000" fill="hold"/>
                                        <p:tgtEl>
                                          <p:spTgt spid="41"/>
                                        </p:tgtEl>
                                        <p:attrNameLst>
                                          <p:attrName>ppt_x</p:attrName>
                                          <p:attrName>ppt_y</p:attrName>
                                        </p:attrNameLst>
                                      </p:cBhvr>
                                      <p:rCtr x="-1267" y="139"/>
                                    </p:animMotion>
                                  </p:childTnLst>
                                </p:cTn>
                              </p:par>
                              <p:par>
                                <p:cTn id="55" presetID="35" presetClass="path" presetSubtype="0" accel="50000" decel="50000" fill="hold" grpId="2" nodeType="withEffect">
                                  <p:stCondLst>
                                    <p:cond delay="1000"/>
                                  </p:stCondLst>
                                  <p:childTnLst>
                                    <p:animMotion origin="layout" path="M -1.94444E-6 -2.79371E-6 L -0.02934 0.00139 " pathEditMode="relative" rAng="0" ptsTypes="AA">
                                      <p:cBhvr>
                                        <p:cTn id="56" dur="5000" fill="hold"/>
                                        <p:tgtEl>
                                          <p:spTgt spid="40"/>
                                        </p:tgtEl>
                                        <p:attrNameLst>
                                          <p:attrName>ppt_x</p:attrName>
                                          <p:attrName>ppt_y</p:attrName>
                                        </p:attrNameLst>
                                      </p:cBhvr>
                                      <p:rCtr x="-1476" y="69"/>
                                    </p:animMotion>
                                  </p:childTnLst>
                                </p:cTn>
                              </p:par>
                              <p:par>
                                <p:cTn id="57" presetID="35" presetClass="path" presetSubtype="0" accel="50000" decel="50000" fill="hold" grpId="1" nodeType="withEffect">
                                  <p:stCondLst>
                                    <p:cond delay="1000"/>
                                  </p:stCondLst>
                                  <p:childTnLst>
                                    <p:animMotion origin="layout" path="M -4.16667E-6 1.19334E-6 L -0.03333 1.19334E-6 " pathEditMode="relative" rAng="0" ptsTypes="AA">
                                      <p:cBhvr>
                                        <p:cTn id="58" dur="5000" fill="hold"/>
                                        <p:tgtEl>
                                          <p:spTgt spid="45"/>
                                        </p:tgtEl>
                                        <p:attrNameLst>
                                          <p:attrName>ppt_x</p:attrName>
                                          <p:attrName>ppt_y</p:attrName>
                                        </p:attrNameLst>
                                      </p:cBhvr>
                                      <p:rCtr x="-1667" y="0"/>
                                    </p:animMotion>
                                  </p:childTnLst>
                                </p:cTn>
                              </p:par>
                              <p:par>
                                <p:cTn id="59" presetID="35" presetClass="path" presetSubtype="0" accel="50000" decel="50000" fill="hold" grpId="2" nodeType="withEffect">
                                  <p:stCondLst>
                                    <p:cond delay="1000"/>
                                  </p:stCondLst>
                                  <p:childTnLst>
                                    <p:animMotion origin="layout" path="M -8.33333E-7 -2.0074E-6 L -0.03229 -0.00254 " pathEditMode="relative" rAng="0" ptsTypes="AA">
                                      <p:cBhvr>
                                        <p:cTn id="60" dur="5000" fill="hold"/>
                                        <p:tgtEl>
                                          <p:spTgt spid="5"/>
                                        </p:tgtEl>
                                        <p:attrNameLst>
                                          <p:attrName>ppt_x</p:attrName>
                                          <p:attrName>ppt_y</p:attrName>
                                        </p:attrNameLst>
                                      </p:cBhvr>
                                      <p:rCtr x="-1615" y="-139"/>
                                    </p:animMotion>
                                  </p:childTnLst>
                                </p:cTn>
                              </p:par>
                              <p:par>
                                <p:cTn id="61" presetID="35" presetClass="path" presetSubtype="0" accel="50000" decel="50000" fill="hold" grpId="2" nodeType="withEffect">
                                  <p:stCondLst>
                                    <p:cond delay="1000"/>
                                  </p:stCondLst>
                                  <p:childTnLst>
                                    <p:animMotion origin="layout" path="M 1.94444E-6 -2.0074E-6 L -0.06285 -2.0074E-6 " pathEditMode="relative" rAng="0" ptsTypes="AA">
                                      <p:cBhvr>
                                        <p:cTn id="62" dur="5000" fill="hold"/>
                                        <p:tgtEl>
                                          <p:spTgt spid="34"/>
                                        </p:tgtEl>
                                        <p:attrNameLst>
                                          <p:attrName>ppt_x</p:attrName>
                                          <p:attrName>ppt_y</p:attrName>
                                        </p:attrNameLst>
                                      </p:cBhvr>
                                      <p:rCtr x="-3142" y="0"/>
                                    </p:animMotion>
                                  </p:childTnLst>
                                </p:cTn>
                              </p:par>
                              <p:par>
                                <p:cTn id="63" presetID="35" presetClass="path" presetSubtype="0" accel="50000" decel="50000" fill="hold" grpId="0" nodeType="withEffect">
                                  <p:stCondLst>
                                    <p:cond delay="1000"/>
                                  </p:stCondLst>
                                  <p:childTnLst>
                                    <p:animMotion origin="layout" path="M 2.77778E-7 2.20167E-6 L -0.07552 2.20167E-6 " pathEditMode="relative" rAng="0" ptsTypes="AA">
                                      <p:cBhvr>
                                        <p:cTn id="64" dur="5000" fill="hold"/>
                                        <p:tgtEl>
                                          <p:spTgt spid="19"/>
                                        </p:tgtEl>
                                        <p:attrNameLst>
                                          <p:attrName>ppt_x</p:attrName>
                                          <p:attrName>ppt_y</p:attrName>
                                        </p:attrNameLst>
                                      </p:cBhvr>
                                      <p:rCtr x="-3785" y="0"/>
                                    </p:animMotion>
                                  </p:childTnLst>
                                </p:cTn>
                              </p:par>
                              <p:par>
                                <p:cTn id="65" presetID="35" presetClass="path" presetSubtype="0" accel="50000" decel="50000" fill="hold" grpId="0" nodeType="withEffect">
                                  <p:stCondLst>
                                    <p:cond delay="1000"/>
                                  </p:stCondLst>
                                  <p:childTnLst>
                                    <p:animMotion origin="layout" path="M -4.44444E-6 1.62812E-6 L -0.07569 -0.00208 " pathEditMode="relative" rAng="0" ptsTypes="AA">
                                      <p:cBhvr>
                                        <p:cTn id="66" dur="5000" fill="hold"/>
                                        <p:tgtEl>
                                          <p:spTgt spid="47"/>
                                        </p:tgtEl>
                                        <p:attrNameLst>
                                          <p:attrName>ppt_x</p:attrName>
                                          <p:attrName>ppt_y</p:attrName>
                                        </p:attrNameLst>
                                      </p:cBhvr>
                                      <p:rCtr x="-3785" y="-116"/>
                                    </p:animMotion>
                                  </p:childTnLst>
                                </p:cTn>
                              </p:par>
                              <p:par>
                                <p:cTn id="67" presetID="10" presetClass="entr" presetSubtype="0" fill="hold" grpId="1" nodeType="with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fade">
                                      <p:cBhvr>
                                        <p:cTn id="69" dur="5000"/>
                                        <p:tgtEl>
                                          <p:spTgt spid="51"/>
                                        </p:tgtEl>
                                      </p:cBhvr>
                                    </p:animEffect>
                                  </p:childTnLst>
                                </p:cTn>
                              </p:par>
                              <p:par>
                                <p:cTn id="70" presetID="35" presetClass="path" presetSubtype="0" accel="50000" decel="50000" fill="hold" grpId="0" nodeType="withEffect">
                                  <p:stCondLst>
                                    <p:cond delay="1000"/>
                                  </p:stCondLst>
                                  <p:childTnLst>
                                    <p:animMotion origin="layout" path="M -4.44444E-6 1.62812E-6 L -0.07569 -0.00208 " pathEditMode="relative" rAng="0" ptsTypes="AA">
                                      <p:cBhvr>
                                        <p:cTn id="71" dur="5000" fill="hold"/>
                                        <p:tgtEl>
                                          <p:spTgt spid="51"/>
                                        </p:tgtEl>
                                        <p:attrNameLst>
                                          <p:attrName>ppt_x</p:attrName>
                                          <p:attrName>ppt_y</p:attrName>
                                        </p:attrNameLst>
                                      </p:cBhvr>
                                      <p:rCtr x="-3785" y="-116"/>
                                    </p:animMotion>
                                  </p:childTnLst>
                                </p:cTn>
                              </p:par>
                              <p:par>
                                <p:cTn id="72" presetID="10" presetClass="entr" presetSubtype="0" fill="hold" grpId="1" nodeType="withEffect">
                                  <p:stCondLst>
                                    <p:cond delay="100"/>
                                  </p:stCondLst>
                                  <p:childTnLst>
                                    <p:set>
                                      <p:cBhvr>
                                        <p:cTn id="73" dur="1" fill="hold">
                                          <p:stCondLst>
                                            <p:cond delay="0"/>
                                          </p:stCondLst>
                                        </p:cTn>
                                        <p:tgtEl>
                                          <p:spTgt spid="47"/>
                                        </p:tgtEl>
                                        <p:attrNameLst>
                                          <p:attrName>style.visibility</p:attrName>
                                        </p:attrNameLst>
                                      </p:cBhvr>
                                      <p:to>
                                        <p:strVal val="visible"/>
                                      </p:to>
                                    </p:set>
                                    <p:animEffect transition="in" filter="fade">
                                      <p:cBhvr>
                                        <p:cTn id="74" dur="5000"/>
                                        <p:tgtEl>
                                          <p:spTgt spid="47"/>
                                        </p:tgtEl>
                                      </p:cBhvr>
                                    </p:animEffect>
                                  </p:childTnLst>
                                </p:cTn>
                              </p:par>
                              <p:par>
                                <p:cTn id="75" presetID="35" presetClass="path" presetSubtype="0" accel="50000" decel="50000" fill="hold" grpId="0" nodeType="withEffect">
                                  <p:stCondLst>
                                    <p:cond delay="1000"/>
                                  </p:stCondLst>
                                  <p:childTnLst>
                                    <p:animMotion origin="layout" path="M -2.77778E-7 -9.99075E-7 L -0.07552 -9.99075E-7 " pathEditMode="relative" rAng="0" ptsTypes="AA">
                                      <p:cBhvr>
                                        <p:cTn id="76" dur="5000" fill="hold"/>
                                        <p:tgtEl>
                                          <p:spTgt spid="50"/>
                                        </p:tgtEl>
                                        <p:attrNameLst>
                                          <p:attrName>ppt_x</p:attrName>
                                          <p:attrName>ppt_y</p:attrName>
                                        </p:attrNameLst>
                                      </p:cBhvr>
                                      <p:rCtr x="-3785" y="0"/>
                                    </p:animMotion>
                                  </p:childTnLst>
                                </p:cTn>
                              </p:par>
                              <p:par>
                                <p:cTn id="77" presetID="10" presetClass="entr" presetSubtype="0" fill="hold" grpId="1" nodeType="withEffect">
                                  <p:stCondLst>
                                    <p:cond delay="10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0"/>
                                        <p:tgtEl>
                                          <p:spTgt spid="50"/>
                                        </p:tgtEl>
                                      </p:cBhvr>
                                    </p:animEffect>
                                  </p:childTnLst>
                                </p:cTn>
                              </p:par>
                              <p:par>
                                <p:cTn id="80" presetID="35" presetClass="path" presetSubtype="0" accel="50000" decel="50000" fill="hold" grpId="0" nodeType="withEffect">
                                  <p:stCondLst>
                                    <p:cond delay="1000"/>
                                  </p:stCondLst>
                                  <p:childTnLst>
                                    <p:animMotion origin="layout" path="M -2.77778E-7 -1.71138E-6 L -0.01927 -1.71138E-6 " pathEditMode="relative" rAng="0" ptsTypes="AA">
                                      <p:cBhvr>
                                        <p:cTn id="81" dur="5000" fill="hold"/>
                                        <p:tgtEl>
                                          <p:spTgt spid="49"/>
                                        </p:tgtEl>
                                        <p:attrNameLst>
                                          <p:attrName>ppt_x</p:attrName>
                                          <p:attrName>ppt_y</p:attrName>
                                        </p:attrNameLst>
                                      </p:cBhvr>
                                      <p:rCtr x="-972" y="0"/>
                                    </p:animMotion>
                                  </p:childTnLst>
                                </p:cTn>
                              </p:par>
                              <p:par>
                                <p:cTn id="82" presetID="35" presetClass="path" presetSubtype="0" accel="50000" decel="50000" fill="hold" grpId="0" nodeType="withEffect">
                                  <p:stCondLst>
                                    <p:cond delay="1100"/>
                                  </p:stCondLst>
                                  <p:childTnLst>
                                    <p:animMotion origin="layout" path="M 3.61111E-6 -4.89362E-6 L -0.01927 -4.89362E-6 " pathEditMode="relative" rAng="0" ptsTypes="AA">
                                      <p:cBhvr>
                                        <p:cTn id="83" dur="5000" fill="hold"/>
                                        <p:tgtEl>
                                          <p:spTgt spid="43"/>
                                        </p:tgtEl>
                                        <p:attrNameLst>
                                          <p:attrName>ppt_x</p:attrName>
                                          <p:attrName>ppt_y</p:attrName>
                                        </p:attrNameLst>
                                      </p:cBhvr>
                                      <p:rCtr x="-972" y="0"/>
                                    </p:animMotion>
                                  </p:childTnLst>
                                </p:cTn>
                              </p:par>
                              <p:par>
                                <p:cTn id="84" presetID="10" presetClass="entr" presetSubtype="0" fill="hold" grpId="1" nodeType="withEffect">
                                  <p:stCondLst>
                                    <p:cond delay="1000"/>
                                  </p:stCondLst>
                                  <p:childTnLst>
                                    <p:set>
                                      <p:cBhvr>
                                        <p:cTn id="85" dur="1" fill="hold">
                                          <p:stCondLst>
                                            <p:cond delay="0"/>
                                          </p:stCondLst>
                                        </p:cTn>
                                        <p:tgtEl>
                                          <p:spTgt spid="19"/>
                                        </p:tgtEl>
                                        <p:attrNameLst>
                                          <p:attrName>style.visibility</p:attrName>
                                        </p:attrNameLst>
                                      </p:cBhvr>
                                      <p:to>
                                        <p:strVal val="visible"/>
                                      </p:to>
                                    </p:set>
                                    <p:animEffect transition="in" filter="fade">
                                      <p:cBhvr>
                                        <p:cTn id="86" dur="2000"/>
                                        <p:tgtEl>
                                          <p:spTgt spid="19"/>
                                        </p:tgtEl>
                                      </p:cBhvr>
                                    </p:animEffect>
                                  </p:childTnLst>
                                </p:cTn>
                              </p:par>
                              <p:par>
                                <p:cTn id="87" presetID="35" presetClass="path" presetSubtype="0" accel="50000" decel="50000" fill="hold" grpId="0" nodeType="withEffect">
                                  <p:stCondLst>
                                    <p:cond delay="1000"/>
                                  </p:stCondLst>
                                  <p:childTnLst>
                                    <p:animMotion origin="layout" path="M -4.72222E-6 -4.44444E-6 L -0.01388 -4.44444E-6 " pathEditMode="relative" rAng="0" ptsTypes="AA">
                                      <p:cBhvr>
                                        <p:cTn id="88" dur="5000" fill="hold"/>
                                        <p:tgtEl>
                                          <p:spTgt spid="44"/>
                                        </p:tgtEl>
                                        <p:attrNameLst>
                                          <p:attrName>ppt_x</p:attrName>
                                          <p:attrName>ppt_y</p:attrName>
                                        </p:attrNameLst>
                                      </p:cBhvr>
                                      <p:rCtr x="-694" y="0"/>
                                    </p:animMotion>
                                  </p:childTnLst>
                                </p:cTn>
                              </p:par>
                              <p:par>
                                <p:cTn id="89" presetID="35" presetClass="path" presetSubtype="0" accel="50000" decel="50000" fill="hold" grpId="0" nodeType="withEffect">
                                  <p:stCondLst>
                                    <p:cond delay="1000"/>
                                  </p:stCondLst>
                                  <p:childTnLst>
                                    <p:animMotion origin="layout" path="M 2.77778E-7 2.20167E-6 L -0.07552 2.20167E-6 " pathEditMode="relative" rAng="0" ptsTypes="AA">
                                      <p:cBhvr>
                                        <p:cTn id="90" dur="5000" fill="hold"/>
                                        <p:tgtEl>
                                          <p:spTgt spid="46"/>
                                        </p:tgtEl>
                                        <p:attrNameLst>
                                          <p:attrName>ppt_x</p:attrName>
                                          <p:attrName>ppt_y</p:attrName>
                                        </p:attrNameLst>
                                      </p:cBhvr>
                                      <p:rCtr x="-3785" y="0"/>
                                    </p:animMotion>
                                  </p:childTnLst>
                                </p:cTn>
                              </p:par>
                              <p:par>
                                <p:cTn id="91" presetID="10" presetClass="entr" presetSubtype="0" fill="hold" grpId="1" nodeType="withEffect">
                                  <p:stCondLst>
                                    <p:cond delay="1400"/>
                                  </p:stCondLst>
                                  <p:childTnLst>
                                    <p:set>
                                      <p:cBhvr>
                                        <p:cTn id="92" dur="1" fill="hold">
                                          <p:stCondLst>
                                            <p:cond delay="0"/>
                                          </p:stCondLst>
                                        </p:cTn>
                                        <p:tgtEl>
                                          <p:spTgt spid="46"/>
                                        </p:tgtEl>
                                        <p:attrNameLst>
                                          <p:attrName>style.visibility</p:attrName>
                                        </p:attrNameLst>
                                      </p:cBhvr>
                                      <p:to>
                                        <p:strVal val="visible"/>
                                      </p:to>
                                    </p:set>
                                    <p:animEffect transition="in" filter="fade">
                                      <p:cBhvr>
                                        <p:cTn id="93" dur="2000"/>
                                        <p:tgtEl>
                                          <p:spTgt spid="46"/>
                                        </p:tgtEl>
                                      </p:cBhvr>
                                    </p:animEffect>
                                  </p:childTnLst>
                                </p:cTn>
                              </p:par>
                              <p:par>
                                <p:cTn id="94" presetID="26" presetClass="emph" presetSubtype="0" fill="hold" grpId="1" nodeType="withEffect">
                                  <p:stCondLst>
                                    <p:cond delay="3700"/>
                                  </p:stCondLst>
                                  <p:childTnLst>
                                    <p:animEffect transition="out" filter="fade">
                                      <p:cBhvr>
                                        <p:cTn id="95" dur="3000" tmFilter="0, 0; .2, .5; .8, .5; 1, 0"/>
                                        <p:tgtEl>
                                          <p:spTgt spid="5"/>
                                        </p:tgtEl>
                                      </p:cBhvr>
                                    </p:animEffect>
                                    <p:animScale>
                                      <p:cBhvr>
                                        <p:cTn id="96" dur="1500" autoRev="1" fill="hold"/>
                                        <p:tgtEl>
                                          <p:spTgt spid="5"/>
                                        </p:tgtEl>
                                      </p:cBhvr>
                                      <p:by x="105000" y="105000"/>
                                    </p:animScale>
                                  </p:childTnLst>
                                </p:cTn>
                              </p:par>
                              <p:par>
                                <p:cTn id="97" presetID="26" presetClass="emph" presetSubtype="0" repeatCount="3000" fill="hold" grpId="0" nodeType="withEffect">
                                  <p:stCondLst>
                                    <p:cond delay="800"/>
                                  </p:stCondLst>
                                  <p:childTnLst>
                                    <p:animEffect transition="out" filter="fade">
                                      <p:cBhvr>
                                        <p:cTn id="98" dur="900" tmFilter="0, 0; .2, .5; .8, .5; 1, 0"/>
                                        <p:tgtEl>
                                          <p:spTgt spid="42"/>
                                        </p:tgtEl>
                                      </p:cBhvr>
                                    </p:animEffect>
                                    <p:animScale>
                                      <p:cBhvr>
                                        <p:cTn id="99" dur="450" autoRev="1" fill="hold"/>
                                        <p:tgtEl>
                                          <p:spTgt spid="42"/>
                                        </p:tgtEl>
                                      </p:cBhvr>
                                      <p:by x="105000" y="105000"/>
                                    </p:animScale>
                                  </p:childTnLst>
                                </p:cTn>
                              </p:par>
                              <p:par>
                                <p:cTn id="100" presetID="26" presetClass="emph" presetSubtype="0" repeatCount="3000" fill="hold" grpId="0" nodeType="withEffect">
                                  <p:stCondLst>
                                    <p:cond delay="4300"/>
                                  </p:stCondLst>
                                  <p:childTnLst>
                                    <p:animEffect transition="out" filter="fade">
                                      <p:cBhvr>
                                        <p:cTn id="101" dur="500" tmFilter="0, 0; .2, .5; .8, .5; 1, 0"/>
                                        <p:tgtEl>
                                          <p:spTgt spid="41"/>
                                        </p:tgtEl>
                                      </p:cBhvr>
                                    </p:animEffect>
                                    <p:animScale>
                                      <p:cBhvr>
                                        <p:cTn id="102" dur="250" autoRev="1" fill="hold"/>
                                        <p:tgtEl>
                                          <p:spTgt spid="41"/>
                                        </p:tgtEl>
                                      </p:cBhvr>
                                      <p:by x="105000" y="105000"/>
                                    </p:animScale>
                                  </p:childTnLst>
                                </p:cTn>
                              </p:par>
                              <p:par>
                                <p:cTn id="103" presetID="26" presetClass="emph" presetSubtype="0" repeatCount="3000" fill="hold" grpId="1" nodeType="withEffect">
                                  <p:stCondLst>
                                    <p:cond delay="1800"/>
                                  </p:stCondLst>
                                  <p:childTnLst>
                                    <p:animEffect transition="out" filter="fade">
                                      <p:cBhvr>
                                        <p:cTn id="104" dur="500" tmFilter="0, 0; .2, .5; .8, .5; 1, 0"/>
                                        <p:tgtEl>
                                          <p:spTgt spid="40"/>
                                        </p:tgtEl>
                                      </p:cBhvr>
                                    </p:animEffect>
                                    <p:animScale>
                                      <p:cBhvr>
                                        <p:cTn id="105" dur="250" autoRev="1" fill="hold"/>
                                        <p:tgtEl>
                                          <p:spTgt spid="40"/>
                                        </p:tgtEl>
                                      </p:cBhvr>
                                      <p:by x="105000" y="105000"/>
                                    </p:animScale>
                                  </p:childTnLst>
                                </p:cTn>
                              </p:par>
                              <p:par>
                                <p:cTn id="106" presetID="32" presetClass="emph" presetSubtype="0" repeatCount="2000" fill="hold" grpId="0" nodeType="withEffect">
                                  <p:stCondLst>
                                    <p:cond delay="3200"/>
                                  </p:stCondLst>
                                  <p:childTnLst>
                                    <p:animRot by="120000">
                                      <p:cBhvr>
                                        <p:cTn id="107" dur="100" fill="hold">
                                          <p:stCondLst>
                                            <p:cond delay="0"/>
                                          </p:stCondLst>
                                        </p:cTn>
                                        <p:tgtEl>
                                          <p:spTgt spid="45"/>
                                        </p:tgtEl>
                                        <p:attrNameLst>
                                          <p:attrName>r</p:attrName>
                                        </p:attrNameLst>
                                      </p:cBhvr>
                                    </p:animRot>
                                    <p:animRot by="-240000">
                                      <p:cBhvr>
                                        <p:cTn id="108" dur="200" fill="hold">
                                          <p:stCondLst>
                                            <p:cond delay="200"/>
                                          </p:stCondLst>
                                        </p:cTn>
                                        <p:tgtEl>
                                          <p:spTgt spid="45"/>
                                        </p:tgtEl>
                                        <p:attrNameLst>
                                          <p:attrName>r</p:attrName>
                                        </p:attrNameLst>
                                      </p:cBhvr>
                                    </p:animRot>
                                    <p:animRot by="240000">
                                      <p:cBhvr>
                                        <p:cTn id="109" dur="200" fill="hold">
                                          <p:stCondLst>
                                            <p:cond delay="400"/>
                                          </p:stCondLst>
                                        </p:cTn>
                                        <p:tgtEl>
                                          <p:spTgt spid="45"/>
                                        </p:tgtEl>
                                        <p:attrNameLst>
                                          <p:attrName>r</p:attrName>
                                        </p:attrNameLst>
                                      </p:cBhvr>
                                    </p:animRot>
                                    <p:animRot by="-240000">
                                      <p:cBhvr>
                                        <p:cTn id="110" dur="200" fill="hold">
                                          <p:stCondLst>
                                            <p:cond delay="600"/>
                                          </p:stCondLst>
                                        </p:cTn>
                                        <p:tgtEl>
                                          <p:spTgt spid="45"/>
                                        </p:tgtEl>
                                        <p:attrNameLst>
                                          <p:attrName>r</p:attrName>
                                        </p:attrNameLst>
                                      </p:cBhvr>
                                    </p:animRot>
                                    <p:animRot by="120000">
                                      <p:cBhvr>
                                        <p:cTn id="111" dur="200" fill="hold">
                                          <p:stCondLst>
                                            <p:cond delay="800"/>
                                          </p:stCondLst>
                                        </p:cTn>
                                        <p:tgtEl>
                                          <p:spTgt spid="45"/>
                                        </p:tgtEl>
                                        <p:attrNameLst>
                                          <p:attrName>r</p:attrName>
                                        </p:attrNameLst>
                                      </p:cBhvr>
                                    </p:animRot>
                                  </p:childTnLst>
                                </p:cTn>
                              </p:par>
                              <p:par>
                                <p:cTn id="112" presetID="26" presetClass="emph" presetSubtype="0" repeatCount="4000" fill="hold" grpId="1" nodeType="withEffect">
                                  <p:stCondLst>
                                    <p:cond delay="1000"/>
                                  </p:stCondLst>
                                  <p:childTnLst>
                                    <p:animEffect transition="out" filter="fade">
                                      <p:cBhvr>
                                        <p:cTn id="113" dur="1900" tmFilter="0, 0; .2, .5; .8, .5; 1, 0"/>
                                        <p:tgtEl>
                                          <p:spTgt spid="34"/>
                                        </p:tgtEl>
                                      </p:cBhvr>
                                    </p:animEffect>
                                    <p:animScale>
                                      <p:cBhvr>
                                        <p:cTn id="114" dur="950" autoRev="1" fill="hold"/>
                                        <p:tgtEl>
                                          <p:spTgt spid="34"/>
                                        </p:tgtEl>
                                      </p:cBhvr>
                                      <p:by x="105000" y="105000"/>
                                    </p:animScale>
                                  </p:childTnLst>
                                </p:cTn>
                              </p:par>
                              <p:par>
                                <p:cTn id="115" presetID="32" presetClass="emph" presetSubtype="0" repeatCount="5000" fill="hold" grpId="0" nodeType="withEffect">
                                  <p:stCondLst>
                                    <p:cond delay="1700"/>
                                  </p:stCondLst>
                                  <p:childTnLst>
                                    <p:animRot by="120000">
                                      <p:cBhvr>
                                        <p:cTn id="116" dur="100" fill="hold">
                                          <p:stCondLst>
                                            <p:cond delay="0"/>
                                          </p:stCondLst>
                                        </p:cTn>
                                        <p:tgtEl>
                                          <p:spTgt spid="34"/>
                                        </p:tgtEl>
                                        <p:attrNameLst>
                                          <p:attrName>r</p:attrName>
                                        </p:attrNameLst>
                                      </p:cBhvr>
                                    </p:animRot>
                                    <p:animRot by="-240000">
                                      <p:cBhvr>
                                        <p:cTn id="117" dur="200" fill="hold">
                                          <p:stCondLst>
                                            <p:cond delay="200"/>
                                          </p:stCondLst>
                                        </p:cTn>
                                        <p:tgtEl>
                                          <p:spTgt spid="34"/>
                                        </p:tgtEl>
                                        <p:attrNameLst>
                                          <p:attrName>r</p:attrName>
                                        </p:attrNameLst>
                                      </p:cBhvr>
                                    </p:animRot>
                                    <p:animRot by="240000">
                                      <p:cBhvr>
                                        <p:cTn id="118" dur="200" fill="hold">
                                          <p:stCondLst>
                                            <p:cond delay="400"/>
                                          </p:stCondLst>
                                        </p:cTn>
                                        <p:tgtEl>
                                          <p:spTgt spid="34"/>
                                        </p:tgtEl>
                                        <p:attrNameLst>
                                          <p:attrName>r</p:attrName>
                                        </p:attrNameLst>
                                      </p:cBhvr>
                                    </p:animRot>
                                    <p:animRot by="-240000">
                                      <p:cBhvr>
                                        <p:cTn id="119" dur="200" fill="hold">
                                          <p:stCondLst>
                                            <p:cond delay="600"/>
                                          </p:stCondLst>
                                        </p:cTn>
                                        <p:tgtEl>
                                          <p:spTgt spid="34"/>
                                        </p:tgtEl>
                                        <p:attrNameLst>
                                          <p:attrName>r</p:attrName>
                                        </p:attrNameLst>
                                      </p:cBhvr>
                                    </p:animRot>
                                    <p:animRot by="120000">
                                      <p:cBhvr>
                                        <p:cTn id="120" dur="200" fill="hold">
                                          <p:stCondLst>
                                            <p:cond delay="800"/>
                                          </p:stCondLst>
                                        </p:cTn>
                                        <p:tgtEl>
                                          <p:spTgt spid="34"/>
                                        </p:tgtEl>
                                        <p:attrNameLst>
                                          <p:attrName>r</p:attrName>
                                        </p:attrNameLst>
                                      </p:cBhvr>
                                    </p:animRot>
                                  </p:childTnLst>
                                </p:cTn>
                              </p:par>
                              <p:par>
                                <p:cTn id="121" presetID="32" presetClass="emph" presetSubtype="0" repeatCount="3000" fill="hold" grpId="0" nodeType="withEffect">
                                  <p:stCondLst>
                                    <p:cond delay="2800"/>
                                  </p:stCondLst>
                                  <p:childTnLst>
                                    <p:animRot by="120000">
                                      <p:cBhvr>
                                        <p:cTn id="122" dur="100" fill="hold">
                                          <p:stCondLst>
                                            <p:cond delay="0"/>
                                          </p:stCondLst>
                                        </p:cTn>
                                        <p:tgtEl>
                                          <p:spTgt spid="40"/>
                                        </p:tgtEl>
                                        <p:attrNameLst>
                                          <p:attrName>r</p:attrName>
                                        </p:attrNameLst>
                                      </p:cBhvr>
                                    </p:animRot>
                                    <p:animRot by="-240000">
                                      <p:cBhvr>
                                        <p:cTn id="123" dur="200" fill="hold">
                                          <p:stCondLst>
                                            <p:cond delay="200"/>
                                          </p:stCondLst>
                                        </p:cTn>
                                        <p:tgtEl>
                                          <p:spTgt spid="40"/>
                                        </p:tgtEl>
                                        <p:attrNameLst>
                                          <p:attrName>r</p:attrName>
                                        </p:attrNameLst>
                                      </p:cBhvr>
                                    </p:animRot>
                                    <p:animRot by="240000">
                                      <p:cBhvr>
                                        <p:cTn id="124" dur="200" fill="hold">
                                          <p:stCondLst>
                                            <p:cond delay="400"/>
                                          </p:stCondLst>
                                        </p:cTn>
                                        <p:tgtEl>
                                          <p:spTgt spid="40"/>
                                        </p:tgtEl>
                                        <p:attrNameLst>
                                          <p:attrName>r</p:attrName>
                                        </p:attrNameLst>
                                      </p:cBhvr>
                                    </p:animRot>
                                    <p:animRot by="-240000">
                                      <p:cBhvr>
                                        <p:cTn id="125" dur="200" fill="hold">
                                          <p:stCondLst>
                                            <p:cond delay="600"/>
                                          </p:stCondLst>
                                        </p:cTn>
                                        <p:tgtEl>
                                          <p:spTgt spid="40"/>
                                        </p:tgtEl>
                                        <p:attrNameLst>
                                          <p:attrName>r</p:attrName>
                                        </p:attrNameLst>
                                      </p:cBhvr>
                                    </p:animRot>
                                    <p:animRot by="120000">
                                      <p:cBhvr>
                                        <p:cTn id="126" dur="200" fill="hold">
                                          <p:stCondLst>
                                            <p:cond delay="800"/>
                                          </p:stCondLst>
                                        </p:cTn>
                                        <p:tgtEl>
                                          <p:spTgt spid="40"/>
                                        </p:tgtEl>
                                        <p:attrNameLst>
                                          <p:attrName>r</p:attrName>
                                        </p:attrNameLst>
                                      </p:cBhvr>
                                    </p:animRot>
                                  </p:childTnLst>
                                </p:cTn>
                              </p:par>
                              <p:par>
                                <p:cTn id="127" presetID="32" presetClass="emph" presetSubtype="0" repeatCount="3000" fill="hold" grpId="0" nodeType="withEffect">
                                  <p:stCondLst>
                                    <p:cond delay="4900"/>
                                  </p:stCondLst>
                                  <p:childTnLst>
                                    <p:animRot by="120000">
                                      <p:cBhvr>
                                        <p:cTn id="128" dur="100" fill="hold">
                                          <p:stCondLst>
                                            <p:cond delay="0"/>
                                          </p:stCondLst>
                                        </p:cTn>
                                        <p:tgtEl>
                                          <p:spTgt spid="5"/>
                                        </p:tgtEl>
                                        <p:attrNameLst>
                                          <p:attrName>r</p:attrName>
                                        </p:attrNameLst>
                                      </p:cBhvr>
                                    </p:animRot>
                                    <p:animRot by="-240000">
                                      <p:cBhvr>
                                        <p:cTn id="129" dur="200" fill="hold">
                                          <p:stCondLst>
                                            <p:cond delay="200"/>
                                          </p:stCondLst>
                                        </p:cTn>
                                        <p:tgtEl>
                                          <p:spTgt spid="5"/>
                                        </p:tgtEl>
                                        <p:attrNameLst>
                                          <p:attrName>r</p:attrName>
                                        </p:attrNameLst>
                                      </p:cBhvr>
                                    </p:animRot>
                                    <p:animRot by="240000">
                                      <p:cBhvr>
                                        <p:cTn id="130" dur="200" fill="hold">
                                          <p:stCondLst>
                                            <p:cond delay="400"/>
                                          </p:stCondLst>
                                        </p:cTn>
                                        <p:tgtEl>
                                          <p:spTgt spid="5"/>
                                        </p:tgtEl>
                                        <p:attrNameLst>
                                          <p:attrName>r</p:attrName>
                                        </p:attrNameLst>
                                      </p:cBhvr>
                                    </p:animRot>
                                    <p:animRot by="-240000">
                                      <p:cBhvr>
                                        <p:cTn id="131" dur="200" fill="hold">
                                          <p:stCondLst>
                                            <p:cond delay="600"/>
                                          </p:stCondLst>
                                        </p:cTn>
                                        <p:tgtEl>
                                          <p:spTgt spid="5"/>
                                        </p:tgtEl>
                                        <p:attrNameLst>
                                          <p:attrName>r</p:attrName>
                                        </p:attrNameLst>
                                      </p:cBhvr>
                                    </p:animRot>
                                    <p:animRot by="120000">
                                      <p:cBhvr>
                                        <p:cTn id="132" dur="200" fill="hold">
                                          <p:stCondLst>
                                            <p:cond delay="800"/>
                                          </p:stCondLst>
                                        </p:cTn>
                                        <p:tgtEl>
                                          <p:spTgt spid="5"/>
                                        </p:tgtEl>
                                        <p:attrNameLst>
                                          <p:attrName>r</p:attrName>
                                        </p:attrNameLst>
                                      </p:cBhvr>
                                    </p:animRot>
                                  </p:childTnLst>
                                </p:cTn>
                              </p:par>
                              <p:par>
                                <p:cTn id="133" presetID="42" presetClass="path" presetSubtype="0" accel="50000" decel="50000" fill="hold" grpId="0" nodeType="withEffect">
                                  <p:stCondLst>
                                    <p:cond delay="800"/>
                                  </p:stCondLst>
                                  <p:childTnLst>
                                    <p:animMotion origin="layout" path="M 2.77778E-6 2.10916E-6 L -0.27934 0.37766 " pathEditMode="relative" rAng="0" ptsTypes="AA">
                                      <p:cBhvr>
                                        <p:cTn id="134" dur="2000" fill="hold"/>
                                        <p:tgtEl>
                                          <p:spTgt spid="17"/>
                                        </p:tgtEl>
                                        <p:attrNameLst>
                                          <p:attrName>ppt_x</p:attrName>
                                          <p:attrName>ppt_y</p:attrName>
                                        </p:attrNameLst>
                                      </p:cBhvr>
                                      <p:rCtr x="-13976" y="18871"/>
                                    </p:animMotion>
                                  </p:childTnLst>
                                </p:cTn>
                              </p:par>
                              <p:par>
                                <p:cTn id="135" presetID="42" presetClass="path" presetSubtype="0" accel="50000" decel="50000" fill="hold" grpId="0" nodeType="withEffect">
                                  <p:stCondLst>
                                    <p:cond delay="800"/>
                                  </p:stCondLst>
                                  <p:childTnLst>
                                    <p:animMotion origin="layout" path="M -1.94444E-6 4.11656E-6 L -0.40521 0.22109 " pathEditMode="relative" rAng="0" ptsTypes="AA">
                                      <p:cBhvr>
                                        <p:cTn id="136" dur="2000" fill="hold"/>
                                        <p:tgtEl>
                                          <p:spTgt spid="9"/>
                                        </p:tgtEl>
                                        <p:attrNameLst>
                                          <p:attrName>ppt_x</p:attrName>
                                          <p:attrName>ppt_y</p:attrName>
                                        </p:attrNameLst>
                                      </p:cBhvr>
                                      <p:rCtr x="-20260" y="11055"/>
                                    </p:animMotion>
                                  </p:childTnLst>
                                </p:cTn>
                              </p:par>
                              <p:par>
                                <p:cTn id="137" presetID="42" presetClass="path" presetSubtype="0" accel="50000" decel="50000" fill="hold" grpId="0" nodeType="withEffect">
                                  <p:stCondLst>
                                    <p:cond delay="800"/>
                                  </p:stCondLst>
                                  <p:childTnLst>
                                    <p:animMotion origin="layout" path="M -1.11111E-6 -2.85846E-6 L -0.54427 0.41698 " pathEditMode="relative" rAng="0" ptsTypes="AA">
                                      <p:cBhvr>
                                        <p:cTn id="138" dur="2000" fill="hold"/>
                                        <p:tgtEl>
                                          <p:spTgt spid="15"/>
                                        </p:tgtEl>
                                        <p:attrNameLst>
                                          <p:attrName>ppt_x</p:attrName>
                                          <p:attrName>ppt_y</p:attrName>
                                        </p:attrNameLst>
                                      </p:cBhvr>
                                      <p:rCtr x="-27222" y="20837"/>
                                    </p:animMotion>
                                  </p:childTnLst>
                                </p:cTn>
                              </p:par>
                              <p:par>
                                <p:cTn id="139" presetID="42" presetClass="path" presetSubtype="0" accel="50000" decel="50000" fill="hold" grpId="0" nodeType="withEffect">
                                  <p:stCondLst>
                                    <p:cond delay="800"/>
                                  </p:stCondLst>
                                  <p:childTnLst>
                                    <p:animMotion origin="layout" path="M 2.77778E-7 -0.00046 L -0.48715 -0.10116 " pathEditMode="relative" rAng="0" ptsTypes="AA">
                                      <p:cBhvr>
                                        <p:cTn id="140" dur="2000" fill="hold"/>
                                        <p:tgtEl>
                                          <p:spTgt spid="8"/>
                                        </p:tgtEl>
                                        <p:attrNameLst>
                                          <p:attrName>ppt_x</p:attrName>
                                          <p:attrName>ppt_y</p:attrName>
                                        </p:attrNameLst>
                                      </p:cBhvr>
                                      <p:rCtr x="-24358" y="-5046"/>
                                    </p:animMotion>
                                  </p:childTnLst>
                                </p:cTn>
                              </p:par>
                              <p:par>
                                <p:cTn id="141" presetID="42" presetClass="path" presetSubtype="0" accel="50000" decel="50000" fill="hold" grpId="0" nodeType="withEffect">
                                  <p:stCondLst>
                                    <p:cond delay="800"/>
                                  </p:stCondLst>
                                  <p:childTnLst>
                                    <p:animMotion origin="layout" path="M -3.33333E-6 -6.01295E-7 L -0.64774 0.16374 " pathEditMode="relative" rAng="0" ptsTypes="AA">
                                      <p:cBhvr>
                                        <p:cTn id="142" dur="2000" fill="hold"/>
                                        <p:tgtEl>
                                          <p:spTgt spid="14"/>
                                        </p:tgtEl>
                                        <p:attrNameLst>
                                          <p:attrName>ppt_x</p:attrName>
                                          <p:attrName>ppt_y</p:attrName>
                                        </p:attrNameLst>
                                      </p:cBhvr>
                                      <p:rCtr x="-32396" y="8187"/>
                                    </p:animMotion>
                                  </p:childTnLst>
                                </p:cTn>
                              </p:par>
                              <p:par>
                                <p:cTn id="143" presetID="42" presetClass="path" presetSubtype="0" accel="50000" decel="50000" fill="hold" grpId="0" nodeType="withEffect">
                                  <p:stCondLst>
                                    <p:cond delay="800"/>
                                  </p:stCondLst>
                                  <p:childTnLst>
                                    <p:animMotion origin="layout" path="M 2.5E-6 -4.10731E-6 L -0.56077 -0.35522 " pathEditMode="relative" rAng="0" ptsTypes="AA">
                                      <p:cBhvr>
                                        <p:cTn id="144" dur="2000" fill="hold"/>
                                        <p:tgtEl>
                                          <p:spTgt spid="12"/>
                                        </p:tgtEl>
                                        <p:attrNameLst>
                                          <p:attrName>ppt_x</p:attrName>
                                          <p:attrName>ppt_y</p:attrName>
                                        </p:attrNameLst>
                                      </p:cBhvr>
                                      <p:rCtr x="-28038" y="-17761"/>
                                    </p:animMotion>
                                  </p:childTnLst>
                                </p:cTn>
                              </p:par>
                              <p:par>
                                <p:cTn id="145" presetID="1" presetClass="entr" presetSubtype="0" fill="hold" grpId="1" nodeType="withEffect">
                                  <p:stCondLst>
                                    <p:cond delay="2400"/>
                                  </p:stCondLst>
                                  <p:childTnLst>
                                    <p:set>
                                      <p:cBhvr>
                                        <p:cTn id="146" dur="1" fill="hold">
                                          <p:stCondLst>
                                            <p:cond delay="0"/>
                                          </p:stCondLst>
                                        </p:cTn>
                                        <p:tgtEl>
                                          <p:spTgt spid="3"/>
                                        </p:tgtEl>
                                        <p:attrNameLst>
                                          <p:attrName>style.visibility</p:attrName>
                                        </p:attrNameLst>
                                      </p:cBhvr>
                                      <p:to>
                                        <p:strVal val="visible"/>
                                      </p:to>
                                    </p:set>
                                  </p:childTnLst>
                                </p:cTn>
                              </p:par>
                              <p:par>
                                <p:cTn id="147" presetID="1" presetClass="emph" presetSubtype="2" fill="hold" nodeType="withEffect">
                                  <p:stCondLst>
                                    <p:cond delay="3300"/>
                                  </p:stCondLst>
                                  <p:childTnLst>
                                    <p:animClr clrSpc="rgb" dir="cw">
                                      <p:cBhvr>
                                        <p:cTn id="148" dur="2000" fill="hold"/>
                                        <p:tgtEl>
                                          <p:spTgt spid="3"/>
                                        </p:tgtEl>
                                        <p:attrNameLst>
                                          <p:attrName>fillcolor</p:attrName>
                                        </p:attrNameLst>
                                      </p:cBhvr>
                                      <p:to>
                                        <a:srgbClr val="938953"/>
                                      </p:to>
                                    </p:animClr>
                                    <p:set>
                                      <p:cBhvr>
                                        <p:cTn id="149" dur="2000" fill="hold"/>
                                        <p:tgtEl>
                                          <p:spTgt spid="3"/>
                                        </p:tgtEl>
                                        <p:attrNameLst>
                                          <p:attrName>fill.type</p:attrName>
                                        </p:attrNameLst>
                                      </p:cBhvr>
                                      <p:to>
                                        <p:strVal val="solid"/>
                                      </p:to>
                                    </p:set>
                                    <p:set>
                                      <p:cBhvr>
                                        <p:cTn id="150" dur="2000" fill="hold"/>
                                        <p:tgtEl>
                                          <p:spTgt spid="3"/>
                                        </p:tgtEl>
                                        <p:attrNameLst>
                                          <p:attrName>fill.on</p:attrName>
                                        </p:attrNameLst>
                                      </p:cBhvr>
                                      <p:to>
                                        <p:strVal val="true"/>
                                      </p:to>
                                    </p:set>
                                  </p:childTnLst>
                                </p:cTn>
                              </p:par>
                              <p:par>
                                <p:cTn id="151" presetID="8" presetClass="emph" presetSubtype="0" fill="hold" grpId="0" nodeType="withEffect">
                                  <p:stCondLst>
                                    <p:cond delay="2500"/>
                                  </p:stCondLst>
                                  <p:childTnLst>
                                    <p:animRot by="21600000">
                                      <p:cBhvr>
                                        <p:cTn id="152" dur="3000" fill="hold"/>
                                        <p:tgtEl>
                                          <p:spTgt spid="3"/>
                                        </p:tgtEl>
                                        <p:attrNameLst>
                                          <p:attrName>r</p:attrName>
                                        </p:attrNameLst>
                                      </p:cBhvr>
                                    </p:animRot>
                                  </p:childTnLst>
                                </p:cTn>
                              </p:par>
                              <p:par>
                                <p:cTn id="153" presetID="1" presetClass="entr" presetSubtype="0" fill="hold" grpId="0" nodeType="withEffect">
                                  <p:stCondLst>
                                    <p:cond delay="2500"/>
                                  </p:stCondLst>
                                  <p:childTnLst>
                                    <p:set>
                                      <p:cBhvr>
                                        <p:cTn id="154" dur="1" fill="hold">
                                          <p:stCondLst>
                                            <p:cond delay="0"/>
                                          </p:stCondLst>
                                        </p:cTn>
                                        <p:tgtEl>
                                          <p:spTgt spid="4"/>
                                        </p:tgtEl>
                                        <p:attrNameLst>
                                          <p:attrName>style.visibility</p:attrName>
                                        </p:attrNameLst>
                                      </p:cBhvr>
                                      <p:to>
                                        <p:strVal val="visible"/>
                                      </p:to>
                                    </p:set>
                                  </p:childTnLst>
                                </p:cTn>
                              </p:par>
                              <p:par>
                                <p:cTn id="155" presetID="1" presetClass="entr" presetSubtype="0" fill="hold" grpId="0" nodeType="withEffect">
                                  <p:stCondLst>
                                    <p:cond delay="3100"/>
                                  </p:stCondLst>
                                  <p:childTnLst>
                                    <p:set>
                                      <p:cBhvr>
                                        <p:cTn id="156" dur="1" fill="hold">
                                          <p:stCondLst>
                                            <p:cond delay="0"/>
                                          </p:stCondLst>
                                        </p:cTn>
                                        <p:tgtEl>
                                          <p:spTgt spid="27"/>
                                        </p:tgtEl>
                                        <p:attrNameLst>
                                          <p:attrName>style.visibility</p:attrName>
                                        </p:attrNameLst>
                                      </p:cBhvr>
                                      <p:to>
                                        <p:strVal val="visible"/>
                                      </p:to>
                                    </p:set>
                                  </p:childTnLst>
                                </p:cTn>
                              </p:par>
                              <p:par>
                                <p:cTn id="157" presetID="1" presetClass="entr" presetSubtype="0" fill="hold" grpId="0" nodeType="withEffect">
                                  <p:stCondLst>
                                    <p:cond delay="3400"/>
                                  </p:stCondLst>
                                  <p:childTnLst>
                                    <p:set>
                                      <p:cBhvr>
                                        <p:cTn id="158" dur="1" fill="hold">
                                          <p:stCondLst>
                                            <p:cond delay="0"/>
                                          </p:stCondLst>
                                        </p:cTn>
                                        <p:tgtEl>
                                          <p:spTgt spid="28"/>
                                        </p:tgtEl>
                                        <p:attrNameLst>
                                          <p:attrName>style.visibility</p:attrName>
                                        </p:attrNameLst>
                                      </p:cBhvr>
                                      <p:to>
                                        <p:strVal val="visible"/>
                                      </p:to>
                                    </p:set>
                                  </p:childTnLst>
                                </p:cTn>
                              </p:par>
                              <p:par>
                                <p:cTn id="159" presetID="1" presetClass="entr" presetSubtype="0" fill="hold" grpId="0" nodeType="withEffect">
                                  <p:stCondLst>
                                    <p:cond delay="3700"/>
                                  </p:stCondLst>
                                  <p:childTnLst>
                                    <p:set>
                                      <p:cBhvr>
                                        <p:cTn id="160" dur="1" fill="hold">
                                          <p:stCondLst>
                                            <p:cond delay="0"/>
                                          </p:stCondLst>
                                        </p:cTn>
                                        <p:tgtEl>
                                          <p:spTgt spid="33"/>
                                        </p:tgtEl>
                                        <p:attrNameLst>
                                          <p:attrName>style.visibility</p:attrName>
                                        </p:attrNameLst>
                                      </p:cBhvr>
                                      <p:to>
                                        <p:strVal val="visible"/>
                                      </p:to>
                                    </p:set>
                                  </p:childTnLst>
                                </p:cTn>
                              </p:par>
                              <p:par>
                                <p:cTn id="161" presetID="10" presetClass="exit" presetSubtype="0" fill="hold" grpId="1" nodeType="withEffect">
                                  <p:stCondLst>
                                    <p:cond delay="3900"/>
                                  </p:stCondLst>
                                  <p:childTnLst>
                                    <p:animEffect transition="out" filter="fade">
                                      <p:cBhvr>
                                        <p:cTn id="162" dur="500"/>
                                        <p:tgtEl>
                                          <p:spTgt spid="33"/>
                                        </p:tgtEl>
                                      </p:cBhvr>
                                    </p:animEffect>
                                    <p:set>
                                      <p:cBhvr>
                                        <p:cTn id="163" dur="1" fill="hold">
                                          <p:stCondLst>
                                            <p:cond delay="499"/>
                                          </p:stCondLst>
                                        </p:cTn>
                                        <p:tgtEl>
                                          <p:spTgt spid="33"/>
                                        </p:tgtEl>
                                        <p:attrNameLst>
                                          <p:attrName>style.visibility</p:attrName>
                                        </p:attrNameLst>
                                      </p:cBhvr>
                                      <p:to>
                                        <p:strVal val="hidden"/>
                                      </p:to>
                                    </p:set>
                                  </p:childTnLst>
                                </p:cTn>
                              </p:par>
                              <p:par>
                                <p:cTn id="164" presetID="10" presetClass="exit" presetSubtype="0" fill="hold" grpId="1" nodeType="withEffect">
                                  <p:stCondLst>
                                    <p:cond delay="4300"/>
                                  </p:stCondLst>
                                  <p:childTnLst>
                                    <p:animEffect transition="out" filter="fade">
                                      <p:cBhvr>
                                        <p:cTn id="165" dur="500"/>
                                        <p:tgtEl>
                                          <p:spTgt spid="28"/>
                                        </p:tgtEl>
                                      </p:cBhvr>
                                    </p:animEffect>
                                    <p:set>
                                      <p:cBhvr>
                                        <p:cTn id="166" dur="1" fill="hold">
                                          <p:stCondLst>
                                            <p:cond delay="499"/>
                                          </p:stCondLst>
                                        </p:cTn>
                                        <p:tgtEl>
                                          <p:spTgt spid="28"/>
                                        </p:tgtEl>
                                        <p:attrNameLst>
                                          <p:attrName>style.visibility</p:attrName>
                                        </p:attrNameLst>
                                      </p:cBhvr>
                                      <p:to>
                                        <p:strVal val="hidden"/>
                                      </p:to>
                                    </p:set>
                                  </p:childTnLst>
                                </p:cTn>
                              </p:par>
                              <p:par>
                                <p:cTn id="167" presetID="10" presetClass="exit" presetSubtype="0" fill="hold" grpId="1" nodeType="withEffect">
                                  <p:stCondLst>
                                    <p:cond delay="4500"/>
                                  </p:stCondLst>
                                  <p:childTnLst>
                                    <p:animEffect transition="out" filter="fade">
                                      <p:cBhvr>
                                        <p:cTn id="168" dur="500"/>
                                        <p:tgtEl>
                                          <p:spTgt spid="27"/>
                                        </p:tgtEl>
                                      </p:cBhvr>
                                    </p:animEffect>
                                    <p:set>
                                      <p:cBhvr>
                                        <p:cTn id="169" dur="1" fill="hold">
                                          <p:stCondLst>
                                            <p:cond delay="499"/>
                                          </p:stCondLst>
                                        </p:cTn>
                                        <p:tgtEl>
                                          <p:spTgt spid="27"/>
                                        </p:tgtEl>
                                        <p:attrNameLst>
                                          <p:attrName>style.visibility</p:attrName>
                                        </p:attrNameLst>
                                      </p:cBhvr>
                                      <p:to>
                                        <p:strVal val="hidden"/>
                                      </p:to>
                                    </p:set>
                                  </p:childTnLst>
                                </p:cTn>
                              </p:par>
                              <p:par>
                                <p:cTn id="170" presetID="10" presetClass="exit" presetSubtype="0" fill="hold" grpId="1" nodeType="withEffect">
                                  <p:stCondLst>
                                    <p:cond delay="4700"/>
                                  </p:stCondLst>
                                  <p:childTnLst>
                                    <p:animEffect transition="out" filter="fade">
                                      <p:cBhvr>
                                        <p:cTn id="171" dur="500"/>
                                        <p:tgtEl>
                                          <p:spTgt spid="4"/>
                                        </p:tgtEl>
                                      </p:cBhvr>
                                    </p:animEffect>
                                    <p:set>
                                      <p:cBhvr>
                                        <p:cTn id="172" dur="1" fill="hold">
                                          <p:stCondLst>
                                            <p:cond delay="499"/>
                                          </p:stCondLst>
                                        </p:cTn>
                                        <p:tgtEl>
                                          <p:spTgt spid="4"/>
                                        </p:tgtEl>
                                        <p:attrNameLst>
                                          <p:attrName>style.visibility</p:attrName>
                                        </p:attrNameLst>
                                      </p:cBhvr>
                                      <p:to>
                                        <p:strVal val="hidden"/>
                                      </p:to>
                                    </p:set>
                                  </p:childTnLst>
                                </p:cTn>
                              </p:par>
                              <p:par>
                                <p:cTn id="173" presetID="1" presetClass="entr" presetSubtype="0" fill="hold" grpId="0" nodeType="withEffect">
                                  <p:stCondLst>
                                    <p:cond delay="3200"/>
                                  </p:stCondLst>
                                  <p:childTnLst>
                                    <p:set>
                                      <p:cBhvr>
                                        <p:cTn id="174" dur="1" fill="hold">
                                          <p:stCondLst>
                                            <p:cond delay="0"/>
                                          </p:stCondLst>
                                        </p:cTn>
                                        <p:tgtEl>
                                          <p:spTgt spid="38"/>
                                        </p:tgtEl>
                                        <p:attrNameLst>
                                          <p:attrName>style.visibility</p:attrName>
                                        </p:attrNameLst>
                                      </p:cBhvr>
                                      <p:to>
                                        <p:strVal val="visible"/>
                                      </p:to>
                                    </p:set>
                                  </p:childTnLst>
                                </p:cTn>
                              </p:par>
                              <p:par>
                                <p:cTn id="175" presetID="1" presetClass="entr" presetSubtype="0" fill="hold" grpId="0" nodeType="withEffect">
                                  <p:stCondLst>
                                    <p:cond delay="3300"/>
                                  </p:stCondLst>
                                  <p:childTnLst>
                                    <p:set>
                                      <p:cBhvr>
                                        <p:cTn id="176" dur="1" fill="hold">
                                          <p:stCondLst>
                                            <p:cond delay="0"/>
                                          </p:stCondLst>
                                        </p:cTn>
                                        <p:tgtEl>
                                          <p:spTgt spid="37"/>
                                        </p:tgtEl>
                                        <p:attrNameLst>
                                          <p:attrName>style.visibility</p:attrName>
                                        </p:attrNameLst>
                                      </p:cBhvr>
                                      <p:to>
                                        <p:strVal val="visible"/>
                                      </p:to>
                                    </p:set>
                                  </p:childTnLst>
                                </p:cTn>
                              </p:par>
                              <p:par>
                                <p:cTn id="177" presetID="1" presetClass="entr" presetSubtype="0" fill="hold" grpId="0" nodeType="withEffect">
                                  <p:stCondLst>
                                    <p:cond delay="3400"/>
                                  </p:stCondLst>
                                  <p:childTnLst>
                                    <p:set>
                                      <p:cBhvr>
                                        <p:cTn id="178" dur="1" fill="hold">
                                          <p:stCondLst>
                                            <p:cond delay="0"/>
                                          </p:stCondLst>
                                        </p:cTn>
                                        <p:tgtEl>
                                          <p:spTgt spid="2"/>
                                        </p:tgtEl>
                                        <p:attrNameLst>
                                          <p:attrName>style.visibility</p:attrName>
                                        </p:attrNameLst>
                                      </p:cBhvr>
                                      <p:to>
                                        <p:strVal val="visible"/>
                                      </p:to>
                                    </p:set>
                                  </p:childTnLst>
                                </p:cTn>
                              </p:par>
                              <p:par>
                                <p:cTn id="179" presetID="1" presetClass="entr" presetSubtype="0" fill="hold" grpId="0" nodeType="withEffect">
                                  <p:stCondLst>
                                    <p:cond delay="3500"/>
                                  </p:stCondLst>
                                  <p:childTnLst>
                                    <p:set>
                                      <p:cBhvr>
                                        <p:cTn id="180" dur="1" fill="hold">
                                          <p:stCondLst>
                                            <p:cond delay="0"/>
                                          </p:stCondLst>
                                        </p:cTn>
                                        <p:tgtEl>
                                          <p:spTgt spid="26"/>
                                        </p:tgtEl>
                                        <p:attrNameLst>
                                          <p:attrName>style.visibility</p:attrName>
                                        </p:attrNameLst>
                                      </p:cBhvr>
                                      <p:to>
                                        <p:strVal val="visible"/>
                                      </p:to>
                                    </p:set>
                                  </p:childTnLst>
                                </p:cTn>
                              </p:par>
                              <p:par>
                                <p:cTn id="181" presetID="1" presetClass="entr" presetSubtype="0" fill="hold" grpId="0" nodeType="withEffect">
                                  <p:stCondLst>
                                    <p:cond delay="3600"/>
                                  </p:stCondLst>
                                  <p:childTnLst>
                                    <p:set>
                                      <p:cBhvr>
                                        <p:cTn id="182" dur="1" fill="hold">
                                          <p:stCondLst>
                                            <p:cond delay="0"/>
                                          </p:stCondLst>
                                        </p:cTn>
                                        <p:tgtEl>
                                          <p:spTgt spid="29"/>
                                        </p:tgtEl>
                                        <p:attrNameLst>
                                          <p:attrName>style.visibility</p:attrName>
                                        </p:attrNameLst>
                                      </p:cBhvr>
                                      <p:to>
                                        <p:strVal val="visible"/>
                                      </p:to>
                                    </p:set>
                                  </p:childTnLst>
                                </p:cTn>
                              </p:par>
                              <p:par>
                                <p:cTn id="183" presetID="1" presetClass="entr" presetSubtype="0" fill="hold" grpId="0" nodeType="withEffect">
                                  <p:stCondLst>
                                    <p:cond delay="3700"/>
                                  </p:stCondLst>
                                  <p:childTnLst>
                                    <p:set>
                                      <p:cBhvr>
                                        <p:cTn id="184" dur="1" fill="hold">
                                          <p:stCondLst>
                                            <p:cond delay="0"/>
                                          </p:stCondLst>
                                        </p:cTn>
                                        <p:tgtEl>
                                          <p:spTgt spid="30"/>
                                        </p:tgtEl>
                                        <p:attrNameLst>
                                          <p:attrName>style.visibility</p:attrName>
                                        </p:attrNameLst>
                                      </p:cBhvr>
                                      <p:to>
                                        <p:strVal val="visible"/>
                                      </p:to>
                                    </p:set>
                                  </p:childTnLst>
                                </p:cTn>
                              </p:par>
                              <p:par>
                                <p:cTn id="185" presetID="1" presetClass="entr" presetSubtype="0" fill="hold" grpId="0" nodeType="withEffect">
                                  <p:stCondLst>
                                    <p:cond delay="3800"/>
                                  </p:stCondLst>
                                  <p:childTnLst>
                                    <p:set>
                                      <p:cBhvr>
                                        <p:cTn id="186" dur="1" fill="hold">
                                          <p:stCondLst>
                                            <p:cond delay="0"/>
                                          </p:stCondLst>
                                        </p:cTn>
                                        <p:tgtEl>
                                          <p:spTgt spid="31"/>
                                        </p:tgtEl>
                                        <p:attrNameLst>
                                          <p:attrName>style.visibility</p:attrName>
                                        </p:attrNameLst>
                                      </p:cBhvr>
                                      <p:to>
                                        <p:strVal val="visible"/>
                                      </p:to>
                                    </p:set>
                                  </p:childTnLst>
                                </p:cTn>
                              </p:par>
                              <p:par>
                                <p:cTn id="187" presetID="1" presetClass="entr" presetSubtype="0" fill="hold" grpId="0" nodeType="withEffect">
                                  <p:stCondLst>
                                    <p:cond delay="3900"/>
                                  </p:stCondLst>
                                  <p:childTnLst>
                                    <p:set>
                                      <p:cBhvr>
                                        <p:cTn id="188" dur="1" fill="hold">
                                          <p:stCondLst>
                                            <p:cond delay="0"/>
                                          </p:stCondLst>
                                        </p:cTn>
                                        <p:tgtEl>
                                          <p:spTgt spid="32"/>
                                        </p:tgtEl>
                                        <p:attrNameLst>
                                          <p:attrName>style.visibility</p:attrName>
                                        </p:attrNameLst>
                                      </p:cBhvr>
                                      <p:to>
                                        <p:strVal val="visible"/>
                                      </p:to>
                                    </p:set>
                                  </p:childTnLst>
                                </p:cTn>
                              </p:par>
                              <p:par>
                                <p:cTn id="189" presetID="1" presetClass="entr" presetSubtype="0" fill="hold" grpId="0" nodeType="withEffect">
                                  <p:stCondLst>
                                    <p:cond delay="4000"/>
                                  </p:stCondLst>
                                  <p:childTnLst>
                                    <p:set>
                                      <p:cBhvr>
                                        <p:cTn id="190" dur="1" fill="hold">
                                          <p:stCondLst>
                                            <p:cond delay="0"/>
                                          </p:stCondLst>
                                        </p:cTn>
                                        <p:tgtEl>
                                          <p:spTgt spid="35"/>
                                        </p:tgtEl>
                                        <p:attrNameLst>
                                          <p:attrName>style.visibility</p:attrName>
                                        </p:attrNameLst>
                                      </p:cBhvr>
                                      <p:to>
                                        <p:strVal val="visible"/>
                                      </p:to>
                                    </p:set>
                                  </p:childTnLst>
                                </p:cTn>
                              </p:par>
                              <p:par>
                                <p:cTn id="191" presetID="1" presetClass="entr" presetSubtype="0" fill="hold" grpId="0" nodeType="withEffect">
                                  <p:stCondLst>
                                    <p:cond delay="4100"/>
                                  </p:stCondLst>
                                  <p:childTnLst>
                                    <p:set>
                                      <p:cBhvr>
                                        <p:cTn id="192" dur="1" fill="hold">
                                          <p:stCondLst>
                                            <p:cond delay="0"/>
                                          </p:stCondLst>
                                        </p:cTn>
                                        <p:tgtEl>
                                          <p:spTgt spid="36"/>
                                        </p:tgtEl>
                                        <p:attrNameLst>
                                          <p:attrName>style.visibility</p:attrName>
                                        </p:attrNameLst>
                                      </p:cBhvr>
                                      <p:to>
                                        <p:strVal val="visible"/>
                                      </p:to>
                                    </p:set>
                                  </p:childTnLst>
                                </p:cTn>
                              </p:par>
                              <p:par>
                                <p:cTn id="193" presetID="1" presetClass="entr" presetSubtype="0" fill="hold" grpId="2" nodeType="withEffect">
                                  <p:stCondLst>
                                    <p:cond delay="4500"/>
                                  </p:stCondLst>
                                  <p:childTnLst>
                                    <p:set>
                                      <p:cBhvr>
                                        <p:cTn id="194" dur="1" fill="hold">
                                          <p:stCondLst>
                                            <p:cond delay="0"/>
                                          </p:stCondLst>
                                        </p:cTn>
                                        <p:tgtEl>
                                          <p:spTgt spid="38"/>
                                        </p:tgtEl>
                                        <p:attrNameLst>
                                          <p:attrName>style.visibility</p:attrName>
                                        </p:attrNameLst>
                                      </p:cBhvr>
                                      <p:to>
                                        <p:strVal val="visible"/>
                                      </p:to>
                                    </p:set>
                                  </p:childTnLst>
                                </p:cTn>
                              </p:par>
                              <p:par>
                                <p:cTn id="195" presetID="1" presetClass="entr" presetSubtype="0" fill="hold" grpId="2" nodeType="withEffect">
                                  <p:stCondLst>
                                    <p:cond delay="4600"/>
                                  </p:stCondLst>
                                  <p:childTnLst>
                                    <p:set>
                                      <p:cBhvr>
                                        <p:cTn id="196" dur="1" fill="hold">
                                          <p:stCondLst>
                                            <p:cond delay="0"/>
                                          </p:stCondLst>
                                        </p:cTn>
                                        <p:tgtEl>
                                          <p:spTgt spid="37"/>
                                        </p:tgtEl>
                                        <p:attrNameLst>
                                          <p:attrName>style.visibility</p:attrName>
                                        </p:attrNameLst>
                                      </p:cBhvr>
                                      <p:to>
                                        <p:strVal val="visible"/>
                                      </p:to>
                                    </p:set>
                                  </p:childTnLst>
                                </p:cTn>
                              </p:par>
                              <p:par>
                                <p:cTn id="197" presetID="1" presetClass="entr" presetSubtype="0" fill="hold" grpId="2" nodeType="withEffect">
                                  <p:stCondLst>
                                    <p:cond delay="4700"/>
                                  </p:stCondLst>
                                  <p:childTnLst>
                                    <p:set>
                                      <p:cBhvr>
                                        <p:cTn id="198" dur="1" fill="hold">
                                          <p:stCondLst>
                                            <p:cond delay="0"/>
                                          </p:stCondLst>
                                        </p:cTn>
                                        <p:tgtEl>
                                          <p:spTgt spid="2"/>
                                        </p:tgtEl>
                                        <p:attrNameLst>
                                          <p:attrName>style.visibility</p:attrName>
                                        </p:attrNameLst>
                                      </p:cBhvr>
                                      <p:to>
                                        <p:strVal val="visible"/>
                                      </p:to>
                                    </p:set>
                                  </p:childTnLst>
                                </p:cTn>
                              </p:par>
                              <p:par>
                                <p:cTn id="199" presetID="1" presetClass="entr" presetSubtype="0" fill="hold" grpId="2" nodeType="withEffect">
                                  <p:stCondLst>
                                    <p:cond delay="4800"/>
                                  </p:stCondLst>
                                  <p:childTnLst>
                                    <p:set>
                                      <p:cBhvr>
                                        <p:cTn id="200" dur="1" fill="hold">
                                          <p:stCondLst>
                                            <p:cond delay="0"/>
                                          </p:stCondLst>
                                        </p:cTn>
                                        <p:tgtEl>
                                          <p:spTgt spid="26"/>
                                        </p:tgtEl>
                                        <p:attrNameLst>
                                          <p:attrName>style.visibility</p:attrName>
                                        </p:attrNameLst>
                                      </p:cBhvr>
                                      <p:to>
                                        <p:strVal val="visible"/>
                                      </p:to>
                                    </p:set>
                                  </p:childTnLst>
                                </p:cTn>
                              </p:par>
                              <p:par>
                                <p:cTn id="201" presetID="1" presetClass="entr" presetSubtype="0" fill="hold" grpId="2" nodeType="withEffect">
                                  <p:stCondLst>
                                    <p:cond delay="4900"/>
                                  </p:stCondLst>
                                  <p:childTnLst>
                                    <p:set>
                                      <p:cBhvr>
                                        <p:cTn id="202" dur="1" fill="hold">
                                          <p:stCondLst>
                                            <p:cond delay="0"/>
                                          </p:stCondLst>
                                        </p:cTn>
                                        <p:tgtEl>
                                          <p:spTgt spid="29"/>
                                        </p:tgtEl>
                                        <p:attrNameLst>
                                          <p:attrName>style.visibility</p:attrName>
                                        </p:attrNameLst>
                                      </p:cBhvr>
                                      <p:to>
                                        <p:strVal val="visible"/>
                                      </p:to>
                                    </p:set>
                                  </p:childTnLst>
                                </p:cTn>
                              </p:par>
                              <p:par>
                                <p:cTn id="203" presetID="1" presetClass="entr" presetSubtype="0" fill="hold" grpId="2" nodeType="withEffect">
                                  <p:stCondLst>
                                    <p:cond delay="5000"/>
                                  </p:stCondLst>
                                  <p:childTnLst>
                                    <p:set>
                                      <p:cBhvr>
                                        <p:cTn id="204" dur="1" fill="hold">
                                          <p:stCondLst>
                                            <p:cond delay="0"/>
                                          </p:stCondLst>
                                        </p:cTn>
                                        <p:tgtEl>
                                          <p:spTgt spid="30"/>
                                        </p:tgtEl>
                                        <p:attrNameLst>
                                          <p:attrName>style.visibility</p:attrName>
                                        </p:attrNameLst>
                                      </p:cBhvr>
                                      <p:to>
                                        <p:strVal val="visible"/>
                                      </p:to>
                                    </p:set>
                                  </p:childTnLst>
                                </p:cTn>
                              </p:par>
                              <p:par>
                                <p:cTn id="205" presetID="1" presetClass="entr" presetSubtype="0" fill="hold" grpId="2" nodeType="withEffect">
                                  <p:stCondLst>
                                    <p:cond delay="5100"/>
                                  </p:stCondLst>
                                  <p:childTnLst>
                                    <p:set>
                                      <p:cBhvr>
                                        <p:cTn id="206" dur="1" fill="hold">
                                          <p:stCondLst>
                                            <p:cond delay="0"/>
                                          </p:stCondLst>
                                        </p:cTn>
                                        <p:tgtEl>
                                          <p:spTgt spid="31"/>
                                        </p:tgtEl>
                                        <p:attrNameLst>
                                          <p:attrName>style.visibility</p:attrName>
                                        </p:attrNameLst>
                                      </p:cBhvr>
                                      <p:to>
                                        <p:strVal val="visible"/>
                                      </p:to>
                                    </p:set>
                                  </p:childTnLst>
                                </p:cTn>
                              </p:par>
                              <p:par>
                                <p:cTn id="207" presetID="1" presetClass="entr" presetSubtype="0" fill="hold" grpId="2" nodeType="withEffect">
                                  <p:stCondLst>
                                    <p:cond delay="5200"/>
                                  </p:stCondLst>
                                  <p:childTnLst>
                                    <p:set>
                                      <p:cBhvr>
                                        <p:cTn id="208" dur="1" fill="hold">
                                          <p:stCondLst>
                                            <p:cond delay="0"/>
                                          </p:stCondLst>
                                        </p:cTn>
                                        <p:tgtEl>
                                          <p:spTgt spid="32"/>
                                        </p:tgtEl>
                                        <p:attrNameLst>
                                          <p:attrName>style.visibility</p:attrName>
                                        </p:attrNameLst>
                                      </p:cBhvr>
                                      <p:to>
                                        <p:strVal val="visible"/>
                                      </p:to>
                                    </p:set>
                                  </p:childTnLst>
                                </p:cTn>
                              </p:par>
                              <p:par>
                                <p:cTn id="209" presetID="1" presetClass="entr" presetSubtype="0" fill="hold" grpId="2" nodeType="withEffect">
                                  <p:stCondLst>
                                    <p:cond delay="5300"/>
                                  </p:stCondLst>
                                  <p:childTnLst>
                                    <p:set>
                                      <p:cBhvr>
                                        <p:cTn id="210" dur="1" fill="hold">
                                          <p:stCondLst>
                                            <p:cond delay="0"/>
                                          </p:stCondLst>
                                        </p:cTn>
                                        <p:tgtEl>
                                          <p:spTgt spid="35"/>
                                        </p:tgtEl>
                                        <p:attrNameLst>
                                          <p:attrName>style.visibility</p:attrName>
                                        </p:attrNameLst>
                                      </p:cBhvr>
                                      <p:to>
                                        <p:strVal val="visible"/>
                                      </p:to>
                                    </p:set>
                                  </p:childTnLst>
                                </p:cTn>
                              </p:par>
                              <p:par>
                                <p:cTn id="211" presetID="1" presetClass="entr" presetSubtype="0" fill="hold" grpId="2" nodeType="withEffect">
                                  <p:stCondLst>
                                    <p:cond delay="5400"/>
                                  </p:stCondLst>
                                  <p:childTnLst>
                                    <p:set>
                                      <p:cBhvr>
                                        <p:cTn id="212" dur="1" fill="hold">
                                          <p:stCondLst>
                                            <p:cond delay="0"/>
                                          </p:stCondLst>
                                        </p:cTn>
                                        <p:tgtEl>
                                          <p:spTgt spid="36"/>
                                        </p:tgtEl>
                                        <p:attrNameLst>
                                          <p:attrName>style.visibility</p:attrName>
                                        </p:attrNameLst>
                                      </p:cBhvr>
                                      <p:to>
                                        <p:strVal val="visible"/>
                                      </p:to>
                                    </p:set>
                                  </p:childTnLst>
                                </p:cTn>
                              </p:par>
                              <p:par>
                                <p:cTn id="213" presetID="1" presetClass="exit" presetSubtype="0" fill="hold" grpId="1" nodeType="withEffect">
                                  <p:stCondLst>
                                    <p:cond delay="3600"/>
                                  </p:stCondLst>
                                  <p:childTnLst>
                                    <p:set>
                                      <p:cBhvr>
                                        <p:cTn id="214" dur="1" fill="hold">
                                          <p:stCondLst>
                                            <p:cond delay="0"/>
                                          </p:stCondLst>
                                        </p:cTn>
                                        <p:tgtEl>
                                          <p:spTgt spid="38"/>
                                        </p:tgtEl>
                                        <p:attrNameLst>
                                          <p:attrName>style.visibility</p:attrName>
                                        </p:attrNameLst>
                                      </p:cBhvr>
                                      <p:to>
                                        <p:strVal val="hidden"/>
                                      </p:to>
                                    </p:set>
                                  </p:childTnLst>
                                </p:cTn>
                              </p:par>
                              <p:par>
                                <p:cTn id="215" presetID="1" presetClass="exit" presetSubtype="0" fill="hold" grpId="1" nodeType="withEffect">
                                  <p:stCondLst>
                                    <p:cond delay="3700"/>
                                  </p:stCondLst>
                                  <p:childTnLst>
                                    <p:set>
                                      <p:cBhvr>
                                        <p:cTn id="216" dur="1" fill="hold">
                                          <p:stCondLst>
                                            <p:cond delay="0"/>
                                          </p:stCondLst>
                                        </p:cTn>
                                        <p:tgtEl>
                                          <p:spTgt spid="37"/>
                                        </p:tgtEl>
                                        <p:attrNameLst>
                                          <p:attrName>style.visibility</p:attrName>
                                        </p:attrNameLst>
                                      </p:cBhvr>
                                      <p:to>
                                        <p:strVal val="hidden"/>
                                      </p:to>
                                    </p:set>
                                  </p:childTnLst>
                                </p:cTn>
                              </p:par>
                              <p:par>
                                <p:cTn id="217" presetID="1" presetClass="exit" presetSubtype="0" fill="hold" grpId="1" nodeType="withEffect">
                                  <p:stCondLst>
                                    <p:cond delay="3800"/>
                                  </p:stCondLst>
                                  <p:childTnLst>
                                    <p:set>
                                      <p:cBhvr>
                                        <p:cTn id="218" dur="1" fill="hold">
                                          <p:stCondLst>
                                            <p:cond delay="0"/>
                                          </p:stCondLst>
                                        </p:cTn>
                                        <p:tgtEl>
                                          <p:spTgt spid="2"/>
                                        </p:tgtEl>
                                        <p:attrNameLst>
                                          <p:attrName>style.visibility</p:attrName>
                                        </p:attrNameLst>
                                      </p:cBhvr>
                                      <p:to>
                                        <p:strVal val="hidden"/>
                                      </p:to>
                                    </p:set>
                                  </p:childTnLst>
                                </p:cTn>
                              </p:par>
                              <p:par>
                                <p:cTn id="219" presetID="1" presetClass="exit" presetSubtype="0" fill="hold" grpId="1" nodeType="withEffect">
                                  <p:stCondLst>
                                    <p:cond delay="3900"/>
                                  </p:stCondLst>
                                  <p:childTnLst>
                                    <p:set>
                                      <p:cBhvr>
                                        <p:cTn id="220" dur="1" fill="hold">
                                          <p:stCondLst>
                                            <p:cond delay="0"/>
                                          </p:stCondLst>
                                        </p:cTn>
                                        <p:tgtEl>
                                          <p:spTgt spid="26"/>
                                        </p:tgtEl>
                                        <p:attrNameLst>
                                          <p:attrName>style.visibility</p:attrName>
                                        </p:attrNameLst>
                                      </p:cBhvr>
                                      <p:to>
                                        <p:strVal val="hidden"/>
                                      </p:to>
                                    </p:set>
                                  </p:childTnLst>
                                </p:cTn>
                              </p:par>
                              <p:par>
                                <p:cTn id="221" presetID="1" presetClass="exit" presetSubtype="0" fill="hold" grpId="1" nodeType="withEffect">
                                  <p:stCondLst>
                                    <p:cond delay="4000"/>
                                  </p:stCondLst>
                                  <p:childTnLst>
                                    <p:set>
                                      <p:cBhvr>
                                        <p:cTn id="222" dur="1" fill="hold">
                                          <p:stCondLst>
                                            <p:cond delay="0"/>
                                          </p:stCondLst>
                                        </p:cTn>
                                        <p:tgtEl>
                                          <p:spTgt spid="29"/>
                                        </p:tgtEl>
                                        <p:attrNameLst>
                                          <p:attrName>style.visibility</p:attrName>
                                        </p:attrNameLst>
                                      </p:cBhvr>
                                      <p:to>
                                        <p:strVal val="hidden"/>
                                      </p:to>
                                    </p:set>
                                  </p:childTnLst>
                                </p:cTn>
                              </p:par>
                              <p:par>
                                <p:cTn id="223" presetID="1" presetClass="exit" presetSubtype="0" fill="hold" grpId="1" nodeType="withEffect">
                                  <p:stCondLst>
                                    <p:cond delay="4100"/>
                                  </p:stCondLst>
                                  <p:childTnLst>
                                    <p:set>
                                      <p:cBhvr>
                                        <p:cTn id="224" dur="1" fill="hold">
                                          <p:stCondLst>
                                            <p:cond delay="0"/>
                                          </p:stCondLst>
                                        </p:cTn>
                                        <p:tgtEl>
                                          <p:spTgt spid="30"/>
                                        </p:tgtEl>
                                        <p:attrNameLst>
                                          <p:attrName>style.visibility</p:attrName>
                                        </p:attrNameLst>
                                      </p:cBhvr>
                                      <p:to>
                                        <p:strVal val="hidden"/>
                                      </p:to>
                                    </p:set>
                                  </p:childTnLst>
                                </p:cTn>
                              </p:par>
                              <p:par>
                                <p:cTn id="225" presetID="1" presetClass="exit" presetSubtype="0" fill="hold" grpId="1" nodeType="withEffect">
                                  <p:stCondLst>
                                    <p:cond delay="4200"/>
                                  </p:stCondLst>
                                  <p:childTnLst>
                                    <p:set>
                                      <p:cBhvr>
                                        <p:cTn id="226" dur="1" fill="hold">
                                          <p:stCondLst>
                                            <p:cond delay="0"/>
                                          </p:stCondLst>
                                        </p:cTn>
                                        <p:tgtEl>
                                          <p:spTgt spid="31"/>
                                        </p:tgtEl>
                                        <p:attrNameLst>
                                          <p:attrName>style.visibility</p:attrName>
                                        </p:attrNameLst>
                                      </p:cBhvr>
                                      <p:to>
                                        <p:strVal val="hidden"/>
                                      </p:to>
                                    </p:set>
                                  </p:childTnLst>
                                </p:cTn>
                              </p:par>
                              <p:par>
                                <p:cTn id="227" presetID="1" presetClass="exit" presetSubtype="0" fill="hold" grpId="1" nodeType="withEffect">
                                  <p:stCondLst>
                                    <p:cond delay="4300"/>
                                  </p:stCondLst>
                                  <p:childTnLst>
                                    <p:set>
                                      <p:cBhvr>
                                        <p:cTn id="228" dur="1" fill="hold">
                                          <p:stCondLst>
                                            <p:cond delay="0"/>
                                          </p:stCondLst>
                                        </p:cTn>
                                        <p:tgtEl>
                                          <p:spTgt spid="32"/>
                                        </p:tgtEl>
                                        <p:attrNameLst>
                                          <p:attrName>style.visibility</p:attrName>
                                        </p:attrNameLst>
                                      </p:cBhvr>
                                      <p:to>
                                        <p:strVal val="hidden"/>
                                      </p:to>
                                    </p:set>
                                  </p:childTnLst>
                                </p:cTn>
                              </p:par>
                              <p:par>
                                <p:cTn id="229" presetID="1" presetClass="exit" presetSubtype="0" fill="hold" grpId="1" nodeType="withEffect">
                                  <p:stCondLst>
                                    <p:cond delay="4400"/>
                                  </p:stCondLst>
                                  <p:childTnLst>
                                    <p:set>
                                      <p:cBhvr>
                                        <p:cTn id="230" dur="1" fill="hold">
                                          <p:stCondLst>
                                            <p:cond delay="0"/>
                                          </p:stCondLst>
                                        </p:cTn>
                                        <p:tgtEl>
                                          <p:spTgt spid="35"/>
                                        </p:tgtEl>
                                        <p:attrNameLst>
                                          <p:attrName>style.visibility</p:attrName>
                                        </p:attrNameLst>
                                      </p:cBhvr>
                                      <p:to>
                                        <p:strVal val="hidden"/>
                                      </p:to>
                                    </p:set>
                                  </p:childTnLst>
                                </p:cTn>
                              </p:par>
                              <p:par>
                                <p:cTn id="231" presetID="1" presetClass="exit" presetSubtype="0" fill="hold" grpId="1" nodeType="withEffect">
                                  <p:stCondLst>
                                    <p:cond delay="4500"/>
                                  </p:stCondLst>
                                  <p:childTnLst>
                                    <p:set>
                                      <p:cBhvr>
                                        <p:cTn id="232" dur="1" fill="hold">
                                          <p:stCondLst>
                                            <p:cond delay="0"/>
                                          </p:stCondLst>
                                        </p:cTn>
                                        <p:tgtEl>
                                          <p:spTgt spid="36"/>
                                        </p:tgtEl>
                                        <p:attrNameLst>
                                          <p:attrName>style.visibility</p:attrName>
                                        </p:attrNameLst>
                                      </p:cBhvr>
                                      <p:to>
                                        <p:strVal val="hidden"/>
                                      </p:to>
                                    </p:set>
                                  </p:childTnLst>
                                </p:cTn>
                              </p:par>
                              <p:par>
                                <p:cTn id="233" presetID="1" presetClass="exit" presetSubtype="0" fill="hold" grpId="2" nodeType="withEffect">
                                  <p:stCondLst>
                                    <p:cond delay="4500"/>
                                  </p:stCondLst>
                                  <p:childTnLst>
                                    <p:set>
                                      <p:cBhvr>
                                        <p:cTn id="234" dur="1" fill="hold">
                                          <p:stCondLst>
                                            <p:cond delay="0"/>
                                          </p:stCondLst>
                                        </p:cTn>
                                        <p:tgtEl>
                                          <p:spTgt spid="13"/>
                                        </p:tgtEl>
                                        <p:attrNameLst>
                                          <p:attrName>style.visibility</p:attrName>
                                        </p:attrNameLst>
                                      </p:cBhvr>
                                      <p:to>
                                        <p:strVal val="hidden"/>
                                      </p:to>
                                    </p:set>
                                  </p:childTnLst>
                                </p:cTn>
                              </p:par>
                              <p:par>
                                <p:cTn id="235" presetID="10" presetClass="exit" presetSubtype="0" fill="hold" grpId="2" nodeType="withEffect">
                                  <p:stCondLst>
                                    <p:cond delay="4500"/>
                                  </p:stCondLst>
                                  <p:childTnLst>
                                    <p:animEffect transition="out" filter="fade">
                                      <p:cBhvr>
                                        <p:cTn id="236" dur="500"/>
                                        <p:tgtEl>
                                          <p:spTgt spid="7"/>
                                        </p:tgtEl>
                                      </p:cBhvr>
                                    </p:animEffect>
                                    <p:set>
                                      <p:cBhvr>
                                        <p:cTn id="237" dur="1" fill="hold">
                                          <p:stCondLst>
                                            <p:cond delay="499"/>
                                          </p:stCondLst>
                                        </p:cTn>
                                        <p:tgtEl>
                                          <p:spTgt spid="7"/>
                                        </p:tgtEl>
                                        <p:attrNameLst>
                                          <p:attrName>style.visibility</p:attrName>
                                        </p:attrNameLst>
                                      </p:cBhvr>
                                      <p:to>
                                        <p:strVal val="hidden"/>
                                      </p:to>
                                    </p:set>
                                  </p:childTnLst>
                                </p:cTn>
                              </p:par>
                              <p:par>
                                <p:cTn id="238" presetID="10" presetClass="exit" presetSubtype="0" fill="hold" grpId="2" nodeType="withEffect">
                                  <p:stCondLst>
                                    <p:cond delay="4500"/>
                                  </p:stCondLst>
                                  <p:childTnLst>
                                    <p:animEffect transition="out" filter="fade">
                                      <p:cBhvr>
                                        <p:cTn id="239" dur="500"/>
                                        <p:tgtEl>
                                          <p:spTgt spid="17"/>
                                        </p:tgtEl>
                                      </p:cBhvr>
                                    </p:animEffect>
                                    <p:set>
                                      <p:cBhvr>
                                        <p:cTn id="240" dur="1" fill="hold">
                                          <p:stCondLst>
                                            <p:cond delay="499"/>
                                          </p:stCondLst>
                                        </p:cTn>
                                        <p:tgtEl>
                                          <p:spTgt spid="17"/>
                                        </p:tgtEl>
                                        <p:attrNameLst>
                                          <p:attrName>style.visibility</p:attrName>
                                        </p:attrNameLst>
                                      </p:cBhvr>
                                      <p:to>
                                        <p:strVal val="hidden"/>
                                      </p:to>
                                    </p:set>
                                  </p:childTnLst>
                                </p:cTn>
                              </p:par>
                              <p:par>
                                <p:cTn id="241" presetID="10" presetClass="exit" presetSubtype="0" fill="hold" grpId="2" nodeType="withEffect">
                                  <p:stCondLst>
                                    <p:cond delay="4500"/>
                                  </p:stCondLst>
                                  <p:childTnLst>
                                    <p:animEffect transition="out" filter="fade">
                                      <p:cBhvr>
                                        <p:cTn id="242" dur="500"/>
                                        <p:tgtEl>
                                          <p:spTgt spid="16"/>
                                        </p:tgtEl>
                                      </p:cBhvr>
                                    </p:animEffect>
                                    <p:set>
                                      <p:cBhvr>
                                        <p:cTn id="243" dur="1" fill="hold">
                                          <p:stCondLst>
                                            <p:cond delay="499"/>
                                          </p:stCondLst>
                                        </p:cTn>
                                        <p:tgtEl>
                                          <p:spTgt spid="16"/>
                                        </p:tgtEl>
                                        <p:attrNameLst>
                                          <p:attrName>style.visibility</p:attrName>
                                        </p:attrNameLst>
                                      </p:cBhvr>
                                      <p:to>
                                        <p:strVal val="hidden"/>
                                      </p:to>
                                    </p:set>
                                  </p:childTnLst>
                                </p:cTn>
                              </p:par>
                              <p:par>
                                <p:cTn id="244" presetID="10" presetClass="exit" presetSubtype="0" fill="hold" grpId="2" nodeType="withEffect">
                                  <p:stCondLst>
                                    <p:cond delay="4500"/>
                                  </p:stCondLst>
                                  <p:childTnLst>
                                    <p:animEffect transition="out" filter="fade">
                                      <p:cBhvr>
                                        <p:cTn id="245" dur="500"/>
                                        <p:tgtEl>
                                          <p:spTgt spid="9"/>
                                        </p:tgtEl>
                                      </p:cBhvr>
                                    </p:animEffect>
                                    <p:set>
                                      <p:cBhvr>
                                        <p:cTn id="246" dur="1" fill="hold">
                                          <p:stCondLst>
                                            <p:cond delay="499"/>
                                          </p:stCondLst>
                                        </p:cTn>
                                        <p:tgtEl>
                                          <p:spTgt spid="9"/>
                                        </p:tgtEl>
                                        <p:attrNameLst>
                                          <p:attrName>style.visibility</p:attrName>
                                        </p:attrNameLst>
                                      </p:cBhvr>
                                      <p:to>
                                        <p:strVal val="hidden"/>
                                      </p:to>
                                    </p:set>
                                  </p:childTnLst>
                                </p:cTn>
                              </p:par>
                              <p:par>
                                <p:cTn id="247" presetID="10" presetClass="exit" presetSubtype="0" fill="hold" grpId="2" nodeType="withEffect">
                                  <p:stCondLst>
                                    <p:cond delay="4500"/>
                                  </p:stCondLst>
                                  <p:childTnLst>
                                    <p:animEffect transition="out" filter="fade">
                                      <p:cBhvr>
                                        <p:cTn id="248" dur="500"/>
                                        <p:tgtEl>
                                          <p:spTgt spid="15"/>
                                        </p:tgtEl>
                                      </p:cBhvr>
                                    </p:animEffect>
                                    <p:set>
                                      <p:cBhvr>
                                        <p:cTn id="249" dur="1" fill="hold">
                                          <p:stCondLst>
                                            <p:cond delay="499"/>
                                          </p:stCondLst>
                                        </p:cTn>
                                        <p:tgtEl>
                                          <p:spTgt spid="15"/>
                                        </p:tgtEl>
                                        <p:attrNameLst>
                                          <p:attrName>style.visibility</p:attrName>
                                        </p:attrNameLst>
                                      </p:cBhvr>
                                      <p:to>
                                        <p:strVal val="hidden"/>
                                      </p:to>
                                    </p:set>
                                  </p:childTnLst>
                                </p:cTn>
                              </p:par>
                              <p:par>
                                <p:cTn id="250" presetID="10" presetClass="exit" presetSubtype="0" fill="hold" grpId="2" nodeType="withEffect">
                                  <p:stCondLst>
                                    <p:cond delay="4500"/>
                                  </p:stCondLst>
                                  <p:childTnLst>
                                    <p:animEffect transition="out" filter="fade">
                                      <p:cBhvr>
                                        <p:cTn id="251" dur="500"/>
                                        <p:tgtEl>
                                          <p:spTgt spid="14"/>
                                        </p:tgtEl>
                                      </p:cBhvr>
                                    </p:animEffect>
                                    <p:set>
                                      <p:cBhvr>
                                        <p:cTn id="252" dur="1" fill="hold">
                                          <p:stCondLst>
                                            <p:cond delay="499"/>
                                          </p:stCondLst>
                                        </p:cTn>
                                        <p:tgtEl>
                                          <p:spTgt spid="14"/>
                                        </p:tgtEl>
                                        <p:attrNameLst>
                                          <p:attrName>style.visibility</p:attrName>
                                        </p:attrNameLst>
                                      </p:cBhvr>
                                      <p:to>
                                        <p:strVal val="hidden"/>
                                      </p:to>
                                    </p:set>
                                  </p:childTnLst>
                                </p:cTn>
                              </p:par>
                              <p:par>
                                <p:cTn id="253" presetID="10" presetClass="exit" presetSubtype="0" fill="hold" grpId="2" nodeType="withEffect">
                                  <p:stCondLst>
                                    <p:cond delay="4500"/>
                                  </p:stCondLst>
                                  <p:childTnLst>
                                    <p:animEffect transition="out" filter="fade">
                                      <p:cBhvr>
                                        <p:cTn id="254" dur="500"/>
                                        <p:tgtEl>
                                          <p:spTgt spid="8"/>
                                        </p:tgtEl>
                                      </p:cBhvr>
                                    </p:animEffect>
                                    <p:set>
                                      <p:cBhvr>
                                        <p:cTn id="255" dur="1" fill="hold">
                                          <p:stCondLst>
                                            <p:cond delay="499"/>
                                          </p:stCondLst>
                                        </p:cTn>
                                        <p:tgtEl>
                                          <p:spTgt spid="8"/>
                                        </p:tgtEl>
                                        <p:attrNameLst>
                                          <p:attrName>style.visibility</p:attrName>
                                        </p:attrNameLst>
                                      </p:cBhvr>
                                      <p:to>
                                        <p:strVal val="hidden"/>
                                      </p:to>
                                    </p:set>
                                  </p:childTnLst>
                                </p:cTn>
                              </p:par>
                              <p:par>
                                <p:cTn id="256" presetID="10" presetClass="exit" presetSubtype="0" fill="hold" grpId="2" nodeType="withEffect">
                                  <p:stCondLst>
                                    <p:cond delay="4500"/>
                                  </p:stCondLst>
                                  <p:childTnLst>
                                    <p:animEffect transition="out" filter="fade">
                                      <p:cBhvr>
                                        <p:cTn id="257" dur="500"/>
                                        <p:tgtEl>
                                          <p:spTgt spid="12"/>
                                        </p:tgtEl>
                                      </p:cBhvr>
                                    </p:animEffect>
                                    <p:set>
                                      <p:cBhvr>
                                        <p:cTn id="258" dur="1" fill="hold">
                                          <p:stCondLst>
                                            <p:cond delay="499"/>
                                          </p:stCondLst>
                                        </p:cTn>
                                        <p:tgtEl>
                                          <p:spTgt spid="12"/>
                                        </p:tgtEl>
                                        <p:attrNameLst>
                                          <p:attrName>style.visibility</p:attrName>
                                        </p:attrNameLst>
                                      </p:cBhvr>
                                      <p:to>
                                        <p:strVal val="hidden"/>
                                      </p:to>
                                    </p:set>
                                  </p:childTnLst>
                                </p:cTn>
                              </p:par>
                              <p:par>
                                <p:cTn id="259" presetID="10" presetClass="exit" presetSubtype="0" fill="hold" grpId="2" nodeType="withEffect">
                                  <p:stCondLst>
                                    <p:cond delay="4500"/>
                                  </p:stCondLst>
                                  <p:childTnLst>
                                    <p:animEffect transition="out" filter="fade">
                                      <p:cBhvr>
                                        <p:cTn id="260" dur="500"/>
                                        <p:tgtEl>
                                          <p:spTgt spid="11"/>
                                        </p:tgtEl>
                                      </p:cBhvr>
                                    </p:animEffect>
                                    <p:set>
                                      <p:cBhvr>
                                        <p:cTn id="261" dur="1" fill="hold">
                                          <p:stCondLst>
                                            <p:cond delay="499"/>
                                          </p:stCondLst>
                                        </p:cTn>
                                        <p:tgtEl>
                                          <p:spTgt spid="11"/>
                                        </p:tgtEl>
                                        <p:attrNameLst>
                                          <p:attrName>style.visibility</p:attrName>
                                        </p:attrNameLst>
                                      </p:cBhvr>
                                      <p:to>
                                        <p:strVal val="hidden"/>
                                      </p:to>
                                    </p:set>
                                  </p:childTnLst>
                                </p:cTn>
                              </p:par>
                              <p:par>
                                <p:cTn id="262" presetID="10" presetClass="exit" presetSubtype="0" fill="hold" grpId="2" nodeType="withEffect">
                                  <p:stCondLst>
                                    <p:cond delay="4500"/>
                                  </p:stCondLst>
                                  <p:childTnLst>
                                    <p:animEffect transition="out" filter="fade">
                                      <p:cBhvr>
                                        <p:cTn id="263" dur="500"/>
                                        <p:tgtEl>
                                          <p:spTgt spid="10"/>
                                        </p:tgtEl>
                                      </p:cBhvr>
                                    </p:animEffect>
                                    <p:set>
                                      <p:cBhvr>
                                        <p:cTn id="264" dur="1" fill="hold">
                                          <p:stCondLst>
                                            <p:cond delay="499"/>
                                          </p:stCondLst>
                                        </p:cTn>
                                        <p:tgtEl>
                                          <p:spTgt spid="10"/>
                                        </p:tgtEl>
                                        <p:attrNameLst>
                                          <p:attrName>style.visibility</p:attrName>
                                        </p:attrNameLst>
                                      </p:cBhvr>
                                      <p:to>
                                        <p:strVal val="hidden"/>
                                      </p:to>
                                    </p:set>
                                  </p:childTnLst>
                                </p:cTn>
                              </p:par>
                              <p:par>
                                <p:cTn id="265" presetID="10" presetClass="exit" presetSubtype="0" fill="hold" grpId="3" nodeType="withEffect">
                                  <p:stCondLst>
                                    <p:cond delay="4500"/>
                                  </p:stCondLst>
                                  <p:childTnLst>
                                    <p:animEffect transition="out" filter="fade">
                                      <p:cBhvr>
                                        <p:cTn id="266" dur="500"/>
                                        <p:tgtEl>
                                          <p:spTgt spid="13"/>
                                        </p:tgtEl>
                                      </p:cBhvr>
                                    </p:animEffect>
                                    <p:set>
                                      <p:cBhvr>
                                        <p:cTn id="267" dur="1" fill="hold">
                                          <p:stCondLst>
                                            <p:cond delay="499"/>
                                          </p:stCondLst>
                                        </p:cTn>
                                        <p:tgtEl>
                                          <p:spTgt spid="13"/>
                                        </p:tgtEl>
                                        <p:attrNameLst>
                                          <p:attrName>style.visibility</p:attrName>
                                        </p:attrNameLst>
                                      </p:cBhvr>
                                      <p:to>
                                        <p:strVal val="hidden"/>
                                      </p:to>
                                    </p:set>
                                  </p:childTnLst>
                                </p:cTn>
                              </p:par>
                              <p:par>
                                <p:cTn id="268" presetID="10" presetClass="entr" presetSubtype="0" fill="hold" grpId="0" nodeType="withEffect">
                                  <p:stCondLst>
                                    <p:cond delay="5600"/>
                                  </p:stCondLst>
                                  <p:childTnLst>
                                    <p:set>
                                      <p:cBhvr>
                                        <p:cTn id="269" dur="1" fill="hold">
                                          <p:stCondLst>
                                            <p:cond delay="0"/>
                                          </p:stCondLst>
                                        </p:cTn>
                                        <p:tgtEl>
                                          <p:spTgt spid="71"/>
                                        </p:tgtEl>
                                        <p:attrNameLst>
                                          <p:attrName>style.visibility</p:attrName>
                                        </p:attrNameLst>
                                      </p:cBhvr>
                                      <p:to>
                                        <p:strVal val="visible"/>
                                      </p:to>
                                    </p:set>
                                    <p:animEffect transition="in" filter="fade">
                                      <p:cBhvr>
                                        <p:cTn id="270" dur="500"/>
                                        <p:tgtEl>
                                          <p:spTgt spid="71"/>
                                        </p:tgtEl>
                                      </p:cBhvr>
                                    </p:animEffect>
                                  </p:childTnLst>
                                </p:cTn>
                              </p:par>
                              <p:par>
                                <p:cTn id="271" presetID="10" presetClass="entr" presetSubtype="0" fill="hold" grpId="0" nodeType="withEffect">
                                  <p:stCondLst>
                                    <p:cond delay="5700"/>
                                  </p:stCondLst>
                                  <p:childTnLst>
                                    <p:set>
                                      <p:cBhvr>
                                        <p:cTn id="272" dur="1" fill="hold">
                                          <p:stCondLst>
                                            <p:cond delay="0"/>
                                          </p:stCondLst>
                                        </p:cTn>
                                        <p:tgtEl>
                                          <p:spTgt spid="69"/>
                                        </p:tgtEl>
                                        <p:attrNameLst>
                                          <p:attrName>style.visibility</p:attrName>
                                        </p:attrNameLst>
                                      </p:cBhvr>
                                      <p:to>
                                        <p:strVal val="visible"/>
                                      </p:to>
                                    </p:set>
                                    <p:animEffect transition="in" filter="fade">
                                      <p:cBhvr>
                                        <p:cTn id="273" dur="500"/>
                                        <p:tgtEl>
                                          <p:spTgt spid="69"/>
                                        </p:tgtEl>
                                      </p:cBhvr>
                                    </p:animEffect>
                                  </p:childTnLst>
                                </p:cTn>
                              </p:par>
                              <p:par>
                                <p:cTn id="274" presetID="10" presetClass="entr" presetSubtype="0" fill="hold" grpId="0" nodeType="withEffect">
                                  <p:stCondLst>
                                    <p:cond delay="5800"/>
                                  </p:stCondLst>
                                  <p:childTnLst>
                                    <p:set>
                                      <p:cBhvr>
                                        <p:cTn id="275" dur="1" fill="hold">
                                          <p:stCondLst>
                                            <p:cond delay="0"/>
                                          </p:stCondLst>
                                        </p:cTn>
                                        <p:tgtEl>
                                          <p:spTgt spid="66"/>
                                        </p:tgtEl>
                                        <p:attrNameLst>
                                          <p:attrName>style.visibility</p:attrName>
                                        </p:attrNameLst>
                                      </p:cBhvr>
                                      <p:to>
                                        <p:strVal val="visible"/>
                                      </p:to>
                                    </p:set>
                                    <p:animEffect transition="in" filter="fade">
                                      <p:cBhvr>
                                        <p:cTn id="276" dur="500"/>
                                        <p:tgtEl>
                                          <p:spTgt spid="66"/>
                                        </p:tgtEl>
                                      </p:cBhvr>
                                    </p:animEffect>
                                  </p:childTnLst>
                                </p:cTn>
                              </p:par>
                              <p:par>
                                <p:cTn id="277" presetID="10" presetClass="entr" presetSubtype="0" fill="hold" grpId="0" nodeType="withEffect">
                                  <p:stCondLst>
                                    <p:cond delay="5900"/>
                                  </p:stCondLst>
                                  <p:childTnLst>
                                    <p:set>
                                      <p:cBhvr>
                                        <p:cTn id="278" dur="1" fill="hold">
                                          <p:stCondLst>
                                            <p:cond delay="0"/>
                                          </p:stCondLst>
                                        </p:cTn>
                                        <p:tgtEl>
                                          <p:spTgt spid="23"/>
                                        </p:tgtEl>
                                        <p:attrNameLst>
                                          <p:attrName>style.visibility</p:attrName>
                                        </p:attrNameLst>
                                      </p:cBhvr>
                                      <p:to>
                                        <p:strVal val="visible"/>
                                      </p:to>
                                    </p:set>
                                    <p:animEffect transition="in" filter="fade">
                                      <p:cBhvr>
                                        <p:cTn id="279" dur="500"/>
                                        <p:tgtEl>
                                          <p:spTgt spid="23"/>
                                        </p:tgtEl>
                                      </p:cBhvr>
                                    </p:animEffect>
                                  </p:childTnLst>
                                </p:cTn>
                              </p:par>
                              <p:par>
                                <p:cTn id="280" presetID="10" presetClass="entr" presetSubtype="0" fill="hold" grpId="0" nodeType="withEffect">
                                  <p:stCondLst>
                                    <p:cond delay="6000"/>
                                  </p:stCondLst>
                                  <p:childTnLst>
                                    <p:set>
                                      <p:cBhvr>
                                        <p:cTn id="281" dur="1" fill="hold">
                                          <p:stCondLst>
                                            <p:cond delay="0"/>
                                          </p:stCondLst>
                                        </p:cTn>
                                        <p:tgtEl>
                                          <p:spTgt spid="67"/>
                                        </p:tgtEl>
                                        <p:attrNameLst>
                                          <p:attrName>style.visibility</p:attrName>
                                        </p:attrNameLst>
                                      </p:cBhvr>
                                      <p:to>
                                        <p:strVal val="visible"/>
                                      </p:to>
                                    </p:set>
                                    <p:animEffect transition="in" filter="fade">
                                      <p:cBhvr>
                                        <p:cTn id="282" dur="500"/>
                                        <p:tgtEl>
                                          <p:spTgt spid="67"/>
                                        </p:tgtEl>
                                      </p:cBhvr>
                                    </p:animEffect>
                                  </p:childTnLst>
                                </p:cTn>
                              </p:par>
                              <p:par>
                                <p:cTn id="283" presetID="10" presetClass="entr" presetSubtype="0" fill="hold" grpId="0" nodeType="withEffect">
                                  <p:stCondLst>
                                    <p:cond delay="6100"/>
                                  </p:stCondLst>
                                  <p:childTnLst>
                                    <p:set>
                                      <p:cBhvr>
                                        <p:cTn id="284" dur="1" fill="hold">
                                          <p:stCondLst>
                                            <p:cond delay="0"/>
                                          </p:stCondLst>
                                        </p:cTn>
                                        <p:tgtEl>
                                          <p:spTgt spid="22"/>
                                        </p:tgtEl>
                                        <p:attrNameLst>
                                          <p:attrName>style.visibility</p:attrName>
                                        </p:attrNameLst>
                                      </p:cBhvr>
                                      <p:to>
                                        <p:strVal val="visible"/>
                                      </p:to>
                                    </p:set>
                                    <p:animEffect transition="in" filter="fade">
                                      <p:cBhvr>
                                        <p:cTn id="285" dur="500"/>
                                        <p:tgtEl>
                                          <p:spTgt spid="22"/>
                                        </p:tgtEl>
                                      </p:cBhvr>
                                    </p:animEffect>
                                  </p:childTnLst>
                                </p:cTn>
                              </p:par>
                              <p:par>
                                <p:cTn id="286" presetID="10" presetClass="entr" presetSubtype="0" fill="hold" grpId="0" nodeType="withEffect">
                                  <p:stCondLst>
                                    <p:cond delay="6200"/>
                                  </p:stCondLst>
                                  <p:childTnLst>
                                    <p:set>
                                      <p:cBhvr>
                                        <p:cTn id="287" dur="1" fill="hold">
                                          <p:stCondLst>
                                            <p:cond delay="0"/>
                                          </p:stCondLst>
                                        </p:cTn>
                                        <p:tgtEl>
                                          <p:spTgt spid="74"/>
                                        </p:tgtEl>
                                        <p:attrNameLst>
                                          <p:attrName>style.visibility</p:attrName>
                                        </p:attrNameLst>
                                      </p:cBhvr>
                                      <p:to>
                                        <p:strVal val="visible"/>
                                      </p:to>
                                    </p:set>
                                    <p:animEffect transition="in" filter="fade">
                                      <p:cBhvr>
                                        <p:cTn id="288" dur="500"/>
                                        <p:tgtEl>
                                          <p:spTgt spid="74"/>
                                        </p:tgtEl>
                                      </p:cBhvr>
                                    </p:animEffect>
                                  </p:childTnLst>
                                </p:cTn>
                              </p:par>
                              <p:par>
                                <p:cTn id="289" presetID="10" presetClass="entr" presetSubtype="0" fill="hold" grpId="0" nodeType="withEffect">
                                  <p:stCondLst>
                                    <p:cond delay="6200"/>
                                  </p:stCondLst>
                                  <p:childTnLst>
                                    <p:set>
                                      <p:cBhvr>
                                        <p:cTn id="290" dur="1" fill="hold">
                                          <p:stCondLst>
                                            <p:cond delay="0"/>
                                          </p:stCondLst>
                                        </p:cTn>
                                        <p:tgtEl>
                                          <p:spTgt spid="64"/>
                                        </p:tgtEl>
                                        <p:attrNameLst>
                                          <p:attrName>style.visibility</p:attrName>
                                        </p:attrNameLst>
                                      </p:cBhvr>
                                      <p:to>
                                        <p:strVal val="visible"/>
                                      </p:to>
                                    </p:set>
                                    <p:animEffect transition="in" filter="fade">
                                      <p:cBhvr>
                                        <p:cTn id="291" dur="500"/>
                                        <p:tgtEl>
                                          <p:spTgt spid="64"/>
                                        </p:tgtEl>
                                      </p:cBhvr>
                                    </p:animEffect>
                                  </p:childTnLst>
                                </p:cTn>
                              </p:par>
                              <p:par>
                                <p:cTn id="292" presetID="10" presetClass="entr" presetSubtype="0" fill="hold" grpId="0" nodeType="withEffect">
                                  <p:stCondLst>
                                    <p:cond delay="6300"/>
                                  </p:stCondLst>
                                  <p:childTnLst>
                                    <p:set>
                                      <p:cBhvr>
                                        <p:cTn id="293" dur="1" fill="hold">
                                          <p:stCondLst>
                                            <p:cond delay="0"/>
                                          </p:stCondLst>
                                        </p:cTn>
                                        <p:tgtEl>
                                          <p:spTgt spid="65"/>
                                        </p:tgtEl>
                                        <p:attrNameLst>
                                          <p:attrName>style.visibility</p:attrName>
                                        </p:attrNameLst>
                                      </p:cBhvr>
                                      <p:to>
                                        <p:strVal val="visible"/>
                                      </p:to>
                                    </p:set>
                                    <p:animEffect transition="in" filter="fade">
                                      <p:cBhvr>
                                        <p:cTn id="294" dur="500"/>
                                        <p:tgtEl>
                                          <p:spTgt spid="65"/>
                                        </p:tgtEl>
                                      </p:cBhvr>
                                    </p:animEffect>
                                  </p:childTnLst>
                                </p:cTn>
                              </p:par>
                              <p:par>
                                <p:cTn id="295" presetID="10" presetClass="entr" presetSubtype="0" fill="hold" grpId="0" nodeType="withEffect">
                                  <p:stCondLst>
                                    <p:cond delay="6300"/>
                                  </p:stCondLst>
                                  <p:childTnLst>
                                    <p:set>
                                      <p:cBhvr>
                                        <p:cTn id="296" dur="1" fill="hold">
                                          <p:stCondLst>
                                            <p:cond delay="0"/>
                                          </p:stCondLst>
                                        </p:cTn>
                                        <p:tgtEl>
                                          <p:spTgt spid="68"/>
                                        </p:tgtEl>
                                        <p:attrNameLst>
                                          <p:attrName>style.visibility</p:attrName>
                                        </p:attrNameLst>
                                      </p:cBhvr>
                                      <p:to>
                                        <p:strVal val="visible"/>
                                      </p:to>
                                    </p:set>
                                    <p:animEffect transition="in" filter="fade">
                                      <p:cBhvr>
                                        <p:cTn id="297" dur="500"/>
                                        <p:tgtEl>
                                          <p:spTgt spid="68"/>
                                        </p:tgtEl>
                                      </p:cBhvr>
                                    </p:animEffect>
                                  </p:childTnLst>
                                </p:cTn>
                              </p:par>
                              <p:par>
                                <p:cTn id="298" presetID="10" presetClass="entr" presetSubtype="0" fill="hold" grpId="0" nodeType="withEffect">
                                  <p:stCondLst>
                                    <p:cond delay="6400"/>
                                  </p:stCondLst>
                                  <p:childTnLst>
                                    <p:set>
                                      <p:cBhvr>
                                        <p:cTn id="299" dur="1" fill="hold">
                                          <p:stCondLst>
                                            <p:cond delay="0"/>
                                          </p:stCondLst>
                                        </p:cTn>
                                        <p:tgtEl>
                                          <p:spTgt spid="63"/>
                                        </p:tgtEl>
                                        <p:attrNameLst>
                                          <p:attrName>style.visibility</p:attrName>
                                        </p:attrNameLst>
                                      </p:cBhvr>
                                      <p:to>
                                        <p:strVal val="visible"/>
                                      </p:to>
                                    </p:set>
                                    <p:animEffect transition="in" filter="fade">
                                      <p:cBhvr>
                                        <p:cTn id="300" dur="500"/>
                                        <p:tgtEl>
                                          <p:spTgt spid="63"/>
                                        </p:tgtEl>
                                      </p:cBhvr>
                                    </p:animEffect>
                                  </p:childTnLst>
                                </p:cTn>
                              </p:par>
                              <p:par>
                                <p:cTn id="301" presetID="10" presetClass="entr" presetSubtype="0" fill="hold" grpId="0" nodeType="withEffect">
                                  <p:stCondLst>
                                    <p:cond delay="6600"/>
                                  </p:stCondLst>
                                  <p:childTnLst>
                                    <p:set>
                                      <p:cBhvr>
                                        <p:cTn id="302" dur="1" fill="hold">
                                          <p:stCondLst>
                                            <p:cond delay="0"/>
                                          </p:stCondLst>
                                        </p:cTn>
                                        <p:tgtEl>
                                          <p:spTgt spid="62"/>
                                        </p:tgtEl>
                                        <p:attrNameLst>
                                          <p:attrName>style.visibility</p:attrName>
                                        </p:attrNameLst>
                                      </p:cBhvr>
                                      <p:to>
                                        <p:strVal val="visible"/>
                                      </p:to>
                                    </p:set>
                                    <p:animEffect transition="in" filter="fade">
                                      <p:cBhvr>
                                        <p:cTn id="303" dur="500"/>
                                        <p:tgtEl>
                                          <p:spTgt spid="62"/>
                                        </p:tgtEl>
                                      </p:cBhvr>
                                    </p:animEffect>
                                  </p:childTnLst>
                                </p:cTn>
                              </p:par>
                              <p:par>
                                <p:cTn id="304" presetID="10" presetClass="entr" presetSubtype="0" fill="hold" grpId="0" nodeType="withEffect">
                                  <p:stCondLst>
                                    <p:cond delay="6500"/>
                                  </p:stCondLst>
                                  <p:childTnLst>
                                    <p:set>
                                      <p:cBhvr>
                                        <p:cTn id="305" dur="1" fill="hold">
                                          <p:stCondLst>
                                            <p:cond delay="0"/>
                                          </p:stCondLst>
                                        </p:cTn>
                                        <p:tgtEl>
                                          <p:spTgt spid="73"/>
                                        </p:tgtEl>
                                        <p:attrNameLst>
                                          <p:attrName>style.visibility</p:attrName>
                                        </p:attrNameLst>
                                      </p:cBhvr>
                                      <p:to>
                                        <p:strVal val="visible"/>
                                      </p:to>
                                    </p:set>
                                    <p:animEffect transition="in" filter="fade">
                                      <p:cBhvr>
                                        <p:cTn id="306" dur="500"/>
                                        <p:tgtEl>
                                          <p:spTgt spid="73"/>
                                        </p:tgtEl>
                                      </p:cBhvr>
                                    </p:animEffect>
                                  </p:childTnLst>
                                </p:cTn>
                              </p:par>
                              <p:par>
                                <p:cTn id="307" presetID="10" presetClass="entr" presetSubtype="0" fill="hold" grpId="0" nodeType="withEffect">
                                  <p:stCondLst>
                                    <p:cond delay="6500"/>
                                  </p:stCondLst>
                                  <p:childTnLst>
                                    <p:set>
                                      <p:cBhvr>
                                        <p:cTn id="308" dur="1" fill="hold">
                                          <p:stCondLst>
                                            <p:cond delay="0"/>
                                          </p:stCondLst>
                                        </p:cTn>
                                        <p:tgtEl>
                                          <p:spTgt spid="20"/>
                                        </p:tgtEl>
                                        <p:attrNameLst>
                                          <p:attrName>style.visibility</p:attrName>
                                        </p:attrNameLst>
                                      </p:cBhvr>
                                      <p:to>
                                        <p:strVal val="visible"/>
                                      </p:to>
                                    </p:set>
                                    <p:animEffect transition="in" filter="fade">
                                      <p:cBhvr>
                                        <p:cTn id="309" dur="500"/>
                                        <p:tgtEl>
                                          <p:spTgt spid="20"/>
                                        </p:tgtEl>
                                      </p:cBhvr>
                                    </p:animEffect>
                                  </p:childTnLst>
                                </p:cTn>
                              </p:par>
                              <p:par>
                                <p:cTn id="310" presetID="10" presetClass="entr" presetSubtype="0" fill="hold" grpId="0" nodeType="withEffect">
                                  <p:stCondLst>
                                    <p:cond delay="6600"/>
                                  </p:stCondLst>
                                  <p:childTnLst>
                                    <p:set>
                                      <p:cBhvr>
                                        <p:cTn id="311" dur="1" fill="hold">
                                          <p:stCondLst>
                                            <p:cond delay="0"/>
                                          </p:stCondLst>
                                        </p:cTn>
                                        <p:tgtEl>
                                          <p:spTgt spid="52"/>
                                        </p:tgtEl>
                                        <p:attrNameLst>
                                          <p:attrName>style.visibility</p:attrName>
                                        </p:attrNameLst>
                                      </p:cBhvr>
                                      <p:to>
                                        <p:strVal val="visible"/>
                                      </p:to>
                                    </p:set>
                                    <p:animEffect transition="in" filter="fade">
                                      <p:cBhvr>
                                        <p:cTn id="312" dur="500"/>
                                        <p:tgtEl>
                                          <p:spTgt spid="52"/>
                                        </p:tgtEl>
                                      </p:cBhvr>
                                    </p:animEffect>
                                  </p:childTnLst>
                                </p:cTn>
                              </p:par>
                              <p:par>
                                <p:cTn id="313" presetID="10" presetClass="entr" presetSubtype="0" fill="hold" grpId="0" nodeType="withEffect">
                                  <p:stCondLst>
                                    <p:cond delay="6700"/>
                                  </p:stCondLst>
                                  <p:childTnLst>
                                    <p:set>
                                      <p:cBhvr>
                                        <p:cTn id="314" dur="1" fill="hold">
                                          <p:stCondLst>
                                            <p:cond delay="0"/>
                                          </p:stCondLst>
                                        </p:cTn>
                                        <p:tgtEl>
                                          <p:spTgt spid="53"/>
                                        </p:tgtEl>
                                        <p:attrNameLst>
                                          <p:attrName>style.visibility</p:attrName>
                                        </p:attrNameLst>
                                      </p:cBhvr>
                                      <p:to>
                                        <p:strVal val="visible"/>
                                      </p:to>
                                    </p:set>
                                    <p:animEffect transition="in" filter="fade">
                                      <p:cBhvr>
                                        <p:cTn id="315" dur="500"/>
                                        <p:tgtEl>
                                          <p:spTgt spid="53"/>
                                        </p:tgtEl>
                                      </p:cBhvr>
                                    </p:animEffect>
                                  </p:childTnLst>
                                </p:cTn>
                              </p:par>
                              <p:par>
                                <p:cTn id="316" presetID="10" presetClass="entr" presetSubtype="0" fill="hold" grpId="0" nodeType="withEffect">
                                  <p:stCondLst>
                                    <p:cond delay="6800"/>
                                  </p:stCondLst>
                                  <p:childTnLst>
                                    <p:set>
                                      <p:cBhvr>
                                        <p:cTn id="317" dur="1" fill="hold">
                                          <p:stCondLst>
                                            <p:cond delay="0"/>
                                          </p:stCondLst>
                                        </p:cTn>
                                        <p:tgtEl>
                                          <p:spTgt spid="54"/>
                                        </p:tgtEl>
                                        <p:attrNameLst>
                                          <p:attrName>style.visibility</p:attrName>
                                        </p:attrNameLst>
                                      </p:cBhvr>
                                      <p:to>
                                        <p:strVal val="visible"/>
                                      </p:to>
                                    </p:set>
                                    <p:animEffect transition="in" filter="fade">
                                      <p:cBhvr>
                                        <p:cTn id="318" dur="500"/>
                                        <p:tgtEl>
                                          <p:spTgt spid="54"/>
                                        </p:tgtEl>
                                      </p:cBhvr>
                                    </p:animEffect>
                                  </p:childTnLst>
                                </p:cTn>
                              </p:par>
                              <p:par>
                                <p:cTn id="319" presetID="10" presetClass="entr" presetSubtype="0" fill="hold" grpId="0" nodeType="withEffect">
                                  <p:stCondLst>
                                    <p:cond delay="6900"/>
                                  </p:stCondLst>
                                  <p:childTnLst>
                                    <p:set>
                                      <p:cBhvr>
                                        <p:cTn id="320" dur="1" fill="hold">
                                          <p:stCondLst>
                                            <p:cond delay="0"/>
                                          </p:stCondLst>
                                        </p:cTn>
                                        <p:tgtEl>
                                          <p:spTgt spid="55"/>
                                        </p:tgtEl>
                                        <p:attrNameLst>
                                          <p:attrName>style.visibility</p:attrName>
                                        </p:attrNameLst>
                                      </p:cBhvr>
                                      <p:to>
                                        <p:strVal val="visible"/>
                                      </p:to>
                                    </p:set>
                                    <p:animEffect transition="in" filter="fade">
                                      <p:cBhvr>
                                        <p:cTn id="321" dur="500"/>
                                        <p:tgtEl>
                                          <p:spTgt spid="55"/>
                                        </p:tgtEl>
                                      </p:cBhvr>
                                    </p:animEffect>
                                  </p:childTnLst>
                                </p:cTn>
                              </p:par>
                              <p:par>
                                <p:cTn id="322" presetID="10" presetClass="entr" presetSubtype="0" fill="hold" grpId="0" nodeType="withEffect">
                                  <p:stCondLst>
                                    <p:cond delay="7000"/>
                                  </p:stCondLst>
                                  <p:childTnLst>
                                    <p:set>
                                      <p:cBhvr>
                                        <p:cTn id="323" dur="1" fill="hold">
                                          <p:stCondLst>
                                            <p:cond delay="0"/>
                                          </p:stCondLst>
                                        </p:cTn>
                                        <p:tgtEl>
                                          <p:spTgt spid="56"/>
                                        </p:tgtEl>
                                        <p:attrNameLst>
                                          <p:attrName>style.visibility</p:attrName>
                                        </p:attrNameLst>
                                      </p:cBhvr>
                                      <p:to>
                                        <p:strVal val="visible"/>
                                      </p:to>
                                    </p:set>
                                    <p:animEffect transition="in" filter="fade">
                                      <p:cBhvr>
                                        <p:cTn id="324" dur="500"/>
                                        <p:tgtEl>
                                          <p:spTgt spid="56"/>
                                        </p:tgtEl>
                                      </p:cBhvr>
                                    </p:animEffect>
                                  </p:childTnLst>
                                </p:cTn>
                              </p:par>
                              <p:par>
                                <p:cTn id="325" presetID="10" presetClass="entr" presetSubtype="0" fill="hold" grpId="0" nodeType="withEffect">
                                  <p:stCondLst>
                                    <p:cond delay="7100"/>
                                  </p:stCondLst>
                                  <p:childTnLst>
                                    <p:set>
                                      <p:cBhvr>
                                        <p:cTn id="326" dur="1" fill="hold">
                                          <p:stCondLst>
                                            <p:cond delay="0"/>
                                          </p:stCondLst>
                                        </p:cTn>
                                        <p:tgtEl>
                                          <p:spTgt spid="57"/>
                                        </p:tgtEl>
                                        <p:attrNameLst>
                                          <p:attrName>style.visibility</p:attrName>
                                        </p:attrNameLst>
                                      </p:cBhvr>
                                      <p:to>
                                        <p:strVal val="visible"/>
                                      </p:to>
                                    </p:set>
                                    <p:animEffect transition="in" filter="fade">
                                      <p:cBhvr>
                                        <p:cTn id="327" dur="500"/>
                                        <p:tgtEl>
                                          <p:spTgt spid="57"/>
                                        </p:tgtEl>
                                      </p:cBhvr>
                                    </p:animEffect>
                                  </p:childTnLst>
                                </p:cTn>
                              </p:par>
                              <p:par>
                                <p:cTn id="328" presetID="10" presetClass="entr" presetSubtype="0" fill="hold" grpId="0" nodeType="withEffect">
                                  <p:stCondLst>
                                    <p:cond delay="7200"/>
                                  </p:stCondLst>
                                  <p:childTnLst>
                                    <p:set>
                                      <p:cBhvr>
                                        <p:cTn id="329" dur="1" fill="hold">
                                          <p:stCondLst>
                                            <p:cond delay="0"/>
                                          </p:stCondLst>
                                        </p:cTn>
                                        <p:tgtEl>
                                          <p:spTgt spid="59"/>
                                        </p:tgtEl>
                                        <p:attrNameLst>
                                          <p:attrName>style.visibility</p:attrName>
                                        </p:attrNameLst>
                                      </p:cBhvr>
                                      <p:to>
                                        <p:strVal val="visible"/>
                                      </p:to>
                                    </p:set>
                                    <p:animEffect transition="in" filter="fade">
                                      <p:cBhvr>
                                        <p:cTn id="330" dur="500"/>
                                        <p:tgtEl>
                                          <p:spTgt spid="59"/>
                                        </p:tgtEl>
                                      </p:cBhvr>
                                    </p:animEffect>
                                  </p:childTnLst>
                                </p:cTn>
                              </p:par>
                              <p:par>
                                <p:cTn id="331" presetID="10" presetClass="entr" presetSubtype="0" fill="hold" grpId="0" nodeType="withEffect">
                                  <p:stCondLst>
                                    <p:cond delay="7300"/>
                                  </p:stCondLst>
                                  <p:childTnLst>
                                    <p:set>
                                      <p:cBhvr>
                                        <p:cTn id="332" dur="1" fill="hold">
                                          <p:stCondLst>
                                            <p:cond delay="0"/>
                                          </p:stCondLst>
                                        </p:cTn>
                                        <p:tgtEl>
                                          <p:spTgt spid="58"/>
                                        </p:tgtEl>
                                        <p:attrNameLst>
                                          <p:attrName>style.visibility</p:attrName>
                                        </p:attrNameLst>
                                      </p:cBhvr>
                                      <p:to>
                                        <p:strVal val="visible"/>
                                      </p:to>
                                    </p:set>
                                    <p:animEffect transition="in" filter="fade">
                                      <p:cBhvr>
                                        <p:cTn id="333" dur="500"/>
                                        <p:tgtEl>
                                          <p:spTgt spid="58"/>
                                        </p:tgtEl>
                                      </p:cBhvr>
                                    </p:animEffect>
                                  </p:childTnLst>
                                </p:cTn>
                              </p:par>
                              <p:par>
                                <p:cTn id="334" presetID="10" presetClass="entr" presetSubtype="0" fill="hold" grpId="0" nodeType="withEffect">
                                  <p:stCondLst>
                                    <p:cond delay="7400"/>
                                  </p:stCondLst>
                                  <p:childTnLst>
                                    <p:set>
                                      <p:cBhvr>
                                        <p:cTn id="335" dur="1" fill="hold">
                                          <p:stCondLst>
                                            <p:cond delay="0"/>
                                          </p:stCondLst>
                                        </p:cTn>
                                        <p:tgtEl>
                                          <p:spTgt spid="60"/>
                                        </p:tgtEl>
                                        <p:attrNameLst>
                                          <p:attrName>style.visibility</p:attrName>
                                        </p:attrNameLst>
                                      </p:cBhvr>
                                      <p:to>
                                        <p:strVal val="visible"/>
                                      </p:to>
                                    </p:set>
                                    <p:animEffect transition="in" filter="fade">
                                      <p:cBhvr>
                                        <p:cTn id="336" dur="500"/>
                                        <p:tgtEl>
                                          <p:spTgt spid="60"/>
                                        </p:tgtEl>
                                      </p:cBhvr>
                                    </p:animEffect>
                                  </p:childTnLst>
                                </p:cTn>
                              </p:par>
                              <p:par>
                                <p:cTn id="337" presetID="10" presetClass="entr" presetSubtype="0" fill="hold" grpId="0" nodeType="withEffect">
                                  <p:stCondLst>
                                    <p:cond delay="7500"/>
                                  </p:stCondLst>
                                  <p:childTnLst>
                                    <p:set>
                                      <p:cBhvr>
                                        <p:cTn id="338" dur="1" fill="hold">
                                          <p:stCondLst>
                                            <p:cond delay="0"/>
                                          </p:stCondLst>
                                        </p:cTn>
                                        <p:tgtEl>
                                          <p:spTgt spid="61"/>
                                        </p:tgtEl>
                                        <p:attrNameLst>
                                          <p:attrName>style.visibility</p:attrName>
                                        </p:attrNameLst>
                                      </p:cBhvr>
                                      <p:to>
                                        <p:strVal val="visible"/>
                                      </p:to>
                                    </p:set>
                                    <p:animEffect transition="in" filter="fade">
                                      <p:cBhvr>
                                        <p:cTn id="339" dur="500"/>
                                        <p:tgtEl>
                                          <p:spTgt spid="61"/>
                                        </p:tgtEl>
                                      </p:cBhvr>
                                    </p:animEffect>
                                  </p:childTnLst>
                                </p:cTn>
                              </p:par>
                              <p:par>
                                <p:cTn id="340" presetID="16" presetClass="entr" presetSubtype="21" fill="hold" grpId="0" nodeType="withEffect">
                                  <p:stCondLst>
                                    <p:cond delay="7700"/>
                                  </p:stCondLst>
                                  <p:childTnLst>
                                    <p:set>
                                      <p:cBhvr>
                                        <p:cTn id="341" dur="1" fill="hold">
                                          <p:stCondLst>
                                            <p:cond delay="0"/>
                                          </p:stCondLst>
                                        </p:cTn>
                                        <p:tgtEl>
                                          <p:spTgt spid="21"/>
                                        </p:tgtEl>
                                        <p:attrNameLst>
                                          <p:attrName>style.visibility</p:attrName>
                                        </p:attrNameLst>
                                      </p:cBhvr>
                                      <p:to>
                                        <p:strVal val="visible"/>
                                      </p:to>
                                    </p:set>
                                    <p:animEffect transition="in" filter="barn(inVertical)">
                                      <p:cBhvr>
                                        <p:cTn id="342" dur="500"/>
                                        <p:tgtEl>
                                          <p:spTgt spid="21"/>
                                        </p:tgtEl>
                                      </p:cBhvr>
                                    </p:animEffect>
                                  </p:childTnLst>
                                </p:cTn>
                              </p:par>
                              <p:par>
                                <p:cTn id="343" presetID="1" presetClass="exit" presetSubtype="0" fill="hold" grpId="1" nodeType="withEffect">
                                  <p:stCondLst>
                                    <p:cond delay="7700"/>
                                  </p:stCondLst>
                                  <p:childTnLst>
                                    <p:set>
                                      <p:cBhvr>
                                        <p:cTn id="344" dur="1" fill="hold">
                                          <p:stCondLst>
                                            <p:cond delay="0"/>
                                          </p:stCondLst>
                                        </p:cTn>
                                        <p:tgtEl>
                                          <p:spTgt spid="39"/>
                                        </p:tgtEl>
                                        <p:attrNameLst>
                                          <p:attrName>style.visibility</p:attrName>
                                        </p:attrNameLst>
                                      </p:cBhvr>
                                      <p:to>
                                        <p:strVal val="hidden"/>
                                      </p:to>
                                    </p:set>
                                  </p:childTnLst>
                                </p:cTn>
                              </p:par>
                              <p:par>
                                <p:cTn id="345" presetID="1" presetClass="exit" presetSubtype="0" fill="hold" grpId="1" nodeType="withEffect">
                                  <p:stCondLst>
                                    <p:cond delay="7700"/>
                                  </p:stCondLst>
                                  <p:childTnLst>
                                    <p:set>
                                      <p:cBhvr>
                                        <p:cTn id="346" dur="1" fill="hold">
                                          <p:stCondLst>
                                            <p:cond delay="0"/>
                                          </p:stCondLst>
                                        </p:cTn>
                                        <p:tgtEl>
                                          <p:spTgt spid="43"/>
                                        </p:tgtEl>
                                        <p:attrNameLst>
                                          <p:attrName>style.visibility</p:attrName>
                                        </p:attrNameLst>
                                      </p:cBhvr>
                                      <p:to>
                                        <p:strVal val="hidden"/>
                                      </p:to>
                                    </p:set>
                                  </p:childTnLst>
                                </p:cTn>
                              </p:par>
                              <p:par>
                                <p:cTn id="347" presetID="1" presetClass="exit" presetSubtype="0" fill="hold" grpId="3" nodeType="withEffect">
                                  <p:stCondLst>
                                    <p:cond delay="7700"/>
                                  </p:stCondLst>
                                  <p:childTnLst>
                                    <p:set>
                                      <p:cBhvr>
                                        <p:cTn id="348" dur="1" fill="hold">
                                          <p:stCondLst>
                                            <p:cond delay="0"/>
                                          </p:stCondLst>
                                        </p:cTn>
                                        <p:tgtEl>
                                          <p:spTgt spid="34"/>
                                        </p:tgtEl>
                                        <p:attrNameLst>
                                          <p:attrName>style.visibility</p:attrName>
                                        </p:attrNameLst>
                                      </p:cBhvr>
                                      <p:to>
                                        <p:strVal val="hidden"/>
                                      </p:to>
                                    </p:set>
                                  </p:childTnLst>
                                </p:cTn>
                              </p:par>
                              <p:par>
                                <p:cTn id="349" presetID="1" presetClass="exit" presetSubtype="0" fill="hold" grpId="3" nodeType="withEffect">
                                  <p:stCondLst>
                                    <p:cond delay="7700"/>
                                  </p:stCondLst>
                                  <p:childTnLst>
                                    <p:set>
                                      <p:cBhvr>
                                        <p:cTn id="350" dur="1" fill="hold">
                                          <p:stCondLst>
                                            <p:cond delay="0"/>
                                          </p:stCondLst>
                                        </p:cTn>
                                        <p:tgtEl>
                                          <p:spTgt spid="5"/>
                                        </p:tgtEl>
                                        <p:attrNameLst>
                                          <p:attrName>style.visibility</p:attrName>
                                        </p:attrNameLst>
                                      </p:cBhvr>
                                      <p:to>
                                        <p:strVal val="hidden"/>
                                      </p:to>
                                    </p:set>
                                  </p:childTnLst>
                                </p:cTn>
                              </p:par>
                              <p:par>
                                <p:cTn id="351" presetID="1" presetClass="exit" presetSubtype="0" fill="hold" grpId="2" nodeType="withEffect">
                                  <p:stCondLst>
                                    <p:cond delay="7700"/>
                                  </p:stCondLst>
                                  <p:childTnLst>
                                    <p:set>
                                      <p:cBhvr>
                                        <p:cTn id="352" dur="1" fill="hold">
                                          <p:stCondLst>
                                            <p:cond delay="0"/>
                                          </p:stCondLst>
                                        </p:cTn>
                                        <p:tgtEl>
                                          <p:spTgt spid="47"/>
                                        </p:tgtEl>
                                        <p:attrNameLst>
                                          <p:attrName>style.visibility</p:attrName>
                                        </p:attrNameLst>
                                      </p:cBhvr>
                                      <p:to>
                                        <p:strVal val="hidden"/>
                                      </p:to>
                                    </p:set>
                                  </p:childTnLst>
                                </p:cTn>
                              </p:par>
                              <p:par>
                                <p:cTn id="353" presetID="1" presetClass="exit" presetSubtype="0" fill="hold" grpId="1" nodeType="withEffect">
                                  <p:stCondLst>
                                    <p:cond delay="7700"/>
                                  </p:stCondLst>
                                  <p:childTnLst>
                                    <p:set>
                                      <p:cBhvr>
                                        <p:cTn id="354" dur="1" fill="hold">
                                          <p:stCondLst>
                                            <p:cond delay="0"/>
                                          </p:stCondLst>
                                        </p:cTn>
                                        <p:tgtEl>
                                          <p:spTgt spid="49"/>
                                        </p:tgtEl>
                                        <p:attrNameLst>
                                          <p:attrName>style.visibility</p:attrName>
                                        </p:attrNameLst>
                                      </p:cBhvr>
                                      <p:to>
                                        <p:strVal val="hidden"/>
                                      </p:to>
                                    </p:set>
                                  </p:childTnLst>
                                </p:cTn>
                              </p:par>
                              <p:par>
                                <p:cTn id="355" presetID="1" presetClass="exit" presetSubtype="0" fill="hold" grpId="2" nodeType="withEffect">
                                  <p:stCondLst>
                                    <p:cond delay="7700"/>
                                  </p:stCondLst>
                                  <p:childTnLst>
                                    <p:set>
                                      <p:cBhvr>
                                        <p:cTn id="356" dur="1" fill="hold">
                                          <p:stCondLst>
                                            <p:cond delay="0"/>
                                          </p:stCondLst>
                                        </p:cTn>
                                        <p:tgtEl>
                                          <p:spTgt spid="19"/>
                                        </p:tgtEl>
                                        <p:attrNameLst>
                                          <p:attrName>style.visibility</p:attrName>
                                        </p:attrNameLst>
                                      </p:cBhvr>
                                      <p:to>
                                        <p:strVal val="hidden"/>
                                      </p:to>
                                    </p:set>
                                  </p:childTnLst>
                                </p:cTn>
                              </p:par>
                              <p:par>
                                <p:cTn id="357" presetID="1" presetClass="exit" presetSubtype="0" fill="hold" grpId="2" nodeType="withEffect">
                                  <p:stCondLst>
                                    <p:cond delay="7700"/>
                                  </p:stCondLst>
                                  <p:childTnLst>
                                    <p:set>
                                      <p:cBhvr>
                                        <p:cTn id="358" dur="1" fill="hold">
                                          <p:stCondLst>
                                            <p:cond delay="0"/>
                                          </p:stCondLst>
                                        </p:cTn>
                                        <p:tgtEl>
                                          <p:spTgt spid="45"/>
                                        </p:tgtEl>
                                        <p:attrNameLst>
                                          <p:attrName>style.visibility</p:attrName>
                                        </p:attrNameLst>
                                      </p:cBhvr>
                                      <p:to>
                                        <p:strVal val="hidden"/>
                                      </p:to>
                                    </p:set>
                                  </p:childTnLst>
                                </p:cTn>
                              </p:par>
                              <p:par>
                                <p:cTn id="359" presetID="1" presetClass="exit" presetSubtype="0" fill="hold" grpId="3" nodeType="withEffect">
                                  <p:stCondLst>
                                    <p:cond delay="7700"/>
                                  </p:stCondLst>
                                  <p:childTnLst>
                                    <p:set>
                                      <p:cBhvr>
                                        <p:cTn id="360" dur="1" fill="hold">
                                          <p:stCondLst>
                                            <p:cond delay="0"/>
                                          </p:stCondLst>
                                        </p:cTn>
                                        <p:tgtEl>
                                          <p:spTgt spid="40"/>
                                        </p:tgtEl>
                                        <p:attrNameLst>
                                          <p:attrName>style.visibility</p:attrName>
                                        </p:attrNameLst>
                                      </p:cBhvr>
                                      <p:to>
                                        <p:strVal val="hidden"/>
                                      </p:to>
                                    </p:set>
                                  </p:childTnLst>
                                </p:cTn>
                              </p:par>
                              <p:par>
                                <p:cTn id="361" presetID="1" presetClass="exit" presetSubtype="0" fill="hold" grpId="2" nodeType="withEffect">
                                  <p:stCondLst>
                                    <p:cond delay="7700"/>
                                  </p:stCondLst>
                                  <p:childTnLst>
                                    <p:set>
                                      <p:cBhvr>
                                        <p:cTn id="362" dur="1" fill="hold">
                                          <p:stCondLst>
                                            <p:cond delay="0"/>
                                          </p:stCondLst>
                                        </p:cTn>
                                        <p:tgtEl>
                                          <p:spTgt spid="46"/>
                                        </p:tgtEl>
                                        <p:attrNameLst>
                                          <p:attrName>style.visibility</p:attrName>
                                        </p:attrNameLst>
                                      </p:cBhvr>
                                      <p:to>
                                        <p:strVal val="hidden"/>
                                      </p:to>
                                    </p:set>
                                  </p:childTnLst>
                                </p:cTn>
                              </p:par>
                              <p:par>
                                <p:cTn id="363" presetID="1" presetClass="exit" presetSubtype="0" fill="hold" grpId="2" nodeType="withEffect">
                                  <p:stCondLst>
                                    <p:cond delay="7700"/>
                                  </p:stCondLst>
                                  <p:childTnLst>
                                    <p:set>
                                      <p:cBhvr>
                                        <p:cTn id="364" dur="1" fill="hold">
                                          <p:stCondLst>
                                            <p:cond delay="0"/>
                                          </p:stCondLst>
                                        </p:cTn>
                                        <p:tgtEl>
                                          <p:spTgt spid="50"/>
                                        </p:tgtEl>
                                        <p:attrNameLst>
                                          <p:attrName>style.visibility</p:attrName>
                                        </p:attrNameLst>
                                      </p:cBhvr>
                                      <p:to>
                                        <p:strVal val="hidden"/>
                                      </p:to>
                                    </p:set>
                                  </p:childTnLst>
                                </p:cTn>
                              </p:par>
                              <p:par>
                                <p:cTn id="365" presetID="1" presetClass="exit" presetSubtype="0" fill="hold" grpId="2" nodeType="withEffect">
                                  <p:stCondLst>
                                    <p:cond delay="7700"/>
                                  </p:stCondLst>
                                  <p:childTnLst>
                                    <p:set>
                                      <p:cBhvr>
                                        <p:cTn id="366" dur="1" fill="hold">
                                          <p:stCondLst>
                                            <p:cond delay="0"/>
                                          </p:stCondLst>
                                        </p:cTn>
                                        <p:tgtEl>
                                          <p:spTgt spid="41"/>
                                        </p:tgtEl>
                                        <p:attrNameLst>
                                          <p:attrName>style.visibility</p:attrName>
                                        </p:attrNameLst>
                                      </p:cBhvr>
                                      <p:to>
                                        <p:strVal val="hidden"/>
                                      </p:to>
                                    </p:set>
                                  </p:childTnLst>
                                </p:cTn>
                              </p:par>
                              <p:par>
                                <p:cTn id="367" presetID="1" presetClass="exit" presetSubtype="0" fill="hold" grpId="2" nodeType="withEffect">
                                  <p:stCondLst>
                                    <p:cond delay="7700"/>
                                  </p:stCondLst>
                                  <p:childTnLst>
                                    <p:set>
                                      <p:cBhvr>
                                        <p:cTn id="368" dur="1" fill="hold">
                                          <p:stCondLst>
                                            <p:cond delay="0"/>
                                          </p:stCondLst>
                                        </p:cTn>
                                        <p:tgtEl>
                                          <p:spTgt spid="42"/>
                                        </p:tgtEl>
                                        <p:attrNameLst>
                                          <p:attrName>style.visibility</p:attrName>
                                        </p:attrNameLst>
                                      </p:cBhvr>
                                      <p:to>
                                        <p:strVal val="hidden"/>
                                      </p:to>
                                    </p:set>
                                  </p:childTnLst>
                                </p:cTn>
                              </p:par>
                              <p:par>
                                <p:cTn id="369" presetID="1" presetClass="exit" presetSubtype="0" fill="hold" grpId="1" nodeType="withEffect">
                                  <p:stCondLst>
                                    <p:cond delay="7700"/>
                                  </p:stCondLst>
                                  <p:childTnLst>
                                    <p:set>
                                      <p:cBhvr>
                                        <p:cTn id="370" dur="1" fill="hold">
                                          <p:stCondLst>
                                            <p:cond delay="0"/>
                                          </p:stCondLst>
                                        </p:cTn>
                                        <p:tgtEl>
                                          <p:spTgt spid="44"/>
                                        </p:tgtEl>
                                        <p:attrNameLst>
                                          <p:attrName>style.visibility</p:attrName>
                                        </p:attrNameLst>
                                      </p:cBhvr>
                                      <p:to>
                                        <p:strVal val="hidden"/>
                                      </p:to>
                                    </p:set>
                                  </p:childTnLst>
                                </p:cTn>
                              </p:par>
                              <p:par>
                                <p:cTn id="371" presetID="10" presetClass="entr" presetSubtype="0" fill="hold" nodeType="withEffect">
                                  <p:stCondLst>
                                    <p:cond delay="7700"/>
                                  </p:stCondLst>
                                  <p:childTnLst>
                                    <p:set>
                                      <p:cBhvr>
                                        <p:cTn id="372" dur="1" fill="hold">
                                          <p:stCondLst>
                                            <p:cond delay="0"/>
                                          </p:stCondLst>
                                        </p:cTn>
                                        <p:tgtEl>
                                          <p:spTgt spid="70"/>
                                        </p:tgtEl>
                                        <p:attrNameLst>
                                          <p:attrName>style.visibility</p:attrName>
                                        </p:attrNameLst>
                                      </p:cBhvr>
                                      <p:to>
                                        <p:strVal val="visible"/>
                                      </p:to>
                                    </p:set>
                                    <p:animEffect transition="in" filter="fade">
                                      <p:cBhvr>
                                        <p:cTn id="373" dur="2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7" grpId="0" animBg="1"/>
      <p:bldP spid="7" grpId="1" animBg="1"/>
      <p:bldP spid="7" grpId="2" animBg="1"/>
      <p:bldP spid="8" grpId="0" animBg="1"/>
      <p:bldP spid="8" grpId="1" animBg="1"/>
      <p:bldP spid="8" grpId="2" animBg="1"/>
      <p:bldP spid="9" grpId="0" animBg="1"/>
      <p:bldP spid="9" grpId="1" animBg="1"/>
      <p:bldP spid="9" grpId="2" animBg="1"/>
      <p:bldP spid="10" grpId="0" animBg="1"/>
      <p:bldP spid="10" grpId="1" animBg="1"/>
      <p:bldP spid="10" grpId="2" animBg="1"/>
      <p:bldP spid="11" grpId="0" animBg="1"/>
      <p:bldP spid="11" grpId="1" animBg="1"/>
      <p:bldP spid="11" grpId="2" animBg="1"/>
      <p:bldP spid="12" grpId="0" animBg="1"/>
      <p:bldP spid="12" grpId="1" animBg="1"/>
      <p:bldP spid="12" grpId="2" animBg="1"/>
      <p:bldP spid="13" grpId="0" animBg="1"/>
      <p:bldP spid="13" grpId="1" animBg="1"/>
      <p:bldP spid="13" grpId="2" animBg="1"/>
      <p:bldP spid="13" grpId="3"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2" grpId="0" animBg="1"/>
      <p:bldP spid="2" grpId="1" animBg="1"/>
      <p:bldP spid="2" grpId="2" animBg="1"/>
      <p:bldP spid="26" grpId="0" animBg="1"/>
      <p:bldP spid="26" grpId="1" animBg="1"/>
      <p:bldP spid="26" grpId="2" animBg="1"/>
      <p:bldP spid="29" grpId="0" animBg="1"/>
      <p:bldP spid="29" grpId="1" animBg="1"/>
      <p:bldP spid="29" grpId="2" animBg="1"/>
      <p:bldP spid="30" grpId="0" animBg="1"/>
      <p:bldP spid="30" grpId="1" animBg="1"/>
      <p:bldP spid="30" grpId="2" animBg="1"/>
      <p:bldP spid="31" grpId="0" animBg="1"/>
      <p:bldP spid="31" grpId="1" animBg="1"/>
      <p:bldP spid="31" grpId="2" animBg="1"/>
      <p:bldP spid="32" grpId="0" animBg="1"/>
      <p:bldP spid="32" grpId="1" animBg="1"/>
      <p:bldP spid="32" grpId="2" animBg="1"/>
      <p:bldP spid="35" grpId="0" animBg="1"/>
      <p:bldP spid="35" grpId="1" animBg="1"/>
      <p:bldP spid="35" grpId="2" animBg="1"/>
      <p:bldP spid="36" grpId="0" animBg="1"/>
      <p:bldP spid="36" grpId="1" animBg="1"/>
      <p:bldP spid="36" grpId="2" animBg="1"/>
      <p:bldP spid="37" grpId="0" animBg="1"/>
      <p:bldP spid="37" grpId="1" animBg="1"/>
      <p:bldP spid="37" grpId="2" animBg="1"/>
      <p:bldP spid="38" grpId="0" animBg="1"/>
      <p:bldP spid="38" grpId="1" animBg="1"/>
      <p:bldP spid="38" grpId="2" animBg="1"/>
      <p:bldP spid="3" grpId="0" animBg="1"/>
      <p:bldP spid="3" grpId="1" animBg="1"/>
      <p:bldP spid="4" grpId="0" animBg="1"/>
      <p:bldP spid="4" grpId="1" animBg="1"/>
      <p:bldP spid="27" grpId="0" animBg="1"/>
      <p:bldP spid="27" grpId="1" animBg="1"/>
      <p:bldP spid="28" grpId="0" animBg="1"/>
      <p:bldP spid="28" grpId="1" animBg="1"/>
      <p:bldP spid="33" grpId="0" animBg="1"/>
      <p:bldP spid="33" grpId="1" animBg="1"/>
      <p:bldP spid="5" grpId="0" animBg="1"/>
      <p:bldP spid="5" grpId="1" animBg="1"/>
      <p:bldP spid="5" grpId="2" animBg="1"/>
      <p:bldP spid="5" grpId="3" animBg="1"/>
      <p:bldP spid="34" grpId="0" animBg="1"/>
      <p:bldP spid="34" grpId="1" animBg="1"/>
      <p:bldP spid="34" grpId="2" animBg="1"/>
      <p:bldP spid="34" grpId="3" animBg="1"/>
      <p:bldP spid="39" grpId="0" animBg="1"/>
      <p:bldP spid="39" grpId="1" animBg="1"/>
      <p:bldP spid="40" grpId="0" animBg="1"/>
      <p:bldP spid="40" grpId="1" animBg="1"/>
      <p:bldP spid="40" grpId="2" animBg="1"/>
      <p:bldP spid="40" grpId="3" animBg="1"/>
      <p:bldP spid="41" grpId="0" animBg="1"/>
      <p:bldP spid="41" grpId="1" animBg="1"/>
      <p:bldP spid="41" grpId="2" animBg="1"/>
      <p:bldP spid="42" grpId="0" animBg="1"/>
      <p:bldP spid="42" grpId="1" animBg="1"/>
      <p:bldP spid="42" grpId="2" animBg="1"/>
      <p:bldP spid="43" grpId="0" animBg="1"/>
      <p:bldP spid="43" grpId="1" animBg="1"/>
      <p:bldP spid="44" grpId="0" animBg="1"/>
      <p:bldP spid="44" grpId="1" animBg="1"/>
      <p:bldP spid="45" grpId="0" animBg="1"/>
      <p:bldP spid="45" grpId="1" animBg="1"/>
      <p:bldP spid="45" grpId="2" animBg="1"/>
      <p:bldP spid="19" grpId="0" animBg="1"/>
      <p:bldP spid="19" grpId="1" animBg="1"/>
      <p:bldP spid="19" grpId="2" animBg="1"/>
      <p:bldP spid="46" grpId="0" animBg="1"/>
      <p:bldP spid="46" grpId="1" animBg="1"/>
      <p:bldP spid="46" grpId="2" animBg="1"/>
      <p:bldP spid="47" grpId="0" animBg="1"/>
      <p:bldP spid="47" grpId="1" animBg="1"/>
      <p:bldP spid="47" grpId="2" animBg="1"/>
      <p:bldP spid="49" grpId="0" animBg="1"/>
      <p:bldP spid="49" grpId="1" animBg="1"/>
      <p:bldP spid="50" grpId="0" animBg="1"/>
      <p:bldP spid="50" grpId="1" animBg="1"/>
      <p:bldP spid="50" grpId="2" animBg="1"/>
      <p:bldP spid="51" grpId="0" animBg="1"/>
      <p:bldP spid="51" grpId="1" animBg="1"/>
      <p:bldP spid="20" grpId="0"/>
      <p:bldP spid="52" grpId="0"/>
      <p:bldP spid="53" grpId="0"/>
      <p:bldP spid="54" grpId="0"/>
      <p:bldP spid="55" grpId="0"/>
      <p:bldP spid="56" grpId="0"/>
      <p:bldP spid="57" grpId="0"/>
      <p:bldP spid="58" grpId="0"/>
      <p:bldP spid="59" grpId="0"/>
      <p:bldP spid="60" grpId="0"/>
      <p:bldP spid="61" grpId="0"/>
      <p:bldP spid="22" grpId="0" animBg="1"/>
      <p:bldP spid="62" grpId="0" animBg="1"/>
      <p:bldP spid="63" grpId="0" animBg="1"/>
      <p:bldP spid="64" grpId="0" animBg="1"/>
      <p:bldP spid="65" grpId="0" animBg="1"/>
      <p:bldP spid="66" grpId="0" animBg="1"/>
      <p:bldP spid="67" grpId="0" animBg="1"/>
      <p:bldP spid="68" grpId="0" animBg="1"/>
      <p:bldP spid="69" grpId="0" animBg="1"/>
      <p:bldP spid="23" grpId="0" animBg="1"/>
      <p:bldP spid="71" grpId="0" animBg="1"/>
      <p:bldP spid="73" grpId="0" animBg="1"/>
      <p:bldP spid="74" grpId="0" animBg="1"/>
    </p:bldLst>
  </p:timing>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Rectangle 5"/>
          <p:cNvSpPr/>
          <p:nvPr userDrawn="1"/>
        </p:nvSpPr>
        <p:spPr>
          <a:xfrm>
            <a:off x="-75006" y="0"/>
            <a:ext cx="9219005" cy="5143500"/>
          </a:xfrm>
          <a:prstGeom prst="rect">
            <a:avLst/>
          </a:prstGeom>
          <a:gradFill flip="none" rotWithShape="1">
            <a:gsLst>
              <a:gs pos="0">
                <a:srgbClr val="1F497D"/>
              </a:gs>
              <a:gs pos="50000">
                <a:srgbClr val="0C1B2E"/>
              </a:gs>
              <a:gs pos="100000">
                <a:srgbClr val="090C15"/>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hidden="1"/>
          <p:cNvSpPr/>
          <p:nvPr userDrawn="1"/>
        </p:nvSpPr>
        <p:spPr>
          <a:xfrm>
            <a:off x="1956028" y="2090690"/>
            <a:ext cx="4820523" cy="8929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8" name="Picture 44" hidden="1">
            <a:hlinkClick r:id="rId2"/>
          </p:cNvPr>
          <p:cNvPicPr>
            <a:picLocks noChangeAspect="1" noChangeArrowheads="1"/>
          </p:cNvPicPr>
          <p:nvPr userDrawn="1"/>
        </p:nvPicPr>
        <p:blipFill>
          <a:blip r:embed="rId3" cstate="print"/>
          <a:srcRect/>
          <a:stretch>
            <a:fillRect/>
          </a:stretch>
        </p:blipFill>
        <p:spPr bwMode="auto">
          <a:xfrm>
            <a:off x="2094877" y="2215856"/>
            <a:ext cx="4070930" cy="704743"/>
          </a:xfrm>
          <a:prstGeom prst="rect">
            <a:avLst/>
          </a:prstGeom>
          <a:noFill/>
          <a:ln w="9525">
            <a:noFill/>
            <a:miter lim="800000"/>
            <a:headEnd/>
            <a:tailEnd/>
          </a:ln>
          <a:effectLst/>
        </p:spPr>
      </p:pic>
      <p:sp>
        <p:nvSpPr>
          <p:cNvPr id="2" name="Diamond 1"/>
          <p:cNvSpPr/>
          <p:nvPr userDrawn="1"/>
        </p:nvSpPr>
        <p:spPr>
          <a:xfrm rot="21067614">
            <a:off x="2343220" y="2214971"/>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Diamond 1"/>
          <p:cNvSpPr/>
          <p:nvPr userDrawn="1"/>
        </p:nvSpPr>
        <p:spPr>
          <a:xfrm rot="19509517">
            <a:off x="2187469" y="229030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Diamond 1"/>
          <p:cNvSpPr/>
          <p:nvPr userDrawn="1"/>
        </p:nvSpPr>
        <p:spPr>
          <a:xfrm rot="17488843">
            <a:off x="2104854" y="2392335"/>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0" name="Diamond 1" hidden="1"/>
          <p:cNvSpPr/>
          <p:nvPr userDrawn="1"/>
        </p:nvSpPr>
        <p:spPr>
          <a:xfrm rot="15851965">
            <a:off x="2108851" y="2545923"/>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Diamond 1" hidden="1"/>
          <p:cNvSpPr/>
          <p:nvPr userDrawn="1"/>
        </p:nvSpPr>
        <p:spPr>
          <a:xfrm rot="14263334">
            <a:off x="2197824" y="2688639"/>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Diamond 1" hidden="1"/>
          <p:cNvSpPr/>
          <p:nvPr userDrawn="1"/>
        </p:nvSpPr>
        <p:spPr>
          <a:xfrm rot="11904310">
            <a:off x="2336495" y="2787836"/>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Diamond 1" hidden="1"/>
          <p:cNvSpPr/>
          <p:nvPr userDrawn="1"/>
        </p:nvSpPr>
        <p:spPr>
          <a:xfrm rot="10237614">
            <a:off x="2529977" y="27900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6" name="Diamond 1" hidden="1"/>
          <p:cNvSpPr/>
          <p:nvPr userDrawn="1"/>
        </p:nvSpPr>
        <p:spPr>
          <a:xfrm rot="8631799">
            <a:off x="2697549" y="2721903"/>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Diamond 1" hidden="1"/>
          <p:cNvSpPr/>
          <p:nvPr userDrawn="1"/>
        </p:nvSpPr>
        <p:spPr>
          <a:xfrm rot="1496748">
            <a:off x="2544219" y="22149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Diamond 1" hidden="1"/>
          <p:cNvSpPr/>
          <p:nvPr userDrawn="1"/>
        </p:nvSpPr>
        <p:spPr>
          <a:xfrm rot="2687096">
            <a:off x="2707155" y="227738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 name="10-Point Star 2"/>
          <p:cNvSpPr/>
          <p:nvPr userDrawn="1"/>
        </p:nvSpPr>
        <p:spPr>
          <a:xfrm>
            <a:off x="2268635" y="2356539"/>
            <a:ext cx="548640" cy="411480"/>
          </a:xfrm>
          <a:prstGeom prst="star1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Oval 3" hidden="1"/>
          <p:cNvSpPr/>
          <p:nvPr userDrawn="1"/>
        </p:nvSpPr>
        <p:spPr>
          <a:xfrm>
            <a:off x="1743288" y="1979653"/>
            <a:ext cx="1509684" cy="114863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Oval 26" hidden="1"/>
          <p:cNvSpPr/>
          <p:nvPr userDrawn="1"/>
        </p:nvSpPr>
        <p:spPr>
          <a:xfrm>
            <a:off x="1621445" y="1891321"/>
            <a:ext cx="1753372" cy="13252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Oval 27" hidden="1"/>
          <p:cNvSpPr/>
          <p:nvPr userDrawn="1"/>
        </p:nvSpPr>
        <p:spPr>
          <a:xfrm>
            <a:off x="1461213" y="1770207"/>
            <a:ext cx="2073836" cy="156752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3" name="Oval 32" hidden="1"/>
          <p:cNvSpPr/>
          <p:nvPr userDrawn="1"/>
        </p:nvSpPr>
        <p:spPr>
          <a:xfrm>
            <a:off x="1104299" y="1479076"/>
            <a:ext cx="2649945" cy="20029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Box 19"/>
          <p:cNvSpPr txBox="1"/>
          <p:nvPr userDrawn="1"/>
        </p:nvSpPr>
        <p:spPr>
          <a:xfrm>
            <a:off x="2976877"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K</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2" name="TextBox 51"/>
          <p:cNvSpPr txBox="1"/>
          <p:nvPr userDrawn="1"/>
        </p:nvSpPr>
        <p:spPr>
          <a:xfrm>
            <a:off x="3341626"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H</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3" name="TextBox 52"/>
          <p:cNvSpPr txBox="1"/>
          <p:nvPr userDrawn="1"/>
        </p:nvSpPr>
        <p:spPr>
          <a:xfrm>
            <a:off x="3661768"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A</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4" name="TextBox 53"/>
          <p:cNvSpPr txBox="1"/>
          <p:nvPr userDrawn="1"/>
        </p:nvSpPr>
        <p:spPr>
          <a:xfrm>
            <a:off x="4066807" y="227635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M</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5" name="TextBox 54"/>
          <p:cNvSpPr txBox="1"/>
          <p:nvPr userDrawn="1"/>
        </p:nvSpPr>
        <p:spPr>
          <a:xfrm>
            <a:off x="4341872"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E</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6" name="TextBox 55"/>
          <p:cNvSpPr txBox="1"/>
          <p:nvPr userDrawn="1"/>
        </p:nvSpPr>
        <p:spPr>
          <a:xfrm>
            <a:off x="4701505"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N</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7" name="TextBox 56"/>
          <p:cNvSpPr txBox="1"/>
          <p:nvPr userDrawn="1"/>
        </p:nvSpPr>
        <p:spPr>
          <a:xfrm>
            <a:off x="4983572"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E</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8" name="TextBox 57"/>
          <p:cNvSpPr txBox="1"/>
          <p:nvPr userDrawn="1"/>
        </p:nvSpPr>
        <p:spPr>
          <a:xfrm>
            <a:off x="5213844" y="227434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I</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9" name="TextBox 58"/>
          <p:cNvSpPr txBox="1"/>
          <p:nvPr userDrawn="1"/>
        </p:nvSpPr>
        <p:spPr>
          <a:xfrm>
            <a:off x="5344864" y="227434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60" name="TextBox 59"/>
          <p:cNvSpPr txBox="1"/>
          <p:nvPr userDrawn="1"/>
        </p:nvSpPr>
        <p:spPr>
          <a:xfrm>
            <a:off x="5550877" y="227323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I</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61" name="TextBox 60"/>
          <p:cNvSpPr txBox="1"/>
          <p:nvPr userDrawn="1"/>
        </p:nvSpPr>
        <p:spPr>
          <a:xfrm>
            <a:off x="5887341" y="2271672"/>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R</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22" name="Rectangle 21"/>
          <p:cNvSpPr/>
          <p:nvPr userDrawn="1"/>
        </p:nvSpPr>
        <p:spPr>
          <a:xfrm>
            <a:off x="2653235" y="2546207"/>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a:off x="2930366" y="2503200"/>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a:off x="2931156" y="2571750"/>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a:off x="2838926" y="2589019"/>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2838926" y="2652675"/>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a:off x="2521517" y="2650391"/>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a:off x="2679389" y="2477876"/>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Rectangle 67"/>
          <p:cNvSpPr/>
          <p:nvPr userDrawn="1"/>
        </p:nvSpPr>
        <p:spPr>
          <a:xfrm>
            <a:off x="2630270" y="2617085"/>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Rectangle 68"/>
          <p:cNvSpPr/>
          <p:nvPr userDrawn="1"/>
        </p:nvSpPr>
        <p:spPr>
          <a:xfrm>
            <a:off x="2423593" y="2494678"/>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rot="2798738">
            <a:off x="2531349" y="2402837"/>
            <a:ext cx="6858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rot="2798738">
            <a:off x="2411610" y="2611776"/>
            <a:ext cx="6858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2931156" y="2405644"/>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2824998" y="2497031"/>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70" name="Picture 44">
            <a:hlinkClick r:id="rId2"/>
          </p:cNvPr>
          <p:cNvPicPr>
            <a:picLocks noChangeAspect="1" noChangeArrowheads="1"/>
          </p:cNvPicPr>
          <p:nvPr userDrawn="1"/>
        </p:nvPicPr>
        <p:blipFill rotWithShape="1">
          <a:blip r:embed="rId4" cstate="print">
            <a:extLst/>
          </a:blip>
          <a:srcRect l="22517" b="75901"/>
          <a:stretch/>
        </p:blipFill>
        <p:spPr bwMode="auto">
          <a:xfrm>
            <a:off x="3096568" y="2166215"/>
            <a:ext cx="3154274" cy="169831"/>
          </a:xfrm>
          <a:prstGeom prst="rect">
            <a:avLst/>
          </a:prstGeom>
          <a:noFill/>
          <a:ln w="9525">
            <a:noFill/>
            <a:miter lim="800000"/>
            <a:headEnd/>
            <a:tailEnd/>
          </a:ln>
          <a:effectLst/>
        </p:spPr>
      </p:pic>
    </p:spTree>
    <p:extLst>
      <p:ext uri="{BB962C8B-B14F-4D97-AF65-F5344CB8AC3E}">
        <p14:creationId xmlns:p14="http://schemas.microsoft.com/office/powerpoint/2010/main" val="37356478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240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mph" presetSubtype="2" fill="hold" nodeType="withEffect">
                                  <p:stCondLst>
                                    <p:cond delay="3300"/>
                                  </p:stCondLst>
                                  <p:childTnLst>
                                    <p:animClr clrSpc="rgb" dir="cw">
                                      <p:cBhvr>
                                        <p:cTn id="8" dur="2000" fill="hold"/>
                                        <p:tgtEl>
                                          <p:spTgt spid="3"/>
                                        </p:tgtEl>
                                        <p:attrNameLst>
                                          <p:attrName>fillcolor</p:attrName>
                                        </p:attrNameLst>
                                      </p:cBhvr>
                                      <p:to>
                                        <a:srgbClr val="938953"/>
                                      </p:to>
                                    </p:animClr>
                                    <p:set>
                                      <p:cBhvr>
                                        <p:cTn id="9" dur="2000" fill="hold"/>
                                        <p:tgtEl>
                                          <p:spTgt spid="3"/>
                                        </p:tgtEl>
                                        <p:attrNameLst>
                                          <p:attrName>fill.type</p:attrName>
                                        </p:attrNameLst>
                                      </p:cBhvr>
                                      <p:to>
                                        <p:strVal val="solid"/>
                                      </p:to>
                                    </p:set>
                                    <p:set>
                                      <p:cBhvr>
                                        <p:cTn id="10" dur="2000" fill="hold"/>
                                        <p:tgtEl>
                                          <p:spTgt spid="3"/>
                                        </p:tgtEl>
                                        <p:attrNameLst>
                                          <p:attrName>fill.on</p:attrName>
                                        </p:attrNameLst>
                                      </p:cBhvr>
                                      <p:to>
                                        <p:strVal val="true"/>
                                      </p:to>
                                    </p:set>
                                  </p:childTnLst>
                                </p:cTn>
                              </p:par>
                              <p:par>
                                <p:cTn id="11" presetID="8" presetClass="emph" presetSubtype="0" fill="hold" grpId="0" nodeType="withEffect">
                                  <p:stCondLst>
                                    <p:cond delay="2500"/>
                                  </p:stCondLst>
                                  <p:childTnLst>
                                    <p:animRot by="21600000">
                                      <p:cBhvr>
                                        <p:cTn id="12" dur="3000" fill="hold"/>
                                        <p:tgtEl>
                                          <p:spTgt spid="3"/>
                                        </p:tgtEl>
                                        <p:attrNameLst>
                                          <p:attrName>r</p:attrName>
                                        </p:attrNameLst>
                                      </p:cBhvr>
                                    </p:animRot>
                                  </p:childTnLst>
                                </p:cTn>
                              </p:par>
                              <p:par>
                                <p:cTn id="13" presetID="1" presetClass="entr" presetSubtype="0" fill="hold" grpId="0" nodeType="withEffect">
                                  <p:stCondLst>
                                    <p:cond delay="250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310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340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3700"/>
                                  </p:stCondLst>
                                  <p:childTnLst>
                                    <p:set>
                                      <p:cBhvr>
                                        <p:cTn id="20" dur="1" fill="hold">
                                          <p:stCondLst>
                                            <p:cond delay="0"/>
                                          </p:stCondLst>
                                        </p:cTn>
                                        <p:tgtEl>
                                          <p:spTgt spid="33"/>
                                        </p:tgtEl>
                                        <p:attrNameLst>
                                          <p:attrName>style.visibility</p:attrName>
                                        </p:attrNameLst>
                                      </p:cBhvr>
                                      <p:to>
                                        <p:strVal val="visible"/>
                                      </p:to>
                                    </p:set>
                                  </p:childTnLst>
                                </p:cTn>
                              </p:par>
                              <p:par>
                                <p:cTn id="21" presetID="10" presetClass="exit" presetSubtype="0" fill="hold" grpId="1" nodeType="withEffect">
                                  <p:stCondLst>
                                    <p:cond delay="3900"/>
                                  </p:stCondLst>
                                  <p:childTnLst>
                                    <p:animEffect transition="out" filter="fade">
                                      <p:cBhvr>
                                        <p:cTn id="22" dur="500"/>
                                        <p:tgtEl>
                                          <p:spTgt spid="33"/>
                                        </p:tgtEl>
                                      </p:cBhvr>
                                    </p:animEffect>
                                    <p:set>
                                      <p:cBhvr>
                                        <p:cTn id="23" dur="1" fill="hold">
                                          <p:stCondLst>
                                            <p:cond delay="499"/>
                                          </p:stCondLst>
                                        </p:cTn>
                                        <p:tgtEl>
                                          <p:spTgt spid="33"/>
                                        </p:tgtEl>
                                        <p:attrNameLst>
                                          <p:attrName>style.visibility</p:attrName>
                                        </p:attrNameLst>
                                      </p:cBhvr>
                                      <p:to>
                                        <p:strVal val="hidden"/>
                                      </p:to>
                                    </p:set>
                                  </p:childTnLst>
                                </p:cTn>
                              </p:par>
                              <p:par>
                                <p:cTn id="24" presetID="10" presetClass="exit" presetSubtype="0" fill="hold" grpId="1" nodeType="withEffect">
                                  <p:stCondLst>
                                    <p:cond delay="4300"/>
                                  </p:stCondLst>
                                  <p:childTnLst>
                                    <p:animEffect transition="out" filter="fade">
                                      <p:cBhvr>
                                        <p:cTn id="25" dur="500"/>
                                        <p:tgtEl>
                                          <p:spTgt spid="28"/>
                                        </p:tgtEl>
                                      </p:cBhvr>
                                    </p:animEffect>
                                    <p:set>
                                      <p:cBhvr>
                                        <p:cTn id="26" dur="1" fill="hold">
                                          <p:stCondLst>
                                            <p:cond delay="499"/>
                                          </p:stCondLst>
                                        </p:cTn>
                                        <p:tgtEl>
                                          <p:spTgt spid="28"/>
                                        </p:tgtEl>
                                        <p:attrNameLst>
                                          <p:attrName>style.visibility</p:attrName>
                                        </p:attrNameLst>
                                      </p:cBhvr>
                                      <p:to>
                                        <p:strVal val="hidden"/>
                                      </p:to>
                                    </p:set>
                                  </p:childTnLst>
                                </p:cTn>
                              </p:par>
                              <p:par>
                                <p:cTn id="27" presetID="10" presetClass="exit" presetSubtype="0" fill="hold" grpId="1" nodeType="withEffect">
                                  <p:stCondLst>
                                    <p:cond delay="4500"/>
                                  </p:stCondLst>
                                  <p:childTnLst>
                                    <p:animEffect transition="out" filter="fade">
                                      <p:cBhvr>
                                        <p:cTn id="28" dur="500"/>
                                        <p:tgtEl>
                                          <p:spTgt spid="27"/>
                                        </p:tgtEl>
                                      </p:cBhvr>
                                    </p:animEffect>
                                    <p:set>
                                      <p:cBhvr>
                                        <p:cTn id="29" dur="1" fill="hold">
                                          <p:stCondLst>
                                            <p:cond delay="499"/>
                                          </p:stCondLst>
                                        </p:cTn>
                                        <p:tgtEl>
                                          <p:spTgt spid="27"/>
                                        </p:tgtEl>
                                        <p:attrNameLst>
                                          <p:attrName>style.visibility</p:attrName>
                                        </p:attrNameLst>
                                      </p:cBhvr>
                                      <p:to>
                                        <p:strVal val="hidden"/>
                                      </p:to>
                                    </p:set>
                                  </p:childTnLst>
                                </p:cTn>
                              </p:par>
                              <p:par>
                                <p:cTn id="30" presetID="10" presetClass="exit" presetSubtype="0" fill="hold" grpId="1" nodeType="withEffect">
                                  <p:stCondLst>
                                    <p:cond delay="4700"/>
                                  </p:stCondLst>
                                  <p:childTnLst>
                                    <p:animEffect transition="out" filter="fade">
                                      <p:cBhvr>
                                        <p:cTn id="31" dur="500"/>
                                        <p:tgtEl>
                                          <p:spTgt spid="4"/>
                                        </p:tgtEl>
                                      </p:cBhvr>
                                    </p:animEffect>
                                    <p:set>
                                      <p:cBhvr>
                                        <p:cTn id="32" dur="1" fill="hold">
                                          <p:stCondLst>
                                            <p:cond delay="499"/>
                                          </p:stCondLst>
                                        </p:cTn>
                                        <p:tgtEl>
                                          <p:spTgt spid="4"/>
                                        </p:tgtEl>
                                        <p:attrNameLst>
                                          <p:attrName>style.visibility</p:attrName>
                                        </p:attrNameLst>
                                      </p:cBhvr>
                                      <p:to>
                                        <p:strVal val="hidden"/>
                                      </p:to>
                                    </p:set>
                                  </p:childTnLst>
                                </p:cTn>
                              </p:par>
                              <p:par>
                                <p:cTn id="33" presetID="1" presetClass="entr" presetSubtype="0" fill="hold" grpId="0" nodeType="withEffect">
                                  <p:stCondLst>
                                    <p:cond delay="320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ntr" presetSubtype="0" fill="hold" grpId="0" nodeType="withEffect">
                                  <p:stCondLst>
                                    <p:cond delay="3300"/>
                                  </p:stCondLst>
                                  <p:childTnLst>
                                    <p:set>
                                      <p:cBhvr>
                                        <p:cTn id="36" dur="1" fill="hold">
                                          <p:stCondLst>
                                            <p:cond delay="0"/>
                                          </p:stCondLst>
                                        </p:cTn>
                                        <p:tgtEl>
                                          <p:spTgt spid="37"/>
                                        </p:tgtEl>
                                        <p:attrNameLst>
                                          <p:attrName>style.visibility</p:attrName>
                                        </p:attrNameLst>
                                      </p:cBhvr>
                                      <p:to>
                                        <p:strVal val="visible"/>
                                      </p:to>
                                    </p:set>
                                  </p:childTnLst>
                                </p:cTn>
                              </p:par>
                              <p:par>
                                <p:cTn id="37" presetID="1" presetClass="entr" presetSubtype="0" fill="hold" grpId="0" nodeType="withEffect">
                                  <p:stCondLst>
                                    <p:cond delay="3400"/>
                                  </p:stCondLst>
                                  <p:childTnLst>
                                    <p:set>
                                      <p:cBhvr>
                                        <p:cTn id="38" dur="1" fill="hold">
                                          <p:stCondLst>
                                            <p:cond delay="0"/>
                                          </p:stCondLst>
                                        </p:cTn>
                                        <p:tgtEl>
                                          <p:spTgt spid="2"/>
                                        </p:tgtEl>
                                        <p:attrNameLst>
                                          <p:attrName>style.visibility</p:attrName>
                                        </p:attrNameLst>
                                      </p:cBhvr>
                                      <p:to>
                                        <p:strVal val="visible"/>
                                      </p:to>
                                    </p:set>
                                  </p:childTnLst>
                                </p:cTn>
                              </p:par>
                              <p:par>
                                <p:cTn id="39" presetID="1" presetClass="entr" presetSubtype="0" fill="hold" grpId="0" nodeType="withEffect">
                                  <p:stCondLst>
                                    <p:cond delay="3500"/>
                                  </p:stCondLst>
                                  <p:childTnLst>
                                    <p:set>
                                      <p:cBhvr>
                                        <p:cTn id="40" dur="1" fill="hold">
                                          <p:stCondLst>
                                            <p:cond delay="0"/>
                                          </p:stCondLst>
                                        </p:cTn>
                                        <p:tgtEl>
                                          <p:spTgt spid="26"/>
                                        </p:tgtEl>
                                        <p:attrNameLst>
                                          <p:attrName>style.visibility</p:attrName>
                                        </p:attrNameLst>
                                      </p:cBhvr>
                                      <p:to>
                                        <p:strVal val="visible"/>
                                      </p:to>
                                    </p:set>
                                  </p:childTnLst>
                                </p:cTn>
                              </p:par>
                              <p:par>
                                <p:cTn id="41" presetID="1" presetClass="entr" presetSubtype="0" fill="hold" grpId="0" nodeType="withEffect">
                                  <p:stCondLst>
                                    <p:cond delay="3600"/>
                                  </p:stCondLst>
                                  <p:childTnLst>
                                    <p:set>
                                      <p:cBhvr>
                                        <p:cTn id="42" dur="1" fill="hold">
                                          <p:stCondLst>
                                            <p:cond delay="0"/>
                                          </p:stCondLst>
                                        </p:cTn>
                                        <p:tgtEl>
                                          <p:spTgt spid="29"/>
                                        </p:tgtEl>
                                        <p:attrNameLst>
                                          <p:attrName>style.visibility</p:attrName>
                                        </p:attrNameLst>
                                      </p:cBhvr>
                                      <p:to>
                                        <p:strVal val="visible"/>
                                      </p:to>
                                    </p:set>
                                  </p:childTnLst>
                                </p:cTn>
                              </p:par>
                              <p:par>
                                <p:cTn id="43" presetID="1" presetClass="entr" presetSubtype="0" fill="hold" grpId="0" nodeType="withEffect">
                                  <p:stCondLst>
                                    <p:cond delay="3700"/>
                                  </p:stCondLst>
                                  <p:childTnLst>
                                    <p:set>
                                      <p:cBhvr>
                                        <p:cTn id="44" dur="1" fill="hold">
                                          <p:stCondLst>
                                            <p:cond delay="0"/>
                                          </p:stCondLst>
                                        </p:cTn>
                                        <p:tgtEl>
                                          <p:spTgt spid="30"/>
                                        </p:tgtEl>
                                        <p:attrNameLst>
                                          <p:attrName>style.visibility</p:attrName>
                                        </p:attrNameLst>
                                      </p:cBhvr>
                                      <p:to>
                                        <p:strVal val="visible"/>
                                      </p:to>
                                    </p:set>
                                  </p:childTnLst>
                                </p:cTn>
                              </p:par>
                              <p:par>
                                <p:cTn id="45" presetID="1" presetClass="entr" presetSubtype="0" fill="hold" grpId="0" nodeType="withEffect">
                                  <p:stCondLst>
                                    <p:cond delay="3800"/>
                                  </p:stCondLst>
                                  <p:childTnLst>
                                    <p:set>
                                      <p:cBhvr>
                                        <p:cTn id="46" dur="1" fill="hold">
                                          <p:stCondLst>
                                            <p:cond delay="0"/>
                                          </p:stCondLst>
                                        </p:cTn>
                                        <p:tgtEl>
                                          <p:spTgt spid="31"/>
                                        </p:tgtEl>
                                        <p:attrNameLst>
                                          <p:attrName>style.visibility</p:attrName>
                                        </p:attrNameLst>
                                      </p:cBhvr>
                                      <p:to>
                                        <p:strVal val="visible"/>
                                      </p:to>
                                    </p:set>
                                  </p:childTnLst>
                                </p:cTn>
                              </p:par>
                              <p:par>
                                <p:cTn id="47" presetID="1" presetClass="entr" presetSubtype="0" fill="hold" grpId="0" nodeType="withEffect">
                                  <p:stCondLst>
                                    <p:cond delay="3900"/>
                                  </p:stCondLst>
                                  <p:childTnLst>
                                    <p:set>
                                      <p:cBhvr>
                                        <p:cTn id="48" dur="1" fill="hold">
                                          <p:stCondLst>
                                            <p:cond delay="0"/>
                                          </p:stCondLst>
                                        </p:cTn>
                                        <p:tgtEl>
                                          <p:spTgt spid="32"/>
                                        </p:tgtEl>
                                        <p:attrNameLst>
                                          <p:attrName>style.visibility</p:attrName>
                                        </p:attrNameLst>
                                      </p:cBhvr>
                                      <p:to>
                                        <p:strVal val="visible"/>
                                      </p:to>
                                    </p:set>
                                  </p:childTnLst>
                                </p:cTn>
                              </p:par>
                              <p:par>
                                <p:cTn id="49" presetID="1" presetClass="entr" presetSubtype="0" fill="hold" grpId="0" nodeType="withEffect">
                                  <p:stCondLst>
                                    <p:cond delay="4000"/>
                                  </p:stCondLst>
                                  <p:childTnLst>
                                    <p:set>
                                      <p:cBhvr>
                                        <p:cTn id="50" dur="1" fill="hold">
                                          <p:stCondLst>
                                            <p:cond delay="0"/>
                                          </p:stCondLst>
                                        </p:cTn>
                                        <p:tgtEl>
                                          <p:spTgt spid="35"/>
                                        </p:tgtEl>
                                        <p:attrNameLst>
                                          <p:attrName>style.visibility</p:attrName>
                                        </p:attrNameLst>
                                      </p:cBhvr>
                                      <p:to>
                                        <p:strVal val="visible"/>
                                      </p:to>
                                    </p:set>
                                  </p:childTnLst>
                                </p:cTn>
                              </p:par>
                              <p:par>
                                <p:cTn id="51" presetID="1" presetClass="entr" presetSubtype="0" fill="hold" grpId="0" nodeType="withEffect">
                                  <p:stCondLst>
                                    <p:cond delay="4100"/>
                                  </p:stCondLst>
                                  <p:childTnLst>
                                    <p:set>
                                      <p:cBhvr>
                                        <p:cTn id="52" dur="1" fill="hold">
                                          <p:stCondLst>
                                            <p:cond delay="0"/>
                                          </p:stCondLst>
                                        </p:cTn>
                                        <p:tgtEl>
                                          <p:spTgt spid="36"/>
                                        </p:tgtEl>
                                        <p:attrNameLst>
                                          <p:attrName>style.visibility</p:attrName>
                                        </p:attrNameLst>
                                      </p:cBhvr>
                                      <p:to>
                                        <p:strVal val="visible"/>
                                      </p:to>
                                    </p:set>
                                  </p:childTnLst>
                                </p:cTn>
                              </p:par>
                              <p:par>
                                <p:cTn id="53" presetID="1" presetClass="entr" presetSubtype="0" fill="hold" grpId="2" nodeType="withEffect">
                                  <p:stCondLst>
                                    <p:cond delay="4500"/>
                                  </p:stCondLst>
                                  <p:childTnLst>
                                    <p:set>
                                      <p:cBhvr>
                                        <p:cTn id="54" dur="1" fill="hold">
                                          <p:stCondLst>
                                            <p:cond delay="0"/>
                                          </p:stCondLst>
                                        </p:cTn>
                                        <p:tgtEl>
                                          <p:spTgt spid="38"/>
                                        </p:tgtEl>
                                        <p:attrNameLst>
                                          <p:attrName>style.visibility</p:attrName>
                                        </p:attrNameLst>
                                      </p:cBhvr>
                                      <p:to>
                                        <p:strVal val="visible"/>
                                      </p:to>
                                    </p:set>
                                  </p:childTnLst>
                                </p:cTn>
                              </p:par>
                              <p:par>
                                <p:cTn id="55" presetID="1" presetClass="entr" presetSubtype="0" fill="hold" grpId="2" nodeType="withEffect">
                                  <p:stCondLst>
                                    <p:cond delay="4600"/>
                                  </p:stCondLst>
                                  <p:childTnLst>
                                    <p:set>
                                      <p:cBhvr>
                                        <p:cTn id="56" dur="1" fill="hold">
                                          <p:stCondLst>
                                            <p:cond delay="0"/>
                                          </p:stCondLst>
                                        </p:cTn>
                                        <p:tgtEl>
                                          <p:spTgt spid="37"/>
                                        </p:tgtEl>
                                        <p:attrNameLst>
                                          <p:attrName>style.visibility</p:attrName>
                                        </p:attrNameLst>
                                      </p:cBhvr>
                                      <p:to>
                                        <p:strVal val="visible"/>
                                      </p:to>
                                    </p:set>
                                  </p:childTnLst>
                                </p:cTn>
                              </p:par>
                              <p:par>
                                <p:cTn id="57" presetID="1" presetClass="entr" presetSubtype="0" fill="hold" grpId="2" nodeType="withEffect">
                                  <p:stCondLst>
                                    <p:cond delay="4700"/>
                                  </p:stCondLst>
                                  <p:childTnLst>
                                    <p:set>
                                      <p:cBhvr>
                                        <p:cTn id="58" dur="1" fill="hold">
                                          <p:stCondLst>
                                            <p:cond delay="0"/>
                                          </p:stCondLst>
                                        </p:cTn>
                                        <p:tgtEl>
                                          <p:spTgt spid="2"/>
                                        </p:tgtEl>
                                        <p:attrNameLst>
                                          <p:attrName>style.visibility</p:attrName>
                                        </p:attrNameLst>
                                      </p:cBhvr>
                                      <p:to>
                                        <p:strVal val="visible"/>
                                      </p:to>
                                    </p:set>
                                  </p:childTnLst>
                                </p:cTn>
                              </p:par>
                              <p:par>
                                <p:cTn id="59" presetID="1" presetClass="entr" presetSubtype="0" fill="hold" grpId="2" nodeType="withEffect">
                                  <p:stCondLst>
                                    <p:cond delay="4800"/>
                                  </p:stCondLst>
                                  <p:childTnLst>
                                    <p:set>
                                      <p:cBhvr>
                                        <p:cTn id="60" dur="1" fill="hold">
                                          <p:stCondLst>
                                            <p:cond delay="0"/>
                                          </p:stCondLst>
                                        </p:cTn>
                                        <p:tgtEl>
                                          <p:spTgt spid="26"/>
                                        </p:tgtEl>
                                        <p:attrNameLst>
                                          <p:attrName>style.visibility</p:attrName>
                                        </p:attrNameLst>
                                      </p:cBhvr>
                                      <p:to>
                                        <p:strVal val="visible"/>
                                      </p:to>
                                    </p:set>
                                  </p:childTnLst>
                                </p:cTn>
                              </p:par>
                              <p:par>
                                <p:cTn id="61" presetID="1" presetClass="entr" presetSubtype="0" fill="hold" grpId="2" nodeType="withEffect">
                                  <p:stCondLst>
                                    <p:cond delay="4900"/>
                                  </p:stCondLst>
                                  <p:childTnLst>
                                    <p:set>
                                      <p:cBhvr>
                                        <p:cTn id="62" dur="1" fill="hold">
                                          <p:stCondLst>
                                            <p:cond delay="0"/>
                                          </p:stCondLst>
                                        </p:cTn>
                                        <p:tgtEl>
                                          <p:spTgt spid="29"/>
                                        </p:tgtEl>
                                        <p:attrNameLst>
                                          <p:attrName>style.visibility</p:attrName>
                                        </p:attrNameLst>
                                      </p:cBhvr>
                                      <p:to>
                                        <p:strVal val="visible"/>
                                      </p:to>
                                    </p:set>
                                  </p:childTnLst>
                                </p:cTn>
                              </p:par>
                              <p:par>
                                <p:cTn id="63" presetID="1" presetClass="entr" presetSubtype="0" fill="hold" grpId="2" nodeType="withEffect">
                                  <p:stCondLst>
                                    <p:cond delay="5000"/>
                                  </p:stCondLst>
                                  <p:childTnLst>
                                    <p:set>
                                      <p:cBhvr>
                                        <p:cTn id="64" dur="1" fill="hold">
                                          <p:stCondLst>
                                            <p:cond delay="0"/>
                                          </p:stCondLst>
                                        </p:cTn>
                                        <p:tgtEl>
                                          <p:spTgt spid="30"/>
                                        </p:tgtEl>
                                        <p:attrNameLst>
                                          <p:attrName>style.visibility</p:attrName>
                                        </p:attrNameLst>
                                      </p:cBhvr>
                                      <p:to>
                                        <p:strVal val="visible"/>
                                      </p:to>
                                    </p:set>
                                  </p:childTnLst>
                                </p:cTn>
                              </p:par>
                              <p:par>
                                <p:cTn id="65" presetID="1" presetClass="entr" presetSubtype="0" fill="hold" grpId="2" nodeType="withEffect">
                                  <p:stCondLst>
                                    <p:cond delay="5100"/>
                                  </p:stCondLst>
                                  <p:childTnLst>
                                    <p:set>
                                      <p:cBhvr>
                                        <p:cTn id="66" dur="1" fill="hold">
                                          <p:stCondLst>
                                            <p:cond delay="0"/>
                                          </p:stCondLst>
                                        </p:cTn>
                                        <p:tgtEl>
                                          <p:spTgt spid="31"/>
                                        </p:tgtEl>
                                        <p:attrNameLst>
                                          <p:attrName>style.visibility</p:attrName>
                                        </p:attrNameLst>
                                      </p:cBhvr>
                                      <p:to>
                                        <p:strVal val="visible"/>
                                      </p:to>
                                    </p:set>
                                  </p:childTnLst>
                                </p:cTn>
                              </p:par>
                              <p:par>
                                <p:cTn id="67" presetID="1" presetClass="entr" presetSubtype="0" fill="hold" grpId="2" nodeType="withEffect">
                                  <p:stCondLst>
                                    <p:cond delay="5200"/>
                                  </p:stCondLst>
                                  <p:childTnLst>
                                    <p:set>
                                      <p:cBhvr>
                                        <p:cTn id="68" dur="1" fill="hold">
                                          <p:stCondLst>
                                            <p:cond delay="0"/>
                                          </p:stCondLst>
                                        </p:cTn>
                                        <p:tgtEl>
                                          <p:spTgt spid="32"/>
                                        </p:tgtEl>
                                        <p:attrNameLst>
                                          <p:attrName>style.visibility</p:attrName>
                                        </p:attrNameLst>
                                      </p:cBhvr>
                                      <p:to>
                                        <p:strVal val="visible"/>
                                      </p:to>
                                    </p:set>
                                  </p:childTnLst>
                                </p:cTn>
                              </p:par>
                              <p:par>
                                <p:cTn id="69" presetID="1" presetClass="entr" presetSubtype="0" fill="hold" grpId="2" nodeType="withEffect">
                                  <p:stCondLst>
                                    <p:cond delay="5300"/>
                                  </p:stCondLst>
                                  <p:childTnLst>
                                    <p:set>
                                      <p:cBhvr>
                                        <p:cTn id="70" dur="1" fill="hold">
                                          <p:stCondLst>
                                            <p:cond delay="0"/>
                                          </p:stCondLst>
                                        </p:cTn>
                                        <p:tgtEl>
                                          <p:spTgt spid="35"/>
                                        </p:tgtEl>
                                        <p:attrNameLst>
                                          <p:attrName>style.visibility</p:attrName>
                                        </p:attrNameLst>
                                      </p:cBhvr>
                                      <p:to>
                                        <p:strVal val="visible"/>
                                      </p:to>
                                    </p:set>
                                  </p:childTnLst>
                                </p:cTn>
                              </p:par>
                              <p:par>
                                <p:cTn id="71" presetID="1" presetClass="entr" presetSubtype="0" fill="hold" grpId="2" nodeType="withEffect">
                                  <p:stCondLst>
                                    <p:cond delay="5400"/>
                                  </p:stCondLst>
                                  <p:childTnLst>
                                    <p:set>
                                      <p:cBhvr>
                                        <p:cTn id="72" dur="1" fill="hold">
                                          <p:stCondLst>
                                            <p:cond delay="0"/>
                                          </p:stCondLst>
                                        </p:cTn>
                                        <p:tgtEl>
                                          <p:spTgt spid="36"/>
                                        </p:tgtEl>
                                        <p:attrNameLst>
                                          <p:attrName>style.visibility</p:attrName>
                                        </p:attrNameLst>
                                      </p:cBhvr>
                                      <p:to>
                                        <p:strVal val="visible"/>
                                      </p:to>
                                    </p:set>
                                  </p:childTnLst>
                                </p:cTn>
                              </p:par>
                              <p:par>
                                <p:cTn id="73" presetID="1" presetClass="exit" presetSubtype="0" fill="hold" grpId="1" nodeType="withEffect">
                                  <p:stCondLst>
                                    <p:cond delay="3600"/>
                                  </p:stCondLst>
                                  <p:childTnLst>
                                    <p:set>
                                      <p:cBhvr>
                                        <p:cTn id="74" dur="1" fill="hold">
                                          <p:stCondLst>
                                            <p:cond delay="0"/>
                                          </p:stCondLst>
                                        </p:cTn>
                                        <p:tgtEl>
                                          <p:spTgt spid="38"/>
                                        </p:tgtEl>
                                        <p:attrNameLst>
                                          <p:attrName>style.visibility</p:attrName>
                                        </p:attrNameLst>
                                      </p:cBhvr>
                                      <p:to>
                                        <p:strVal val="hidden"/>
                                      </p:to>
                                    </p:set>
                                  </p:childTnLst>
                                </p:cTn>
                              </p:par>
                              <p:par>
                                <p:cTn id="75" presetID="1" presetClass="exit" presetSubtype="0" fill="hold" grpId="1" nodeType="withEffect">
                                  <p:stCondLst>
                                    <p:cond delay="3700"/>
                                  </p:stCondLst>
                                  <p:childTnLst>
                                    <p:set>
                                      <p:cBhvr>
                                        <p:cTn id="76" dur="1" fill="hold">
                                          <p:stCondLst>
                                            <p:cond delay="0"/>
                                          </p:stCondLst>
                                        </p:cTn>
                                        <p:tgtEl>
                                          <p:spTgt spid="37"/>
                                        </p:tgtEl>
                                        <p:attrNameLst>
                                          <p:attrName>style.visibility</p:attrName>
                                        </p:attrNameLst>
                                      </p:cBhvr>
                                      <p:to>
                                        <p:strVal val="hidden"/>
                                      </p:to>
                                    </p:set>
                                  </p:childTnLst>
                                </p:cTn>
                              </p:par>
                              <p:par>
                                <p:cTn id="77" presetID="1" presetClass="exit" presetSubtype="0" fill="hold" grpId="1" nodeType="withEffect">
                                  <p:stCondLst>
                                    <p:cond delay="3800"/>
                                  </p:stCondLst>
                                  <p:childTnLst>
                                    <p:set>
                                      <p:cBhvr>
                                        <p:cTn id="78" dur="1" fill="hold">
                                          <p:stCondLst>
                                            <p:cond delay="0"/>
                                          </p:stCondLst>
                                        </p:cTn>
                                        <p:tgtEl>
                                          <p:spTgt spid="2"/>
                                        </p:tgtEl>
                                        <p:attrNameLst>
                                          <p:attrName>style.visibility</p:attrName>
                                        </p:attrNameLst>
                                      </p:cBhvr>
                                      <p:to>
                                        <p:strVal val="hidden"/>
                                      </p:to>
                                    </p:set>
                                  </p:childTnLst>
                                </p:cTn>
                              </p:par>
                              <p:par>
                                <p:cTn id="79" presetID="1" presetClass="exit" presetSubtype="0" fill="hold" grpId="1" nodeType="withEffect">
                                  <p:stCondLst>
                                    <p:cond delay="3900"/>
                                  </p:stCondLst>
                                  <p:childTnLst>
                                    <p:set>
                                      <p:cBhvr>
                                        <p:cTn id="80" dur="1" fill="hold">
                                          <p:stCondLst>
                                            <p:cond delay="0"/>
                                          </p:stCondLst>
                                        </p:cTn>
                                        <p:tgtEl>
                                          <p:spTgt spid="26"/>
                                        </p:tgtEl>
                                        <p:attrNameLst>
                                          <p:attrName>style.visibility</p:attrName>
                                        </p:attrNameLst>
                                      </p:cBhvr>
                                      <p:to>
                                        <p:strVal val="hidden"/>
                                      </p:to>
                                    </p:set>
                                  </p:childTnLst>
                                </p:cTn>
                              </p:par>
                              <p:par>
                                <p:cTn id="81" presetID="1" presetClass="exit" presetSubtype="0" fill="hold" grpId="1" nodeType="withEffect">
                                  <p:stCondLst>
                                    <p:cond delay="4000"/>
                                  </p:stCondLst>
                                  <p:childTnLst>
                                    <p:set>
                                      <p:cBhvr>
                                        <p:cTn id="82" dur="1" fill="hold">
                                          <p:stCondLst>
                                            <p:cond delay="0"/>
                                          </p:stCondLst>
                                        </p:cTn>
                                        <p:tgtEl>
                                          <p:spTgt spid="29"/>
                                        </p:tgtEl>
                                        <p:attrNameLst>
                                          <p:attrName>style.visibility</p:attrName>
                                        </p:attrNameLst>
                                      </p:cBhvr>
                                      <p:to>
                                        <p:strVal val="hidden"/>
                                      </p:to>
                                    </p:set>
                                  </p:childTnLst>
                                </p:cTn>
                              </p:par>
                              <p:par>
                                <p:cTn id="83" presetID="1" presetClass="exit" presetSubtype="0" fill="hold" grpId="1" nodeType="withEffect">
                                  <p:stCondLst>
                                    <p:cond delay="4100"/>
                                  </p:stCondLst>
                                  <p:childTnLst>
                                    <p:set>
                                      <p:cBhvr>
                                        <p:cTn id="84" dur="1" fill="hold">
                                          <p:stCondLst>
                                            <p:cond delay="0"/>
                                          </p:stCondLst>
                                        </p:cTn>
                                        <p:tgtEl>
                                          <p:spTgt spid="30"/>
                                        </p:tgtEl>
                                        <p:attrNameLst>
                                          <p:attrName>style.visibility</p:attrName>
                                        </p:attrNameLst>
                                      </p:cBhvr>
                                      <p:to>
                                        <p:strVal val="hidden"/>
                                      </p:to>
                                    </p:set>
                                  </p:childTnLst>
                                </p:cTn>
                              </p:par>
                              <p:par>
                                <p:cTn id="85" presetID="1" presetClass="exit" presetSubtype="0" fill="hold" grpId="1" nodeType="withEffect">
                                  <p:stCondLst>
                                    <p:cond delay="4200"/>
                                  </p:stCondLst>
                                  <p:childTnLst>
                                    <p:set>
                                      <p:cBhvr>
                                        <p:cTn id="86" dur="1" fill="hold">
                                          <p:stCondLst>
                                            <p:cond delay="0"/>
                                          </p:stCondLst>
                                        </p:cTn>
                                        <p:tgtEl>
                                          <p:spTgt spid="31"/>
                                        </p:tgtEl>
                                        <p:attrNameLst>
                                          <p:attrName>style.visibility</p:attrName>
                                        </p:attrNameLst>
                                      </p:cBhvr>
                                      <p:to>
                                        <p:strVal val="hidden"/>
                                      </p:to>
                                    </p:set>
                                  </p:childTnLst>
                                </p:cTn>
                              </p:par>
                              <p:par>
                                <p:cTn id="87" presetID="1" presetClass="exit" presetSubtype="0" fill="hold" grpId="1" nodeType="withEffect">
                                  <p:stCondLst>
                                    <p:cond delay="4300"/>
                                  </p:stCondLst>
                                  <p:childTnLst>
                                    <p:set>
                                      <p:cBhvr>
                                        <p:cTn id="88" dur="1" fill="hold">
                                          <p:stCondLst>
                                            <p:cond delay="0"/>
                                          </p:stCondLst>
                                        </p:cTn>
                                        <p:tgtEl>
                                          <p:spTgt spid="32"/>
                                        </p:tgtEl>
                                        <p:attrNameLst>
                                          <p:attrName>style.visibility</p:attrName>
                                        </p:attrNameLst>
                                      </p:cBhvr>
                                      <p:to>
                                        <p:strVal val="hidden"/>
                                      </p:to>
                                    </p:set>
                                  </p:childTnLst>
                                </p:cTn>
                              </p:par>
                              <p:par>
                                <p:cTn id="89" presetID="1" presetClass="exit" presetSubtype="0" fill="hold" grpId="1" nodeType="withEffect">
                                  <p:stCondLst>
                                    <p:cond delay="4400"/>
                                  </p:stCondLst>
                                  <p:childTnLst>
                                    <p:set>
                                      <p:cBhvr>
                                        <p:cTn id="90" dur="1" fill="hold">
                                          <p:stCondLst>
                                            <p:cond delay="0"/>
                                          </p:stCondLst>
                                        </p:cTn>
                                        <p:tgtEl>
                                          <p:spTgt spid="35"/>
                                        </p:tgtEl>
                                        <p:attrNameLst>
                                          <p:attrName>style.visibility</p:attrName>
                                        </p:attrNameLst>
                                      </p:cBhvr>
                                      <p:to>
                                        <p:strVal val="hidden"/>
                                      </p:to>
                                    </p:set>
                                  </p:childTnLst>
                                </p:cTn>
                              </p:par>
                              <p:par>
                                <p:cTn id="91" presetID="1" presetClass="exit" presetSubtype="0" fill="hold" grpId="1" nodeType="withEffect">
                                  <p:stCondLst>
                                    <p:cond delay="4500"/>
                                  </p:stCondLst>
                                  <p:childTnLst>
                                    <p:set>
                                      <p:cBhvr>
                                        <p:cTn id="92" dur="1" fill="hold">
                                          <p:stCondLst>
                                            <p:cond delay="0"/>
                                          </p:stCondLst>
                                        </p:cTn>
                                        <p:tgtEl>
                                          <p:spTgt spid="36"/>
                                        </p:tgtEl>
                                        <p:attrNameLst>
                                          <p:attrName>style.visibility</p:attrName>
                                        </p:attrNameLst>
                                      </p:cBhvr>
                                      <p:to>
                                        <p:strVal val="hidden"/>
                                      </p:to>
                                    </p:set>
                                  </p:childTnLst>
                                </p:cTn>
                              </p:par>
                              <p:par>
                                <p:cTn id="93" presetID="10" presetClass="entr" presetSubtype="0" fill="hold" grpId="0" nodeType="withEffect">
                                  <p:stCondLst>
                                    <p:cond delay="5600"/>
                                  </p:stCondLst>
                                  <p:childTnLst>
                                    <p:set>
                                      <p:cBhvr>
                                        <p:cTn id="94" dur="1" fill="hold">
                                          <p:stCondLst>
                                            <p:cond delay="0"/>
                                          </p:stCondLst>
                                        </p:cTn>
                                        <p:tgtEl>
                                          <p:spTgt spid="71"/>
                                        </p:tgtEl>
                                        <p:attrNameLst>
                                          <p:attrName>style.visibility</p:attrName>
                                        </p:attrNameLst>
                                      </p:cBhvr>
                                      <p:to>
                                        <p:strVal val="visible"/>
                                      </p:to>
                                    </p:set>
                                    <p:animEffect transition="in" filter="fade">
                                      <p:cBhvr>
                                        <p:cTn id="95" dur="500"/>
                                        <p:tgtEl>
                                          <p:spTgt spid="71"/>
                                        </p:tgtEl>
                                      </p:cBhvr>
                                    </p:animEffect>
                                  </p:childTnLst>
                                </p:cTn>
                              </p:par>
                              <p:par>
                                <p:cTn id="96" presetID="10" presetClass="entr" presetSubtype="0" fill="hold" grpId="0" nodeType="withEffect">
                                  <p:stCondLst>
                                    <p:cond delay="5700"/>
                                  </p:stCondLst>
                                  <p:childTnLst>
                                    <p:set>
                                      <p:cBhvr>
                                        <p:cTn id="97" dur="1" fill="hold">
                                          <p:stCondLst>
                                            <p:cond delay="0"/>
                                          </p:stCondLst>
                                        </p:cTn>
                                        <p:tgtEl>
                                          <p:spTgt spid="69"/>
                                        </p:tgtEl>
                                        <p:attrNameLst>
                                          <p:attrName>style.visibility</p:attrName>
                                        </p:attrNameLst>
                                      </p:cBhvr>
                                      <p:to>
                                        <p:strVal val="visible"/>
                                      </p:to>
                                    </p:set>
                                    <p:animEffect transition="in" filter="fade">
                                      <p:cBhvr>
                                        <p:cTn id="98" dur="500"/>
                                        <p:tgtEl>
                                          <p:spTgt spid="69"/>
                                        </p:tgtEl>
                                      </p:cBhvr>
                                    </p:animEffect>
                                  </p:childTnLst>
                                </p:cTn>
                              </p:par>
                              <p:par>
                                <p:cTn id="99" presetID="10" presetClass="entr" presetSubtype="0" fill="hold" grpId="0" nodeType="withEffect">
                                  <p:stCondLst>
                                    <p:cond delay="5800"/>
                                  </p:stCondLst>
                                  <p:childTnLst>
                                    <p:set>
                                      <p:cBhvr>
                                        <p:cTn id="100" dur="1" fill="hold">
                                          <p:stCondLst>
                                            <p:cond delay="0"/>
                                          </p:stCondLst>
                                        </p:cTn>
                                        <p:tgtEl>
                                          <p:spTgt spid="66"/>
                                        </p:tgtEl>
                                        <p:attrNameLst>
                                          <p:attrName>style.visibility</p:attrName>
                                        </p:attrNameLst>
                                      </p:cBhvr>
                                      <p:to>
                                        <p:strVal val="visible"/>
                                      </p:to>
                                    </p:set>
                                    <p:animEffect transition="in" filter="fade">
                                      <p:cBhvr>
                                        <p:cTn id="101" dur="500"/>
                                        <p:tgtEl>
                                          <p:spTgt spid="66"/>
                                        </p:tgtEl>
                                      </p:cBhvr>
                                    </p:animEffect>
                                  </p:childTnLst>
                                </p:cTn>
                              </p:par>
                              <p:par>
                                <p:cTn id="102" presetID="10" presetClass="entr" presetSubtype="0" fill="hold" grpId="0" nodeType="withEffect">
                                  <p:stCondLst>
                                    <p:cond delay="5900"/>
                                  </p:stCondLst>
                                  <p:childTnLst>
                                    <p:set>
                                      <p:cBhvr>
                                        <p:cTn id="103" dur="1" fill="hold">
                                          <p:stCondLst>
                                            <p:cond delay="0"/>
                                          </p:stCondLst>
                                        </p:cTn>
                                        <p:tgtEl>
                                          <p:spTgt spid="23"/>
                                        </p:tgtEl>
                                        <p:attrNameLst>
                                          <p:attrName>style.visibility</p:attrName>
                                        </p:attrNameLst>
                                      </p:cBhvr>
                                      <p:to>
                                        <p:strVal val="visible"/>
                                      </p:to>
                                    </p:set>
                                    <p:animEffect transition="in" filter="fade">
                                      <p:cBhvr>
                                        <p:cTn id="104" dur="500"/>
                                        <p:tgtEl>
                                          <p:spTgt spid="23"/>
                                        </p:tgtEl>
                                      </p:cBhvr>
                                    </p:animEffect>
                                  </p:childTnLst>
                                </p:cTn>
                              </p:par>
                              <p:par>
                                <p:cTn id="105" presetID="10" presetClass="entr" presetSubtype="0" fill="hold" grpId="0" nodeType="withEffect">
                                  <p:stCondLst>
                                    <p:cond delay="6000"/>
                                  </p:stCondLst>
                                  <p:childTnLst>
                                    <p:set>
                                      <p:cBhvr>
                                        <p:cTn id="106" dur="1" fill="hold">
                                          <p:stCondLst>
                                            <p:cond delay="0"/>
                                          </p:stCondLst>
                                        </p:cTn>
                                        <p:tgtEl>
                                          <p:spTgt spid="67"/>
                                        </p:tgtEl>
                                        <p:attrNameLst>
                                          <p:attrName>style.visibility</p:attrName>
                                        </p:attrNameLst>
                                      </p:cBhvr>
                                      <p:to>
                                        <p:strVal val="visible"/>
                                      </p:to>
                                    </p:set>
                                    <p:animEffect transition="in" filter="fade">
                                      <p:cBhvr>
                                        <p:cTn id="107" dur="500"/>
                                        <p:tgtEl>
                                          <p:spTgt spid="67"/>
                                        </p:tgtEl>
                                      </p:cBhvr>
                                    </p:animEffect>
                                  </p:childTnLst>
                                </p:cTn>
                              </p:par>
                              <p:par>
                                <p:cTn id="108" presetID="10" presetClass="entr" presetSubtype="0" fill="hold" grpId="0" nodeType="withEffect">
                                  <p:stCondLst>
                                    <p:cond delay="610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500"/>
                                        <p:tgtEl>
                                          <p:spTgt spid="22"/>
                                        </p:tgtEl>
                                      </p:cBhvr>
                                    </p:animEffect>
                                  </p:childTnLst>
                                </p:cTn>
                              </p:par>
                              <p:par>
                                <p:cTn id="111" presetID="10" presetClass="entr" presetSubtype="0" fill="hold" grpId="0" nodeType="withEffect">
                                  <p:stCondLst>
                                    <p:cond delay="6200"/>
                                  </p:stCondLst>
                                  <p:childTnLst>
                                    <p:set>
                                      <p:cBhvr>
                                        <p:cTn id="112" dur="1" fill="hold">
                                          <p:stCondLst>
                                            <p:cond delay="0"/>
                                          </p:stCondLst>
                                        </p:cTn>
                                        <p:tgtEl>
                                          <p:spTgt spid="74"/>
                                        </p:tgtEl>
                                        <p:attrNameLst>
                                          <p:attrName>style.visibility</p:attrName>
                                        </p:attrNameLst>
                                      </p:cBhvr>
                                      <p:to>
                                        <p:strVal val="visible"/>
                                      </p:to>
                                    </p:set>
                                    <p:animEffect transition="in" filter="fade">
                                      <p:cBhvr>
                                        <p:cTn id="113" dur="500"/>
                                        <p:tgtEl>
                                          <p:spTgt spid="74"/>
                                        </p:tgtEl>
                                      </p:cBhvr>
                                    </p:animEffect>
                                  </p:childTnLst>
                                </p:cTn>
                              </p:par>
                              <p:par>
                                <p:cTn id="114" presetID="10" presetClass="entr" presetSubtype="0" fill="hold" grpId="0" nodeType="withEffect">
                                  <p:stCondLst>
                                    <p:cond delay="6200"/>
                                  </p:stCondLst>
                                  <p:childTnLst>
                                    <p:set>
                                      <p:cBhvr>
                                        <p:cTn id="115" dur="1" fill="hold">
                                          <p:stCondLst>
                                            <p:cond delay="0"/>
                                          </p:stCondLst>
                                        </p:cTn>
                                        <p:tgtEl>
                                          <p:spTgt spid="64"/>
                                        </p:tgtEl>
                                        <p:attrNameLst>
                                          <p:attrName>style.visibility</p:attrName>
                                        </p:attrNameLst>
                                      </p:cBhvr>
                                      <p:to>
                                        <p:strVal val="visible"/>
                                      </p:to>
                                    </p:set>
                                    <p:animEffect transition="in" filter="fade">
                                      <p:cBhvr>
                                        <p:cTn id="116" dur="500"/>
                                        <p:tgtEl>
                                          <p:spTgt spid="64"/>
                                        </p:tgtEl>
                                      </p:cBhvr>
                                    </p:animEffect>
                                  </p:childTnLst>
                                </p:cTn>
                              </p:par>
                              <p:par>
                                <p:cTn id="117" presetID="10" presetClass="entr" presetSubtype="0" fill="hold" grpId="0" nodeType="withEffect">
                                  <p:stCondLst>
                                    <p:cond delay="630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500"/>
                                        <p:tgtEl>
                                          <p:spTgt spid="65"/>
                                        </p:tgtEl>
                                      </p:cBhvr>
                                    </p:animEffect>
                                  </p:childTnLst>
                                </p:cTn>
                              </p:par>
                              <p:par>
                                <p:cTn id="120" presetID="10" presetClass="entr" presetSubtype="0" fill="hold" grpId="0" nodeType="withEffect">
                                  <p:stCondLst>
                                    <p:cond delay="6300"/>
                                  </p:stCondLst>
                                  <p:childTnLst>
                                    <p:set>
                                      <p:cBhvr>
                                        <p:cTn id="121" dur="1" fill="hold">
                                          <p:stCondLst>
                                            <p:cond delay="0"/>
                                          </p:stCondLst>
                                        </p:cTn>
                                        <p:tgtEl>
                                          <p:spTgt spid="68"/>
                                        </p:tgtEl>
                                        <p:attrNameLst>
                                          <p:attrName>style.visibility</p:attrName>
                                        </p:attrNameLst>
                                      </p:cBhvr>
                                      <p:to>
                                        <p:strVal val="visible"/>
                                      </p:to>
                                    </p:set>
                                    <p:animEffect transition="in" filter="fade">
                                      <p:cBhvr>
                                        <p:cTn id="122" dur="500"/>
                                        <p:tgtEl>
                                          <p:spTgt spid="68"/>
                                        </p:tgtEl>
                                      </p:cBhvr>
                                    </p:animEffect>
                                  </p:childTnLst>
                                </p:cTn>
                              </p:par>
                              <p:par>
                                <p:cTn id="123" presetID="10" presetClass="entr" presetSubtype="0" fill="hold" grpId="0" nodeType="withEffect">
                                  <p:stCondLst>
                                    <p:cond delay="6400"/>
                                  </p:stCondLst>
                                  <p:childTnLst>
                                    <p:set>
                                      <p:cBhvr>
                                        <p:cTn id="124" dur="1" fill="hold">
                                          <p:stCondLst>
                                            <p:cond delay="0"/>
                                          </p:stCondLst>
                                        </p:cTn>
                                        <p:tgtEl>
                                          <p:spTgt spid="63"/>
                                        </p:tgtEl>
                                        <p:attrNameLst>
                                          <p:attrName>style.visibility</p:attrName>
                                        </p:attrNameLst>
                                      </p:cBhvr>
                                      <p:to>
                                        <p:strVal val="visible"/>
                                      </p:to>
                                    </p:set>
                                    <p:animEffect transition="in" filter="fade">
                                      <p:cBhvr>
                                        <p:cTn id="125" dur="500"/>
                                        <p:tgtEl>
                                          <p:spTgt spid="63"/>
                                        </p:tgtEl>
                                      </p:cBhvr>
                                    </p:animEffect>
                                  </p:childTnLst>
                                </p:cTn>
                              </p:par>
                              <p:par>
                                <p:cTn id="126" presetID="10" presetClass="entr" presetSubtype="0" fill="hold" grpId="0" nodeType="withEffect">
                                  <p:stCondLst>
                                    <p:cond delay="6600"/>
                                  </p:stCondLst>
                                  <p:childTnLst>
                                    <p:set>
                                      <p:cBhvr>
                                        <p:cTn id="127" dur="1" fill="hold">
                                          <p:stCondLst>
                                            <p:cond delay="0"/>
                                          </p:stCondLst>
                                        </p:cTn>
                                        <p:tgtEl>
                                          <p:spTgt spid="62"/>
                                        </p:tgtEl>
                                        <p:attrNameLst>
                                          <p:attrName>style.visibility</p:attrName>
                                        </p:attrNameLst>
                                      </p:cBhvr>
                                      <p:to>
                                        <p:strVal val="visible"/>
                                      </p:to>
                                    </p:set>
                                    <p:animEffect transition="in" filter="fade">
                                      <p:cBhvr>
                                        <p:cTn id="128" dur="500"/>
                                        <p:tgtEl>
                                          <p:spTgt spid="62"/>
                                        </p:tgtEl>
                                      </p:cBhvr>
                                    </p:animEffect>
                                  </p:childTnLst>
                                </p:cTn>
                              </p:par>
                              <p:par>
                                <p:cTn id="129" presetID="10" presetClass="entr" presetSubtype="0" fill="hold" grpId="0" nodeType="withEffect">
                                  <p:stCondLst>
                                    <p:cond delay="6500"/>
                                  </p:stCondLst>
                                  <p:childTnLst>
                                    <p:set>
                                      <p:cBhvr>
                                        <p:cTn id="130" dur="1" fill="hold">
                                          <p:stCondLst>
                                            <p:cond delay="0"/>
                                          </p:stCondLst>
                                        </p:cTn>
                                        <p:tgtEl>
                                          <p:spTgt spid="73"/>
                                        </p:tgtEl>
                                        <p:attrNameLst>
                                          <p:attrName>style.visibility</p:attrName>
                                        </p:attrNameLst>
                                      </p:cBhvr>
                                      <p:to>
                                        <p:strVal val="visible"/>
                                      </p:to>
                                    </p:set>
                                    <p:animEffect transition="in" filter="fade">
                                      <p:cBhvr>
                                        <p:cTn id="131" dur="500"/>
                                        <p:tgtEl>
                                          <p:spTgt spid="73"/>
                                        </p:tgtEl>
                                      </p:cBhvr>
                                    </p:animEffect>
                                  </p:childTnLst>
                                </p:cTn>
                              </p:par>
                              <p:par>
                                <p:cTn id="132" presetID="10" presetClass="entr" presetSubtype="0" fill="hold" grpId="0" nodeType="withEffect">
                                  <p:stCondLst>
                                    <p:cond delay="6500"/>
                                  </p:stCondLst>
                                  <p:childTnLst>
                                    <p:set>
                                      <p:cBhvr>
                                        <p:cTn id="133" dur="1" fill="hold">
                                          <p:stCondLst>
                                            <p:cond delay="0"/>
                                          </p:stCondLst>
                                        </p:cTn>
                                        <p:tgtEl>
                                          <p:spTgt spid="20"/>
                                        </p:tgtEl>
                                        <p:attrNameLst>
                                          <p:attrName>style.visibility</p:attrName>
                                        </p:attrNameLst>
                                      </p:cBhvr>
                                      <p:to>
                                        <p:strVal val="visible"/>
                                      </p:to>
                                    </p:set>
                                    <p:animEffect transition="in" filter="fade">
                                      <p:cBhvr>
                                        <p:cTn id="134" dur="500"/>
                                        <p:tgtEl>
                                          <p:spTgt spid="20"/>
                                        </p:tgtEl>
                                      </p:cBhvr>
                                    </p:animEffect>
                                  </p:childTnLst>
                                </p:cTn>
                              </p:par>
                              <p:par>
                                <p:cTn id="135" presetID="10" presetClass="entr" presetSubtype="0" fill="hold" grpId="0" nodeType="withEffect">
                                  <p:stCondLst>
                                    <p:cond delay="6600"/>
                                  </p:stCondLst>
                                  <p:childTnLst>
                                    <p:set>
                                      <p:cBhvr>
                                        <p:cTn id="136" dur="1" fill="hold">
                                          <p:stCondLst>
                                            <p:cond delay="0"/>
                                          </p:stCondLst>
                                        </p:cTn>
                                        <p:tgtEl>
                                          <p:spTgt spid="52"/>
                                        </p:tgtEl>
                                        <p:attrNameLst>
                                          <p:attrName>style.visibility</p:attrName>
                                        </p:attrNameLst>
                                      </p:cBhvr>
                                      <p:to>
                                        <p:strVal val="visible"/>
                                      </p:to>
                                    </p:set>
                                    <p:animEffect transition="in" filter="fade">
                                      <p:cBhvr>
                                        <p:cTn id="137" dur="500"/>
                                        <p:tgtEl>
                                          <p:spTgt spid="52"/>
                                        </p:tgtEl>
                                      </p:cBhvr>
                                    </p:animEffect>
                                  </p:childTnLst>
                                </p:cTn>
                              </p:par>
                              <p:par>
                                <p:cTn id="138" presetID="10" presetClass="entr" presetSubtype="0" fill="hold" grpId="0" nodeType="withEffect">
                                  <p:stCondLst>
                                    <p:cond delay="6700"/>
                                  </p:stCondLst>
                                  <p:childTnLst>
                                    <p:set>
                                      <p:cBhvr>
                                        <p:cTn id="139" dur="1" fill="hold">
                                          <p:stCondLst>
                                            <p:cond delay="0"/>
                                          </p:stCondLst>
                                        </p:cTn>
                                        <p:tgtEl>
                                          <p:spTgt spid="53"/>
                                        </p:tgtEl>
                                        <p:attrNameLst>
                                          <p:attrName>style.visibility</p:attrName>
                                        </p:attrNameLst>
                                      </p:cBhvr>
                                      <p:to>
                                        <p:strVal val="visible"/>
                                      </p:to>
                                    </p:set>
                                    <p:animEffect transition="in" filter="fade">
                                      <p:cBhvr>
                                        <p:cTn id="140" dur="500"/>
                                        <p:tgtEl>
                                          <p:spTgt spid="53"/>
                                        </p:tgtEl>
                                      </p:cBhvr>
                                    </p:animEffect>
                                  </p:childTnLst>
                                </p:cTn>
                              </p:par>
                              <p:par>
                                <p:cTn id="141" presetID="10" presetClass="entr" presetSubtype="0" fill="hold" grpId="0" nodeType="withEffect">
                                  <p:stCondLst>
                                    <p:cond delay="6800"/>
                                  </p:stCondLst>
                                  <p:childTnLst>
                                    <p:set>
                                      <p:cBhvr>
                                        <p:cTn id="142" dur="1" fill="hold">
                                          <p:stCondLst>
                                            <p:cond delay="0"/>
                                          </p:stCondLst>
                                        </p:cTn>
                                        <p:tgtEl>
                                          <p:spTgt spid="54"/>
                                        </p:tgtEl>
                                        <p:attrNameLst>
                                          <p:attrName>style.visibility</p:attrName>
                                        </p:attrNameLst>
                                      </p:cBhvr>
                                      <p:to>
                                        <p:strVal val="visible"/>
                                      </p:to>
                                    </p:set>
                                    <p:animEffect transition="in" filter="fade">
                                      <p:cBhvr>
                                        <p:cTn id="143" dur="500"/>
                                        <p:tgtEl>
                                          <p:spTgt spid="54"/>
                                        </p:tgtEl>
                                      </p:cBhvr>
                                    </p:animEffect>
                                  </p:childTnLst>
                                </p:cTn>
                              </p:par>
                              <p:par>
                                <p:cTn id="144" presetID="10" presetClass="entr" presetSubtype="0" fill="hold" grpId="0" nodeType="withEffect">
                                  <p:stCondLst>
                                    <p:cond delay="6900"/>
                                  </p:stCondLst>
                                  <p:childTnLst>
                                    <p:set>
                                      <p:cBhvr>
                                        <p:cTn id="145" dur="1" fill="hold">
                                          <p:stCondLst>
                                            <p:cond delay="0"/>
                                          </p:stCondLst>
                                        </p:cTn>
                                        <p:tgtEl>
                                          <p:spTgt spid="55"/>
                                        </p:tgtEl>
                                        <p:attrNameLst>
                                          <p:attrName>style.visibility</p:attrName>
                                        </p:attrNameLst>
                                      </p:cBhvr>
                                      <p:to>
                                        <p:strVal val="visible"/>
                                      </p:to>
                                    </p:set>
                                    <p:animEffect transition="in" filter="fade">
                                      <p:cBhvr>
                                        <p:cTn id="146" dur="500"/>
                                        <p:tgtEl>
                                          <p:spTgt spid="55"/>
                                        </p:tgtEl>
                                      </p:cBhvr>
                                    </p:animEffect>
                                  </p:childTnLst>
                                </p:cTn>
                              </p:par>
                              <p:par>
                                <p:cTn id="147" presetID="10" presetClass="entr" presetSubtype="0" fill="hold" grpId="0" nodeType="withEffect">
                                  <p:stCondLst>
                                    <p:cond delay="7000"/>
                                  </p:stCondLst>
                                  <p:childTnLst>
                                    <p:set>
                                      <p:cBhvr>
                                        <p:cTn id="148" dur="1" fill="hold">
                                          <p:stCondLst>
                                            <p:cond delay="0"/>
                                          </p:stCondLst>
                                        </p:cTn>
                                        <p:tgtEl>
                                          <p:spTgt spid="56"/>
                                        </p:tgtEl>
                                        <p:attrNameLst>
                                          <p:attrName>style.visibility</p:attrName>
                                        </p:attrNameLst>
                                      </p:cBhvr>
                                      <p:to>
                                        <p:strVal val="visible"/>
                                      </p:to>
                                    </p:set>
                                    <p:animEffect transition="in" filter="fade">
                                      <p:cBhvr>
                                        <p:cTn id="149" dur="500"/>
                                        <p:tgtEl>
                                          <p:spTgt spid="56"/>
                                        </p:tgtEl>
                                      </p:cBhvr>
                                    </p:animEffect>
                                  </p:childTnLst>
                                </p:cTn>
                              </p:par>
                              <p:par>
                                <p:cTn id="150" presetID="10" presetClass="entr" presetSubtype="0" fill="hold" grpId="0" nodeType="withEffect">
                                  <p:stCondLst>
                                    <p:cond delay="7100"/>
                                  </p:stCondLst>
                                  <p:childTnLst>
                                    <p:set>
                                      <p:cBhvr>
                                        <p:cTn id="151" dur="1" fill="hold">
                                          <p:stCondLst>
                                            <p:cond delay="0"/>
                                          </p:stCondLst>
                                        </p:cTn>
                                        <p:tgtEl>
                                          <p:spTgt spid="57"/>
                                        </p:tgtEl>
                                        <p:attrNameLst>
                                          <p:attrName>style.visibility</p:attrName>
                                        </p:attrNameLst>
                                      </p:cBhvr>
                                      <p:to>
                                        <p:strVal val="visible"/>
                                      </p:to>
                                    </p:set>
                                    <p:animEffect transition="in" filter="fade">
                                      <p:cBhvr>
                                        <p:cTn id="152" dur="500"/>
                                        <p:tgtEl>
                                          <p:spTgt spid="57"/>
                                        </p:tgtEl>
                                      </p:cBhvr>
                                    </p:animEffect>
                                  </p:childTnLst>
                                </p:cTn>
                              </p:par>
                              <p:par>
                                <p:cTn id="153" presetID="10" presetClass="entr" presetSubtype="0" fill="hold" grpId="0" nodeType="withEffect">
                                  <p:stCondLst>
                                    <p:cond delay="7200"/>
                                  </p:stCondLst>
                                  <p:childTnLst>
                                    <p:set>
                                      <p:cBhvr>
                                        <p:cTn id="154" dur="1" fill="hold">
                                          <p:stCondLst>
                                            <p:cond delay="0"/>
                                          </p:stCondLst>
                                        </p:cTn>
                                        <p:tgtEl>
                                          <p:spTgt spid="59"/>
                                        </p:tgtEl>
                                        <p:attrNameLst>
                                          <p:attrName>style.visibility</p:attrName>
                                        </p:attrNameLst>
                                      </p:cBhvr>
                                      <p:to>
                                        <p:strVal val="visible"/>
                                      </p:to>
                                    </p:set>
                                    <p:animEffect transition="in" filter="fade">
                                      <p:cBhvr>
                                        <p:cTn id="155" dur="500"/>
                                        <p:tgtEl>
                                          <p:spTgt spid="59"/>
                                        </p:tgtEl>
                                      </p:cBhvr>
                                    </p:animEffect>
                                  </p:childTnLst>
                                </p:cTn>
                              </p:par>
                              <p:par>
                                <p:cTn id="156" presetID="10" presetClass="entr" presetSubtype="0" fill="hold" grpId="0" nodeType="withEffect">
                                  <p:stCondLst>
                                    <p:cond delay="7300"/>
                                  </p:stCondLst>
                                  <p:childTnLst>
                                    <p:set>
                                      <p:cBhvr>
                                        <p:cTn id="157" dur="1" fill="hold">
                                          <p:stCondLst>
                                            <p:cond delay="0"/>
                                          </p:stCondLst>
                                        </p:cTn>
                                        <p:tgtEl>
                                          <p:spTgt spid="58"/>
                                        </p:tgtEl>
                                        <p:attrNameLst>
                                          <p:attrName>style.visibility</p:attrName>
                                        </p:attrNameLst>
                                      </p:cBhvr>
                                      <p:to>
                                        <p:strVal val="visible"/>
                                      </p:to>
                                    </p:set>
                                    <p:animEffect transition="in" filter="fade">
                                      <p:cBhvr>
                                        <p:cTn id="158" dur="500"/>
                                        <p:tgtEl>
                                          <p:spTgt spid="58"/>
                                        </p:tgtEl>
                                      </p:cBhvr>
                                    </p:animEffect>
                                  </p:childTnLst>
                                </p:cTn>
                              </p:par>
                              <p:par>
                                <p:cTn id="159" presetID="10" presetClass="entr" presetSubtype="0" fill="hold" grpId="0" nodeType="withEffect">
                                  <p:stCondLst>
                                    <p:cond delay="7400"/>
                                  </p:stCondLst>
                                  <p:childTnLst>
                                    <p:set>
                                      <p:cBhvr>
                                        <p:cTn id="160" dur="1" fill="hold">
                                          <p:stCondLst>
                                            <p:cond delay="0"/>
                                          </p:stCondLst>
                                        </p:cTn>
                                        <p:tgtEl>
                                          <p:spTgt spid="60"/>
                                        </p:tgtEl>
                                        <p:attrNameLst>
                                          <p:attrName>style.visibility</p:attrName>
                                        </p:attrNameLst>
                                      </p:cBhvr>
                                      <p:to>
                                        <p:strVal val="visible"/>
                                      </p:to>
                                    </p:set>
                                    <p:animEffect transition="in" filter="fade">
                                      <p:cBhvr>
                                        <p:cTn id="161" dur="500"/>
                                        <p:tgtEl>
                                          <p:spTgt spid="60"/>
                                        </p:tgtEl>
                                      </p:cBhvr>
                                    </p:animEffect>
                                  </p:childTnLst>
                                </p:cTn>
                              </p:par>
                              <p:par>
                                <p:cTn id="162" presetID="10" presetClass="entr" presetSubtype="0" fill="hold" grpId="0" nodeType="withEffect">
                                  <p:stCondLst>
                                    <p:cond delay="7500"/>
                                  </p:stCondLst>
                                  <p:childTnLst>
                                    <p:set>
                                      <p:cBhvr>
                                        <p:cTn id="163" dur="1" fill="hold">
                                          <p:stCondLst>
                                            <p:cond delay="0"/>
                                          </p:stCondLst>
                                        </p:cTn>
                                        <p:tgtEl>
                                          <p:spTgt spid="61"/>
                                        </p:tgtEl>
                                        <p:attrNameLst>
                                          <p:attrName>style.visibility</p:attrName>
                                        </p:attrNameLst>
                                      </p:cBhvr>
                                      <p:to>
                                        <p:strVal val="visible"/>
                                      </p:to>
                                    </p:set>
                                    <p:animEffect transition="in" filter="fade">
                                      <p:cBhvr>
                                        <p:cTn id="164" dur="500"/>
                                        <p:tgtEl>
                                          <p:spTgt spid="61"/>
                                        </p:tgtEl>
                                      </p:cBhvr>
                                    </p:animEffect>
                                  </p:childTnLst>
                                </p:cTn>
                              </p:par>
                              <p:par>
                                <p:cTn id="165" presetID="16" presetClass="entr" presetSubtype="21" fill="hold" grpId="0" nodeType="withEffect">
                                  <p:stCondLst>
                                    <p:cond delay="7700"/>
                                  </p:stCondLst>
                                  <p:childTnLst>
                                    <p:set>
                                      <p:cBhvr>
                                        <p:cTn id="166" dur="1" fill="hold">
                                          <p:stCondLst>
                                            <p:cond delay="0"/>
                                          </p:stCondLst>
                                        </p:cTn>
                                        <p:tgtEl>
                                          <p:spTgt spid="21"/>
                                        </p:tgtEl>
                                        <p:attrNameLst>
                                          <p:attrName>style.visibility</p:attrName>
                                        </p:attrNameLst>
                                      </p:cBhvr>
                                      <p:to>
                                        <p:strVal val="visible"/>
                                      </p:to>
                                    </p:set>
                                    <p:animEffect transition="in" filter="barn(inVertical)">
                                      <p:cBhvr>
                                        <p:cTn id="167" dur="500"/>
                                        <p:tgtEl>
                                          <p:spTgt spid="21"/>
                                        </p:tgtEl>
                                      </p:cBhvr>
                                    </p:animEffect>
                                  </p:childTnLst>
                                </p:cTn>
                              </p:par>
                              <p:par>
                                <p:cTn id="168" presetID="10" presetClass="entr" presetSubtype="0" fill="hold" nodeType="withEffect">
                                  <p:stCondLst>
                                    <p:cond delay="7700"/>
                                  </p:stCondLst>
                                  <p:childTnLst>
                                    <p:set>
                                      <p:cBhvr>
                                        <p:cTn id="169" dur="1" fill="hold">
                                          <p:stCondLst>
                                            <p:cond delay="0"/>
                                          </p:stCondLst>
                                        </p:cTn>
                                        <p:tgtEl>
                                          <p:spTgt spid="70"/>
                                        </p:tgtEl>
                                        <p:attrNameLst>
                                          <p:attrName>style.visibility</p:attrName>
                                        </p:attrNameLst>
                                      </p:cBhvr>
                                      <p:to>
                                        <p:strVal val="visible"/>
                                      </p:to>
                                    </p:set>
                                    <p:animEffect transition="in" filter="fade">
                                      <p:cBhvr>
                                        <p:cTn id="170" dur="2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 grpId="0" animBg="1"/>
      <p:bldP spid="2" grpId="1" animBg="1"/>
      <p:bldP spid="2" grpId="2" animBg="1"/>
      <p:bldP spid="26" grpId="0" animBg="1"/>
      <p:bldP spid="26" grpId="1" animBg="1"/>
      <p:bldP spid="26" grpId="2" animBg="1"/>
      <p:bldP spid="29" grpId="0" animBg="1"/>
      <p:bldP spid="29" grpId="1" animBg="1"/>
      <p:bldP spid="29" grpId="2" animBg="1"/>
      <p:bldP spid="30" grpId="0" animBg="1"/>
      <p:bldP spid="30" grpId="1" animBg="1"/>
      <p:bldP spid="30" grpId="2" animBg="1"/>
      <p:bldP spid="31" grpId="0" animBg="1"/>
      <p:bldP spid="31" grpId="1" animBg="1"/>
      <p:bldP spid="31" grpId="2" animBg="1"/>
      <p:bldP spid="32" grpId="0" animBg="1"/>
      <p:bldP spid="32" grpId="1" animBg="1"/>
      <p:bldP spid="32" grpId="2" animBg="1"/>
      <p:bldP spid="35" grpId="0" animBg="1"/>
      <p:bldP spid="35" grpId="1" animBg="1"/>
      <p:bldP spid="35" grpId="2" animBg="1"/>
      <p:bldP spid="36" grpId="0" animBg="1"/>
      <p:bldP spid="36" grpId="1" animBg="1"/>
      <p:bldP spid="36" grpId="2" animBg="1"/>
      <p:bldP spid="37" grpId="0" animBg="1"/>
      <p:bldP spid="37" grpId="1" animBg="1"/>
      <p:bldP spid="37" grpId="2" animBg="1"/>
      <p:bldP spid="38" grpId="0" animBg="1"/>
      <p:bldP spid="38" grpId="1" animBg="1"/>
      <p:bldP spid="38" grpId="2" animBg="1"/>
      <p:bldP spid="3" grpId="0" animBg="1"/>
      <p:bldP spid="3" grpId="1" animBg="1"/>
      <p:bldP spid="4" grpId="0" animBg="1"/>
      <p:bldP spid="4" grpId="1" animBg="1"/>
      <p:bldP spid="27" grpId="0" animBg="1"/>
      <p:bldP spid="27" grpId="1" animBg="1"/>
      <p:bldP spid="28" grpId="0" animBg="1"/>
      <p:bldP spid="28" grpId="1" animBg="1"/>
      <p:bldP spid="33" grpId="0" animBg="1"/>
      <p:bldP spid="33" grpId="1" animBg="1"/>
      <p:bldP spid="20" grpId="0"/>
      <p:bldP spid="52" grpId="0"/>
      <p:bldP spid="53" grpId="0"/>
      <p:bldP spid="54" grpId="0"/>
      <p:bldP spid="55" grpId="0"/>
      <p:bldP spid="56" grpId="0"/>
      <p:bldP spid="57" grpId="0"/>
      <p:bldP spid="58" grpId="0"/>
      <p:bldP spid="59" grpId="0"/>
      <p:bldP spid="60" grpId="0"/>
      <p:bldP spid="61" grpId="0"/>
      <p:bldP spid="22" grpId="0" animBg="1"/>
      <p:bldP spid="62" grpId="0" animBg="1"/>
      <p:bldP spid="63" grpId="0" animBg="1"/>
      <p:bldP spid="64" grpId="0" animBg="1"/>
      <p:bldP spid="65" grpId="0" animBg="1"/>
      <p:bldP spid="66" grpId="0" animBg="1"/>
      <p:bldP spid="67" grpId="0" animBg="1"/>
      <p:bldP spid="68" grpId="0" animBg="1"/>
      <p:bldP spid="69" grpId="0" animBg="1"/>
      <p:bldP spid="23" grpId="0" animBg="1"/>
      <p:bldP spid="71" grpId="0" animBg="1"/>
      <p:bldP spid="73" grpId="0" animBg="1"/>
      <p:bldP spid="74" grpId="0" animBg="1"/>
    </p:bldLst>
  </p:timing>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6" name="Rectangle 5"/>
          <p:cNvSpPr/>
          <p:nvPr userDrawn="1"/>
        </p:nvSpPr>
        <p:spPr>
          <a:xfrm>
            <a:off x="-75006" y="0"/>
            <a:ext cx="9219005" cy="5143500"/>
          </a:xfrm>
          <a:prstGeom prst="rect">
            <a:avLst/>
          </a:prstGeom>
          <a:gradFill flip="none" rotWithShape="1">
            <a:gsLst>
              <a:gs pos="0">
                <a:srgbClr val="1F497D"/>
              </a:gs>
              <a:gs pos="50000">
                <a:srgbClr val="0C1B2E"/>
              </a:gs>
              <a:gs pos="100000">
                <a:srgbClr val="090C15"/>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hidden="1"/>
          <p:cNvSpPr/>
          <p:nvPr userDrawn="1"/>
        </p:nvSpPr>
        <p:spPr>
          <a:xfrm>
            <a:off x="1956028" y="2090690"/>
            <a:ext cx="4820523" cy="892916"/>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8" name="Picture 44" hidden="1">
            <a:hlinkClick r:id="rId2"/>
          </p:cNvPr>
          <p:cNvPicPr>
            <a:picLocks noChangeAspect="1" noChangeArrowheads="1"/>
          </p:cNvPicPr>
          <p:nvPr userDrawn="1"/>
        </p:nvPicPr>
        <p:blipFill>
          <a:blip r:embed="rId3" cstate="print"/>
          <a:srcRect/>
          <a:stretch>
            <a:fillRect/>
          </a:stretch>
        </p:blipFill>
        <p:spPr bwMode="auto">
          <a:xfrm>
            <a:off x="2094877" y="2215856"/>
            <a:ext cx="4070930" cy="704743"/>
          </a:xfrm>
          <a:prstGeom prst="rect">
            <a:avLst/>
          </a:prstGeom>
          <a:noFill/>
          <a:ln w="9525">
            <a:noFill/>
            <a:miter lim="800000"/>
            <a:headEnd/>
            <a:tailEnd/>
          </a:ln>
          <a:effectLst/>
        </p:spPr>
      </p:pic>
      <p:sp>
        <p:nvSpPr>
          <p:cNvPr id="2" name="Diamond 1"/>
          <p:cNvSpPr/>
          <p:nvPr userDrawn="1"/>
        </p:nvSpPr>
        <p:spPr>
          <a:xfrm rot="21067614">
            <a:off x="2343220" y="2214971"/>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Diamond 1"/>
          <p:cNvSpPr/>
          <p:nvPr userDrawn="1"/>
        </p:nvSpPr>
        <p:spPr>
          <a:xfrm rot="19509517">
            <a:off x="2187469" y="229030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Diamond 1"/>
          <p:cNvSpPr/>
          <p:nvPr userDrawn="1"/>
        </p:nvSpPr>
        <p:spPr>
          <a:xfrm rot="17488843">
            <a:off x="2104854" y="2392335"/>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0" name="Diamond 1"/>
          <p:cNvSpPr/>
          <p:nvPr userDrawn="1"/>
        </p:nvSpPr>
        <p:spPr>
          <a:xfrm rot="15851965">
            <a:off x="2108851" y="2545923"/>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Diamond 1"/>
          <p:cNvSpPr/>
          <p:nvPr userDrawn="1"/>
        </p:nvSpPr>
        <p:spPr>
          <a:xfrm rot="14263334">
            <a:off x="2197824" y="2688639"/>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Diamond 1"/>
          <p:cNvSpPr/>
          <p:nvPr userDrawn="1"/>
        </p:nvSpPr>
        <p:spPr>
          <a:xfrm rot="11904310">
            <a:off x="2336495" y="2787836"/>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Diamond 1"/>
          <p:cNvSpPr/>
          <p:nvPr userDrawn="1"/>
        </p:nvSpPr>
        <p:spPr>
          <a:xfrm rot="10237614">
            <a:off x="2529977" y="27900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6" name="Diamond 1"/>
          <p:cNvSpPr/>
          <p:nvPr userDrawn="1"/>
        </p:nvSpPr>
        <p:spPr>
          <a:xfrm rot="8631799">
            <a:off x="2697549" y="2721903"/>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Diamond 1"/>
          <p:cNvSpPr/>
          <p:nvPr userDrawn="1"/>
        </p:nvSpPr>
        <p:spPr>
          <a:xfrm rot="1496748">
            <a:off x="2544219" y="22149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Diamond 1"/>
          <p:cNvSpPr/>
          <p:nvPr userDrawn="1"/>
        </p:nvSpPr>
        <p:spPr>
          <a:xfrm rot="2687096">
            <a:off x="2707155" y="227738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 name="10-Point Star 2"/>
          <p:cNvSpPr/>
          <p:nvPr userDrawn="1"/>
        </p:nvSpPr>
        <p:spPr>
          <a:xfrm>
            <a:off x="2268635" y="2356539"/>
            <a:ext cx="548640" cy="411480"/>
          </a:xfrm>
          <a:prstGeom prst="star1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Oval 3" hidden="1"/>
          <p:cNvSpPr/>
          <p:nvPr userDrawn="1"/>
        </p:nvSpPr>
        <p:spPr>
          <a:xfrm>
            <a:off x="1743288" y="1979653"/>
            <a:ext cx="1509684" cy="114863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Oval 26" hidden="1"/>
          <p:cNvSpPr/>
          <p:nvPr userDrawn="1"/>
        </p:nvSpPr>
        <p:spPr>
          <a:xfrm>
            <a:off x="1621445" y="1891321"/>
            <a:ext cx="1753372" cy="1325299"/>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Oval 27" hidden="1"/>
          <p:cNvSpPr/>
          <p:nvPr userDrawn="1"/>
        </p:nvSpPr>
        <p:spPr>
          <a:xfrm>
            <a:off x="1461213" y="1770207"/>
            <a:ext cx="2073836" cy="1567524"/>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3" name="Oval 32" hidden="1"/>
          <p:cNvSpPr/>
          <p:nvPr userDrawn="1"/>
        </p:nvSpPr>
        <p:spPr>
          <a:xfrm>
            <a:off x="1104299" y="1479076"/>
            <a:ext cx="2649945" cy="200298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Box 19"/>
          <p:cNvSpPr txBox="1"/>
          <p:nvPr userDrawn="1"/>
        </p:nvSpPr>
        <p:spPr>
          <a:xfrm>
            <a:off x="2976877"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K</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2" name="TextBox 51"/>
          <p:cNvSpPr txBox="1"/>
          <p:nvPr userDrawn="1"/>
        </p:nvSpPr>
        <p:spPr>
          <a:xfrm>
            <a:off x="3341626"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H</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3" name="TextBox 52"/>
          <p:cNvSpPr txBox="1"/>
          <p:nvPr userDrawn="1"/>
        </p:nvSpPr>
        <p:spPr>
          <a:xfrm>
            <a:off x="3661768"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A</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4" name="TextBox 53"/>
          <p:cNvSpPr txBox="1"/>
          <p:nvPr userDrawn="1"/>
        </p:nvSpPr>
        <p:spPr>
          <a:xfrm>
            <a:off x="4066807" y="227635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M</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5" name="TextBox 54"/>
          <p:cNvSpPr txBox="1"/>
          <p:nvPr userDrawn="1"/>
        </p:nvSpPr>
        <p:spPr>
          <a:xfrm>
            <a:off x="4341872"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E</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6" name="TextBox 55"/>
          <p:cNvSpPr txBox="1"/>
          <p:nvPr userDrawn="1"/>
        </p:nvSpPr>
        <p:spPr>
          <a:xfrm>
            <a:off x="4701505"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N</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7" name="TextBox 56"/>
          <p:cNvSpPr txBox="1"/>
          <p:nvPr userDrawn="1"/>
        </p:nvSpPr>
        <p:spPr>
          <a:xfrm>
            <a:off x="4983572"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E</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8" name="TextBox 57"/>
          <p:cNvSpPr txBox="1"/>
          <p:nvPr userDrawn="1"/>
        </p:nvSpPr>
        <p:spPr>
          <a:xfrm>
            <a:off x="5213844" y="227434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I</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9" name="TextBox 58"/>
          <p:cNvSpPr txBox="1"/>
          <p:nvPr userDrawn="1"/>
        </p:nvSpPr>
        <p:spPr>
          <a:xfrm>
            <a:off x="5344864" y="227434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60" name="TextBox 59"/>
          <p:cNvSpPr txBox="1"/>
          <p:nvPr userDrawn="1"/>
        </p:nvSpPr>
        <p:spPr>
          <a:xfrm>
            <a:off x="5550877" y="227323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I</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61" name="TextBox 60"/>
          <p:cNvSpPr txBox="1"/>
          <p:nvPr userDrawn="1"/>
        </p:nvSpPr>
        <p:spPr>
          <a:xfrm>
            <a:off x="5887341" y="2271672"/>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R</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22" name="Rectangle 21"/>
          <p:cNvSpPr/>
          <p:nvPr userDrawn="1"/>
        </p:nvSpPr>
        <p:spPr>
          <a:xfrm>
            <a:off x="2653235" y="2546207"/>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a:off x="2930366" y="2503200"/>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a:off x="2931156" y="2571750"/>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a:off x="2838926" y="2589019"/>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2838926" y="2652675"/>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a:off x="2521517" y="2650391"/>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a:off x="2679389" y="2477876"/>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Rectangle 67"/>
          <p:cNvSpPr/>
          <p:nvPr userDrawn="1"/>
        </p:nvSpPr>
        <p:spPr>
          <a:xfrm>
            <a:off x="2630270" y="2617085"/>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Rectangle 68"/>
          <p:cNvSpPr/>
          <p:nvPr userDrawn="1"/>
        </p:nvSpPr>
        <p:spPr>
          <a:xfrm>
            <a:off x="2423593" y="2494678"/>
            <a:ext cx="91440" cy="685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rot="2798738">
            <a:off x="2531349" y="2402837"/>
            <a:ext cx="6858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rot="2798738">
            <a:off x="2411610" y="2611776"/>
            <a:ext cx="68580" cy="914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2931156" y="2405644"/>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2824998" y="2497031"/>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70" name="Picture 44">
            <a:hlinkClick r:id="rId2"/>
          </p:cNvPr>
          <p:cNvPicPr>
            <a:picLocks noChangeAspect="1" noChangeArrowheads="1"/>
          </p:cNvPicPr>
          <p:nvPr userDrawn="1"/>
        </p:nvPicPr>
        <p:blipFill rotWithShape="1">
          <a:blip r:embed="rId4" cstate="print">
            <a:extLst/>
          </a:blip>
          <a:srcRect l="22517" b="75901"/>
          <a:stretch/>
        </p:blipFill>
        <p:spPr bwMode="auto">
          <a:xfrm>
            <a:off x="3096568" y="2166215"/>
            <a:ext cx="3154274" cy="169831"/>
          </a:xfrm>
          <a:prstGeom prst="rect">
            <a:avLst/>
          </a:prstGeom>
          <a:noFill/>
          <a:ln w="9525">
            <a:noFill/>
            <a:miter lim="800000"/>
            <a:headEnd/>
            <a:tailEnd/>
          </a:ln>
          <a:effectLst/>
        </p:spPr>
      </p:pic>
    </p:spTree>
    <p:extLst>
      <p:ext uri="{BB962C8B-B14F-4D97-AF65-F5344CB8AC3E}">
        <p14:creationId xmlns:p14="http://schemas.microsoft.com/office/powerpoint/2010/main" val="339112967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1" nodeType="withEffect">
                                  <p:stCondLst>
                                    <p:cond delay="0"/>
                                  </p:stCondLst>
                                  <p:childTnLst>
                                    <p:set>
                                      <p:cBhvr>
                                        <p:cTn id="6" dur="1" fill="hold">
                                          <p:stCondLst>
                                            <p:cond delay="0"/>
                                          </p:stCondLst>
                                        </p:cTn>
                                        <p:tgtEl>
                                          <p:spTgt spid="3"/>
                                        </p:tgtEl>
                                        <p:attrNameLst>
                                          <p:attrName>style.visibility</p:attrName>
                                        </p:attrNameLst>
                                      </p:cBhvr>
                                      <p:to>
                                        <p:strVal val="visible"/>
                                      </p:to>
                                    </p:set>
                                  </p:childTnLst>
                                </p:cTn>
                              </p:par>
                              <p:par>
                                <p:cTn id="7" presetID="1" presetClass="emph" presetSubtype="2" fill="hold" nodeType="withEffect">
                                  <p:stCondLst>
                                    <p:cond delay="1100"/>
                                  </p:stCondLst>
                                  <p:childTnLst>
                                    <p:animClr clrSpc="rgb" dir="cw">
                                      <p:cBhvr>
                                        <p:cTn id="8" dur="2000" fill="hold"/>
                                        <p:tgtEl>
                                          <p:spTgt spid="3"/>
                                        </p:tgtEl>
                                        <p:attrNameLst>
                                          <p:attrName>fillcolor</p:attrName>
                                        </p:attrNameLst>
                                      </p:cBhvr>
                                      <p:to>
                                        <a:srgbClr val="938953"/>
                                      </p:to>
                                    </p:animClr>
                                    <p:set>
                                      <p:cBhvr>
                                        <p:cTn id="9" dur="2000" fill="hold"/>
                                        <p:tgtEl>
                                          <p:spTgt spid="3"/>
                                        </p:tgtEl>
                                        <p:attrNameLst>
                                          <p:attrName>fill.type</p:attrName>
                                        </p:attrNameLst>
                                      </p:cBhvr>
                                      <p:to>
                                        <p:strVal val="solid"/>
                                      </p:to>
                                    </p:set>
                                    <p:set>
                                      <p:cBhvr>
                                        <p:cTn id="10" dur="2000" fill="hold"/>
                                        <p:tgtEl>
                                          <p:spTgt spid="3"/>
                                        </p:tgtEl>
                                        <p:attrNameLst>
                                          <p:attrName>fill.on</p:attrName>
                                        </p:attrNameLst>
                                      </p:cBhvr>
                                      <p:to>
                                        <p:strVal val="true"/>
                                      </p:to>
                                    </p:set>
                                  </p:childTnLst>
                                </p:cTn>
                              </p:par>
                              <p:par>
                                <p:cTn id="11" presetID="8" presetClass="emph" presetSubtype="0" fill="hold" grpId="0" nodeType="withEffect">
                                  <p:stCondLst>
                                    <p:cond delay="300"/>
                                  </p:stCondLst>
                                  <p:childTnLst>
                                    <p:animRot by="21600000">
                                      <p:cBhvr>
                                        <p:cTn id="12" dur="3000" fill="hold"/>
                                        <p:tgtEl>
                                          <p:spTgt spid="3"/>
                                        </p:tgtEl>
                                        <p:attrNameLst>
                                          <p:attrName>r</p:attrName>
                                        </p:attrNameLst>
                                      </p:cBhvr>
                                    </p:animRot>
                                  </p:childTnLst>
                                </p:cTn>
                              </p:par>
                              <p:par>
                                <p:cTn id="13" presetID="1" presetClass="entr" presetSubtype="0" fill="hold" grpId="0" nodeType="withEffect">
                                  <p:stCondLst>
                                    <p:cond delay="2500"/>
                                  </p:stCondLst>
                                  <p:childTnLst>
                                    <p:set>
                                      <p:cBhvr>
                                        <p:cTn id="14" dur="1" fill="hold">
                                          <p:stCondLst>
                                            <p:cond delay="0"/>
                                          </p:stCondLst>
                                        </p:cTn>
                                        <p:tgtEl>
                                          <p:spTgt spid="4"/>
                                        </p:tgtEl>
                                        <p:attrNameLst>
                                          <p:attrName>style.visibility</p:attrName>
                                        </p:attrNameLst>
                                      </p:cBhvr>
                                      <p:to>
                                        <p:strVal val="visible"/>
                                      </p:to>
                                    </p:set>
                                  </p:childTnLst>
                                </p:cTn>
                              </p:par>
                              <p:par>
                                <p:cTn id="15" presetID="1" presetClass="entr" presetSubtype="0" fill="hold" grpId="0" nodeType="withEffect">
                                  <p:stCondLst>
                                    <p:cond delay="3100"/>
                                  </p:stCondLst>
                                  <p:childTnLst>
                                    <p:set>
                                      <p:cBhvr>
                                        <p:cTn id="16" dur="1" fill="hold">
                                          <p:stCondLst>
                                            <p:cond delay="0"/>
                                          </p:stCondLst>
                                        </p:cTn>
                                        <p:tgtEl>
                                          <p:spTgt spid="27"/>
                                        </p:tgtEl>
                                        <p:attrNameLst>
                                          <p:attrName>style.visibility</p:attrName>
                                        </p:attrNameLst>
                                      </p:cBhvr>
                                      <p:to>
                                        <p:strVal val="visible"/>
                                      </p:to>
                                    </p:set>
                                  </p:childTnLst>
                                </p:cTn>
                              </p:par>
                              <p:par>
                                <p:cTn id="17" presetID="1" presetClass="entr" presetSubtype="0" fill="hold" grpId="0" nodeType="withEffect">
                                  <p:stCondLst>
                                    <p:cond delay="3400"/>
                                  </p:stCondLst>
                                  <p:childTnLst>
                                    <p:set>
                                      <p:cBhvr>
                                        <p:cTn id="18" dur="1" fill="hold">
                                          <p:stCondLst>
                                            <p:cond delay="0"/>
                                          </p:stCondLst>
                                        </p:cTn>
                                        <p:tgtEl>
                                          <p:spTgt spid="28"/>
                                        </p:tgtEl>
                                        <p:attrNameLst>
                                          <p:attrName>style.visibility</p:attrName>
                                        </p:attrNameLst>
                                      </p:cBhvr>
                                      <p:to>
                                        <p:strVal val="visible"/>
                                      </p:to>
                                    </p:set>
                                  </p:childTnLst>
                                </p:cTn>
                              </p:par>
                              <p:par>
                                <p:cTn id="19" presetID="1" presetClass="entr" presetSubtype="0" fill="hold" grpId="0" nodeType="withEffect">
                                  <p:stCondLst>
                                    <p:cond delay="3700"/>
                                  </p:stCondLst>
                                  <p:childTnLst>
                                    <p:set>
                                      <p:cBhvr>
                                        <p:cTn id="20" dur="1" fill="hold">
                                          <p:stCondLst>
                                            <p:cond delay="0"/>
                                          </p:stCondLst>
                                        </p:cTn>
                                        <p:tgtEl>
                                          <p:spTgt spid="33"/>
                                        </p:tgtEl>
                                        <p:attrNameLst>
                                          <p:attrName>style.visibility</p:attrName>
                                        </p:attrNameLst>
                                      </p:cBhvr>
                                      <p:to>
                                        <p:strVal val="visible"/>
                                      </p:to>
                                    </p:set>
                                  </p:childTnLst>
                                </p:cTn>
                              </p:par>
                              <p:par>
                                <p:cTn id="21" presetID="10" presetClass="exit" presetSubtype="0" fill="hold" grpId="1" nodeType="withEffect">
                                  <p:stCondLst>
                                    <p:cond delay="3900"/>
                                  </p:stCondLst>
                                  <p:childTnLst>
                                    <p:animEffect transition="out" filter="fade">
                                      <p:cBhvr>
                                        <p:cTn id="22" dur="500"/>
                                        <p:tgtEl>
                                          <p:spTgt spid="33"/>
                                        </p:tgtEl>
                                      </p:cBhvr>
                                    </p:animEffect>
                                    <p:set>
                                      <p:cBhvr>
                                        <p:cTn id="23" dur="1" fill="hold">
                                          <p:stCondLst>
                                            <p:cond delay="499"/>
                                          </p:stCondLst>
                                        </p:cTn>
                                        <p:tgtEl>
                                          <p:spTgt spid="33"/>
                                        </p:tgtEl>
                                        <p:attrNameLst>
                                          <p:attrName>style.visibility</p:attrName>
                                        </p:attrNameLst>
                                      </p:cBhvr>
                                      <p:to>
                                        <p:strVal val="hidden"/>
                                      </p:to>
                                    </p:set>
                                  </p:childTnLst>
                                </p:cTn>
                              </p:par>
                              <p:par>
                                <p:cTn id="24" presetID="10" presetClass="exit" presetSubtype="0" fill="hold" grpId="1" nodeType="withEffect">
                                  <p:stCondLst>
                                    <p:cond delay="4300"/>
                                  </p:stCondLst>
                                  <p:childTnLst>
                                    <p:animEffect transition="out" filter="fade">
                                      <p:cBhvr>
                                        <p:cTn id="25" dur="500"/>
                                        <p:tgtEl>
                                          <p:spTgt spid="28"/>
                                        </p:tgtEl>
                                      </p:cBhvr>
                                    </p:animEffect>
                                    <p:set>
                                      <p:cBhvr>
                                        <p:cTn id="26" dur="1" fill="hold">
                                          <p:stCondLst>
                                            <p:cond delay="499"/>
                                          </p:stCondLst>
                                        </p:cTn>
                                        <p:tgtEl>
                                          <p:spTgt spid="28"/>
                                        </p:tgtEl>
                                        <p:attrNameLst>
                                          <p:attrName>style.visibility</p:attrName>
                                        </p:attrNameLst>
                                      </p:cBhvr>
                                      <p:to>
                                        <p:strVal val="hidden"/>
                                      </p:to>
                                    </p:set>
                                  </p:childTnLst>
                                </p:cTn>
                              </p:par>
                              <p:par>
                                <p:cTn id="27" presetID="10" presetClass="exit" presetSubtype="0" fill="hold" grpId="1" nodeType="withEffect">
                                  <p:stCondLst>
                                    <p:cond delay="4500"/>
                                  </p:stCondLst>
                                  <p:childTnLst>
                                    <p:animEffect transition="out" filter="fade">
                                      <p:cBhvr>
                                        <p:cTn id="28" dur="500"/>
                                        <p:tgtEl>
                                          <p:spTgt spid="27"/>
                                        </p:tgtEl>
                                      </p:cBhvr>
                                    </p:animEffect>
                                    <p:set>
                                      <p:cBhvr>
                                        <p:cTn id="29" dur="1" fill="hold">
                                          <p:stCondLst>
                                            <p:cond delay="499"/>
                                          </p:stCondLst>
                                        </p:cTn>
                                        <p:tgtEl>
                                          <p:spTgt spid="27"/>
                                        </p:tgtEl>
                                        <p:attrNameLst>
                                          <p:attrName>style.visibility</p:attrName>
                                        </p:attrNameLst>
                                      </p:cBhvr>
                                      <p:to>
                                        <p:strVal val="hidden"/>
                                      </p:to>
                                    </p:set>
                                  </p:childTnLst>
                                </p:cTn>
                              </p:par>
                              <p:par>
                                <p:cTn id="30" presetID="10" presetClass="exit" presetSubtype="0" fill="hold" grpId="1" nodeType="withEffect">
                                  <p:stCondLst>
                                    <p:cond delay="4700"/>
                                  </p:stCondLst>
                                  <p:childTnLst>
                                    <p:animEffect transition="out" filter="fade">
                                      <p:cBhvr>
                                        <p:cTn id="31" dur="500"/>
                                        <p:tgtEl>
                                          <p:spTgt spid="4"/>
                                        </p:tgtEl>
                                      </p:cBhvr>
                                    </p:animEffect>
                                    <p:set>
                                      <p:cBhvr>
                                        <p:cTn id="32" dur="1" fill="hold">
                                          <p:stCondLst>
                                            <p:cond delay="499"/>
                                          </p:stCondLst>
                                        </p:cTn>
                                        <p:tgtEl>
                                          <p:spTgt spid="4"/>
                                        </p:tgtEl>
                                        <p:attrNameLst>
                                          <p:attrName>style.visibility</p:attrName>
                                        </p:attrNameLst>
                                      </p:cBhvr>
                                      <p:to>
                                        <p:strVal val="hidden"/>
                                      </p:to>
                                    </p:set>
                                  </p:childTnLst>
                                </p:cTn>
                              </p:par>
                              <p:par>
                                <p:cTn id="33" presetID="1" presetClass="entr" presetSubtype="0" fill="hold" grpId="0" nodeType="withEffect">
                                  <p:stCondLst>
                                    <p:cond delay="3200"/>
                                  </p:stCondLst>
                                  <p:childTnLst>
                                    <p:set>
                                      <p:cBhvr>
                                        <p:cTn id="34" dur="1" fill="hold">
                                          <p:stCondLst>
                                            <p:cond delay="0"/>
                                          </p:stCondLst>
                                        </p:cTn>
                                        <p:tgtEl>
                                          <p:spTgt spid="38"/>
                                        </p:tgtEl>
                                        <p:attrNameLst>
                                          <p:attrName>style.visibility</p:attrName>
                                        </p:attrNameLst>
                                      </p:cBhvr>
                                      <p:to>
                                        <p:strVal val="visible"/>
                                      </p:to>
                                    </p:set>
                                  </p:childTnLst>
                                </p:cTn>
                              </p:par>
                              <p:par>
                                <p:cTn id="35" presetID="1" presetClass="entr" presetSubtype="0" fill="hold" grpId="0" nodeType="withEffect">
                                  <p:stCondLst>
                                    <p:cond delay="3300"/>
                                  </p:stCondLst>
                                  <p:childTnLst>
                                    <p:set>
                                      <p:cBhvr>
                                        <p:cTn id="36" dur="1" fill="hold">
                                          <p:stCondLst>
                                            <p:cond delay="0"/>
                                          </p:stCondLst>
                                        </p:cTn>
                                        <p:tgtEl>
                                          <p:spTgt spid="37"/>
                                        </p:tgtEl>
                                        <p:attrNameLst>
                                          <p:attrName>style.visibility</p:attrName>
                                        </p:attrNameLst>
                                      </p:cBhvr>
                                      <p:to>
                                        <p:strVal val="visible"/>
                                      </p:to>
                                    </p:set>
                                  </p:childTnLst>
                                </p:cTn>
                              </p:par>
                              <p:par>
                                <p:cTn id="37" presetID="1" presetClass="entr" presetSubtype="0" fill="hold" grpId="0" nodeType="withEffect">
                                  <p:stCondLst>
                                    <p:cond delay="3400"/>
                                  </p:stCondLst>
                                  <p:childTnLst>
                                    <p:set>
                                      <p:cBhvr>
                                        <p:cTn id="38" dur="1" fill="hold">
                                          <p:stCondLst>
                                            <p:cond delay="0"/>
                                          </p:stCondLst>
                                        </p:cTn>
                                        <p:tgtEl>
                                          <p:spTgt spid="2"/>
                                        </p:tgtEl>
                                        <p:attrNameLst>
                                          <p:attrName>style.visibility</p:attrName>
                                        </p:attrNameLst>
                                      </p:cBhvr>
                                      <p:to>
                                        <p:strVal val="visible"/>
                                      </p:to>
                                    </p:set>
                                  </p:childTnLst>
                                </p:cTn>
                              </p:par>
                              <p:par>
                                <p:cTn id="39" presetID="1" presetClass="entr" presetSubtype="0" fill="hold" grpId="0" nodeType="withEffect">
                                  <p:stCondLst>
                                    <p:cond delay="3500"/>
                                  </p:stCondLst>
                                  <p:childTnLst>
                                    <p:set>
                                      <p:cBhvr>
                                        <p:cTn id="40" dur="1" fill="hold">
                                          <p:stCondLst>
                                            <p:cond delay="0"/>
                                          </p:stCondLst>
                                        </p:cTn>
                                        <p:tgtEl>
                                          <p:spTgt spid="26"/>
                                        </p:tgtEl>
                                        <p:attrNameLst>
                                          <p:attrName>style.visibility</p:attrName>
                                        </p:attrNameLst>
                                      </p:cBhvr>
                                      <p:to>
                                        <p:strVal val="visible"/>
                                      </p:to>
                                    </p:set>
                                  </p:childTnLst>
                                </p:cTn>
                              </p:par>
                              <p:par>
                                <p:cTn id="41" presetID="1" presetClass="entr" presetSubtype="0" fill="hold" grpId="0" nodeType="withEffect">
                                  <p:stCondLst>
                                    <p:cond delay="3600"/>
                                  </p:stCondLst>
                                  <p:childTnLst>
                                    <p:set>
                                      <p:cBhvr>
                                        <p:cTn id="42" dur="1" fill="hold">
                                          <p:stCondLst>
                                            <p:cond delay="0"/>
                                          </p:stCondLst>
                                        </p:cTn>
                                        <p:tgtEl>
                                          <p:spTgt spid="29"/>
                                        </p:tgtEl>
                                        <p:attrNameLst>
                                          <p:attrName>style.visibility</p:attrName>
                                        </p:attrNameLst>
                                      </p:cBhvr>
                                      <p:to>
                                        <p:strVal val="visible"/>
                                      </p:to>
                                    </p:set>
                                  </p:childTnLst>
                                </p:cTn>
                              </p:par>
                              <p:par>
                                <p:cTn id="43" presetID="1" presetClass="entr" presetSubtype="0" fill="hold" grpId="0" nodeType="withEffect">
                                  <p:stCondLst>
                                    <p:cond delay="3700"/>
                                  </p:stCondLst>
                                  <p:childTnLst>
                                    <p:set>
                                      <p:cBhvr>
                                        <p:cTn id="44" dur="1" fill="hold">
                                          <p:stCondLst>
                                            <p:cond delay="0"/>
                                          </p:stCondLst>
                                        </p:cTn>
                                        <p:tgtEl>
                                          <p:spTgt spid="30"/>
                                        </p:tgtEl>
                                        <p:attrNameLst>
                                          <p:attrName>style.visibility</p:attrName>
                                        </p:attrNameLst>
                                      </p:cBhvr>
                                      <p:to>
                                        <p:strVal val="visible"/>
                                      </p:to>
                                    </p:set>
                                  </p:childTnLst>
                                </p:cTn>
                              </p:par>
                              <p:par>
                                <p:cTn id="45" presetID="1" presetClass="entr" presetSubtype="0" fill="hold" grpId="0" nodeType="withEffect">
                                  <p:stCondLst>
                                    <p:cond delay="3800"/>
                                  </p:stCondLst>
                                  <p:childTnLst>
                                    <p:set>
                                      <p:cBhvr>
                                        <p:cTn id="46" dur="1" fill="hold">
                                          <p:stCondLst>
                                            <p:cond delay="0"/>
                                          </p:stCondLst>
                                        </p:cTn>
                                        <p:tgtEl>
                                          <p:spTgt spid="31"/>
                                        </p:tgtEl>
                                        <p:attrNameLst>
                                          <p:attrName>style.visibility</p:attrName>
                                        </p:attrNameLst>
                                      </p:cBhvr>
                                      <p:to>
                                        <p:strVal val="visible"/>
                                      </p:to>
                                    </p:set>
                                  </p:childTnLst>
                                </p:cTn>
                              </p:par>
                              <p:par>
                                <p:cTn id="47" presetID="1" presetClass="entr" presetSubtype="0" fill="hold" grpId="0" nodeType="withEffect">
                                  <p:stCondLst>
                                    <p:cond delay="3900"/>
                                  </p:stCondLst>
                                  <p:childTnLst>
                                    <p:set>
                                      <p:cBhvr>
                                        <p:cTn id="48" dur="1" fill="hold">
                                          <p:stCondLst>
                                            <p:cond delay="0"/>
                                          </p:stCondLst>
                                        </p:cTn>
                                        <p:tgtEl>
                                          <p:spTgt spid="32"/>
                                        </p:tgtEl>
                                        <p:attrNameLst>
                                          <p:attrName>style.visibility</p:attrName>
                                        </p:attrNameLst>
                                      </p:cBhvr>
                                      <p:to>
                                        <p:strVal val="visible"/>
                                      </p:to>
                                    </p:set>
                                  </p:childTnLst>
                                </p:cTn>
                              </p:par>
                              <p:par>
                                <p:cTn id="49" presetID="1" presetClass="entr" presetSubtype="0" fill="hold" grpId="0" nodeType="withEffect">
                                  <p:stCondLst>
                                    <p:cond delay="4000"/>
                                  </p:stCondLst>
                                  <p:childTnLst>
                                    <p:set>
                                      <p:cBhvr>
                                        <p:cTn id="50" dur="1" fill="hold">
                                          <p:stCondLst>
                                            <p:cond delay="0"/>
                                          </p:stCondLst>
                                        </p:cTn>
                                        <p:tgtEl>
                                          <p:spTgt spid="35"/>
                                        </p:tgtEl>
                                        <p:attrNameLst>
                                          <p:attrName>style.visibility</p:attrName>
                                        </p:attrNameLst>
                                      </p:cBhvr>
                                      <p:to>
                                        <p:strVal val="visible"/>
                                      </p:to>
                                    </p:set>
                                  </p:childTnLst>
                                </p:cTn>
                              </p:par>
                              <p:par>
                                <p:cTn id="51" presetID="1" presetClass="entr" presetSubtype="0" fill="hold" grpId="0" nodeType="withEffect">
                                  <p:stCondLst>
                                    <p:cond delay="4100"/>
                                  </p:stCondLst>
                                  <p:childTnLst>
                                    <p:set>
                                      <p:cBhvr>
                                        <p:cTn id="52" dur="1" fill="hold">
                                          <p:stCondLst>
                                            <p:cond delay="0"/>
                                          </p:stCondLst>
                                        </p:cTn>
                                        <p:tgtEl>
                                          <p:spTgt spid="36"/>
                                        </p:tgtEl>
                                        <p:attrNameLst>
                                          <p:attrName>style.visibility</p:attrName>
                                        </p:attrNameLst>
                                      </p:cBhvr>
                                      <p:to>
                                        <p:strVal val="visible"/>
                                      </p:to>
                                    </p:set>
                                  </p:childTnLst>
                                </p:cTn>
                              </p:par>
                              <p:par>
                                <p:cTn id="53" presetID="1" presetClass="entr" presetSubtype="0" fill="hold" grpId="2" nodeType="withEffect">
                                  <p:stCondLst>
                                    <p:cond delay="4500"/>
                                  </p:stCondLst>
                                  <p:childTnLst>
                                    <p:set>
                                      <p:cBhvr>
                                        <p:cTn id="54" dur="1" fill="hold">
                                          <p:stCondLst>
                                            <p:cond delay="0"/>
                                          </p:stCondLst>
                                        </p:cTn>
                                        <p:tgtEl>
                                          <p:spTgt spid="38"/>
                                        </p:tgtEl>
                                        <p:attrNameLst>
                                          <p:attrName>style.visibility</p:attrName>
                                        </p:attrNameLst>
                                      </p:cBhvr>
                                      <p:to>
                                        <p:strVal val="visible"/>
                                      </p:to>
                                    </p:set>
                                  </p:childTnLst>
                                </p:cTn>
                              </p:par>
                              <p:par>
                                <p:cTn id="55" presetID="1" presetClass="entr" presetSubtype="0" fill="hold" grpId="2" nodeType="withEffect">
                                  <p:stCondLst>
                                    <p:cond delay="4600"/>
                                  </p:stCondLst>
                                  <p:childTnLst>
                                    <p:set>
                                      <p:cBhvr>
                                        <p:cTn id="56" dur="1" fill="hold">
                                          <p:stCondLst>
                                            <p:cond delay="0"/>
                                          </p:stCondLst>
                                        </p:cTn>
                                        <p:tgtEl>
                                          <p:spTgt spid="37"/>
                                        </p:tgtEl>
                                        <p:attrNameLst>
                                          <p:attrName>style.visibility</p:attrName>
                                        </p:attrNameLst>
                                      </p:cBhvr>
                                      <p:to>
                                        <p:strVal val="visible"/>
                                      </p:to>
                                    </p:set>
                                  </p:childTnLst>
                                </p:cTn>
                              </p:par>
                              <p:par>
                                <p:cTn id="57" presetID="1" presetClass="entr" presetSubtype="0" fill="hold" grpId="2" nodeType="withEffect">
                                  <p:stCondLst>
                                    <p:cond delay="4700"/>
                                  </p:stCondLst>
                                  <p:childTnLst>
                                    <p:set>
                                      <p:cBhvr>
                                        <p:cTn id="58" dur="1" fill="hold">
                                          <p:stCondLst>
                                            <p:cond delay="0"/>
                                          </p:stCondLst>
                                        </p:cTn>
                                        <p:tgtEl>
                                          <p:spTgt spid="2"/>
                                        </p:tgtEl>
                                        <p:attrNameLst>
                                          <p:attrName>style.visibility</p:attrName>
                                        </p:attrNameLst>
                                      </p:cBhvr>
                                      <p:to>
                                        <p:strVal val="visible"/>
                                      </p:to>
                                    </p:set>
                                  </p:childTnLst>
                                </p:cTn>
                              </p:par>
                              <p:par>
                                <p:cTn id="59" presetID="1" presetClass="entr" presetSubtype="0" fill="hold" grpId="2" nodeType="withEffect">
                                  <p:stCondLst>
                                    <p:cond delay="4800"/>
                                  </p:stCondLst>
                                  <p:childTnLst>
                                    <p:set>
                                      <p:cBhvr>
                                        <p:cTn id="60" dur="1" fill="hold">
                                          <p:stCondLst>
                                            <p:cond delay="0"/>
                                          </p:stCondLst>
                                        </p:cTn>
                                        <p:tgtEl>
                                          <p:spTgt spid="26"/>
                                        </p:tgtEl>
                                        <p:attrNameLst>
                                          <p:attrName>style.visibility</p:attrName>
                                        </p:attrNameLst>
                                      </p:cBhvr>
                                      <p:to>
                                        <p:strVal val="visible"/>
                                      </p:to>
                                    </p:set>
                                  </p:childTnLst>
                                </p:cTn>
                              </p:par>
                              <p:par>
                                <p:cTn id="61" presetID="1" presetClass="entr" presetSubtype="0" fill="hold" grpId="2" nodeType="withEffect">
                                  <p:stCondLst>
                                    <p:cond delay="4900"/>
                                  </p:stCondLst>
                                  <p:childTnLst>
                                    <p:set>
                                      <p:cBhvr>
                                        <p:cTn id="62" dur="1" fill="hold">
                                          <p:stCondLst>
                                            <p:cond delay="0"/>
                                          </p:stCondLst>
                                        </p:cTn>
                                        <p:tgtEl>
                                          <p:spTgt spid="29"/>
                                        </p:tgtEl>
                                        <p:attrNameLst>
                                          <p:attrName>style.visibility</p:attrName>
                                        </p:attrNameLst>
                                      </p:cBhvr>
                                      <p:to>
                                        <p:strVal val="visible"/>
                                      </p:to>
                                    </p:set>
                                  </p:childTnLst>
                                </p:cTn>
                              </p:par>
                              <p:par>
                                <p:cTn id="63" presetID="1" presetClass="entr" presetSubtype="0" fill="hold" grpId="2" nodeType="withEffect">
                                  <p:stCondLst>
                                    <p:cond delay="5000"/>
                                  </p:stCondLst>
                                  <p:childTnLst>
                                    <p:set>
                                      <p:cBhvr>
                                        <p:cTn id="64" dur="1" fill="hold">
                                          <p:stCondLst>
                                            <p:cond delay="0"/>
                                          </p:stCondLst>
                                        </p:cTn>
                                        <p:tgtEl>
                                          <p:spTgt spid="30"/>
                                        </p:tgtEl>
                                        <p:attrNameLst>
                                          <p:attrName>style.visibility</p:attrName>
                                        </p:attrNameLst>
                                      </p:cBhvr>
                                      <p:to>
                                        <p:strVal val="visible"/>
                                      </p:to>
                                    </p:set>
                                  </p:childTnLst>
                                </p:cTn>
                              </p:par>
                              <p:par>
                                <p:cTn id="65" presetID="1" presetClass="entr" presetSubtype="0" fill="hold" grpId="2" nodeType="withEffect">
                                  <p:stCondLst>
                                    <p:cond delay="5100"/>
                                  </p:stCondLst>
                                  <p:childTnLst>
                                    <p:set>
                                      <p:cBhvr>
                                        <p:cTn id="66" dur="1" fill="hold">
                                          <p:stCondLst>
                                            <p:cond delay="0"/>
                                          </p:stCondLst>
                                        </p:cTn>
                                        <p:tgtEl>
                                          <p:spTgt spid="31"/>
                                        </p:tgtEl>
                                        <p:attrNameLst>
                                          <p:attrName>style.visibility</p:attrName>
                                        </p:attrNameLst>
                                      </p:cBhvr>
                                      <p:to>
                                        <p:strVal val="visible"/>
                                      </p:to>
                                    </p:set>
                                  </p:childTnLst>
                                </p:cTn>
                              </p:par>
                              <p:par>
                                <p:cTn id="67" presetID="1" presetClass="entr" presetSubtype="0" fill="hold" grpId="2" nodeType="withEffect">
                                  <p:stCondLst>
                                    <p:cond delay="5200"/>
                                  </p:stCondLst>
                                  <p:childTnLst>
                                    <p:set>
                                      <p:cBhvr>
                                        <p:cTn id="68" dur="1" fill="hold">
                                          <p:stCondLst>
                                            <p:cond delay="0"/>
                                          </p:stCondLst>
                                        </p:cTn>
                                        <p:tgtEl>
                                          <p:spTgt spid="32"/>
                                        </p:tgtEl>
                                        <p:attrNameLst>
                                          <p:attrName>style.visibility</p:attrName>
                                        </p:attrNameLst>
                                      </p:cBhvr>
                                      <p:to>
                                        <p:strVal val="visible"/>
                                      </p:to>
                                    </p:set>
                                  </p:childTnLst>
                                </p:cTn>
                              </p:par>
                              <p:par>
                                <p:cTn id="69" presetID="1" presetClass="entr" presetSubtype="0" fill="hold" grpId="2" nodeType="withEffect">
                                  <p:stCondLst>
                                    <p:cond delay="5300"/>
                                  </p:stCondLst>
                                  <p:childTnLst>
                                    <p:set>
                                      <p:cBhvr>
                                        <p:cTn id="70" dur="1" fill="hold">
                                          <p:stCondLst>
                                            <p:cond delay="0"/>
                                          </p:stCondLst>
                                        </p:cTn>
                                        <p:tgtEl>
                                          <p:spTgt spid="35"/>
                                        </p:tgtEl>
                                        <p:attrNameLst>
                                          <p:attrName>style.visibility</p:attrName>
                                        </p:attrNameLst>
                                      </p:cBhvr>
                                      <p:to>
                                        <p:strVal val="visible"/>
                                      </p:to>
                                    </p:set>
                                  </p:childTnLst>
                                </p:cTn>
                              </p:par>
                              <p:par>
                                <p:cTn id="71" presetID="1" presetClass="entr" presetSubtype="0" fill="hold" grpId="2" nodeType="withEffect">
                                  <p:stCondLst>
                                    <p:cond delay="5400"/>
                                  </p:stCondLst>
                                  <p:childTnLst>
                                    <p:set>
                                      <p:cBhvr>
                                        <p:cTn id="72" dur="1" fill="hold">
                                          <p:stCondLst>
                                            <p:cond delay="0"/>
                                          </p:stCondLst>
                                        </p:cTn>
                                        <p:tgtEl>
                                          <p:spTgt spid="36"/>
                                        </p:tgtEl>
                                        <p:attrNameLst>
                                          <p:attrName>style.visibility</p:attrName>
                                        </p:attrNameLst>
                                      </p:cBhvr>
                                      <p:to>
                                        <p:strVal val="visible"/>
                                      </p:to>
                                    </p:set>
                                  </p:childTnLst>
                                </p:cTn>
                              </p:par>
                              <p:par>
                                <p:cTn id="73" presetID="1" presetClass="exit" presetSubtype="0" fill="hold" grpId="1" nodeType="withEffect">
                                  <p:stCondLst>
                                    <p:cond delay="3600"/>
                                  </p:stCondLst>
                                  <p:childTnLst>
                                    <p:set>
                                      <p:cBhvr>
                                        <p:cTn id="74" dur="1" fill="hold">
                                          <p:stCondLst>
                                            <p:cond delay="0"/>
                                          </p:stCondLst>
                                        </p:cTn>
                                        <p:tgtEl>
                                          <p:spTgt spid="38"/>
                                        </p:tgtEl>
                                        <p:attrNameLst>
                                          <p:attrName>style.visibility</p:attrName>
                                        </p:attrNameLst>
                                      </p:cBhvr>
                                      <p:to>
                                        <p:strVal val="hidden"/>
                                      </p:to>
                                    </p:set>
                                  </p:childTnLst>
                                </p:cTn>
                              </p:par>
                              <p:par>
                                <p:cTn id="75" presetID="1" presetClass="exit" presetSubtype="0" fill="hold" grpId="1" nodeType="withEffect">
                                  <p:stCondLst>
                                    <p:cond delay="3700"/>
                                  </p:stCondLst>
                                  <p:childTnLst>
                                    <p:set>
                                      <p:cBhvr>
                                        <p:cTn id="76" dur="1" fill="hold">
                                          <p:stCondLst>
                                            <p:cond delay="0"/>
                                          </p:stCondLst>
                                        </p:cTn>
                                        <p:tgtEl>
                                          <p:spTgt spid="37"/>
                                        </p:tgtEl>
                                        <p:attrNameLst>
                                          <p:attrName>style.visibility</p:attrName>
                                        </p:attrNameLst>
                                      </p:cBhvr>
                                      <p:to>
                                        <p:strVal val="hidden"/>
                                      </p:to>
                                    </p:set>
                                  </p:childTnLst>
                                </p:cTn>
                              </p:par>
                              <p:par>
                                <p:cTn id="77" presetID="1" presetClass="exit" presetSubtype="0" fill="hold" grpId="1" nodeType="withEffect">
                                  <p:stCondLst>
                                    <p:cond delay="3800"/>
                                  </p:stCondLst>
                                  <p:childTnLst>
                                    <p:set>
                                      <p:cBhvr>
                                        <p:cTn id="78" dur="1" fill="hold">
                                          <p:stCondLst>
                                            <p:cond delay="0"/>
                                          </p:stCondLst>
                                        </p:cTn>
                                        <p:tgtEl>
                                          <p:spTgt spid="2"/>
                                        </p:tgtEl>
                                        <p:attrNameLst>
                                          <p:attrName>style.visibility</p:attrName>
                                        </p:attrNameLst>
                                      </p:cBhvr>
                                      <p:to>
                                        <p:strVal val="hidden"/>
                                      </p:to>
                                    </p:set>
                                  </p:childTnLst>
                                </p:cTn>
                              </p:par>
                              <p:par>
                                <p:cTn id="79" presetID="1" presetClass="exit" presetSubtype="0" fill="hold" grpId="1" nodeType="withEffect">
                                  <p:stCondLst>
                                    <p:cond delay="3900"/>
                                  </p:stCondLst>
                                  <p:childTnLst>
                                    <p:set>
                                      <p:cBhvr>
                                        <p:cTn id="80" dur="1" fill="hold">
                                          <p:stCondLst>
                                            <p:cond delay="0"/>
                                          </p:stCondLst>
                                        </p:cTn>
                                        <p:tgtEl>
                                          <p:spTgt spid="26"/>
                                        </p:tgtEl>
                                        <p:attrNameLst>
                                          <p:attrName>style.visibility</p:attrName>
                                        </p:attrNameLst>
                                      </p:cBhvr>
                                      <p:to>
                                        <p:strVal val="hidden"/>
                                      </p:to>
                                    </p:set>
                                  </p:childTnLst>
                                </p:cTn>
                              </p:par>
                              <p:par>
                                <p:cTn id="81" presetID="1" presetClass="exit" presetSubtype="0" fill="hold" grpId="1" nodeType="withEffect">
                                  <p:stCondLst>
                                    <p:cond delay="4000"/>
                                  </p:stCondLst>
                                  <p:childTnLst>
                                    <p:set>
                                      <p:cBhvr>
                                        <p:cTn id="82" dur="1" fill="hold">
                                          <p:stCondLst>
                                            <p:cond delay="0"/>
                                          </p:stCondLst>
                                        </p:cTn>
                                        <p:tgtEl>
                                          <p:spTgt spid="29"/>
                                        </p:tgtEl>
                                        <p:attrNameLst>
                                          <p:attrName>style.visibility</p:attrName>
                                        </p:attrNameLst>
                                      </p:cBhvr>
                                      <p:to>
                                        <p:strVal val="hidden"/>
                                      </p:to>
                                    </p:set>
                                  </p:childTnLst>
                                </p:cTn>
                              </p:par>
                              <p:par>
                                <p:cTn id="83" presetID="1" presetClass="exit" presetSubtype="0" fill="hold" grpId="1" nodeType="withEffect">
                                  <p:stCondLst>
                                    <p:cond delay="4100"/>
                                  </p:stCondLst>
                                  <p:childTnLst>
                                    <p:set>
                                      <p:cBhvr>
                                        <p:cTn id="84" dur="1" fill="hold">
                                          <p:stCondLst>
                                            <p:cond delay="0"/>
                                          </p:stCondLst>
                                        </p:cTn>
                                        <p:tgtEl>
                                          <p:spTgt spid="30"/>
                                        </p:tgtEl>
                                        <p:attrNameLst>
                                          <p:attrName>style.visibility</p:attrName>
                                        </p:attrNameLst>
                                      </p:cBhvr>
                                      <p:to>
                                        <p:strVal val="hidden"/>
                                      </p:to>
                                    </p:set>
                                  </p:childTnLst>
                                </p:cTn>
                              </p:par>
                              <p:par>
                                <p:cTn id="85" presetID="1" presetClass="exit" presetSubtype="0" fill="hold" grpId="1" nodeType="withEffect">
                                  <p:stCondLst>
                                    <p:cond delay="4200"/>
                                  </p:stCondLst>
                                  <p:childTnLst>
                                    <p:set>
                                      <p:cBhvr>
                                        <p:cTn id="86" dur="1" fill="hold">
                                          <p:stCondLst>
                                            <p:cond delay="0"/>
                                          </p:stCondLst>
                                        </p:cTn>
                                        <p:tgtEl>
                                          <p:spTgt spid="31"/>
                                        </p:tgtEl>
                                        <p:attrNameLst>
                                          <p:attrName>style.visibility</p:attrName>
                                        </p:attrNameLst>
                                      </p:cBhvr>
                                      <p:to>
                                        <p:strVal val="hidden"/>
                                      </p:to>
                                    </p:set>
                                  </p:childTnLst>
                                </p:cTn>
                              </p:par>
                              <p:par>
                                <p:cTn id="87" presetID="1" presetClass="exit" presetSubtype="0" fill="hold" grpId="1" nodeType="withEffect">
                                  <p:stCondLst>
                                    <p:cond delay="4300"/>
                                  </p:stCondLst>
                                  <p:childTnLst>
                                    <p:set>
                                      <p:cBhvr>
                                        <p:cTn id="88" dur="1" fill="hold">
                                          <p:stCondLst>
                                            <p:cond delay="0"/>
                                          </p:stCondLst>
                                        </p:cTn>
                                        <p:tgtEl>
                                          <p:spTgt spid="32"/>
                                        </p:tgtEl>
                                        <p:attrNameLst>
                                          <p:attrName>style.visibility</p:attrName>
                                        </p:attrNameLst>
                                      </p:cBhvr>
                                      <p:to>
                                        <p:strVal val="hidden"/>
                                      </p:to>
                                    </p:set>
                                  </p:childTnLst>
                                </p:cTn>
                              </p:par>
                              <p:par>
                                <p:cTn id="89" presetID="1" presetClass="exit" presetSubtype="0" fill="hold" grpId="1" nodeType="withEffect">
                                  <p:stCondLst>
                                    <p:cond delay="4400"/>
                                  </p:stCondLst>
                                  <p:childTnLst>
                                    <p:set>
                                      <p:cBhvr>
                                        <p:cTn id="90" dur="1" fill="hold">
                                          <p:stCondLst>
                                            <p:cond delay="0"/>
                                          </p:stCondLst>
                                        </p:cTn>
                                        <p:tgtEl>
                                          <p:spTgt spid="35"/>
                                        </p:tgtEl>
                                        <p:attrNameLst>
                                          <p:attrName>style.visibility</p:attrName>
                                        </p:attrNameLst>
                                      </p:cBhvr>
                                      <p:to>
                                        <p:strVal val="hidden"/>
                                      </p:to>
                                    </p:set>
                                  </p:childTnLst>
                                </p:cTn>
                              </p:par>
                              <p:par>
                                <p:cTn id="91" presetID="1" presetClass="exit" presetSubtype="0" fill="hold" grpId="1" nodeType="withEffect">
                                  <p:stCondLst>
                                    <p:cond delay="4500"/>
                                  </p:stCondLst>
                                  <p:childTnLst>
                                    <p:set>
                                      <p:cBhvr>
                                        <p:cTn id="92" dur="1" fill="hold">
                                          <p:stCondLst>
                                            <p:cond delay="0"/>
                                          </p:stCondLst>
                                        </p:cTn>
                                        <p:tgtEl>
                                          <p:spTgt spid="36"/>
                                        </p:tgtEl>
                                        <p:attrNameLst>
                                          <p:attrName>style.visibility</p:attrName>
                                        </p:attrNameLst>
                                      </p:cBhvr>
                                      <p:to>
                                        <p:strVal val="hidden"/>
                                      </p:to>
                                    </p:set>
                                  </p:childTnLst>
                                </p:cTn>
                              </p:par>
                              <p:par>
                                <p:cTn id="93" presetID="10" presetClass="entr" presetSubtype="0" fill="hold" grpId="0" nodeType="withEffect">
                                  <p:stCondLst>
                                    <p:cond delay="5600"/>
                                  </p:stCondLst>
                                  <p:childTnLst>
                                    <p:set>
                                      <p:cBhvr>
                                        <p:cTn id="94" dur="1" fill="hold">
                                          <p:stCondLst>
                                            <p:cond delay="0"/>
                                          </p:stCondLst>
                                        </p:cTn>
                                        <p:tgtEl>
                                          <p:spTgt spid="71"/>
                                        </p:tgtEl>
                                        <p:attrNameLst>
                                          <p:attrName>style.visibility</p:attrName>
                                        </p:attrNameLst>
                                      </p:cBhvr>
                                      <p:to>
                                        <p:strVal val="visible"/>
                                      </p:to>
                                    </p:set>
                                    <p:animEffect transition="in" filter="fade">
                                      <p:cBhvr>
                                        <p:cTn id="95" dur="500"/>
                                        <p:tgtEl>
                                          <p:spTgt spid="71"/>
                                        </p:tgtEl>
                                      </p:cBhvr>
                                    </p:animEffect>
                                  </p:childTnLst>
                                </p:cTn>
                              </p:par>
                              <p:par>
                                <p:cTn id="96" presetID="10" presetClass="entr" presetSubtype="0" fill="hold" grpId="0" nodeType="withEffect">
                                  <p:stCondLst>
                                    <p:cond delay="5700"/>
                                  </p:stCondLst>
                                  <p:childTnLst>
                                    <p:set>
                                      <p:cBhvr>
                                        <p:cTn id="97" dur="1" fill="hold">
                                          <p:stCondLst>
                                            <p:cond delay="0"/>
                                          </p:stCondLst>
                                        </p:cTn>
                                        <p:tgtEl>
                                          <p:spTgt spid="69"/>
                                        </p:tgtEl>
                                        <p:attrNameLst>
                                          <p:attrName>style.visibility</p:attrName>
                                        </p:attrNameLst>
                                      </p:cBhvr>
                                      <p:to>
                                        <p:strVal val="visible"/>
                                      </p:to>
                                    </p:set>
                                    <p:animEffect transition="in" filter="fade">
                                      <p:cBhvr>
                                        <p:cTn id="98" dur="500"/>
                                        <p:tgtEl>
                                          <p:spTgt spid="69"/>
                                        </p:tgtEl>
                                      </p:cBhvr>
                                    </p:animEffect>
                                  </p:childTnLst>
                                </p:cTn>
                              </p:par>
                              <p:par>
                                <p:cTn id="99" presetID="10" presetClass="entr" presetSubtype="0" fill="hold" grpId="0" nodeType="withEffect">
                                  <p:stCondLst>
                                    <p:cond delay="5800"/>
                                  </p:stCondLst>
                                  <p:childTnLst>
                                    <p:set>
                                      <p:cBhvr>
                                        <p:cTn id="100" dur="1" fill="hold">
                                          <p:stCondLst>
                                            <p:cond delay="0"/>
                                          </p:stCondLst>
                                        </p:cTn>
                                        <p:tgtEl>
                                          <p:spTgt spid="66"/>
                                        </p:tgtEl>
                                        <p:attrNameLst>
                                          <p:attrName>style.visibility</p:attrName>
                                        </p:attrNameLst>
                                      </p:cBhvr>
                                      <p:to>
                                        <p:strVal val="visible"/>
                                      </p:to>
                                    </p:set>
                                    <p:animEffect transition="in" filter="fade">
                                      <p:cBhvr>
                                        <p:cTn id="101" dur="500"/>
                                        <p:tgtEl>
                                          <p:spTgt spid="66"/>
                                        </p:tgtEl>
                                      </p:cBhvr>
                                    </p:animEffect>
                                  </p:childTnLst>
                                </p:cTn>
                              </p:par>
                              <p:par>
                                <p:cTn id="102" presetID="10" presetClass="entr" presetSubtype="0" fill="hold" grpId="0" nodeType="withEffect">
                                  <p:stCondLst>
                                    <p:cond delay="5900"/>
                                  </p:stCondLst>
                                  <p:childTnLst>
                                    <p:set>
                                      <p:cBhvr>
                                        <p:cTn id="103" dur="1" fill="hold">
                                          <p:stCondLst>
                                            <p:cond delay="0"/>
                                          </p:stCondLst>
                                        </p:cTn>
                                        <p:tgtEl>
                                          <p:spTgt spid="23"/>
                                        </p:tgtEl>
                                        <p:attrNameLst>
                                          <p:attrName>style.visibility</p:attrName>
                                        </p:attrNameLst>
                                      </p:cBhvr>
                                      <p:to>
                                        <p:strVal val="visible"/>
                                      </p:to>
                                    </p:set>
                                    <p:animEffect transition="in" filter="fade">
                                      <p:cBhvr>
                                        <p:cTn id="104" dur="500"/>
                                        <p:tgtEl>
                                          <p:spTgt spid="23"/>
                                        </p:tgtEl>
                                      </p:cBhvr>
                                    </p:animEffect>
                                  </p:childTnLst>
                                </p:cTn>
                              </p:par>
                              <p:par>
                                <p:cTn id="105" presetID="10" presetClass="entr" presetSubtype="0" fill="hold" grpId="0" nodeType="withEffect">
                                  <p:stCondLst>
                                    <p:cond delay="6000"/>
                                  </p:stCondLst>
                                  <p:childTnLst>
                                    <p:set>
                                      <p:cBhvr>
                                        <p:cTn id="106" dur="1" fill="hold">
                                          <p:stCondLst>
                                            <p:cond delay="0"/>
                                          </p:stCondLst>
                                        </p:cTn>
                                        <p:tgtEl>
                                          <p:spTgt spid="67"/>
                                        </p:tgtEl>
                                        <p:attrNameLst>
                                          <p:attrName>style.visibility</p:attrName>
                                        </p:attrNameLst>
                                      </p:cBhvr>
                                      <p:to>
                                        <p:strVal val="visible"/>
                                      </p:to>
                                    </p:set>
                                    <p:animEffect transition="in" filter="fade">
                                      <p:cBhvr>
                                        <p:cTn id="107" dur="500"/>
                                        <p:tgtEl>
                                          <p:spTgt spid="67"/>
                                        </p:tgtEl>
                                      </p:cBhvr>
                                    </p:animEffect>
                                  </p:childTnLst>
                                </p:cTn>
                              </p:par>
                              <p:par>
                                <p:cTn id="108" presetID="10" presetClass="entr" presetSubtype="0" fill="hold" grpId="0" nodeType="withEffect">
                                  <p:stCondLst>
                                    <p:cond delay="6100"/>
                                  </p:stCondLst>
                                  <p:childTnLst>
                                    <p:set>
                                      <p:cBhvr>
                                        <p:cTn id="109" dur="1" fill="hold">
                                          <p:stCondLst>
                                            <p:cond delay="0"/>
                                          </p:stCondLst>
                                        </p:cTn>
                                        <p:tgtEl>
                                          <p:spTgt spid="22"/>
                                        </p:tgtEl>
                                        <p:attrNameLst>
                                          <p:attrName>style.visibility</p:attrName>
                                        </p:attrNameLst>
                                      </p:cBhvr>
                                      <p:to>
                                        <p:strVal val="visible"/>
                                      </p:to>
                                    </p:set>
                                    <p:animEffect transition="in" filter="fade">
                                      <p:cBhvr>
                                        <p:cTn id="110" dur="500"/>
                                        <p:tgtEl>
                                          <p:spTgt spid="22"/>
                                        </p:tgtEl>
                                      </p:cBhvr>
                                    </p:animEffect>
                                  </p:childTnLst>
                                </p:cTn>
                              </p:par>
                              <p:par>
                                <p:cTn id="111" presetID="10" presetClass="entr" presetSubtype="0" fill="hold" grpId="0" nodeType="withEffect">
                                  <p:stCondLst>
                                    <p:cond delay="6200"/>
                                  </p:stCondLst>
                                  <p:childTnLst>
                                    <p:set>
                                      <p:cBhvr>
                                        <p:cTn id="112" dur="1" fill="hold">
                                          <p:stCondLst>
                                            <p:cond delay="0"/>
                                          </p:stCondLst>
                                        </p:cTn>
                                        <p:tgtEl>
                                          <p:spTgt spid="74"/>
                                        </p:tgtEl>
                                        <p:attrNameLst>
                                          <p:attrName>style.visibility</p:attrName>
                                        </p:attrNameLst>
                                      </p:cBhvr>
                                      <p:to>
                                        <p:strVal val="visible"/>
                                      </p:to>
                                    </p:set>
                                    <p:animEffect transition="in" filter="fade">
                                      <p:cBhvr>
                                        <p:cTn id="113" dur="500"/>
                                        <p:tgtEl>
                                          <p:spTgt spid="74"/>
                                        </p:tgtEl>
                                      </p:cBhvr>
                                    </p:animEffect>
                                  </p:childTnLst>
                                </p:cTn>
                              </p:par>
                              <p:par>
                                <p:cTn id="114" presetID="10" presetClass="entr" presetSubtype="0" fill="hold" grpId="0" nodeType="withEffect">
                                  <p:stCondLst>
                                    <p:cond delay="6200"/>
                                  </p:stCondLst>
                                  <p:childTnLst>
                                    <p:set>
                                      <p:cBhvr>
                                        <p:cTn id="115" dur="1" fill="hold">
                                          <p:stCondLst>
                                            <p:cond delay="0"/>
                                          </p:stCondLst>
                                        </p:cTn>
                                        <p:tgtEl>
                                          <p:spTgt spid="64"/>
                                        </p:tgtEl>
                                        <p:attrNameLst>
                                          <p:attrName>style.visibility</p:attrName>
                                        </p:attrNameLst>
                                      </p:cBhvr>
                                      <p:to>
                                        <p:strVal val="visible"/>
                                      </p:to>
                                    </p:set>
                                    <p:animEffect transition="in" filter="fade">
                                      <p:cBhvr>
                                        <p:cTn id="116" dur="500"/>
                                        <p:tgtEl>
                                          <p:spTgt spid="64"/>
                                        </p:tgtEl>
                                      </p:cBhvr>
                                    </p:animEffect>
                                  </p:childTnLst>
                                </p:cTn>
                              </p:par>
                              <p:par>
                                <p:cTn id="117" presetID="10" presetClass="entr" presetSubtype="0" fill="hold" grpId="0" nodeType="withEffect">
                                  <p:stCondLst>
                                    <p:cond delay="6300"/>
                                  </p:stCondLst>
                                  <p:childTnLst>
                                    <p:set>
                                      <p:cBhvr>
                                        <p:cTn id="118" dur="1" fill="hold">
                                          <p:stCondLst>
                                            <p:cond delay="0"/>
                                          </p:stCondLst>
                                        </p:cTn>
                                        <p:tgtEl>
                                          <p:spTgt spid="65"/>
                                        </p:tgtEl>
                                        <p:attrNameLst>
                                          <p:attrName>style.visibility</p:attrName>
                                        </p:attrNameLst>
                                      </p:cBhvr>
                                      <p:to>
                                        <p:strVal val="visible"/>
                                      </p:to>
                                    </p:set>
                                    <p:animEffect transition="in" filter="fade">
                                      <p:cBhvr>
                                        <p:cTn id="119" dur="500"/>
                                        <p:tgtEl>
                                          <p:spTgt spid="65"/>
                                        </p:tgtEl>
                                      </p:cBhvr>
                                    </p:animEffect>
                                  </p:childTnLst>
                                </p:cTn>
                              </p:par>
                              <p:par>
                                <p:cTn id="120" presetID="10" presetClass="entr" presetSubtype="0" fill="hold" grpId="0" nodeType="withEffect">
                                  <p:stCondLst>
                                    <p:cond delay="6300"/>
                                  </p:stCondLst>
                                  <p:childTnLst>
                                    <p:set>
                                      <p:cBhvr>
                                        <p:cTn id="121" dur="1" fill="hold">
                                          <p:stCondLst>
                                            <p:cond delay="0"/>
                                          </p:stCondLst>
                                        </p:cTn>
                                        <p:tgtEl>
                                          <p:spTgt spid="68"/>
                                        </p:tgtEl>
                                        <p:attrNameLst>
                                          <p:attrName>style.visibility</p:attrName>
                                        </p:attrNameLst>
                                      </p:cBhvr>
                                      <p:to>
                                        <p:strVal val="visible"/>
                                      </p:to>
                                    </p:set>
                                    <p:animEffect transition="in" filter="fade">
                                      <p:cBhvr>
                                        <p:cTn id="122" dur="500"/>
                                        <p:tgtEl>
                                          <p:spTgt spid="68"/>
                                        </p:tgtEl>
                                      </p:cBhvr>
                                    </p:animEffect>
                                  </p:childTnLst>
                                </p:cTn>
                              </p:par>
                              <p:par>
                                <p:cTn id="123" presetID="10" presetClass="entr" presetSubtype="0" fill="hold" grpId="0" nodeType="withEffect">
                                  <p:stCondLst>
                                    <p:cond delay="6400"/>
                                  </p:stCondLst>
                                  <p:childTnLst>
                                    <p:set>
                                      <p:cBhvr>
                                        <p:cTn id="124" dur="1" fill="hold">
                                          <p:stCondLst>
                                            <p:cond delay="0"/>
                                          </p:stCondLst>
                                        </p:cTn>
                                        <p:tgtEl>
                                          <p:spTgt spid="63"/>
                                        </p:tgtEl>
                                        <p:attrNameLst>
                                          <p:attrName>style.visibility</p:attrName>
                                        </p:attrNameLst>
                                      </p:cBhvr>
                                      <p:to>
                                        <p:strVal val="visible"/>
                                      </p:to>
                                    </p:set>
                                    <p:animEffect transition="in" filter="fade">
                                      <p:cBhvr>
                                        <p:cTn id="125" dur="500"/>
                                        <p:tgtEl>
                                          <p:spTgt spid="63"/>
                                        </p:tgtEl>
                                      </p:cBhvr>
                                    </p:animEffect>
                                  </p:childTnLst>
                                </p:cTn>
                              </p:par>
                              <p:par>
                                <p:cTn id="126" presetID="10" presetClass="entr" presetSubtype="0" fill="hold" grpId="0" nodeType="withEffect">
                                  <p:stCondLst>
                                    <p:cond delay="6600"/>
                                  </p:stCondLst>
                                  <p:childTnLst>
                                    <p:set>
                                      <p:cBhvr>
                                        <p:cTn id="127" dur="1" fill="hold">
                                          <p:stCondLst>
                                            <p:cond delay="0"/>
                                          </p:stCondLst>
                                        </p:cTn>
                                        <p:tgtEl>
                                          <p:spTgt spid="62"/>
                                        </p:tgtEl>
                                        <p:attrNameLst>
                                          <p:attrName>style.visibility</p:attrName>
                                        </p:attrNameLst>
                                      </p:cBhvr>
                                      <p:to>
                                        <p:strVal val="visible"/>
                                      </p:to>
                                    </p:set>
                                    <p:animEffect transition="in" filter="fade">
                                      <p:cBhvr>
                                        <p:cTn id="128" dur="500"/>
                                        <p:tgtEl>
                                          <p:spTgt spid="62"/>
                                        </p:tgtEl>
                                      </p:cBhvr>
                                    </p:animEffect>
                                  </p:childTnLst>
                                </p:cTn>
                              </p:par>
                              <p:par>
                                <p:cTn id="129" presetID="10" presetClass="entr" presetSubtype="0" fill="hold" grpId="0" nodeType="withEffect">
                                  <p:stCondLst>
                                    <p:cond delay="6500"/>
                                  </p:stCondLst>
                                  <p:childTnLst>
                                    <p:set>
                                      <p:cBhvr>
                                        <p:cTn id="130" dur="1" fill="hold">
                                          <p:stCondLst>
                                            <p:cond delay="0"/>
                                          </p:stCondLst>
                                        </p:cTn>
                                        <p:tgtEl>
                                          <p:spTgt spid="73"/>
                                        </p:tgtEl>
                                        <p:attrNameLst>
                                          <p:attrName>style.visibility</p:attrName>
                                        </p:attrNameLst>
                                      </p:cBhvr>
                                      <p:to>
                                        <p:strVal val="visible"/>
                                      </p:to>
                                    </p:set>
                                    <p:animEffect transition="in" filter="fade">
                                      <p:cBhvr>
                                        <p:cTn id="131" dur="500"/>
                                        <p:tgtEl>
                                          <p:spTgt spid="73"/>
                                        </p:tgtEl>
                                      </p:cBhvr>
                                    </p:animEffect>
                                  </p:childTnLst>
                                </p:cTn>
                              </p:par>
                              <p:par>
                                <p:cTn id="132" presetID="10" presetClass="entr" presetSubtype="0" fill="hold" grpId="0" nodeType="withEffect">
                                  <p:stCondLst>
                                    <p:cond delay="6500"/>
                                  </p:stCondLst>
                                  <p:childTnLst>
                                    <p:set>
                                      <p:cBhvr>
                                        <p:cTn id="133" dur="1" fill="hold">
                                          <p:stCondLst>
                                            <p:cond delay="0"/>
                                          </p:stCondLst>
                                        </p:cTn>
                                        <p:tgtEl>
                                          <p:spTgt spid="20"/>
                                        </p:tgtEl>
                                        <p:attrNameLst>
                                          <p:attrName>style.visibility</p:attrName>
                                        </p:attrNameLst>
                                      </p:cBhvr>
                                      <p:to>
                                        <p:strVal val="visible"/>
                                      </p:to>
                                    </p:set>
                                    <p:animEffect transition="in" filter="fade">
                                      <p:cBhvr>
                                        <p:cTn id="134" dur="500"/>
                                        <p:tgtEl>
                                          <p:spTgt spid="20"/>
                                        </p:tgtEl>
                                      </p:cBhvr>
                                    </p:animEffect>
                                  </p:childTnLst>
                                </p:cTn>
                              </p:par>
                              <p:par>
                                <p:cTn id="135" presetID="10" presetClass="entr" presetSubtype="0" fill="hold" grpId="0" nodeType="withEffect">
                                  <p:stCondLst>
                                    <p:cond delay="6600"/>
                                  </p:stCondLst>
                                  <p:childTnLst>
                                    <p:set>
                                      <p:cBhvr>
                                        <p:cTn id="136" dur="1" fill="hold">
                                          <p:stCondLst>
                                            <p:cond delay="0"/>
                                          </p:stCondLst>
                                        </p:cTn>
                                        <p:tgtEl>
                                          <p:spTgt spid="52"/>
                                        </p:tgtEl>
                                        <p:attrNameLst>
                                          <p:attrName>style.visibility</p:attrName>
                                        </p:attrNameLst>
                                      </p:cBhvr>
                                      <p:to>
                                        <p:strVal val="visible"/>
                                      </p:to>
                                    </p:set>
                                    <p:animEffect transition="in" filter="fade">
                                      <p:cBhvr>
                                        <p:cTn id="137" dur="500"/>
                                        <p:tgtEl>
                                          <p:spTgt spid="52"/>
                                        </p:tgtEl>
                                      </p:cBhvr>
                                    </p:animEffect>
                                  </p:childTnLst>
                                </p:cTn>
                              </p:par>
                              <p:par>
                                <p:cTn id="138" presetID="10" presetClass="entr" presetSubtype="0" fill="hold" grpId="0" nodeType="withEffect">
                                  <p:stCondLst>
                                    <p:cond delay="6700"/>
                                  </p:stCondLst>
                                  <p:childTnLst>
                                    <p:set>
                                      <p:cBhvr>
                                        <p:cTn id="139" dur="1" fill="hold">
                                          <p:stCondLst>
                                            <p:cond delay="0"/>
                                          </p:stCondLst>
                                        </p:cTn>
                                        <p:tgtEl>
                                          <p:spTgt spid="53"/>
                                        </p:tgtEl>
                                        <p:attrNameLst>
                                          <p:attrName>style.visibility</p:attrName>
                                        </p:attrNameLst>
                                      </p:cBhvr>
                                      <p:to>
                                        <p:strVal val="visible"/>
                                      </p:to>
                                    </p:set>
                                    <p:animEffect transition="in" filter="fade">
                                      <p:cBhvr>
                                        <p:cTn id="140" dur="500"/>
                                        <p:tgtEl>
                                          <p:spTgt spid="53"/>
                                        </p:tgtEl>
                                      </p:cBhvr>
                                    </p:animEffect>
                                  </p:childTnLst>
                                </p:cTn>
                              </p:par>
                              <p:par>
                                <p:cTn id="141" presetID="10" presetClass="entr" presetSubtype="0" fill="hold" grpId="0" nodeType="withEffect">
                                  <p:stCondLst>
                                    <p:cond delay="6800"/>
                                  </p:stCondLst>
                                  <p:childTnLst>
                                    <p:set>
                                      <p:cBhvr>
                                        <p:cTn id="142" dur="1" fill="hold">
                                          <p:stCondLst>
                                            <p:cond delay="0"/>
                                          </p:stCondLst>
                                        </p:cTn>
                                        <p:tgtEl>
                                          <p:spTgt spid="54"/>
                                        </p:tgtEl>
                                        <p:attrNameLst>
                                          <p:attrName>style.visibility</p:attrName>
                                        </p:attrNameLst>
                                      </p:cBhvr>
                                      <p:to>
                                        <p:strVal val="visible"/>
                                      </p:to>
                                    </p:set>
                                    <p:animEffect transition="in" filter="fade">
                                      <p:cBhvr>
                                        <p:cTn id="143" dur="500"/>
                                        <p:tgtEl>
                                          <p:spTgt spid="54"/>
                                        </p:tgtEl>
                                      </p:cBhvr>
                                    </p:animEffect>
                                  </p:childTnLst>
                                </p:cTn>
                              </p:par>
                              <p:par>
                                <p:cTn id="144" presetID="10" presetClass="entr" presetSubtype="0" fill="hold" grpId="0" nodeType="withEffect">
                                  <p:stCondLst>
                                    <p:cond delay="6900"/>
                                  </p:stCondLst>
                                  <p:childTnLst>
                                    <p:set>
                                      <p:cBhvr>
                                        <p:cTn id="145" dur="1" fill="hold">
                                          <p:stCondLst>
                                            <p:cond delay="0"/>
                                          </p:stCondLst>
                                        </p:cTn>
                                        <p:tgtEl>
                                          <p:spTgt spid="55"/>
                                        </p:tgtEl>
                                        <p:attrNameLst>
                                          <p:attrName>style.visibility</p:attrName>
                                        </p:attrNameLst>
                                      </p:cBhvr>
                                      <p:to>
                                        <p:strVal val="visible"/>
                                      </p:to>
                                    </p:set>
                                    <p:animEffect transition="in" filter="fade">
                                      <p:cBhvr>
                                        <p:cTn id="146" dur="500"/>
                                        <p:tgtEl>
                                          <p:spTgt spid="55"/>
                                        </p:tgtEl>
                                      </p:cBhvr>
                                    </p:animEffect>
                                  </p:childTnLst>
                                </p:cTn>
                              </p:par>
                              <p:par>
                                <p:cTn id="147" presetID="10" presetClass="entr" presetSubtype="0" fill="hold" grpId="0" nodeType="withEffect">
                                  <p:stCondLst>
                                    <p:cond delay="7000"/>
                                  </p:stCondLst>
                                  <p:childTnLst>
                                    <p:set>
                                      <p:cBhvr>
                                        <p:cTn id="148" dur="1" fill="hold">
                                          <p:stCondLst>
                                            <p:cond delay="0"/>
                                          </p:stCondLst>
                                        </p:cTn>
                                        <p:tgtEl>
                                          <p:spTgt spid="56"/>
                                        </p:tgtEl>
                                        <p:attrNameLst>
                                          <p:attrName>style.visibility</p:attrName>
                                        </p:attrNameLst>
                                      </p:cBhvr>
                                      <p:to>
                                        <p:strVal val="visible"/>
                                      </p:to>
                                    </p:set>
                                    <p:animEffect transition="in" filter="fade">
                                      <p:cBhvr>
                                        <p:cTn id="149" dur="500"/>
                                        <p:tgtEl>
                                          <p:spTgt spid="56"/>
                                        </p:tgtEl>
                                      </p:cBhvr>
                                    </p:animEffect>
                                  </p:childTnLst>
                                </p:cTn>
                              </p:par>
                              <p:par>
                                <p:cTn id="150" presetID="10" presetClass="entr" presetSubtype="0" fill="hold" grpId="0" nodeType="withEffect">
                                  <p:stCondLst>
                                    <p:cond delay="7100"/>
                                  </p:stCondLst>
                                  <p:childTnLst>
                                    <p:set>
                                      <p:cBhvr>
                                        <p:cTn id="151" dur="1" fill="hold">
                                          <p:stCondLst>
                                            <p:cond delay="0"/>
                                          </p:stCondLst>
                                        </p:cTn>
                                        <p:tgtEl>
                                          <p:spTgt spid="57"/>
                                        </p:tgtEl>
                                        <p:attrNameLst>
                                          <p:attrName>style.visibility</p:attrName>
                                        </p:attrNameLst>
                                      </p:cBhvr>
                                      <p:to>
                                        <p:strVal val="visible"/>
                                      </p:to>
                                    </p:set>
                                    <p:animEffect transition="in" filter="fade">
                                      <p:cBhvr>
                                        <p:cTn id="152" dur="500"/>
                                        <p:tgtEl>
                                          <p:spTgt spid="57"/>
                                        </p:tgtEl>
                                      </p:cBhvr>
                                    </p:animEffect>
                                  </p:childTnLst>
                                </p:cTn>
                              </p:par>
                              <p:par>
                                <p:cTn id="153" presetID="10" presetClass="entr" presetSubtype="0" fill="hold" grpId="0" nodeType="withEffect">
                                  <p:stCondLst>
                                    <p:cond delay="7200"/>
                                  </p:stCondLst>
                                  <p:childTnLst>
                                    <p:set>
                                      <p:cBhvr>
                                        <p:cTn id="154" dur="1" fill="hold">
                                          <p:stCondLst>
                                            <p:cond delay="0"/>
                                          </p:stCondLst>
                                        </p:cTn>
                                        <p:tgtEl>
                                          <p:spTgt spid="59"/>
                                        </p:tgtEl>
                                        <p:attrNameLst>
                                          <p:attrName>style.visibility</p:attrName>
                                        </p:attrNameLst>
                                      </p:cBhvr>
                                      <p:to>
                                        <p:strVal val="visible"/>
                                      </p:to>
                                    </p:set>
                                    <p:animEffect transition="in" filter="fade">
                                      <p:cBhvr>
                                        <p:cTn id="155" dur="500"/>
                                        <p:tgtEl>
                                          <p:spTgt spid="59"/>
                                        </p:tgtEl>
                                      </p:cBhvr>
                                    </p:animEffect>
                                  </p:childTnLst>
                                </p:cTn>
                              </p:par>
                              <p:par>
                                <p:cTn id="156" presetID="10" presetClass="entr" presetSubtype="0" fill="hold" grpId="0" nodeType="withEffect">
                                  <p:stCondLst>
                                    <p:cond delay="7300"/>
                                  </p:stCondLst>
                                  <p:childTnLst>
                                    <p:set>
                                      <p:cBhvr>
                                        <p:cTn id="157" dur="1" fill="hold">
                                          <p:stCondLst>
                                            <p:cond delay="0"/>
                                          </p:stCondLst>
                                        </p:cTn>
                                        <p:tgtEl>
                                          <p:spTgt spid="58"/>
                                        </p:tgtEl>
                                        <p:attrNameLst>
                                          <p:attrName>style.visibility</p:attrName>
                                        </p:attrNameLst>
                                      </p:cBhvr>
                                      <p:to>
                                        <p:strVal val="visible"/>
                                      </p:to>
                                    </p:set>
                                    <p:animEffect transition="in" filter="fade">
                                      <p:cBhvr>
                                        <p:cTn id="158" dur="500"/>
                                        <p:tgtEl>
                                          <p:spTgt spid="58"/>
                                        </p:tgtEl>
                                      </p:cBhvr>
                                    </p:animEffect>
                                  </p:childTnLst>
                                </p:cTn>
                              </p:par>
                              <p:par>
                                <p:cTn id="159" presetID="10" presetClass="entr" presetSubtype="0" fill="hold" grpId="0" nodeType="withEffect">
                                  <p:stCondLst>
                                    <p:cond delay="7400"/>
                                  </p:stCondLst>
                                  <p:childTnLst>
                                    <p:set>
                                      <p:cBhvr>
                                        <p:cTn id="160" dur="1" fill="hold">
                                          <p:stCondLst>
                                            <p:cond delay="0"/>
                                          </p:stCondLst>
                                        </p:cTn>
                                        <p:tgtEl>
                                          <p:spTgt spid="60"/>
                                        </p:tgtEl>
                                        <p:attrNameLst>
                                          <p:attrName>style.visibility</p:attrName>
                                        </p:attrNameLst>
                                      </p:cBhvr>
                                      <p:to>
                                        <p:strVal val="visible"/>
                                      </p:to>
                                    </p:set>
                                    <p:animEffect transition="in" filter="fade">
                                      <p:cBhvr>
                                        <p:cTn id="161" dur="500"/>
                                        <p:tgtEl>
                                          <p:spTgt spid="60"/>
                                        </p:tgtEl>
                                      </p:cBhvr>
                                    </p:animEffect>
                                  </p:childTnLst>
                                </p:cTn>
                              </p:par>
                              <p:par>
                                <p:cTn id="162" presetID="10" presetClass="entr" presetSubtype="0" fill="hold" grpId="0" nodeType="withEffect">
                                  <p:stCondLst>
                                    <p:cond delay="7500"/>
                                  </p:stCondLst>
                                  <p:childTnLst>
                                    <p:set>
                                      <p:cBhvr>
                                        <p:cTn id="163" dur="1" fill="hold">
                                          <p:stCondLst>
                                            <p:cond delay="0"/>
                                          </p:stCondLst>
                                        </p:cTn>
                                        <p:tgtEl>
                                          <p:spTgt spid="61"/>
                                        </p:tgtEl>
                                        <p:attrNameLst>
                                          <p:attrName>style.visibility</p:attrName>
                                        </p:attrNameLst>
                                      </p:cBhvr>
                                      <p:to>
                                        <p:strVal val="visible"/>
                                      </p:to>
                                    </p:set>
                                    <p:animEffect transition="in" filter="fade">
                                      <p:cBhvr>
                                        <p:cTn id="164" dur="500"/>
                                        <p:tgtEl>
                                          <p:spTgt spid="61"/>
                                        </p:tgtEl>
                                      </p:cBhvr>
                                    </p:animEffect>
                                  </p:childTnLst>
                                </p:cTn>
                              </p:par>
                              <p:par>
                                <p:cTn id="165" presetID="16" presetClass="entr" presetSubtype="21" fill="hold" grpId="0" nodeType="withEffect">
                                  <p:stCondLst>
                                    <p:cond delay="7700"/>
                                  </p:stCondLst>
                                  <p:childTnLst>
                                    <p:set>
                                      <p:cBhvr>
                                        <p:cTn id="166" dur="1" fill="hold">
                                          <p:stCondLst>
                                            <p:cond delay="0"/>
                                          </p:stCondLst>
                                        </p:cTn>
                                        <p:tgtEl>
                                          <p:spTgt spid="21"/>
                                        </p:tgtEl>
                                        <p:attrNameLst>
                                          <p:attrName>style.visibility</p:attrName>
                                        </p:attrNameLst>
                                      </p:cBhvr>
                                      <p:to>
                                        <p:strVal val="visible"/>
                                      </p:to>
                                    </p:set>
                                    <p:animEffect transition="in" filter="barn(inVertical)">
                                      <p:cBhvr>
                                        <p:cTn id="167" dur="500"/>
                                        <p:tgtEl>
                                          <p:spTgt spid="21"/>
                                        </p:tgtEl>
                                      </p:cBhvr>
                                    </p:animEffect>
                                  </p:childTnLst>
                                </p:cTn>
                              </p:par>
                              <p:par>
                                <p:cTn id="168" presetID="10" presetClass="entr" presetSubtype="0" fill="hold" nodeType="withEffect">
                                  <p:stCondLst>
                                    <p:cond delay="7700"/>
                                  </p:stCondLst>
                                  <p:childTnLst>
                                    <p:set>
                                      <p:cBhvr>
                                        <p:cTn id="169" dur="1" fill="hold">
                                          <p:stCondLst>
                                            <p:cond delay="0"/>
                                          </p:stCondLst>
                                        </p:cTn>
                                        <p:tgtEl>
                                          <p:spTgt spid="70"/>
                                        </p:tgtEl>
                                        <p:attrNameLst>
                                          <p:attrName>style.visibility</p:attrName>
                                        </p:attrNameLst>
                                      </p:cBhvr>
                                      <p:to>
                                        <p:strVal val="visible"/>
                                      </p:to>
                                    </p:set>
                                    <p:animEffect transition="in" filter="fade">
                                      <p:cBhvr>
                                        <p:cTn id="170" dur="2000"/>
                                        <p:tgtEl>
                                          <p:spTgt spid="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 grpId="0" animBg="1"/>
      <p:bldP spid="2" grpId="1" animBg="1"/>
      <p:bldP spid="2" grpId="2" animBg="1"/>
      <p:bldP spid="26" grpId="0" animBg="1"/>
      <p:bldP spid="26" grpId="1" animBg="1"/>
      <p:bldP spid="26" grpId="2" animBg="1"/>
      <p:bldP spid="29" grpId="0" animBg="1"/>
      <p:bldP spid="29" grpId="1" animBg="1"/>
      <p:bldP spid="29" grpId="2" animBg="1"/>
      <p:bldP spid="30" grpId="0" animBg="1"/>
      <p:bldP spid="30" grpId="1" animBg="1"/>
      <p:bldP spid="30" grpId="2" animBg="1"/>
      <p:bldP spid="31" grpId="0" animBg="1"/>
      <p:bldP spid="31" grpId="1" animBg="1"/>
      <p:bldP spid="31" grpId="2" animBg="1"/>
      <p:bldP spid="32" grpId="0" animBg="1"/>
      <p:bldP spid="32" grpId="1" animBg="1"/>
      <p:bldP spid="32" grpId="2" animBg="1"/>
      <p:bldP spid="35" grpId="0" animBg="1"/>
      <p:bldP spid="35" grpId="1" animBg="1"/>
      <p:bldP spid="35" grpId="2" animBg="1"/>
      <p:bldP spid="36" grpId="0" animBg="1"/>
      <p:bldP spid="36" grpId="1" animBg="1"/>
      <p:bldP spid="36" grpId="2" animBg="1"/>
      <p:bldP spid="37" grpId="0" animBg="1"/>
      <p:bldP spid="37" grpId="1" animBg="1"/>
      <p:bldP spid="37" grpId="2" animBg="1"/>
      <p:bldP spid="38" grpId="0" animBg="1"/>
      <p:bldP spid="38" grpId="1" animBg="1"/>
      <p:bldP spid="38" grpId="2" animBg="1"/>
      <p:bldP spid="3" grpId="0" animBg="1"/>
      <p:bldP spid="3" grpId="1" animBg="1"/>
      <p:bldP spid="4" grpId="0" animBg="1"/>
      <p:bldP spid="4" grpId="1" animBg="1"/>
      <p:bldP spid="27" grpId="0" animBg="1"/>
      <p:bldP spid="27" grpId="1" animBg="1"/>
      <p:bldP spid="28" grpId="0" animBg="1"/>
      <p:bldP spid="28" grpId="1" animBg="1"/>
      <p:bldP spid="33" grpId="0" animBg="1"/>
      <p:bldP spid="33" grpId="1" animBg="1"/>
      <p:bldP spid="20" grpId="0"/>
      <p:bldP spid="52" grpId="0"/>
      <p:bldP spid="53" grpId="0"/>
      <p:bldP spid="54" grpId="0"/>
      <p:bldP spid="55" grpId="0"/>
      <p:bldP spid="56" grpId="0"/>
      <p:bldP spid="57" grpId="0"/>
      <p:bldP spid="58" grpId="0"/>
      <p:bldP spid="59" grpId="0"/>
      <p:bldP spid="60" grpId="0"/>
      <p:bldP spid="61" grpId="0"/>
      <p:bldP spid="22" grpId="0" animBg="1"/>
      <p:bldP spid="62" grpId="0" animBg="1"/>
      <p:bldP spid="63" grpId="0" animBg="1"/>
      <p:bldP spid="64" grpId="0" animBg="1"/>
      <p:bldP spid="65" grpId="0" animBg="1"/>
      <p:bldP spid="66" grpId="0" animBg="1"/>
      <p:bldP spid="67" grpId="0" animBg="1"/>
      <p:bldP spid="68" grpId="0" animBg="1"/>
      <p:bldP spid="69" grpId="0" animBg="1"/>
      <p:bldP spid="23" grpId="0" animBg="1"/>
      <p:bldP spid="71" grpId="0" animBg="1"/>
      <p:bldP spid="73" grpId="0" animBg="1"/>
      <p:bldP spid="74" grpId="0" animBg="1"/>
    </p:bld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Rectangle 5"/>
          <p:cNvSpPr/>
          <p:nvPr userDrawn="1"/>
        </p:nvSpPr>
        <p:spPr>
          <a:xfrm>
            <a:off x="-5955" y="1"/>
            <a:ext cx="9247584" cy="5222797"/>
          </a:xfrm>
          <a:prstGeom prst="rect">
            <a:avLst/>
          </a:prstGeom>
          <a:gradFill flip="none" rotWithShape="1">
            <a:gsLst>
              <a:gs pos="0">
                <a:srgbClr val="1F497D"/>
              </a:gs>
              <a:gs pos="50000">
                <a:srgbClr val="0C1B2E"/>
              </a:gs>
              <a:gs pos="100000">
                <a:srgbClr val="090C15"/>
              </a:gs>
            </a:gsLst>
            <a:path path="circle">
              <a:fillToRect l="50000" t="50000" r="50000" b="50000"/>
            </a:path>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8-Point Star 6"/>
          <p:cNvSpPr/>
          <p:nvPr userDrawn="1"/>
        </p:nvSpPr>
        <p:spPr>
          <a:xfrm>
            <a:off x="1960461" y="915535"/>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 name="8-Point Star 7"/>
          <p:cNvSpPr/>
          <p:nvPr userDrawn="1"/>
        </p:nvSpPr>
        <p:spPr>
          <a:xfrm>
            <a:off x="6722681" y="2946199"/>
            <a:ext cx="307240" cy="23043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8-Point Star 8"/>
          <p:cNvSpPr/>
          <p:nvPr userDrawn="1"/>
        </p:nvSpPr>
        <p:spPr>
          <a:xfrm>
            <a:off x="6069796" y="1361993"/>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 name="8-Point Star 9"/>
          <p:cNvSpPr/>
          <p:nvPr userDrawn="1"/>
        </p:nvSpPr>
        <p:spPr>
          <a:xfrm>
            <a:off x="4379976" y="3810312"/>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8-Point Star 10"/>
          <p:cNvSpPr/>
          <p:nvPr userDrawn="1"/>
        </p:nvSpPr>
        <p:spPr>
          <a:xfrm>
            <a:off x="1000336" y="3306246"/>
            <a:ext cx="96012" cy="7201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8-Point Star 11"/>
          <p:cNvSpPr/>
          <p:nvPr userDrawn="1"/>
        </p:nvSpPr>
        <p:spPr>
          <a:xfrm>
            <a:off x="7490781" y="4328780"/>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 name="8-Point Star 12"/>
          <p:cNvSpPr/>
          <p:nvPr userDrawn="1"/>
        </p:nvSpPr>
        <p:spPr>
          <a:xfrm>
            <a:off x="2344511" y="4400788"/>
            <a:ext cx="307240" cy="21602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8-Point Star 13"/>
          <p:cNvSpPr/>
          <p:nvPr userDrawn="1"/>
        </p:nvSpPr>
        <p:spPr>
          <a:xfrm>
            <a:off x="8258881" y="1722040"/>
            <a:ext cx="96012" cy="72010"/>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 name="8-Point Star 14"/>
          <p:cNvSpPr/>
          <p:nvPr userDrawn="1"/>
        </p:nvSpPr>
        <p:spPr>
          <a:xfrm>
            <a:off x="7265022" y="382666"/>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 name="8-Point Star 15"/>
          <p:cNvSpPr/>
          <p:nvPr userDrawn="1"/>
        </p:nvSpPr>
        <p:spPr>
          <a:xfrm>
            <a:off x="3189421" y="1909265"/>
            <a:ext cx="192025" cy="144019"/>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 name="8-Point Star 16"/>
          <p:cNvSpPr/>
          <p:nvPr userDrawn="1"/>
        </p:nvSpPr>
        <p:spPr>
          <a:xfrm>
            <a:off x="4840836" y="526685"/>
            <a:ext cx="268835" cy="201626"/>
          </a:xfrm>
          <a:prstGeom prst="star8">
            <a:avLst/>
          </a:prstGeom>
          <a:solidFill>
            <a:schemeClr val="bg1"/>
          </a:solidFill>
          <a:ln>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Diamond 1"/>
          <p:cNvSpPr/>
          <p:nvPr userDrawn="1"/>
        </p:nvSpPr>
        <p:spPr>
          <a:xfrm rot="21067614">
            <a:off x="2343220" y="2214971"/>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Diamond 1"/>
          <p:cNvSpPr/>
          <p:nvPr userDrawn="1"/>
        </p:nvSpPr>
        <p:spPr>
          <a:xfrm rot="19509517">
            <a:off x="2187469" y="229030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Diamond 1"/>
          <p:cNvSpPr/>
          <p:nvPr userDrawn="1"/>
        </p:nvSpPr>
        <p:spPr>
          <a:xfrm rot="17488843">
            <a:off x="2104854" y="2392335"/>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0" name="Diamond 1"/>
          <p:cNvSpPr/>
          <p:nvPr userDrawn="1"/>
        </p:nvSpPr>
        <p:spPr>
          <a:xfrm rot="15851965">
            <a:off x="2108851" y="2545923"/>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Diamond 1"/>
          <p:cNvSpPr/>
          <p:nvPr userDrawn="1"/>
        </p:nvSpPr>
        <p:spPr>
          <a:xfrm rot="14263334">
            <a:off x="2197824" y="2688639"/>
            <a:ext cx="129079" cy="176465"/>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Diamond 1"/>
          <p:cNvSpPr/>
          <p:nvPr userDrawn="1"/>
        </p:nvSpPr>
        <p:spPr>
          <a:xfrm rot="11904310">
            <a:off x="2336495" y="2787836"/>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Diamond 1"/>
          <p:cNvSpPr/>
          <p:nvPr userDrawn="1"/>
        </p:nvSpPr>
        <p:spPr>
          <a:xfrm rot="10237614">
            <a:off x="2529977" y="27900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6" name="Diamond 1"/>
          <p:cNvSpPr/>
          <p:nvPr userDrawn="1"/>
        </p:nvSpPr>
        <p:spPr>
          <a:xfrm rot="8631799">
            <a:off x="2697549" y="2721903"/>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Diamond 1"/>
          <p:cNvSpPr/>
          <p:nvPr userDrawn="1"/>
        </p:nvSpPr>
        <p:spPr>
          <a:xfrm rot="1496748">
            <a:off x="2544219" y="2214970"/>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Diamond 1"/>
          <p:cNvSpPr/>
          <p:nvPr userDrawn="1"/>
        </p:nvSpPr>
        <p:spPr>
          <a:xfrm rot="2687096">
            <a:off x="2707155" y="2277389"/>
            <a:ext cx="172105" cy="132349"/>
          </a:xfrm>
          <a:custGeom>
            <a:avLst/>
            <a:gdLst>
              <a:gd name="connsiteX0" fmla="*/ 0 w 268835"/>
              <a:gd name="connsiteY0" fmla="*/ 230431 h 460861"/>
              <a:gd name="connsiteX1" fmla="*/ 134418 w 268835"/>
              <a:gd name="connsiteY1" fmla="*/ 0 h 460861"/>
              <a:gd name="connsiteX2" fmla="*/ 268835 w 268835"/>
              <a:gd name="connsiteY2" fmla="*/ 230431 h 460861"/>
              <a:gd name="connsiteX3" fmla="*/ 134418 w 268835"/>
              <a:gd name="connsiteY3" fmla="*/ 460861 h 460861"/>
              <a:gd name="connsiteX4" fmla="*/ 0 w 268835"/>
              <a:gd name="connsiteY4" fmla="*/ 230431 h 460861"/>
              <a:gd name="connsiteX0" fmla="*/ 0 w 299791"/>
              <a:gd name="connsiteY0" fmla="*/ 230431 h 460861"/>
              <a:gd name="connsiteX1" fmla="*/ 134418 w 299791"/>
              <a:gd name="connsiteY1" fmla="*/ 0 h 460861"/>
              <a:gd name="connsiteX2" fmla="*/ 299791 w 299791"/>
              <a:gd name="connsiteY2" fmla="*/ 230431 h 460861"/>
              <a:gd name="connsiteX3" fmla="*/ 134418 w 299791"/>
              <a:gd name="connsiteY3" fmla="*/ 460861 h 460861"/>
              <a:gd name="connsiteX4" fmla="*/ 0 w 299791"/>
              <a:gd name="connsiteY4" fmla="*/ 230431 h 460861"/>
              <a:gd name="connsiteX0" fmla="*/ 0 w 318841"/>
              <a:gd name="connsiteY0" fmla="*/ 235193 h 460861"/>
              <a:gd name="connsiteX1" fmla="*/ 153468 w 318841"/>
              <a:gd name="connsiteY1" fmla="*/ 0 h 460861"/>
              <a:gd name="connsiteX2" fmla="*/ 318841 w 318841"/>
              <a:gd name="connsiteY2" fmla="*/ 230431 h 460861"/>
              <a:gd name="connsiteX3" fmla="*/ 153468 w 318841"/>
              <a:gd name="connsiteY3" fmla="*/ 460861 h 460861"/>
              <a:gd name="connsiteX4" fmla="*/ 0 w 318841"/>
              <a:gd name="connsiteY4" fmla="*/ 235193 h 460861"/>
              <a:gd name="connsiteX0" fmla="*/ 0 w 233116"/>
              <a:gd name="connsiteY0" fmla="*/ 235193 h 460861"/>
              <a:gd name="connsiteX1" fmla="*/ 67743 w 233116"/>
              <a:gd name="connsiteY1" fmla="*/ 0 h 460861"/>
              <a:gd name="connsiteX2" fmla="*/ 233116 w 233116"/>
              <a:gd name="connsiteY2" fmla="*/ 230431 h 460861"/>
              <a:gd name="connsiteX3" fmla="*/ 67743 w 233116"/>
              <a:gd name="connsiteY3" fmla="*/ 460861 h 460861"/>
              <a:gd name="connsiteX4" fmla="*/ 0 w 233116"/>
              <a:gd name="connsiteY4" fmla="*/ 235193 h 460861"/>
              <a:gd name="connsiteX0" fmla="*/ 0 w 233116"/>
              <a:gd name="connsiteY0" fmla="*/ 99461 h 325129"/>
              <a:gd name="connsiteX1" fmla="*/ 117749 w 233116"/>
              <a:gd name="connsiteY1" fmla="*/ 0 h 325129"/>
              <a:gd name="connsiteX2" fmla="*/ 233116 w 233116"/>
              <a:gd name="connsiteY2" fmla="*/ 94699 h 325129"/>
              <a:gd name="connsiteX3" fmla="*/ 67743 w 233116"/>
              <a:gd name="connsiteY3" fmla="*/ 325129 h 325129"/>
              <a:gd name="connsiteX4" fmla="*/ 0 w 233116"/>
              <a:gd name="connsiteY4" fmla="*/ 99461 h 325129"/>
              <a:gd name="connsiteX0" fmla="*/ 0 w 233116"/>
              <a:gd name="connsiteY0" fmla="*/ 99461 h 172729"/>
              <a:gd name="connsiteX1" fmla="*/ 117749 w 233116"/>
              <a:gd name="connsiteY1" fmla="*/ 0 h 172729"/>
              <a:gd name="connsiteX2" fmla="*/ 233116 w 233116"/>
              <a:gd name="connsiteY2" fmla="*/ 94699 h 172729"/>
              <a:gd name="connsiteX3" fmla="*/ 110605 w 233116"/>
              <a:gd name="connsiteY3" fmla="*/ 172729 h 172729"/>
              <a:gd name="connsiteX4" fmla="*/ 0 w 233116"/>
              <a:gd name="connsiteY4" fmla="*/ 99461 h 172729"/>
              <a:gd name="connsiteX0" fmla="*/ 0 w 233116"/>
              <a:gd name="connsiteY0" fmla="*/ 145341 h 218609"/>
              <a:gd name="connsiteX1" fmla="*/ 92799 w 233116"/>
              <a:gd name="connsiteY1" fmla="*/ 0 h 218609"/>
              <a:gd name="connsiteX2" fmla="*/ 233116 w 233116"/>
              <a:gd name="connsiteY2" fmla="*/ 140579 h 218609"/>
              <a:gd name="connsiteX3" fmla="*/ 110605 w 233116"/>
              <a:gd name="connsiteY3" fmla="*/ 218609 h 218609"/>
              <a:gd name="connsiteX4" fmla="*/ 0 w 233116"/>
              <a:gd name="connsiteY4" fmla="*/ 145341 h 218609"/>
              <a:gd name="connsiteX0" fmla="*/ 0 w 189938"/>
              <a:gd name="connsiteY0" fmla="*/ 159062 h 218609"/>
              <a:gd name="connsiteX1" fmla="*/ 49621 w 189938"/>
              <a:gd name="connsiteY1" fmla="*/ 0 h 218609"/>
              <a:gd name="connsiteX2" fmla="*/ 189938 w 189938"/>
              <a:gd name="connsiteY2" fmla="*/ 140579 h 218609"/>
              <a:gd name="connsiteX3" fmla="*/ 67427 w 189938"/>
              <a:gd name="connsiteY3" fmla="*/ 218609 h 218609"/>
              <a:gd name="connsiteX4" fmla="*/ 0 w 189938"/>
              <a:gd name="connsiteY4" fmla="*/ 159062 h 218609"/>
              <a:gd name="connsiteX0" fmla="*/ 0 w 136744"/>
              <a:gd name="connsiteY0" fmla="*/ 159062 h 218609"/>
              <a:gd name="connsiteX1" fmla="*/ 49621 w 136744"/>
              <a:gd name="connsiteY1" fmla="*/ 0 h 218609"/>
              <a:gd name="connsiteX2" fmla="*/ 136744 w 136744"/>
              <a:gd name="connsiteY2" fmla="*/ 146395 h 218609"/>
              <a:gd name="connsiteX3" fmla="*/ 67427 w 136744"/>
              <a:gd name="connsiteY3" fmla="*/ 218609 h 218609"/>
              <a:gd name="connsiteX4" fmla="*/ 0 w 136744"/>
              <a:gd name="connsiteY4" fmla="*/ 159062 h 218609"/>
              <a:gd name="connsiteX0" fmla="*/ 0 w 136744"/>
              <a:gd name="connsiteY0" fmla="*/ 159062 h 203080"/>
              <a:gd name="connsiteX1" fmla="*/ 49621 w 136744"/>
              <a:gd name="connsiteY1" fmla="*/ 0 h 203080"/>
              <a:gd name="connsiteX2" fmla="*/ 136744 w 136744"/>
              <a:gd name="connsiteY2" fmla="*/ 146395 h 203080"/>
              <a:gd name="connsiteX3" fmla="*/ 73936 w 136744"/>
              <a:gd name="connsiteY3" fmla="*/ 203080 h 203080"/>
              <a:gd name="connsiteX4" fmla="*/ 0 w 136744"/>
              <a:gd name="connsiteY4" fmla="*/ 159062 h 203080"/>
              <a:gd name="connsiteX0" fmla="*/ 0 w 156980"/>
              <a:gd name="connsiteY0" fmla="*/ 159062 h 203080"/>
              <a:gd name="connsiteX1" fmla="*/ 49621 w 156980"/>
              <a:gd name="connsiteY1" fmla="*/ 0 h 203080"/>
              <a:gd name="connsiteX2" fmla="*/ 156980 w 156980"/>
              <a:gd name="connsiteY2" fmla="*/ 144289 h 203080"/>
              <a:gd name="connsiteX3" fmla="*/ 73936 w 156980"/>
              <a:gd name="connsiteY3" fmla="*/ 203080 h 203080"/>
              <a:gd name="connsiteX4" fmla="*/ 0 w 156980"/>
              <a:gd name="connsiteY4" fmla="*/ 159062 h 203080"/>
              <a:gd name="connsiteX0" fmla="*/ 0 w 172105"/>
              <a:gd name="connsiteY0" fmla="*/ 169882 h 203080"/>
              <a:gd name="connsiteX1" fmla="*/ 64746 w 172105"/>
              <a:gd name="connsiteY1" fmla="*/ 0 h 203080"/>
              <a:gd name="connsiteX2" fmla="*/ 172105 w 172105"/>
              <a:gd name="connsiteY2" fmla="*/ 144289 h 203080"/>
              <a:gd name="connsiteX3" fmla="*/ 89061 w 172105"/>
              <a:gd name="connsiteY3" fmla="*/ 203080 h 203080"/>
              <a:gd name="connsiteX4" fmla="*/ 0 w 172105"/>
              <a:gd name="connsiteY4" fmla="*/ 169882 h 203080"/>
              <a:gd name="connsiteX0" fmla="*/ 0 w 172105"/>
              <a:gd name="connsiteY0" fmla="*/ 143267 h 176465"/>
              <a:gd name="connsiteX1" fmla="*/ 65412 w 172105"/>
              <a:gd name="connsiteY1" fmla="*/ 0 h 176465"/>
              <a:gd name="connsiteX2" fmla="*/ 172105 w 172105"/>
              <a:gd name="connsiteY2" fmla="*/ 117674 h 176465"/>
              <a:gd name="connsiteX3" fmla="*/ 89061 w 172105"/>
              <a:gd name="connsiteY3" fmla="*/ 176465 h 176465"/>
              <a:gd name="connsiteX4" fmla="*/ 0 w 172105"/>
              <a:gd name="connsiteY4" fmla="*/ 143267 h 1764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2105" h="176465">
                <a:moveTo>
                  <a:pt x="0" y="143267"/>
                </a:moveTo>
                <a:lnTo>
                  <a:pt x="65412" y="0"/>
                </a:lnTo>
                <a:lnTo>
                  <a:pt x="172105" y="117674"/>
                </a:lnTo>
                <a:lnTo>
                  <a:pt x="89061" y="176465"/>
                </a:lnTo>
                <a:lnTo>
                  <a:pt x="0" y="143267"/>
                </a:lnTo>
                <a:close/>
              </a:path>
            </a:pathLst>
          </a:cu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 name="10-Point Star 2"/>
          <p:cNvSpPr/>
          <p:nvPr userDrawn="1"/>
        </p:nvSpPr>
        <p:spPr>
          <a:xfrm>
            <a:off x="2268635" y="2356539"/>
            <a:ext cx="548640" cy="411480"/>
          </a:xfrm>
          <a:prstGeom prst="star10">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8-Point Star 4"/>
          <p:cNvSpPr/>
          <p:nvPr userDrawn="1"/>
        </p:nvSpPr>
        <p:spPr>
          <a:xfrm>
            <a:off x="3817940" y="4285573"/>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846716" y="4285574"/>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8-Point Star 38"/>
          <p:cNvSpPr/>
          <p:nvPr userDrawn="1"/>
        </p:nvSpPr>
        <p:spPr>
          <a:xfrm>
            <a:off x="869270" y="267450"/>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8-Point Star 39"/>
          <p:cNvSpPr/>
          <p:nvPr userDrawn="1"/>
        </p:nvSpPr>
        <p:spPr>
          <a:xfrm>
            <a:off x="8105261" y="2623309"/>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8-Point Star 40"/>
          <p:cNvSpPr/>
          <p:nvPr userDrawn="1"/>
        </p:nvSpPr>
        <p:spPr>
          <a:xfrm>
            <a:off x="7682806" y="1059553"/>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8-Point Star 41"/>
          <p:cNvSpPr/>
          <p:nvPr userDrawn="1"/>
        </p:nvSpPr>
        <p:spPr>
          <a:xfrm>
            <a:off x="5493721" y="800319"/>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8-Point Star 42"/>
          <p:cNvSpPr/>
          <p:nvPr userDrawn="1"/>
        </p:nvSpPr>
        <p:spPr>
          <a:xfrm>
            <a:off x="1461196" y="1393958"/>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8-Point Star 43"/>
          <p:cNvSpPr/>
          <p:nvPr userDrawn="1"/>
        </p:nvSpPr>
        <p:spPr>
          <a:xfrm>
            <a:off x="3970172" y="397067"/>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413970" y="3464666"/>
            <a:ext cx="153621" cy="115215"/>
          </a:xfrm>
          <a:prstGeom prst="star8">
            <a:avLst/>
          </a:prstGeom>
          <a:solidFill>
            <a:schemeClr val="bg1"/>
          </a:solidFill>
          <a:ln>
            <a:solidFill>
              <a:schemeClr val="tx2">
                <a:lumMod val="20000"/>
                <a:lumOff val="8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 name="8-Point Star 18"/>
          <p:cNvSpPr/>
          <p:nvPr userDrawn="1"/>
        </p:nvSpPr>
        <p:spPr>
          <a:xfrm>
            <a:off x="9257410" y="4854136"/>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 name="8-Point Star 45"/>
          <p:cNvSpPr/>
          <p:nvPr userDrawn="1"/>
        </p:nvSpPr>
        <p:spPr>
          <a:xfrm>
            <a:off x="9411031" y="1246778"/>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8-Point Star 46"/>
          <p:cNvSpPr/>
          <p:nvPr userDrawn="1"/>
        </p:nvSpPr>
        <p:spPr>
          <a:xfrm>
            <a:off x="5416911" y="4808280"/>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6016804" y="4350470"/>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8-Point Star 49"/>
          <p:cNvSpPr/>
          <p:nvPr userDrawn="1"/>
        </p:nvSpPr>
        <p:spPr>
          <a:xfrm>
            <a:off x="9564651" y="526684"/>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8-Point Star 50"/>
          <p:cNvSpPr/>
          <p:nvPr userDrawn="1"/>
        </p:nvSpPr>
        <p:spPr>
          <a:xfrm>
            <a:off x="155425" y="2883452"/>
            <a:ext cx="153620" cy="115215"/>
          </a:xfrm>
          <a:prstGeom prst="star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Box 19"/>
          <p:cNvSpPr txBox="1"/>
          <p:nvPr userDrawn="1"/>
        </p:nvSpPr>
        <p:spPr>
          <a:xfrm>
            <a:off x="2976877"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K</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2" name="TextBox 51"/>
          <p:cNvSpPr txBox="1"/>
          <p:nvPr userDrawn="1"/>
        </p:nvSpPr>
        <p:spPr>
          <a:xfrm>
            <a:off x="3341626"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H</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3" name="TextBox 52"/>
          <p:cNvSpPr txBox="1"/>
          <p:nvPr userDrawn="1"/>
        </p:nvSpPr>
        <p:spPr>
          <a:xfrm>
            <a:off x="3661768" y="2277913"/>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A</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4" name="TextBox 53"/>
          <p:cNvSpPr txBox="1"/>
          <p:nvPr userDrawn="1"/>
        </p:nvSpPr>
        <p:spPr>
          <a:xfrm>
            <a:off x="4066807" y="227635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M</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5" name="TextBox 54"/>
          <p:cNvSpPr txBox="1"/>
          <p:nvPr userDrawn="1"/>
        </p:nvSpPr>
        <p:spPr>
          <a:xfrm>
            <a:off x="4341872"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E</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6" name="TextBox 55"/>
          <p:cNvSpPr txBox="1"/>
          <p:nvPr userDrawn="1"/>
        </p:nvSpPr>
        <p:spPr>
          <a:xfrm>
            <a:off x="4701505"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N</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7" name="TextBox 56"/>
          <p:cNvSpPr txBox="1"/>
          <p:nvPr userDrawn="1"/>
        </p:nvSpPr>
        <p:spPr>
          <a:xfrm>
            <a:off x="4983572" y="227524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E</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8" name="TextBox 57"/>
          <p:cNvSpPr txBox="1"/>
          <p:nvPr userDrawn="1"/>
        </p:nvSpPr>
        <p:spPr>
          <a:xfrm>
            <a:off x="5213844" y="227434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I</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59" name="TextBox 58"/>
          <p:cNvSpPr txBox="1"/>
          <p:nvPr userDrawn="1"/>
        </p:nvSpPr>
        <p:spPr>
          <a:xfrm>
            <a:off x="5344864" y="2274340"/>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60" name="TextBox 59"/>
          <p:cNvSpPr txBox="1"/>
          <p:nvPr userDrawn="1"/>
        </p:nvSpPr>
        <p:spPr>
          <a:xfrm>
            <a:off x="5550877" y="2273235"/>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I</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61" name="TextBox 60"/>
          <p:cNvSpPr txBox="1"/>
          <p:nvPr userDrawn="1"/>
        </p:nvSpPr>
        <p:spPr>
          <a:xfrm>
            <a:off x="5887341" y="2271672"/>
            <a:ext cx="476315" cy="507831"/>
          </a:xfrm>
          <a:prstGeom prst="rect">
            <a:avLst/>
          </a:prstGeom>
          <a:noFill/>
        </p:spPr>
        <p:txBody>
          <a:bodyPr wrap="square" rtlCol="0">
            <a:spAutoFit/>
          </a:bodyPr>
          <a:lstStyle/>
          <a:p>
            <a:r>
              <a:rPr lang="en-US" sz="2700" b="1" smtClean="0">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rPr>
              <a:t>R</a:t>
            </a:r>
            <a:endParaRPr lang="en-US" sz="2700" b="1">
              <a:gradFill flip="none" rotWithShape="1">
                <a:gsLst>
                  <a:gs pos="0">
                    <a:srgbClr val="EEECE1">
                      <a:lumMod val="50000"/>
                      <a:shade val="30000"/>
                      <a:satMod val="115000"/>
                    </a:srgbClr>
                  </a:gs>
                  <a:gs pos="50000">
                    <a:srgbClr val="EEECE1">
                      <a:lumMod val="50000"/>
                      <a:shade val="67500"/>
                      <a:satMod val="115000"/>
                    </a:srgbClr>
                  </a:gs>
                  <a:gs pos="100000">
                    <a:srgbClr val="EEECE1">
                      <a:lumMod val="50000"/>
                      <a:shade val="100000"/>
                      <a:satMod val="115000"/>
                    </a:srgbClr>
                  </a:gs>
                </a:gsLst>
                <a:lin ang="10800000" scaled="1"/>
                <a:tileRect/>
              </a:gradFill>
            </a:endParaRPr>
          </a:p>
        </p:txBody>
      </p:sp>
      <p:sp>
        <p:nvSpPr>
          <p:cNvPr id="62" name="Rectangle 61"/>
          <p:cNvSpPr/>
          <p:nvPr userDrawn="1"/>
        </p:nvSpPr>
        <p:spPr>
          <a:xfrm>
            <a:off x="2838921" y="2515280"/>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a:off x="2838131" y="2582795"/>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a:off x="2746691" y="2581811"/>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2838131" y="2647417"/>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a:off x="2569371" y="2649926"/>
            <a:ext cx="91440" cy="685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a:off x="2747962" y="2514600"/>
            <a:ext cx="91440" cy="685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Rectangle 67"/>
          <p:cNvSpPr/>
          <p:nvPr userDrawn="1"/>
        </p:nvSpPr>
        <p:spPr>
          <a:xfrm>
            <a:off x="2747486" y="2650391"/>
            <a:ext cx="91440" cy="685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Rectangle 68"/>
          <p:cNvSpPr/>
          <p:nvPr userDrawn="1"/>
        </p:nvSpPr>
        <p:spPr>
          <a:xfrm>
            <a:off x="2475550" y="2516386"/>
            <a:ext cx="91440" cy="685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rot="2798738">
            <a:off x="2548016" y="2413552"/>
            <a:ext cx="68580" cy="9144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rot="2798738">
            <a:off x="2466361" y="2643080"/>
            <a:ext cx="68580" cy="9144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2929571" y="2448557"/>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2927980" y="2582795"/>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a:off x="2743200" y="2446020"/>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a:off x="2657636" y="2581811"/>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Rectangle 77"/>
          <p:cNvSpPr/>
          <p:nvPr userDrawn="1"/>
        </p:nvSpPr>
        <p:spPr>
          <a:xfrm>
            <a:off x="2657636" y="2650938"/>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 name="Rectangle 78"/>
          <p:cNvSpPr/>
          <p:nvPr userDrawn="1"/>
        </p:nvSpPr>
        <p:spPr>
          <a:xfrm>
            <a:off x="2657636" y="2514044"/>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Rectangle 79"/>
          <p:cNvSpPr/>
          <p:nvPr userDrawn="1"/>
        </p:nvSpPr>
        <p:spPr>
          <a:xfrm>
            <a:off x="2568276" y="2581811"/>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 name="Rectangle 82"/>
          <p:cNvSpPr/>
          <p:nvPr userDrawn="1"/>
        </p:nvSpPr>
        <p:spPr>
          <a:xfrm>
            <a:off x="2568577" y="2514044"/>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2650448" y="2401406"/>
            <a:ext cx="91440" cy="68580"/>
          </a:xfrm>
          <a:prstGeom prst="rect">
            <a:avLst/>
          </a:prstGeom>
          <a:solidFill>
            <a:schemeClr val="bg2">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1911219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1" nodeType="with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2000"/>
                                        <p:tgtEl>
                                          <p:spTgt spid="17"/>
                                        </p:tgtEl>
                                      </p:cBhvr>
                                    </p:animEffect>
                                  </p:childTnLst>
                                </p:cTn>
                              </p:par>
                              <p:par>
                                <p:cTn id="8" presetID="10" presetClass="entr" presetSubtype="0" fill="hold" grpId="1"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1" nodeType="withEffect">
                                  <p:stCondLst>
                                    <p:cond delay="0"/>
                                  </p:stCondLst>
                                  <p:childTnLst>
                                    <p:set>
                                      <p:cBhvr>
                                        <p:cTn id="12" dur="1" fill="hold">
                                          <p:stCondLst>
                                            <p:cond delay="0"/>
                                          </p:stCondLst>
                                        </p:cTn>
                                        <p:tgtEl>
                                          <p:spTgt spid="14"/>
                                        </p:tgtEl>
                                        <p:attrNameLst>
                                          <p:attrName>style.visibility</p:attrName>
                                        </p:attrNameLst>
                                      </p:cBhvr>
                                      <p:to>
                                        <p:strVal val="visible"/>
                                      </p:to>
                                    </p:set>
                                    <p:animEffect transition="in" filter="fade">
                                      <p:cBhvr>
                                        <p:cTn id="13" dur="1000"/>
                                        <p:tgtEl>
                                          <p:spTgt spid="14"/>
                                        </p:tgtEl>
                                      </p:cBhvr>
                                    </p:animEffect>
                                  </p:childTnLst>
                                </p:cTn>
                              </p:par>
                              <p:par>
                                <p:cTn id="14" presetID="10" presetClass="entr" presetSubtype="0" fill="hold" grpId="1" nodeType="withEffect">
                                  <p:stCondLst>
                                    <p:cond delay="0"/>
                                  </p:stCondLst>
                                  <p:childTnLst>
                                    <p:set>
                                      <p:cBhvr>
                                        <p:cTn id="15" dur="1" fill="hold">
                                          <p:stCondLst>
                                            <p:cond delay="0"/>
                                          </p:stCondLst>
                                        </p:cTn>
                                        <p:tgtEl>
                                          <p:spTgt spid="15"/>
                                        </p:tgtEl>
                                        <p:attrNameLst>
                                          <p:attrName>style.visibility</p:attrName>
                                        </p:attrNameLst>
                                      </p:cBhvr>
                                      <p:to>
                                        <p:strVal val="visible"/>
                                      </p:to>
                                    </p:set>
                                    <p:animEffect transition="in" filter="fade">
                                      <p:cBhvr>
                                        <p:cTn id="16" dur="500"/>
                                        <p:tgtEl>
                                          <p:spTgt spid="15"/>
                                        </p:tgtEl>
                                      </p:cBhvr>
                                    </p:animEffect>
                                  </p:childTnLst>
                                </p:cTn>
                              </p:par>
                              <p:par>
                                <p:cTn id="17" presetID="10" presetClass="entr" presetSubtype="0" fill="hold" grpId="1" nodeType="with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childTnLst>
                                </p:cTn>
                              </p:par>
                              <p:par>
                                <p:cTn id="20" presetID="10" presetClass="entr" presetSubtype="0" fill="hold" grpId="1"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fade">
                                      <p:cBhvr>
                                        <p:cTn id="22" dur="500"/>
                                        <p:tgtEl>
                                          <p:spTgt spid="10"/>
                                        </p:tgtEl>
                                      </p:cBhvr>
                                    </p:animEffect>
                                  </p:childTnLst>
                                </p:cTn>
                              </p:par>
                              <p:par>
                                <p:cTn id="23" presetID="10" presetClass="entr" presetSubtype="0" fill="hold" grpId="1"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fade">
                                      <p:cBhvr>
                                        <p:cTn id="25" dur="2000"/>
                                        <p:tgtEl>
                                          <p:spTgt spid="13"/>
                                        </p:tgtEl>
                                      </p:cBhvr>
                                    </p:animEffect>
                                  </p:childTnLst>
                                </p:cTn>
                              </p:par>
                              <p:par>
                                <p:cTn id="26" presetID="10" presetClass="entr" presetSubtype="0" fill="hold" grpId="1" nodeType="with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fade">
                                      <p:cBhvr>
                                        <p:cTn id="28" dur="1000"/>
                                        <p:tgtEl>
                                          <p:spTgt spid="11"/>
                                        </p:tgtEl>
                                      </p:cBhvr>
                                    </p:animEffect>
                                  </p:childTnLst>
                                </p:cTn>
                              </p:par>
                              <p:par>
                                <p:cTn id="29" presetID="10" presetClass="entr" presetSubtype="0" fill="hold" grpId="1" nodeType="with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500"/>
                                        <p:tgtEl>
                                          <p:spTgt spid="7"/>
                                        </p:tgtEl>
                                      </p:cBhvr>
                                    </p:animEffect>
                                  </p:childTnLst>
                                </p:cTn>
                              </p:par>
                              <p:par>
                                <p:cTn id="32" presetID="10" presetClass="entr" presetSubtype="0" fill="hold" grpId="1" nodeType="withEffect">
                                  <p:stCondLst>
                                    <p:cond delay="0"/>
                                  </p:stCondLst>
                                  <p:childTnLst>
                                    <p:set>
                                      <p:cBhvr>
                                        <p:cTn id="33" dur="1" fill="hold">
                                          <p:stCondLst>
                                            <p:cond delay="0"/>
                                          </p:stCondLst>
                                        </p:cTn>
                                        <p:tgtEl>
                                          <p:spTgt spid="16"/>
                                        </p:tgtEl>
                                        <p:attrNameLst>
                                          <p:attrName>style.visibility</p:attrName>
                                        </p:attrNameLst>
                                      </p:cBhvr>
                                      <p:to>
                                        <p:strVal val="visible"/>
                                      </p:to>
                                    </p:set>
                                    <p:animEffect transition="in" filter="fade">
                                      <p:cBhvr>
                                        <p:cTn id="34" dur="500"/>
                                        <p:tgtEl>
                                          <p:spTgt spid="16"/>
                                        </p:tgtEl>
                                      </p:cBhvr>
                                    </p:animEffect>
                                  </p:childTnLst>
                                </p:cTn>
                              </p:par>
                              <p:par>
                                <p:cTn id="35" presetID="10" presetClass="entr" presetSubtype="0" fill="hold" grpId="1" nodeType="withEffect">
                                  <p:stCondLst>
                                    <p:cond delay="0"/>
                                  </p:stCondLst>
                                  <p:childTnLst>
                                    <p:set>
                                      <p:cBhvr>
                                        <p:cTn id="36" dur="1" fill="hold">
                                          <p:stCondLst>
                                            <p:cond delay="0"/>
                                          </p:stCondLst>
                                        </p:cTn>
                                        <p:tgtEl>
                                          <p:spTgt spid="8"/>
                                        </p:tgtEl>
                                        <p:attrNameLst>
                                          <p:attrName>style.visibility</p:attrName>
                                        </p:attrNameLst>
                                      </p:cBhvr>
                                      <p:to>
                                        <p:strVal val="visible"/>
                                      </p:to>
                                    </p:set>
                                    <p:animEffect transition="in" filter="fade">
                                      <p:cBhvr>
                                        <p:cTn id="37" dur="2000"/>
                                        <p:tgtEl>
                                          <p:spTgt spid="8"/>
                                        </p:tgtEl>
                                      </p:cBhvr>
                                    </p:animEffect>
                                  </p:childTnLst>
                                </p:cTn>
                              </p:par>
                            </p:childTnLst>
                          </p:cTn>
                        </p:par>
                        <p:par>
                          <p:cTn id="38" fill="hold">
                            <p:stCondLst>
                              <p:cond delay="2000"/>
                            </p:stCondLst>
                            <p:childTnLst>
                              <p:par>
                                <p:cTn id="39" presetID="42" presetClass="path" presetSubtype="0" accel="50000" decel="50000" fill="hold" grpId="0" nodeType="afterEffect">
                                  <p:stCondLst>
                                    <p:cond delay="800"/>
                                  </p:stCondLst>
                                  <p:childTnLst>
                                    <p:animMotion origin="layout" path="M 2.77778E-7 -1.54487E-6 L -0.21615 -0.25439 " pathEditMode="relative" rAng="0" ptsTypes="AA">
                                      <p:cBhvr>
                                        <p:cTn id="40" dur="2000" fill="hold"/>
                                        <p:tgtEl>
                                          <p:spTgt spid="10"/>
                                        </p:tgtEl>
                                        <p:attrNameLst>
                                          <p:attrName>ppt_x</p:attrName>
                                          <p:attrName>ppt_y</p:attrName>
                                        </p:attrNameLst>
                                      </p:cBhvr>
                                      <p:rCtr x="-10816" y="-12720"/>
                                    </p:animMotion>
                                  </p:childTnLst>
                                </p:cTn>
                              </p:par>
                              <p:par>
                                <p:cTn id="41" presetID="42" presetClass="path" presetSubtype="0" accel="50000" decel="50000" fill="hold" grpId="0" nodeType="withEffect">
                                  <p:stCondLst>
                                    <p:cond delay="800"/>
                                  </p:stCondLst>
                                  <p:childTnLst>
                                    <p:animMotion origin="layout" path="M -2.77778E-7 5.64292E-7 L -0.00417 -0.37627 " pathEditMode="relative" rAng="0" ptsTypes="AA">
                                      <p:cBhvr>
                                        <p:cTn id="42" dur="2000" fill="hold"/>
                                        <p:tgtEl>
                                          <p:spTgt spid="13"/>
                                        </p:tgtEl>
                                        <p:attrNameLst>
                                          <p:attrName>ppt_x</p:attrName>
                                          <p:attrName>ppt_y</p:attrName>
                                        </p:attrNameLst>
                                      </p:cBhvr>
                                      <p:rCtr x="-208" y="-18825"/>
                                    </p:animMotion>
                                  </p:childTnLst>
                                </p:cTn>
                              </p:par>
                              <p:par>
                                <p:cTn id="43" presetID="42" presetClass="path" presetSubtype="0" accel="50000" decel="50000" fill="hold" grpId="0" nodeType="withEffect">
                                  <p:stCondLst>
                                    <p:cond delay="800"/>
                                  </p:stCondLst>
                                  <p:childTnLst>
                                    <p:animMotion origin="layout" path="M -3.33333E-6 2.56244E-6 L 0.14601 -0.14408 " pathEditMode="relative" rAng="0" ptsTypes="AA">
                                      <p:cBhvr>
                                        <p:cTn id="44" dur="2000" fill="hold"/>
                                        <p:tgtEl>
                                          <p:spTgt spid="11"/>
                                        </p:tgtEl>
                                        <p:attrNameLst>
                                          <p:attrName>ppt_x</p:attrName>
                                          <p:attrName>ppt_y</p:attrName>
                                        </p:attrNameLst>
                                      </p:cBhvr>
                                      <p:rCtr x="7292" y="-7216"/>
                                    </p:animMotion>
                                  </p:childTnLst>
                                </p:cTn>
                              </p:par>
                              <p:par>
                                <p:cTn id="45" presetID="42" presetClass="path" presetSubtype="0" accel="50000" decel="50000" fill="hold" grpId="0" nodeType="withEffect">
                                  <p:stCondLst>
                                    <p:cond delay="800"/>
                                  </p:stCondLst>
                                  <p:childTnLst>
                                    <p:animMotion origin="layout" path="M -1.38889E-6 1.13784E-6 L -0.09861 0.12026 " pathEditMode="relative" rAng="0" ptsTypes="AA">
                                      <p:cBhvr>
                                        <p:cTn id="46" dur="2000" fill="hold"/>
                                        <p:tgtEl>
                                          <p:spTgt spid="16"/>
                                        </p:tgtEl>
                                        <p:attrNameLst>
                                          <p:attrName>ppt_x</p:attrName>
                                          <p:attrName>ppt_y</p:attrName>
                                        </p:attrNameLst>
                                      </p:cBhvr>
                                      <p:rCtr x="-4931" y="6013"/>
                                    </p:animMotion>
                                  </p:childTnLst>
                                </p:cTn>
                              </p:par>
                              <p:par>
                                <p:cTn id="47" presetID="42" presetClass="path" presetSubtype="0" accel="50000" decel="50000" fill="hold" grpId="0" nodeType="withEffect">
                                  <p:stCondLst>
                                    <p:cond delay="800"/>
                                  </p:stCondLst>
                                  <p:childTnLst>
                                    <p:animMotion origin="layout" path="M 3.61111E-6 -6.29047E-7 L 0.04409 0.30227 " pathEditMode="relative" rAng="0" ptsTypes="AA">
                                      <p:cBhvr>
                                        <p:cTn id="48" dur="2000" fill="hold"/>
                                        <p:tgtEl>
                                          <p:spTgt spid="7"/>
                                        </p:tgtEl>
                                        <p:attrNameLst>
                                          <p:attrName>ppt_x</p:attrName>
                                          <p:attrName>ppt_y</p:attrName>
                                        </p:attrNameLst>
                                      </p:cBhvr>
                                      <p:rCtr x="2205" y="15102"/>
                                    </p:animMotion>
                                  </p:childTnLst>
                                </p:cTn>
                              </p:par>
                              <p:par>
                                <p:cTn id="49" presetID="35" presetClass="path" presetSubtype="0" accel="50000" decel="50000" fill="hold" grpId="0" nodeType="withEffect">
                                  <p:stCondLst>
                                    <p:cond delay="1000"/>
                                  </p:stCondLst>
                                  <p:childTnLst>
                                    <p:animMotion origin="layout" path="M -2.22222E-6 -4.44444E-6 L -0.01927 -4.44444E-6 " pathEditMode="relative" rAng="0" ptsTypes="AA">
                                      <p:cBhvr>
                                        <p:cTn id="50" dur="5000" fill="hold"/>
                                        <p:tgtEl>
                                          <p:spTgt spid="39"/>
                                        </p:tgtEl>
                                        <p:attrNameLst>
                                          <p:attrName>ppt_x</p:attrName>
                                          <p:attrName>ppt_y</p:attrName>
                                        </p:attrNameLst>
                                      </p:cBhvr>
                                      <p:rCtr x="-972" y="0"/>
                                    </p:animMotion>
                                  </p:childTnLst>
                                </p:cTn>
                              </p:par>
                              <p:par>
                                <p:cTn id="51" presetID="35" presetClass="path" presetSubtype="0" accel="50000" decel="50000" fill="hold" grpId="1" nodeType="withEffect">
                                  <p:stCondLst>
                                    <p:cond delay="1000"/>
                                  </p:stCondLst>
                                  <p:childTnLst>
                                    <p:animMotion origin="layout" path="M -1.38889E-6 3.33333E-6 L -0.01684 3.33333E-6 " pathEditMode="relative" rAng="0" ptsTypes="AA">
                                      <p:cBhvr>
                                        <p:cTn id="52" dur="5000" fill="hold"/>
                                        <p:tgtEl>
                                          <p:spTgt spid="42"/>
                                        </p:tgtEl>
                                        <p:attrNameLst>
                                          <p:attrName>ppt_x</p:attrName>
                                          <p:attrName>ppt_y</p:attrName>
                                        </p:attrNameLst>
                                      </p:cBhvr>
                                      <p:rCtr x="-851" y="0"/>
                                    </p:animMotion>
                                  </p:childTnLst>
                                </p:cTn>
                              </p:par>
                              <p:par>
                                <p:cTn id="53" presetID="35" presetClass="path" presetSubtype="0" accel="50000" decel="50000" fill="hold" grpId="1" nodeType="withEffect">
                                  <p:stCondLst>
                                    <p:cond delay="1000"/>
                                  </p:stCondLst>
                                  <p:childTnLst>
                                    <p:animMotion origin="layout" path="M -4.72222E-6 1.23034E-6 L -0.02517 0.00277 " pathEditMode="relative" rAng="0" ptsTypes="AA">
                                      <p:cBhvr>
                                        <p:cTn id="54" dur="5000" fill="hold"/>
                                        <p:tgtEl>
                                          <p:spTgt spid="41"/>
                                        </p:tgtEl>
                                        <p:attrNameLst>
                                          <p:attrName>ppt_x</p:attrName>
                                          <p:attrName>ppt_y</p:attrName>
                                        </p:attrNameLst>
                                      </p:cBhvr>
                                      <p:rCtr x="-1267" y="139"/>
                                    </p:animMotion>
                                  </p:childTnLst>
                                </p:cTn>
                              </p:par>
                              <p:par>
                                <p:cTn id="55" presetID="35" presetClass="path" presetSubtype="0" accel="50000" decel="50000" fill="hold" grpId="2" nodeType="withEffect">
                                  <p:stCondLst>
                                    <p:cond delay="1000"/>
                                  </p:stCondLst>
                                  <p:childTnLst>
                                    <p:animMotion origin="layout" path="M -1.94444E-6 -2.79371E-6 L -0.02934 0.00139 " pathEditMode="relative" rAng="0" ptsTypes="AA">
                                      <p:cBhvr>
                                        <p:cTn id="56" dur="5000" fill="hold"/>
                                        <p:tgtEl>
                                          <p:spTgt spid="40"/>
                                        </p:tgtEl>
                                        <p:attrNameLst>
                                          <p:attrName>ppt_x</p:attrName>
                                          <p:attrName>ppt_y</p:attrName>
                                        </p:attrNameLst>
                                      </p:cBhvr>
                                      <p:rCtr x="-1476" y="69"/>
                                    </p:animMotion>
                                  </p:childTnLst>
                                </p:cTn>
                              </p:par>
                              <p:par>
                                <p:cTn id="57" presetID="35" presetClass="path" presetSubtype="0" accel="50000" decel="50000" fill="hold" grpId="1" nodeType="withEffect">
                                  <p:stCondLst>
                                    <p:cond delay="1000"/>
                                  </p:stCondLst>
                                  <p:childTnLst>
                                    <p:animMotion origin="layout" path="M -4.16667E-6 1.19334E-6 L -0.03333 1.19334E-6 " pathEditMode="relative" rAng="0" ptsTypes="AA">
                                      <p:cBhvr>
                                        <p:cTn id="58" dur="5000" fill="hold"/>
                                        <p:tgtEl>
                                          <p:spTgt spid="45"/>
                                        </p:tgtEl>
                                        <p:attrNameLst>
                                          <p:attrName>ppt_x</p:attrName>
                                          <p:attrName>ppt_y</p:attrName>
                                        </p:attrNameLst>
                                      </p:cBhvr>
                                      <p:rCtr x="-1667" y="0"/>
                                    </p:animMotion>
                                  </p:childTnLst>
                                </p:cTn>
                              </p:par>
                              <p:par>
                                <p:cTn id="59" presetID="35" presetClass="path" presetSubtype="0" accel="50000" decel="50000" fill="hold" grpId="2" nodeType="withEffect">
                                  <p:stCondLst>
                                    <p:cond delay="1000"/>
                                  </p:stCondLst>
                                  <p:childTnLst>
                                    <p:animMotion origin="layout" path="M -8.33333E-7 -2.0074E-6 L -0.03229 -0.00254 " pathEditMode="relative" rAng="0" ptsTypes="AA">
                                      <p:cBhvr>
                                        <p:cTn id="60" dur="5000" fill="hold"/>
                                        <p:tgtEl>
                                          <p:spTgt spid="5"/>
                                        </p:tgtEl>
                                        <p:attrNameLst>
                                          <p:attrName>ppt_x</p:attrName>
                                          <p:attrName>ppt_y</p:attrName>
                                        </p:attrNameLst>
                                      </p:cBhvr>
                                      <p:rCtr x="-1615" y="-139"/>
                                    </p:animMotion>
                                  </p:childTnLst>
                                </p:cTn>
                              </p:par>
                              <p:par>
                                <p:cTn id="61" presetID="35" presetClass="path" presetSubtype="0" accel="50000" decel="50000" fill="hold" grpId="2" nodeType="withEffect">
                                  <p:stCondLst>
                                    <p:cond delay="1000"/>
                                  </p:stCondLst>
                                  <p:childTnLst>
                                    <p:animMotion origin="layout" path="M 1.94444E-6 -2.0074E-6 L -0.06285 -2.0074E-6 " pathEditMode="relative" rAng="0" ptsTypes="AA">
                                      <p:cBhvr>
                                        <p:cTn id="62" dur="5000" fill="hold"/>
                                        <p:tgtEl>
                                          <p:spTgt spid="34"/>
                                        </p:tgtEl>
                                        <p:attrNameLst>
                                          <p:attrName>ppt_x</p:attrName>
                                          <p:attrName>ppt_y</p:attrName>
                                        </p:attrNameLst>
                                      </p:cBhvr>
                                      <p:rCtr x="-3142" y="0"/>
                                    </p:animMotion>
                                  </p:childTnLst>
                                </p:cTn>
                              </p:par>
                              <p:par>
                                <p:cTn id="63" presetID="35" presetClass="path" presetSubtype="0" accel="50000" decel="50000" fill="hold" grpId="0" nodeType="withEffect">
                                  <p:stCondLst>
                                    <p:cond delay="1000"/>
                                  </p:stCondLst>
                                  <p:childTnLst>
                                    <p:animMotion origin="layout" path="M 2.77778E-7 2.20167E-6 L -0.07552 2.20167E-6 " pathEditMode="relative" rAng="0" ptsTypes="AA">
                                      <p:cBhvr>
                                        <p:cTn id="64" dur="5000" fill="hold"/>
                                        <p:tgtEl>
                                          <p:spTgt spid="19"/>
                                        </p:tgtEl>
                                        <p:attrNameLst>
                                          <p:attrName>ppt_x</p:attrName>
                                          <p:attrName>ppt_y</p:attrName>
                                        </p:attrNameLst>
                                      </p:cBhvr>
                                      <p:rCtr x="-3785" y="0"/>
                                    </p:animMotion>
                                  </p:childTnLst>
                                </p:cTn>
                              </p:par>
                              <p:par>
                                <p:cTn id="65" presetID="35" presetClass="path" presetSubtype="0" accel="50000" decel="50000" fill="hold" grpId="0" nodeType="withEffect">
                                  <p:stCondLst>
                                    <p:cond delay="1000"/>
                                  </p:stCondLst>
                                  <p:childTnLst>
                                    <p:animMotion origin="layout" path="M -4.44444E-6 1.62812E-6 L -0.07569 -0.00208 " pathEditMode="relative" rAng="0" ptsTypes="AA">
                                      <p:cBhvr>
                                        <p:cTn id="66" dur="5000" fill="hold"/>
                                        <p:tgtEl>
                                          <p:spTgt spid="47"/>
                                        </p:tgtEl>
                                        <p:attrNameLst>
                                          <p:attrName>ppt_x</p:attrName>
                                          <p:attrName>ppt_y</p:attrName>
                                        </p:attrNameLst>
                                      </p:cBhvr>
                                      <p:rCtr x="-3785" y="-116"/>
                                    </p:animMotion>
                                  </p:childTnLst>
                                </p:cTn>
                              </p:par>
                              <p:par>
                                <p:cTn id="67" presetID="10" presetClass="entr" presetSubtype="0" fill="hold" grpId="1" nodeType="withEffect">
                                  <p:stCondLst>
                                    <p:cond delay="0"/>
                                  </p:stCondLst>
                                  <p:childTnLst>
                                    <p:set>
                                      <p:cBhvr>
                                        <p:cTn id="68" dur="1" fill="hold">
                                          <p:stCondLst>
                                            <p:cond delay="0"/>
                                          </p:stCondLst>
                                        </p:cTn>
                                        <p:tgtEl>
                                          <p:spTgt spid="51"/>
                                        </p:tgtEl>
                                        <p:attrNameLst>
                                          <p:attrName>style.visibility</p:attrName>
                                        </p:attrNameLst>
                                      </p:cBhvr>
                                      <p:to>
                                        <p:strVal val="visible"/>
                                      </p:to>
                                    </p:set>
                                    <p:animEffect transition="in" filter="fade">
                                      <p:cBhvr>
                                        <p:cTn id="69" dur="5000"/>
                                        <p:tgtEl>
                                          <p:spTgt spid="51"/>
                                        </p:tgtEl>
                                      </p:cBhvr>
                                    </p:animEffect>
                                  </p:childTnLst>
                                </p:cTn>
                              </p:par>
                              <p:par>
                                <p:cTn id="70" presetID="35" presetClass="path" presetSubtype="0" accel="50000" decel="50000" fill="hold" grpId="0" nodeType="withEffect">
                                  <p:stCondLst>
                                    <p:cond delay="1000"/>
                                  </p:stCondLst>
                                  <p:childTnLst>
                                    <p:animMotion origin="layout" path="M -4.44444E-6 1.62812E-6 L -0.07569 -0.00208 " pathEditMode="relative" rAng="0" ptsTypes="AA">
                                      <p:cBhvr>
                                        <p:cTn id="71" dur="5000" fill="hold"/>
                                        <p:tgtEl>
                                          <p:spTgt spid="51"/>
                                        </p:tgtEl>
                                        <p:attrNameLst>
                                          <p:attrName>ppt_x</p:attrName>
                                          <p:attrName>ppt_y</p:attrName>
                                        </p:attrNameLst>
                                      </p:cBhvr>
                                      <p:rCtr x="-3785" y="-116"/>
                                    </p:animMotion>
                                  </p:childTnLst>
                                </p:cTn>
                              </p:par>
                              <p:par>
                                <p:cTn id="72" presetID="10" presetClass="entr" presetSubtype="0" fill="hold" grpId="1" nodeType="withEffect">
                                  <p:stCondLst>
                                    <p:cond delay="100"/>
                                  </p:stCondLst>
                                  <p:childTnLst>
                                    <p:set>
                                      <p:cBhvr>
                                        <p:cTn id="73" dur="1" fill="hold">
                                          <p:stCondLst>
                                            <p:cond delay="0"/>
                                          </p:stCondLst>
                                        </p:cTn>
                                        <p:tgtEl>
                                          <p:spTgt spid="47"/>
                                        </p:tgtEl>
                                        <p:attrNameLst>
                                          <p:attrName>style.visibility</p:attrName>
                                        </p:attrNameLst>
                                      </p:cBhvr>
                                      <p:to>
                                        <p:strVal val="visible"/>
                                      </p:to>
                                    </p:set>
                                    <p:animEffect transition="in" filter="fade">
                                      <p:cBhvr>
                                        <p:cTn id="74" dur="5000"/>
                                        <p:tgtEl>
                                          <p:spTgt spid="47"/>
                                        </p:tgtEl>
                                      </p:cBhvr>
                                    </p:animEffect>
                                  </p:childTnLst>
                                </p:cTn>
                              </p:par>
                              <p:par>
                                <p:cTn id="75" presetID="35" presetClass="path" presetSubtype="0" accel="50000" decel="50000" fill="hold" grpId="0" nodeType="withEffect">
                                  <p:stCondLst>
                                    <p:cond delay="1000"/>
                                  </p:stCondLst>
                                  <p:childTnLst>
                                    <p:animMotion origin="layout" path="M -2.77778E-7 -9.99075E-7 L -0.07552 -9.99075E-7 " pathEditMode="relative" rAng="0" ptsTypes="AA">
                                      <p:cBhvr>
                                        <p:cTn id="76" dur="5000" fill="hold"/>
                                        <p:tgtEl>
                                          <p:spTgt spid="50"/>
                                        </p:tgtEl>
                                        <p:attrNameLst>
                                          <p:attrName>ppt_x</p:attrName>
                                          <p:attrName>ppt_y</p:attrName>
                                        </p:attrNameLst>
                                      </p:cBhvr>
                                      <p:rCtr x="-3785" y="0"/>
                                    </p:animMotion>
                                  </p:childTnLst>
                                </p:cTn>
                              </p:par>
                              <p:par>
                                <p:cTn id="77" presetID="10" presetClass="entr" presetSubtype="0" fill="hold" grpId="1" nodeType="withEffect">
                                  <p:stCondLst>
                                    <p:cond delay="100"/>
                                  </p:stCondLst>
                                  <p:childTnLst>
                                    <p:set>
                                      <p:cBhvr>
                                        <p:cTn id="78" dur="1" fill="hold">
                                          <p:stCondLst>
                                            <p:cond delay="0"/>
                                          </p:stCondLst>
                                        </p:cTn>
                                        <p:tgtEl>
                                          <p:spTgt spid="50"/>
                                        </p:tgtEl>
                                        <p:attrNameLst>
                                          <p:attrName>style.visibility</p:attrName>
                                        </p:attrNameLst>
                                      </p:cBhvr>
                                      <p:to>
                                        <p:strVal val="visible"/>
                                      </p:to>
                                    </p:set>
                                    <p:animEffect transition="in" filter="fade">
                                      <p:cBhvr>
                                        <p:cTn id="79" dur="5000"/>
                                        <p:tgtEl>
                                          <p:spTgt spid="50"/>
                                        </p:tgtEl>
                                      </p:cBhvr>
                                    </p:animEffect>
                                  </p:childTnLst>
                                </p:cTn>
                              </p:par>
                              <p:par>
                                <p:cTn id="80" presetID="35" presetClass="path" presetSubtype="0" accel="50000" decel="50000" fill="hold" grpId="0" nodeType="withEffect">
                                  <p:stCondLst>
                                    <p:cond delay="1000"/>
                                  </p:stCondLst>
                                  <p:childTnLst>
                                    <p:animMotion origin="layout" path="M -2.77778E-7 -1.71138E-6 L -0.01927 -1.71138E-6 " pathEditMode="relative" rAng="0" ptsTypes="AA">
                                      <p:cBhvr>
                                        <p:cTn id="81" dur="5000" fill="hold"/>
                                        <p:tgtEl>
                                          <p:spTgt spid="49"/>
                                        </p:tgtEl>
                                        <p:attrNameLst>
                                          <p:attrName>ppt_x</p:attrName>
                                          <p:attrName>ppt_y</p:attrName>
                                        </p:attrNameLst>
                                      </p:cBhvr>
                                      <p:rCtr x="-972" y="0"/>
                                    </p:animMotion>
                                  </p:childTnLst>
                                </p:cTn>
                              </p:par>
                              <p:par>
                                <p:cTn id="82" presetID="35" presetClass="path" presetSubtype="0" accel="50000" decel="50000" fill="hold" grpId="0" nodeType="withEffect">
                                  <p:stCondLst>
                                    <p:cond delay="1100"/>
                                  </p:stCondLst>
                                  <p:childTnLst>
                                    <p:animMotion origin="layout" path="M 3.61111E-6 -4.89362E-6 L -0.01927 -4.89362E-6 " pathEditMode="relative" rAng="0" ptsTypes="AA">
                                      <p:cBhvr>
                                        <p:cTn id="83" dur="5000" fill="hold"/>
                                        <p:tgtEl>
                                          <p:spTgt spid="43"/>
                                        </p:tgtEl>
                                        <p:attrNameLst>
                                          <p:attrName>ppt_x</p:attrName>
                                          <p:attrName>ppt_y</p:attrName>
                                        </p:attrNameLst>
                                      </p:cBhvr>
                                      <p:rCtr x="-972" y="0"/>
                                    </p:animMotion>
                                  </p:childTnLst>
                                </p:cTn>
                              </p:par>
                              <p:par>
                                <p:cTn id="84" presetID="10" presetClass="entr" presetSubtype="0" fill="hold" grpId="1" nodeType="withEffect">
                                  <p:stCondLst>
                                    <p:cond delay="1000"/>
                                  </p:stCondLst>
                                  <p:childTnLst>
                                    <p:set>
                                      <p:cBhvr>
                                        <p:cTn id="85" dur="1" fill="hold">
                                          <p:stCondLst>
                                            <p:cond delay="0"/>
                                          </p:stCondLst>
                                        </p:cTn>
                                        <p:tgtEl>
                                          <p:spTgt spid="19"/>
                                        </p:tgtEl>
                                        <p:attrNameLst>
                                          <p:attrName>style.visibility</p:attrName>
                                        </p:attrNameLst>
                                      </p:cBhvr>
                                      <p:to>
                                        <p:strVal val="visible"/>
                                      </p:to>
                                    </p:set>
                                    <p:animEffect transition="in" filter="fade">
                                      <p:cBhvr>
                                        <p:cTn id="86" dur="2000"/>
                                        <p:tgtEl>
                                          <p:spTgt spid="19"/>
                                        </p:tgtEl>
                                      </p:cBhvr>
                                    </p:animEffect>
                                  </p:childTnLst>
                                </p:cTn>
                              </p:par>
                              <p:par>
                                <p:cTn id="87" presetID="35" presetClass="path" presetSubtype="0" accel="50000" decel="50000" fill="hold" grpId="0" nodeType="withEffect">
                                  <p:stCondLst>
                                    <p:cond delay="1000"/>
                                  </p:stCondLst>
                                  <p:childTnLst>
                                    <p:animMotion origin="layout" path="M -4.72222E-6 -4.44444E-6 L -0.01388 -4.44444E-6 " pathEditMode="relative" rAng="0" ptsTypes="AA">
                                      <p:cBhvr>
                                        <p:cTn id="88" dur="5000" fill="hold"/>
                                        <p:tgtEl>
                                          <p:spTgt spid="44"/>
                                        </p:tgtEl>
                                        <p:attrNameLst>
                                          <p:attrName>ppt_x</p:attrName>
                                          <p:attrName>ppt_y</p:attrName>
                                        </p:attrNameLst>
                                      </p:cBhvr>
                                      <p:rCtr x="-694" y="0"/>
                                    </p:animMotion>
                                  </p:childTnLst>
                                </p:cTn>
                              </p:par>
                              <p:par>
                                <p:cTn id="89" presetID="35" presetClass="path" presetSubtype="0" accel="50000" decel="50000" fill="hold" grpId="0" nodeType="withEffect">
                                  <p:stCondLst>
                                    <p:cond delay="1000"/>
                                  </p:stCondLst>
                                  <p:childTnLst>
                                    <p:animMotion origin="layout" path="M 2.77778E-7 2.20167E-6 L -0.07552 2.20167E-6 " pathEditMode="relative" rAng="0" ptsTypes="AA">
                                      <p:cBhvr>
                                        <p:cTn id="90" dur="5000" fill="hold"/>
                                        <p:tgtEl>
                                          <p:spTgt spid="46"/>
                                        </p:tgtEl>
                                        <p:attrNameLst>
                                          <p:attrName>ppt_x</p:attrName>
                                          <p:attrName>ppt_y</p:attrName>
                                        </p:attrNameLst>
                                      </p:cBhvr>
                                      <p:rCtr x="-3785" y="0"/>
                                    </p:animMotion>
                                  </p:childTnLst>
                                </p:cTn>
                              </p:par>
                              <p:par>
                                <p:cTn id="91" presetID="10" presetClass="entr" presetSubtype="0" fill="hold" grpId="1" nodeType="withEffect">
                                  <p:stCondLst>
                                    <p:cond delay="1400"/>
                                  </p:stCondLst>
                                  <p:childTnLst>
                                    <p:set>
                                      <p:cBhvr>
                                        <p:cTn id="92" dur="1" fill="hold">
                                          <p:stCondLst>
                                            <p:cond delay="0"/>
                                          </p:stCondLst>
                                        </p:cTn>
                                        <p:tgtEl>
                                          <p:spTgt spid="46"/>
                                        </p:tgtEl>
                                        <p:attrNameLst>
                                          <p:attrName>style.visibility</p:attrName>
                                        </p:attrNameLst>
                                      </p:cBhvr>
                                      <p:to>
                                        <p:strVal val="visible"/>
                                      </p:to>
                                    </p:set>
                                    <p:animEffect transition="in" filter="fade">
                                      <p:cBhvr>
                                        <p:cTn id="93" dur="2000"/>
                                        <p:tgtEl>
                                          <p:spTgt spid="46"/>
                                        </p:tgtEl>
                                      </p:cBhvr>
                                    </p:animEffect>
                                  </p:childTnLst>
                                </p:cTn>
                              </p:par>
                              <p:par>
                                <p:cTn id="94" presetID="26" presetClass="emph" presetSubtype="0" fill="hold" grpId="1" nodeType="withEffect">
                                  <p:stCondLst>
                                    <p:cond delay="3700"/>
                                  </p:stCondLst>
                                  <p:childTnLst>
                                    <p:animEffect transition="out" filter="fade">
                                      <p:cBhvr>
                                        <p:cTn id="95" dur="3000" tmFilter="0, 0; .2, .5; .8, .5; 1, 0"/>
                                        <p:tgtEl>
                                          <p:spTgt spid="5"/>
                                        </p:tgtEl>
                                      </p:cBhvr>
                                    </p:animEffect>
                                    <p:animScale>
                                      <p:cBhvr>
                                        <p:cTn id="96" dur="1500" autoRev="1" fill="hold"/>
                                        <p:tgtEl>
                                          <p:spTgt spid="5"/>
                                        </p:tgtEl>
                                      </p:cBhvr>
                                      <p:by x="105000" y="105000"/>
                                    </p:animScale>
                                  </p:childTnLst>
                                </p:cTn>
                              </p:par>
                              <p:par>
                                <p:cTn id="97" presetID="26" presetClass="emph" presetSubtype="0" repeatCount="3000" fill="hold" grpId="0" nodeType="withEffect">
                                  <p:stCondLst>
                                    <p:cond delay="800"/>
                                  </p:stCondLst>
                                  <p:childTnLst>
                                    <p:animEffect transition="out" filter="fade">
                                      <p:cBhvr>
                                        <p:cTn id="98" dur="900" tmFilter="0, 0; .2, .5; .8, .5; 1, 0"/>
                                        <p:tgtEl>
                                          <p:spTgt spid="42"/>
                                        </p:tgtEl>
                                      </p:cBhvr>
                                    </p:animEffect>
                                    <p:animScale>
                                      <p:cBhvr>
                                        <p:cTn id="99" dur="450" autoRev="1" fill="hold"/>
                                        <p:tgtEl>
                                          <p:spTgt spid="42"/>
                                        </p:tgtEl>
                                      </p:cBhvr>
                                      <p:by x="105000" y="105000"/>
                                    </p:animScale>
                                  </p:childTnLst>
                                </p:cTn>
                              </p:par>
                              <p:par>
                                <p:cTn id="100" presetID="26" presetClass="emph" presetSubtype="0" repeatCount="3000" fill="hold" grpId="0" nodeType="withEffect">
                                  <p:stCondLst>
                                    <p:cond delay="4300"/>
                                  </p:stCondLst>
                                  <p:childTnLst>
                                    <p:animEffect transition="out" filter="fade">
                                      <p:cBhvr>
                                        <p:cTn id="101" dur="500" tmFilter="0, 0; .2, .5; .8, .5; 1, 0"/>
                                        <p:tgtEl>
                                          <p:spTgt spid="41"/>
                                        </p:tgtEl>
                                      </p:cBhvr>
                                    </p:animEffect>
                                    <p:animScale>
                                      <p:cBhvr>
                                        <p:cTn id="102" dur="250" autoRev="1" fill="hold"/>
                                        <p:tgtEl>
                                          <p:spTgt spid="41"/>
                                        </p:tgtEl>
                                      </p:cBhvr>
                                      <p:by x="105000" y="105000"/>
                                    </p:animScale>
                                  </p:childTnLst>
                                </p:cTn>
                              </p:par>
                              <p:par>
                                <p:cTn id="103" presetID="26" presetClass="emph" presetSubtype="0" repeatCount="3000" fill="hold" grpId="1" nodeType="withEffect">
                                  <p:stCondLst>
                                    <p:cond delay="1800"/>
                                  </p:stCondLst>
                                  <p:childTnLst>
                                    <p:animEffect transition="out" filter="fade">
                                      <p:cBhvr>
                                        <p:cTn id="104" dur="500" tmFilter="0, 0; .2, .5; .8, .5; 1, 0"/>
                                        <p:tgtEl>
                                          <p:spTgt spid="40"/>
                                        </p:tgtEl>
                                      </p:cBhvr>
                                    </p:animEffect>
                                    <p:animScale>
                                      <p:cBhvr>
                                        <p:cTn id="105" dur="250" autoRev="1" fill="hold"/>
                                        <p:tgtEl>
                                          <p:spTgt spid="40"/>
                                        </p:tgtEl>
                                      </p:cBhvr>
                                      <p:by x="105000" y="105000"/>
                                    </p:animScale>
                                  </p:childTnLst>
                                </p:cTn>
                              </p:par>
                              <p:par>
                                <p:cTn id="106" presetID="32" presetClass="emph" presetSubtype="0" repeatCount="2000" fill="hold" grpId="0" nodeType="withEffect">
                                  <p:stCondLst>
                                    <p:cond delay="3200"/>
                                  </p:stCondLst>
                                  <p:childTnLst>
                                    <p:animRot by="120000">
                                      <p:cBhvr>
                                        <p:cTn id="107" dur="100" fill="hold">
                                          <p:stCondLst>
                                            <p:cond delay="0"/>
                                          </p:stCondLst>
                                        </p:cTn>
                                        <p:tgtEl>
                                          <p:spTgt spid="45"/>
                                        </p:tgtEl>
                                        <p:attrNameLst>
                                          <p:attrName>r</p:attrName>
                                        </p:attrNameLst>
                                      </p:cBhvr>
                                    </p:animRot>
                                    <p:animRot by="-240000">
                                      <p:cBhvr>
                                        <p:cTn id="108" dur="200" fill="hold">
                                          <p:stCondLst>
                                            <p:cond delay="200"/>
                                          </p:stCondLst>
                                        </p:cTn>
                                        <p:tgtEl>
                                          <p:spTgt spid="45"/>
                                        </p:tgtEl>
                                        <p:attrNameLst>
                                          <p:attrName>r</p:attrName>
                                        </p:attrNameLst>
                                      </p:cBhvr>
                                    </p:animRot>
                                    <p:animRot by="240000">
                                      <p:cBhvr>
                                        <p:cTn id="109" dur="200" fill="hold">
                                          <p:stCondLst>
                                            <p:cond delay="400"/>
                                          </p:stCondLst>
                                        </p:cTn>
                                        <p:tgtEl>
                                          <p:spTgt spid="45"/>
                                        </p:tgtEl>
                                        <p:attrNameLst>
                                          <p:attrName>r</p:attrName>
                                        </p:attrNameLst>
                                      </p:cBhvr>
                                    </p:animRot>
                                    <p:animRot by="-240000">
                                      <p:cBhvr>
                                        <p:cTn id="110" dur="200" fill="hold">
                                          <p:stCondLst>
                                            <p:cond delay="600"/>
                                          </p:stCondLst>
                                        </p:cTn>
                                        <p:tgtEl>
                                          <p:spTgt spid="45"/>
                                        </p:tgtEl>
                                        <p:attrNameLst>
                                          <p:attrName>r</p:attrName>
                                        </p:attrNameLst>
                                      </p:cBhvr>
                                    </p:animRot>
                                    <p:animRot by="120000">
                                      <p:cBhvr>
                                        <p:cTn id="111" dur="200" fill="hold">
                                          <p:stCondLst>
                                            <p:cond delay="800"/>
                                          </p:stCondLst>
                                        </p:cTn>
                                        <p:tgtEl>
                                          <p:spTgt spid="45"/>
                                        </p:tgtEl>
                                        <p:attrNameLst>
                                          <p:attrName>r</p:attrName>
                                        </p:attrNameLst>
                                      </p:cBhvr>
                                    </p:animRot>
                                  </p:childTnLst>
                                </p:cTn>
                              </p:par>
                              <p:par>
                                <p:cTn id="112" presetID="26" presetClass="emph" presetSubtype="0" repeatCount="4000" fill="hold" grpId="1" nodeType="withEffect">
                                  <p:stCondLst>
                                    <p:cond delay="1000"/>
                                  </p:stCondLst>
                                  <p:childTnLst>
                                    <p:animEffect transition="out" filter="fade">
                                      <p:cBhvr>
                                        <p:cTn id="113" dur="1900" tmFilter="0, 0; .2, .5; .8, .5; 1, 0"/>
                                        <p:tgtEl>
                                          <p:spTgt spid="34"/>
                                        </p:tgtEl>
                                      </p:cBhvr>
                                    </p:animEffect>
                                    <p:animScale>
                                      <p:cBhvr>
                                        <p:cTn id="114" dur="950" autoRev="1" fill="hold"/>
                                        <p:tgtEl>
                                          <p:spTgt spid="34"/>
                                        </p:tgtEl>
                                      </p:cBhvr>
                                      <p:by x="105000" y="105000"/>
                                    </p:animScale>
                                  </p:childTnLst>
                                </p:cTn>
                              </p:par>
                              <p:par>
                                <p:cTn id="115" presetID="32" presetClass="emph" presetSubtype="0" repeatCount="5000" fill="hold" grpId="0" nodeType="withEffect">
                                  <p:stCondLst>
                                    <p:cond delay="1700"/>
                                  </p:stCondLst>
                                  <p:childTnLst>
                                    <p:animRot by="120000">
                                      <p:cBhvr>
                                        <p:cTn id="116" dur="100" fill="hold">
                                          <p:stCondLst>
                                            <p:cond delay="0"/>
                                          </p:stCondLst>
                                        </p:cTn>
                                        <p:tgtEl>
                                          <p:spTgt spid="34"/>
                                        </p:tgtEl>
                                        <p:attrNameLst>
                                          <p:attrName>r</p:attrName>
                                        </p:attrNameLst>
                                      </p:cBhvr>
                                    </p:animRot>
                                    <p:animRot by="-240000">
                                      <p:cBhvr>
                                        <p:cTn id="117" dur="200" fill="hold">
                                          <p:stCondLst>
                                            <p:cond delay="200"/>
                                          </p:stCondLst>
                                        </p:cTn>
                                        <p:tgtEl>
                                          <p:spTgt spid="34"/>
                                        </p:tgtEl>
                                        <p:attrNameLst>
                                          <p:attrName>r</p:attrName>
                                        </p:attrNameLst>
                                      </p:cBhvr>
                                    </p:animRot>
                                    <p:animRot by="240000">
                                      <p:cBhvr>
                                        <p:cTn id="118" dur="200" fill="hold">
                                          <p:stCondLst>
                                            <p:cond delay="400"/>
                                          </p:stCondLst>
                                        </p:cTn>
                                        <p:tgtEl>
                                          <p:spTgt spid="34"/>
                                        </p:tgtEl>
                                        <p:attrNameLst>
                                          <p:attrName>r</p:attrName>
                                        </p:attrNameLst>
                                      </p:cBhvr>
                                    </p:animRot>
                                    <p:animRot by="-240000">
                                      <p:cBhvr>
                                        <p:cTn id="119" dur="200" fill="hold">
                                          <p:stCondLst>
                                            <p:cond delay="600"/>
                                          </p:stCondLst>
                                        </p:cTn>
                                        <p:tgtEl>
                                          <p:spTgt spid="34"/>
                                        </p:tgtEl>
                                        <p:attrNameLst>
                                          <p:attrName>r</p:attrName>
                                        </p:attrNameLst>
                                      </p:cBhvr>
                                    </p:animRot>
                                    <p:animRot by="120000">
                                      <p:cBhvr>
                                        <p:cTn id="120" dur="200" fill="hold">
                                          <p:stCondLst>
                                            <p:cond delay="800"/>
                                          </p:stCondLst>
                                        </p:cTn>
                                        <p:tgtEl>
                                          <p:spTgt spid="34"/>
                                        </p:tgtEl>
                                        <p:attrNameLst>
                                          <p:attrName>r</p:attrName>
                                        </p:attrNameLst>
                                      </p:cBhvr>
                                    </p:animRot>
                                  </p:childTnLst>
                                </p:cTn>
                              </p:par>
                              <p:par>
                                <p:cTn id="121" presetID="32" presetClass="emph" presetSubtype="0" repeatCount="3000" fill="hold" grpId="0" nodeType="withEffect">
                                  <p:stCondLst>
                                    <p:cond delay="2800"/>
                                  </p:stCondLst>
                                  <p:childTnLst>
                                    <p:animRot by="120000">
                                      <p:cBhvr>
                                        <p:cTn id="122" dur="100" fill="hold">
                                          <p:stCondLst>
                                            <p:cond delay="0"/>
                                          </p:stCondLst>
                                        </p:cTn>
                                        <p:tgtEl>
                                          <p:spTgt spid="40"/>
                                        </p:tgtEl>
                                        <p:attrNameLst>
                                          <p:attrName>r</p:attrName>
                                        </p:attrNameLst>
                                      </p:cBhvr>
                                    </p:animRot>
                                    <p:animRot by="-240000">
                                      <p:cBhvr>
                                        <p:cTn id="123" dur="200" fill="hold">
                                          <p:stCondLst>
                                            <p:cond delay="200"/>
                                          </p:stCondLst>
                                        </p:cTn>
                                        <p:tgtEl>
                                          <p:spTgt spid="40"/>
                                        </p:tgtEl>
                                        <p:attrNameLst>
                                          <p:attrName>r</p:attrName>
                                        </p:attrNameLst>
                                      </p:cBhvr>
                                    </p:animRot>
                                    <p:animRot by="240000">
                                      <p:cBhvr>
                                        <p:cTn id="124" dur="200" fill="hold">
                                          <p:stCondLst>
                                            <p:cond delay="400"/>
                                          </p:stCondLst>
                                        </p:cTn>
                                        <p:tgtEl>
                                          <p:spTgt spid="40"/>
                                        </p:tgtEl>
                                        <p:attrNameLst>
                                          <p:attrName>r</p:attrName>
                                        </p:attrNameLst>
                                      </p:cBhvr>
                                    </p:animRot>
                                    <p:animRot by="-240000">
                                      <p:cBhvr>
                                        <p:cTn id="125" dur="200" fill="hold">
                                          <p:stCondLst>
                                            <p:cond delay="600"/>
                                          </p:stCondLst>
                                        </p:cTn>
                                        <p:tgtEl>
                                          <p:spTgt spid="40"/>
                                        </p:tgtEl>
                                        <p:attrNameLst>
                                          <p:attrName>r</p:attrName>
                                        </p:attrNameLst>
                                      </p:cBhvr>
                                    </p:animRot>
                                    <p:animRot by="120000">
                                      <p:cBhvr>
                                        <p:cTn id="126" dur="200" fill="hold">
                                          <p:stCondLst>
                                            <p:cond delay="800"/>
                                          </p:stCondLst>
                                        </p:cTn>
                                        <p:tgtEl>
                                          <p:spTgt spid="40"/>
                                        </p:tgtEl>
                                        <p:attrNameLst>
                                          <p:attrName>r</p:attrName>
                                        </p:attrNameLst>
                                      </p:cBhvr>
                                    </p:animRot>
                                  </p:childTnLst>
                                </p:cTn>
                              </p:par>
                              <p:par>
                                <p:cTn id="127" presetID="32" presetClass="emph" presetSubtype="0" repeatCount="3000" fill="hold" grpId="0" nodeType="withEffect">
                                  <p:stCondLst>
                                    <p:cond delay="4900"/>
                                  </p:stCondLst>
                                  <p:childTnLst>
                                    <p:animRot by="120000">
                                      <p:cBhvr>
                                        <p:cTn id="128" dur="100" fill="hold">
                                          <p:stCondLst>
                                            <p:cond delay="0"/>
                                          </p:stCondLst>
                                        </p:cTn>
                                        <p:tgtEl>
                                          <p:spTgt spid="5"/>
                                        </p:tgtEl>
                                        <p:attrNameLst>
                                          <p:attrName>r</p:attrName>
                                        </p:attrNameLst>
                                      </p:cBhvr>
                                    </p:animRot>
                                    <p:animRot by="-240000">
                                      <p:cBhvr>
                                        <p:cTn id="129" dur="200" fill="hold">
                                          <p:stCondLst>
                                            <p:cond delay="200"/>
                                          </p:stCondLst>
                                        </p:cTn>
                                        <p:tgtEl>
                                          <p:spTgt spid="5"/>
                                        </p:tgtEl>
                                        <p:attrNameLst>
                                          <p:attrName>r</p:attrName>
                                        </p:attrNameLst>
                                      </p:cBhvr>
                                    </p:animRot>
                                    <p:animRot by="240000">
                                      <p:cBhvr>
                                        <p:cTn id="130" dur="200" fill="hold">
                                          <p:stCondLst>
                                            <p:cond delay="400"/>
                                          </p:stCondLst>
                                        </p:cTn>
                                        <p:tgtEl>
                                          <p:spTgt spid="5"/>
                                        </p:tgtEl>
                                        <p:attrNameLst>
                                          <p:attrName>r</p:attrName>
                                        </p:attrNameLst>
                                      </p:cBhvr>
                                    </p:animRot>
                                    <p:animRot by="-240000">
                                      <p:cBhvr>
                                        <p:cTn id="131" dur="200" fill="hold">
                                          <p:stCondLst>
                                            <p:cond delay="600"/>
                                          </p:stCondLst>
                                        </p:cTn>
                                        <p:tgtEl>
                                          <p:spTgt spid="5"/>
                                        </p:tgtEl>
                                        <p:attrNameLst>
                                          <p:attrName>r</p:attrName>
                                        </p:attrNameLst>
                                      </p:cBhvr>
                                    </p:animRot>
                                    <p:animRot by="120000">
                                      <p:cBhvr>
                                        <p:cTn id="132" dur="200" fill="hold">
                                          <p:stCondLst>
                                            <p:cond delay="800"/>
                                          </p:stCondLst>
                                        </p:cTn>
                                        <p:tgtEl>
                                          <p:spTgt spid="5"/>
                                        </p:tgtEl>
                                        <p:attrNameLst>
                                          <p:attrName>r</p:attrName>
                                        </p:attrNameLst>
                                      </p:cBhvr>
                                    </p:animRot>
                                  </p:childTnLst>
                                </p:cTn>
                              </p:par>
                              <p:par>
                                <p:cTn id="133" presetID="42" presetClass="path" presetSubtype="0" accel="50000" decel="50000" fill="hold" grpId="0" nodeType="withEffect">
                                  <p:stCondLst>
                                    <p:cond delay="800"/>
                                  </p:stCondLst>
                                  <p:childTnLst>
                                    <p:animMotion origin="layout" path="M 2.77778E-6 2.10916E-6 L -0.27934 0.37766 " pathEditMode="relative" rAng="0" ptsTypes="AA">
                                      <p:cBhvr>
                                        <p:cTn id="134" dur="2000" fill="hold"/>
                                        <p:tgtEl>
                                          <p:spTgt spid="17"/>
                                        </p:tgtEl>
                                        <p:attrNameLst>
                                          <p:attrName>ppt_x</p:attrName>
                                          <p:attrName>ppt_y</p:attrName>
                                        </p:attrNameLst>
                                      </p:cBhvr>
                                      <p:rCtr x="-13976" y="18871"/>
                                    </p:animMotion>
                                  </p:childTnLst>
                                </p:cTn>
                              </p:par>
                              <p:par>
                                <p:cTn id="135" presetID="42" presetClass="path" presetSubtype="0" accel="50000" decel="50000" fill="hold" grpId="0" nodeType="withEffect">
                                  <p:stCondLst>
                                    <p:cond delay="800"/>
                                  </p:stCondLst>
                                  <p:childTnLst>
                                    <p:animMotion origin="layout" path="M -1.94444E-6 4.11656E-6 L -0.40521 0.22109 " pathEditMode="relative" rAng="0" ptsTypes="AA">
                                      <p:cBhvr>
                                        <p:cTn id="136" dur="2000" fill="hold"/>
                                        <p:tgtEl>
                                          <p:spTgt spid="9"/>
                                        </p:tgtEl>
                                        <p:attrNameLst>
                                          <p:attrName>ppt_x</p:attrName>
                                          <p:attrName>ppt_y</p:attrName>
                                        </p:attrNameLst>
                                      </p:cBhvr>
                                      <p:rCtr x="-20260" y="11055"/>
                                    </p:animMotion>
                                  </p:childTnLst>
                                </p:cTn>
                              </p:par>
                              <p:par>
                                <p:cTn id="137" presetID="42" presetClass="path" presetSubtype="0" accel="50000" decel="50000" fill="hold" grpId="0" nodeType="withEffect">
                                  <p:stCondLst>
                                    <p:cond delay="800"/>
                                  </p:stCondLst>
                                  <p:childTnLst>
                                    <p:animMotion origin="layout" path="M -1.11111E-6 -2.85846E-6 L -0.54427 0.41698 " pathEditMode="relative" rAng="0" ptsTypes="AA">
                                      <p:cBhvr>
                                        <p:cTn id="138" dur="2000" fill="hold"/>
                                        <p:tgtEl>
                                          <p:spTgt spid="15"/>
                                        </p:tgtEl>
                                        <p:attrNameLst>
                                          <p:attrName>ppt_x</p:attrName>
                                          <p:attrName>ppt_y</p:attrName>
                                        </p:attrNameLst>
                                      </p:cBhvr>
                                      <p:rCtr x="-27222" y="20837"/>
                                    </p:animMotion>
                                  </p:childTnLst>
                                </p:cTn>
                              </p:par>
                              <p:par>
                                <p:cTn id="139" presetID="42" presetClass="path" presetSubtype="0" accel="50000" decel="50000" fill="hold" grpId="0" nodeType="withEffect">
                                  <p:stCondLst>
                                    <p:cond delay="800"/>
                                  </p:stCondLst>
                                  <p:childTnLst>
                                    <p:animMotion origin="layout" path="M 2.77778E-7 -0.00046 L -0.48715 -0.10116 " pathEditMode="relative" rAng="0" ptsTypes="AA">
                                      <p:cBhvr>
                                        <p:cTn id="140" dur="2000" fill="hold"/>
                                        <p:tgtEl>
                                          <p:spTgt spid="8"/>
                                        </p:tgtEl>
                                        <p:attrNameLst>
                                          <p:attrName>ppt_x</p:attrName>
                                          <p:attrName>ppt_y</p:attrName>
                                        </p:attrNameLst>
                                      </p:cBhvr>
                                      <p:rCtr x="-24358" y="-5046"/>
                                    </p:animMotion>
                                  </p:childTnLst>
                                </p:cTn>
                              </p:par>
                              <p:par>
                                <p:cTn id="141" presetID="42" presetClass="path" presetSubtype="0" accel="50000" decel="50000" fill="hold" grpId="0" nodeType="withEffect">
                                  <p:stCondLst>
                                    <p:cond delay="800"/>
                                  </p:stCondLst>
                                  <p:childTnLst>
                                    <p:animMotion origin="layout" path="M -3.33333E-6 -6.01295E-7 L -0.64774 0.16374 " pathEditMode="relative" rAng="0" ptsTypes="AA">
                                      <p:cBhvr>
                                        <p:cTn id="142" dur="2000" fill="hold"/>
                                        <p:tgtEl>
                                          <p:spTgt spid="14"/>
                                        </p:tgtEl>
                                        <p:attrNameLst>
                                          <p:attrName>ppt_x</p:attrName>
                                          <p:attrName>ppt_y</p:attrName>
                                        </p:attrNameLst>
                                      </p:cBhvr>
                                      <p:rCtr x="-32396" y="8187"/>
                                    </p:animMotion>
                                  </p:childTnLst>
                                </p:cTn>
                              </p:par>
                              <p:par>
                                <p:cTn id="143" presetID="42" presetClass="path" presetSubtype="0" accel="50000" decel="50000" fill="hold" grpId="0" nodeType="withEffect">
                                  <p:stCondLst>
                                    <p:cond delay="800"/>
                                  </p:stCondLst>
                                  <p:childTnLst>
                                    <p:animMotion origin="layout" path="M 2.5E-6 -4.10731E-6 L -0.56077 -0.35522 " pathEditMode="relative" rAng="0" ptsTypes="AA">
                                      <p:cBhvr>
                                        <p:cTn id="144" dur="2000" fill="hold"/>
                                        <p:tgtEl>
                                          <p:spTgt spid="12"/>
                                        </p:tgtEl>
                                        <p:attrNameLst>
                                          <p:attrName>ppt_x</p:attrName>
                                          <p:attrName>ppt_y</p:attrName>
                                        </p:attrNameLst>
                                      </p:cBhvr>
                                      <p:rCtr x="-28038" y="-17761"/>
                                    </p:animMotion>
                                  </p:childTnLst>
                                </p:cTn>
                              </p:par>
                              <p:par>
                                <p:cTn id="145" presetID="1" presetClass="entr" presetSubtype="0" fill="hold" grpId="1" nodeType="withEffect">
                                  <p:stCondLst>
                                    <p:cond delay="2400"/>
                                  </p:stCondLst>
                                  <p:childTnLst>
                                    <p:set>
                                      <p:cBhvr>
                                        <p:cTn id="146" dur="1" fill="hold">
                                          <p:stCondLst>
                                            <p:cond delay="0"/>
                                          </p:stCondLst>
                                        </p:cTn>
                                        <p:tgtEl>
                                          <p:spTgt spid="3"/>
                                        </p:tgtEl>
                                        <p:attrNameLst>
                                          <p:attrName>style.visibility</p:attrName>
                                        </p:attrNameLst>
                                      </p:cBhvr>
                                      <p:to>
                                        <p:strVal val="visible"/>
                                      </p:to>
                                    </p:set>
                                  </p:childTnLst>
                                </p:cTn>
                              </p:par>
                              <p:par>
                                <p:cTn id="147" presetID="1" presetClass="emph" presetSubtype="2" fill="hold" nodeType="withEffect">
                                  <p:stCondLst>
                                    <p:cond delay="3300"/>
                                  </p:stCondLst>
                                  <p:childTnLst>
                                    <p:animClr clrSpc="rgb" dir="cw">
                                      <p:cBhvr>
                                        <p:cTn id="148" dur="2000" fill="hold"/>
                                        <p:tgtEl>
                                          <p:spTgt spid="3"/>
                                        </p:tgtEl>
                                        <p:attrNameLst>
                                          <p:attrName>fillcolor</p:attrName>
                                        </p:attrNameLst>
                                      </p:cBhvr>
                                      <p:to>
                                        <a:srgbClr val="938953"/>
                                      </p:to>
                                    </p:animClr>
                                    <p:set>
                                      <p:cBhvr>
                                        <p:cTn id="149" dur="2000" fill="hold"/>
                                        <p:tgtEl>
                                          <p:spTgt spid="3"/>
                                        </p:tgtEl>
                                        <p:attrNameLst>
                                          <p:attrName>fill.type</p:attrName>
                                        </p:attrNameLst>
                                      </p:cBhvr>
                                      <p:to>
                                        <p:strVal val="solid"/>
                                      </p:to>
                                    </p:set>
                                    <p:set>
                                      <p:cBhvr>
                                        <p:cTn id="150" dur="2000" fill="hold"/>
                                        <p:tgtEl>
                                          <p:spTgt spid="3"/>
                                        </p:tgtEl>
                                        <p:attrNameLst>
                                          <p:attrName>fill.on</p:attrName>
                                        </p:attrNameLst>
                                      </p:cBhvr>
                                      <p:to>
                                        <p:strVal val="true"/>
                                      </p:to>
                                    </p:set>
                                  </p:childTnLst>
                                </p:cTn>
                              </p:par>
                              <p:par>
                                <p:cTn id="151" presetID="8" presetClass="emph" presetSubtype="0" fill="hold" grpId="0" nodeType="withEffect">
                                  <p:stCondLst>
                                    <p:cond delay="2500"/>
                                  </p:stCondLst>
                                  <p:childTnLst>
                                    <p:animRot by="21600000">
                                      <p:cBhvr>
                                        <p:cTn id="152" dur="3000" fill="hold"/>
                                        <p:tgtEl>
                                          <p:spTgt spid="3"/>
                                        </p:tgtEl>
                                        <p:attrNameLst>
                                          <p:attrName>r</p:attrName>
                                        </p:attrNameLst>
                                      </p:cBhvr>
                                    </p:animRot>
                                  </p:childTnLst>
                                </p:cTn>
                              </p:par>
                              <p:par>
                                <p:cTn id="153" presetID="1" presetClass="entr" presetSubtype="0" fill="hold" grpId="0" nodeType="withEffect">
                                  <p:stCondLst>
                                    <p:cond delay="3200"/>
                                  </p:stCondLst>
                                  <p:childTnLst>
                                    <p:set>
                                      <p:cBhvr>
                                        <p:cTn id="154" dur="1" fill="hold">
                                          <p:stCondLst>
                                            <p:cond delay="0"/>
                                          </p:stCondLst>
                                        </p:cTn>
                                        <p:tgtEl>
                                          <p:spTgt spid="38"/>
                                        </p:tgtEl>
                                        <p:attrNameLst>
                                          <p:attrName>style.visibility</p:attrName>
                                        </p:attrNameLst>
                                      </p:cBhvr>
                                      <p:to>
                                        <p:strVal val="visible"/>
                                      </p:to>
                                    </p:set>
                                  </p:childTnLst>
                                </p:cTn>
                              </p:par>
                              <p:par>
                                <p:cTn id="155" presetID="1" presetClass="entr" presetSubtype="0" fill="hold" grpId="0" nodeType="withEffect">
                                  <p:stCondLst>
                                    <p:cond delay="3300"/>
                                  </p:stCondLst>
                                  <p:childTnLst>
                                    <p:set>
                                      <p:cBhvr>
                                        <p:cTn id="156" dur="1" fill="hold">
                                          <p:stCondLst>
                                            <p:cond delay="0"/>
                                          </p:stCondLst>
                                        </p:cTn>
                                        <p:tgtEl>
                                          <p:spTgt spid="37"/>
                                        </p:tgtEl>
                                        <p:attrNameLst>
                                          <p:attrName>style.visibility</p:attrName>
                                        </p:attrNameLst>
                                      </p:cBhvr>
                                      <p:to>
                                        <p:strVal val="visible"/>
                                      </p:to>
                                    </p:set>
                                  </p:childTnLst>
                                </p:cTn>
                              </p:par>
                              <p:par>
                                <p:cTn id="157" presetID="1" presetClass="entr" presetSubtype="0" fill="hold" grpId="0" nodeType="withEffect">
                                  <p:stCondLst>
                                    <p:cond delay="3400"/>
                                  </p:stCondLst>
                                  <p:childTnLst>
                                    <p:set>
                                      <p:cBhvr>
                                        <p:cTn id="158" dur="1" fill="hold">
                                          <p:stCondLst>
                                            <p:cond delay="0"/>
                                          </p:stCondLst>
                                        </p:cTn>
                                        <p:tgtEl>
                                          <p:spTgt spid="2"/>
                                        </p:tgtEl>
                                        <p:attrNameLst>
                                          <p:attrName>style.visibility</p:attrName>
                                        </p:attrNameLst>
                                      </p:cBhvr>
                                      <p:to>
                                        <p:strVal val="visible"/>
                                      </p:to>
                                    </p:set>
                                  </p:childTnLst>
                                </p:cTn>
                              </p:par>
                              <p:par>
                                <p:cTn id="159" presetID="1" presetClass="entr" presetSubtype="0" fill="hold" grpId="0" nodeType="withEffect">
                                  <p:stCondLst>
                                    <p:cond delay="3500"/>
                                  </p:stCondLst>
                                  <p:childTnLst>
                                    <p:set>
                                      <p:cBhvr>
                                        <p:cTn id="160" dur="1" fill="hold">
                                          <p:stCondLst>
                                            <p:cond delay="0"/>
                                          </p:stCondLst>
                                        </p:cTn>
                                        <p:tgtEl>
                                          <p:spTgt spid="26"/>
                                        </p:tgtEl>
                                        <p:attrNameLst>
                                          <p:attrName>style.visibility</p:attrName>
                                        </p:attrNameLst>
                                      </p:cBhvr>
                                      <p:to>
                                        <p:strVal val="visible"/>
                                      </p:to>
                                    </p:set>
                                  </p:childTnLst>
                                </p:cTn>
                              </p:par>
                              <p:par>
                                <p:cTn id="161" presetID="1" presetClass="entr" presetSubtype="0" fill="hold" grpId="0" nodeType="withEffect">
                                  <p:stCondLst>
                                    <p:cond delay="3600"/>
                                  </p:stCondLst>
                                  <p:childTnLst>
                                    <p:set>
                                      <p:cBhvr>
                                        <p:cTn id="162" dur="1" fill="hold">
                                          <p:stCondLst>
                                            <p:cond delay="0"/>
                                          </p:stCondLst>
                                        </p:cTn>
                                        <p:tgtEl>
                                          <p:spTgt spid="29"/>
                                        </p:tgtEl>
                                        <p:attrNameLst>
                                          <p:attrName>style.visibility</p:attrName>
                                        </p:attrNameLst>
                                      </p:cBhvr>
                                      <p:to>
                                        <p:strVal val="visible"/>
                                      </p:to>
                                    </p:set>
                                  </p:childTnLst>
                                </p:cTn>
                              </p:par>
                              <p:par>
                                <p:cTn id="163" presetID="1" presetClass="entr" presetSubtype="0" fill="hold" grpId="0" nodeType="withEffect">
                                  <p:stCondLst>
                                    <p:cond delay="3700"/>
                                  </p:stCondLst>
                                  <p:childTnLst>
                                    <p:set>
                                      <p:cBhvr>
                                        <p:cTn id="164" dur="1" fill="hold">
                                          <p:stCondLst>
                                            <p:cond delay="0"/>
                                          </p:stCondLst>
                                        </p:cTn>
                                        <p:tgtEl>
                                          <p:spTgt spid="30"/>
                                        </p:tgtEl>
                                        <p:attrNameLst>
                                          <p:attrName>style.visibility</p:attrName>
                                        </p:attrNameLst>
                                      </p:cBhvr>
                                      <p:to>
                                        <p:strVal val="visible"/>
                                      </p:to>
                                    </p:set>
                                  </p:childTnLst>
                                </p:cTn>
                              </p:par>
                              <p:par>
                                <p:cTn id="165" presetID="1" presetClass="entr" presetSubtype="0" fill="hold" grpId="0" nodeType="withEffect">
                                  <p:stCondLst>
                                    <p:cond delay="3800"/>
                                  </p:stCondLst>
                                  <p:childTnLst>
                                    <p:set>
                                      <p:cBhvr>
                                        <p:cTn id="166" dur="1" fill="hold">
                                          <p:stCondLst>
                                            <p:cond delay="0"/>
                                          </p:stCondLst>
                                        </p:cTn>
                                        <p:tgtEl>
                                          <p:spTgt spid="31"/>
                                        </p:tgtEl>
                                        <p:attrNameLst>
                                          <p:attrName>style.visibility</p:attrName>
                                        </p:attrNameLst>
                                      </p:cBhvr>
                                      <p:to>
                                        <p:strVal val="visible"/>
                                      </p:to>
                                    </p:set>
                                  </p:childTnLst>
                                </p:cTn>
                              </p:par>
                              <p:par>
                                <p:cTn id="167" presetID="1" presetClass="entr" presetSubtype="0" fill="hold" grpId="0" nodeType="withEffect">
                                  <p:stCondLst>
                                    <p:cond delay="3900"/>
                                  </p:stCondLst>
                                  <p:childTnLst>
                                    <p:set>
                                      <p:cBhvr>
                                        <p:cTn id="168" dur="1" fill="hold">
                                          <p:stCondLst>
                                            <p:cond delay="0"/>
                                          </p:stCondLst>
                                        </p:cTn>
                                        <p:tgtEl>
                                          <p:spTgt spid="32"/>
                                        </p:tgtEl>
                                        <p:attrNameLst>
                                          <p:attrName>style.visibility</p:attrName>
                                        </p:attrNameLst>
                                      </p:cBhvr>
                                      <p:to>
                                        <p:strVal val="visible"/>
                                      </p:to>
                                    </p:set>
                                  </p:childTnLst>
                                </p:cTn>
                              </p:par>
                              <p:par>
                                <p:cTn id="169" presetID="1" presetClass="entr" presetSubtype="0" fill="hold" grpId="0" nodeType="withEffect">
                                  <p:stCondLst>
                                    <p:cond delay="4000"/>
                                  </p:stCondLst>
                                  <p:childTnLst>
                                    <p:set>
                                      <p:cBhvr>
                                        <p:cTn id="170" dur="1" fill="hold">
                                          <p:stCondLst>
                                            <p:cond delay="0"/>
                                          </p:stCondLst>
                                        </p:cTn>
                                        <p:tgtEl>
                                          <p:spTgt spid="35"/>
                                        </p:tgtEl>
                                        <p:attrNameLst>
                                          <p:attrName>style.visibility</p:attrName>
                                        </p:attrNameLst>
                                      </p:cBhvr>
                                      <p:to>
                                        <p:strVal val="visible"/>
                                      </p:to>
                                    </p:set>
                                  </p:childTnLst>
                                </p:cTn>
                              </p:par>
                              <p:par>
                                <p:cTn id="171" presetID="1" presetClass="entr" presetSubtype="0" fill="hold" grpId="0" nodeType="withEffect">
                                  <p:stCondLst>
                                    <p:cond delay="4100"/>
                                  </p:stCondLst>
                                  <p:childTnLst>
                                    <p:set>
                                      <p:cBhvr>
                                        <p:cTn id="172" dur="1" fill="hold">
                                          <p:stCondLst>
                                            <p:cond delay="0"/>
                                          </p:stCondLst>
                                        </p:cTn>
                                        <p:tgtEl>
                                          <p:spTgt spid="36"/>
                                        </p:tgtEl>
                                        <p:attrNameLst>
                                          <p:attrName>style.visibility</p:attrName>
                                        </p:attrNameLst>
                                      </p:cBhvr>
                                      <p:to>
                                        <p:strVal val="visible"/>
                                      </p:to>
                                    </p:set>
                                  </p:childTnLst>
                                </p:cTn>
                              </p:par>
                              <p:par>
                                <p:cTn id="173" presetID="1" presetClass="entr" presetSubtype="0" fill="hold" grpId="2" nodeType="withEffect">
                                  <p:stCondLst>
                                    <p:cond delay="4500"/>
                                  </p:stCondLst>
                                  <p:childTnLst>
                                    <p:set>
                                      <p:cBhvr>
                                        <p:cTn id="174" dur="1" fill="hold">
                                          <p:stCondLst>
                                            <p:cond delay="0"/>
                                          </p:stCondLst>
                                        </p:cTn>
                                        <p:tgtEl>
                                          <p:spTgt spid="38"/>
                                        </p:tgtEl>
                                        <p:attrNameLst>
                                          <p:attrName>style.visibility</p:attrName>
                                        </p:attrNameLst>
                                      </p:cBhvr>
                                      <p:to>
                                        <p:strVal val="visible"/>
                                      </p:to>
                                    </p:set>
                                  </p:childTnLst>
                                </p:cTn>
                              </p:par>
                              <p:par>
                                <p:cTn id="175" presetID="1" presetClass="entr" presetSubtype="0" fill="hold" grpId="2" nodeType="withEffect">
                                  <p:stCondLst>
                                    <p:cond delay="4600"/>
                                  </p:stCondLst>
                                  <p:childTnLst>
                                    <p:set>
                                      <p:cBhvr>
                                        <p:cTn id="176" dur="1" fill="hold">
                                          <p:stCondLst>
                                            <p:cond delay="0"/>
                                          </p:stCondLst>
                                        </p:cTn>
                                        <p:tgtEl>
                                          <p:spTgt spid="37"/>
                                        </p:tgtEl>
                                        <p:attrNameLst>
                                          <p:attrName>style.visibility</p:attrName>
                                        </p:attrNameLst>
                                      </p:cBhvr>
                                      <p:to>
                                        <p:strVal val="visible"/>
                                      </p:to>
                                    </p:set>
                                  </p:childTnLst>
                                </p:cTn>
                              </p:par>
                              <p:par>
                                <p:cTn id="177" presetID="1" presetClass="entr" presetSubtype="0" fill="hold" grpId="2" nodeType="withEffect">
                                  <p:stCondLst>
                                    <p:cond delay="4700"/>
                                  </p:stCondLst>
                                  <p:childTnLst>
                                    <p:set>
                                      <p:cBhvr>
                                        <p:cTn id="178" dur="1" fill="hold">
                                          <p:stCondLst>
                                            <p:cond delay="0"/>
                                          </p:stCondLst>
                                        </p:cTn>
                                        <p:tgtEl>
                                          <p:spTgt spid="2"/>
                                        </p:tgtEl>
                                        <p:attrNameLst>
                                          <p:attrName>style.visibility</p:attrName>
                                        </p:attrNameLst>
                                      </p:cBhvr>
                                      <p:to>
                                        <p:strVal val="visible"/>
                                      </p:to>
                                    </p:set>
                                  </p:childTnLst>
                                </p:cTn>
                              </p:par>
                              <p:par>
                                <p:cTn id="179" presetID="1" presetClass="entr" presetSubtype="0" fill="hold" grpId="2" nodeType="withEffect">
                                  <p:stCondLst>
                                    <p:cond delay="4800"/>
                                  </p:stCondLst>
                                  <p:childTnLst>
                                    <p:set>
                                      <p:cBhvr>
                                        <p:cTn id="180" dur="1" fill="hold">
                                          <p:stCondLst>
                                            <p:cond delay="0"/>
                                          </p:stCondLst>
                                        </p:cTn>
                                        <p:tgtEl>
                                          <p:spTgt spid="26"/>
                                        </p:tgtEl>
                                        <p:attrNameLst>
                                          <p:attrName>style.visibility</p:attrName>
                                        </p:attrNameLst>
                                      </p:cBhvr>
                                      <p:to>
                                        <p:strVal val="visible"/>
                                      </p:to>
                                    </p:set>
                                  </p:childTnLst>
                                </p:cTn>
                              </p:par>
                              <p:par>
                                <p:cTn id="181" presetID="1" presetClass="entr" presetSubtype="0" fill="hold" grpId="2" nodeType="withEffect">
                                  <p:stCondLst>
                                    <p:cond delay="4900"/>
                                  </p:stCondLst>
                                  <p:childTnLst>
                                    <p:set>
                                      <p:cBhvr>
                                        <p:cTn id="182" dur="1" fill="hold">
                                          <p:stCondLst>
                                            <p:cond delay="0"/>
                                          </p:stCondLst>
                                        </p:cTn>
                                        <p:tgtEl>
                                          <p:spTgt spid="29"/>
                                        </p:tgtEl>
                                        <p:attrNameLst>
                                          <p:attrName>style.visibility</p:attrName>
                                        </p:attrNameLst>
                                      </p:cBhvr>
                                      <p:to>
                                        <p:strVal val="visible"/>
                                      </p:to>
                                    </p:set>
                                  </p:childTnLst>
                                </p:cTn>
                              </p:par>
                              <p:par>
                                <p:cTn id="183" presetID="1" presetClass="entr" presetSubtype="0" fill="hold" grpId="2" nodeType="withEffect">
                                  <p:stCondLst>
                                    <p:cond delay="5000"/>
                                  </p:stCondLst>
                                  <p:childTnLst>
                                    <p:set>
                                      <p:cBhvr>
                                        <p:cTn id="184" dur="1" fill="hold">
                                          <p:stCondLst>
                                            <p:cond delay="0"/>
                                          </p:stCondLst>
                                        </p:cTn>
                                        <p:tgtEl>
                                          <p:spTgt spid="30"/>
                                        </p:tgtEl>
                                        <p:attrNameLst>
                                          <p:attrName>style.visibility</p:attrName>
                                        </p:attrNameLst>
                                      </p:cBhvr>
                                      <p:to>
                                        <p:strVal val="visible"/>
                                      </p:to>
                                    </p:set>
                                  </p:childTnLst>
                                </p:cTn>
                              </p:par>
                              <p:par>
                                <p:cTn id="185" presetID="1" presetClass="entr" presetSubtype="0" fill="hold" grpId="2" nodeType="withEffect">
                                  <p:stCondLst>
                                    <p:cond delay="5100"/>
                                  </p:stCondLst>
                                  <p:childTnLst>
                                    <p:set>
                                      <p:cBhvr>
                                        <p:cTn id="186" dur="1" fill="hold">
                                          <p:stCondLst>
                                            <p:cond delay="0"/>
                                          </p:stCondLst>
                                        </p:cTn>
                                        <p:tgtEl>
                                          <p:spTgt spid="31"/>
                                        </p:tgtEl>
                                        <p:attrNameLst>
                                          <p:attrName>style.visibility</p:attrName>
                                        </p:attrNameLst>
                                      </p:cBhvr>
                                      <p:to>
                                        <p:strVal val="visible"/>
                                      </p:to>
                                    </p:set>
                                  </p:childTnLst>
                                </p:cTn>
                              </p:par>
                              <p:par>
                                <p:cTn id="187" presetID="1" presetClass="entr" presetSubtype="0" fill="hold" grpId="2" nodeType="withEffect">
                                  <p:stCondLst>
                                    <p:cond delay="5200"/>
                                  </p:stCondLst>
                                  <p:childTnLst>
                                    <p:set>
                                      <p:cBhvr>
                                        <p:cTn id="188" dur="1" fill="hold">
                                          <p:stCondLst>
                                            <p:cond delay="0"/>
                                          </p:stCondLst>
                                        </p:cTn>
                                        <p:tgtEl>
                                          <p:spTgt spid="32"/>
                                        </p:tgtEl>
                                        <p:attrNameLst>
                                          <p:attrName>style.visibility</p:attrName>
                                        </p:attrNameLst>
                                      </p:cBhvr>
                                      <p:to>
                                        <p:strVal val="visible"/>
                                      </p:to>
                                    </p:set>
                                  </p:childTnLst>
                                </p:cTn>
                              </p:par>
                              <p:par>
                                <p:cTn id="189" presetID="1" presetClass="entr" presetSubtype="0" fill="hold" grpId="2" nodeType="withEffect">
                                  <p:stCondLst>
                                    <p:cond delay="5300"/>
                                  </p:stCondLst>
                                  <p:childTnLst>
                                    <p:set>
                                      <p:cBhvr>
                                        <p:cTn id="190" dur="1" fill="hold">
                                          <p:stCondLst>
                                            <p:cond delay="0"/>
                                          </p:stCondLst>
                                        </p:cTn>
                                        <p:tgtEl>
                                          <p:spTgt spid="35"/>
                                        </p:tgtEl>
                                        <p:attrNameLst>
                                          <p:attrName>style.visibility</p:attrName>
                                        </p:attrNameLst>
                                      </p:cBhvr>
                                      <p:to>
                                        <p:strVal val="visible"/>
                                      </p:to>
                                    </p:set>
                                  </p:childTnLst>
                                </p:cTn>
                              </p:par>
                              <p:par>
                                <p:cTn id="191" presetID="1" presetClass="entr" presetSubtype="0" fill="hold" grpId="2" nodeType="withEffect">
                                  <p:stCondLst>
                                    <p:cond delay="5400"/>
                                  </p:stCondLst>
                                  <p:childTnLst>
                                    <p:set>
                                      <p:cBhvr>
                                        <p:cTn id="192" dur="1" fill="hold">
                                          <p:stCondLst>
                                            <p:cond delay="0"/>
                                          </p:stCondLst>
                                        </p:cTn>
                                        <p:tgtEl>
                                          <p:spTgt spid="36"/>
                                        </p:tgtEl>
                                        <p:attrNameLst>
                                          <p:attrName>style.visibility</p:attrName>
                                        </p:attrNameLst>
                                      </p:cBhvr>
                                      <p:to>
                                        <p:strVal val="visible"/>
                                      </p:to>
                                    </p:set>
                                  </p:childTnLst>
                                </p:cTn>
                              </p:par>
                              <p:par>
                                <p:cTn id="193" presetID="1" presetClass="exit" presetSubtype="0" fill="hold" grpId="1" nodeType="withEffect">
                                  <p:stCondLst>
                                    <p:cond delay="3600"/>
                                  </p:stCondLst>
                                  <p:childTnLst>
                                    <p:set>
                                      <p:cBhvr>
                                        <p:cTn id="194" dur="1" fill="hold">
                                          <p:stCondLst>
                                            <p:cond delay="0"/>
                                          </p:stCondLst>
                                        </p:cTn>
                                        <p:tgtEl>
                                          <p:spTgt spid="38"/>
                                        </p:tgtEl>
                                        <p:attrNameLst>
                                          <p:attrName>style.visibility</p:attrName>
                                        </p:attrNameLst>
                                      </p:cBhvr>
                                      <p:to>
                                        <p:strVal val="hidden"/>
                                      </p:to>
                                    </p:set>
                                  </p:childTnLst>
                                </p:cTn>
                              </p:par>
                              <p:par>
                                <p:cTn id="195" presetID="1" presetClass="exit" presetSubtype="0" fill="hold" grpId="1" nodeType="withEffect">
                                  <p:stCondLst>
                                    <p:cond delay="3700"/>
                                  </p:stCondLst>
                                  <p:childTnLst>
                                    <p:set>
                                      <p:cBhvr>
                                        <p:cTn id="196" dur="1" fill="hold">
                                          <p:stCondLst>
                                            <p:cond delay="0"/>
                                          </p:stCondLst>
                                        </p:cTn>
                                        <p:tgtEl>
                                          <p:spTgt spid="37"/>
                                        </p:tgtEl>
                                        <p:attrNameLst>
                                          <p:attrName>style.visibility</p:attrName>
                                        </p:attrNameLst>
                                      </p:cBhvr>
                                      <p:to>
                                        <p:strVal val="hidden"/>
                                      </p:to>
                                    </p:set>
                                  </p:childTnLst>
                                </p:cTn>
                              </p:par>
                              <p:par>
                                <p:cTn id="197" presetID="1" presetClass="exit" presetSubtype="0" fill="hold" grpId="1" nodeType="withEffect">
                                  <p:stCondLst>
                                    <p:cond delay="3800"/>
                                  </p:stCondLst>
                                  <p:childTnLst>
                                    <p:set>
                                      <p:cBhvr>
                                        <p:cTn id="198" dur="1" fill="hold">
                                          <p:stCondLst>
                                            <p:cond delay="0"/>
                                          </p:stCondLst>
                                        </p:cTn>
                                        <p:tgtEl>
                                          <p:spTgt spid="2"/>
                                        </p:tgtEl>
                                        <p:attrNameLst>
                                          <p:attrName>style.visibility</p:attrName>
                                        </p:attrNameLst>
                                      </p:cBhvr>
                                      <p:to>
                                        <p:strVal val="hidden"/>
                                      </p:to>
                                    </p:set>
                                  </p:childTnLst>
                                </p:cTn>
                              </p:par>
                              <p:par>
                                <p:cTn id="199" presetID="1" presetClass="exit" presetSubtype="0" fill="hold" grpId="1" nodeType="withEffect">
                                  <p:stCondLst>
                                    <p:cond delay="3900"/>
                                  </p:stCondLst>
                                  <p:childTnLst>
                                    <p:set>
                                      <p:cBhvr>
                                        <p:cTn id="200" dur="1" fill="hold">
                                          <p:stCondLst>
                                            <p:cond delay="0"/>
                                          </p:stCondLst>
                                        </p:cTn>
                                        <p:tgtEl>
                                          <p:spTgt spid="26"/>
                                        </p:tgtEl>
                                        <p:attrNameLst>
                                          <p:attrName>style.visibility</p:attrName>
                                        </p:attrNameLst>
                                      </p:cBhvr>
                                      <p:to>
                                        <p:strVal val="hidden"/>
                                      </p:to>
                                    </p:set>
                                  </p:childTnLst>
                                </p:cTn>
                              </p:par>
                              <p:par>
                                <p:cTn id="201" presetID="1" presetClass="exit" presetSubtype="0" fill="hold" grpId="1" nodeType="withEffect">
                                  <p:stCondLst>
                                    <p:cond delay="4000"/>
                                  </p:stCondLst>
                                  <p:childTnLst>
                                    <p:set>
                                      <p:cBhvr>
                                        <p:cTn id="202" dur="1" fill="hold">
                                          <p:stCondLst>
                                            <p:cond delay="0"/>
                                          </p:stCondLst>
                                        </p:cTn>
                                        <p:tgtEl>
                                          <p:spTgt spid="29"/>
                                        </p:tgtEl>
                                        <p:attrNameLst>
                                          <p:attrName>style.visibility</p:attrName>
                                        </p:attrNameLst>
                                      </p:cBhvr>
                                      <p:to>
                                        <p:strVal val="hidden"/>
                                      </p:to>
                                    </p:set>
                                  </p:childTnLst>
                                </p:cTn>
                              </p:par>
                              <p:par>
                                <p:cTn id="203" presetID="1" presetClass="exit" presetSubtype="0" fill="hold" grpId="1" nodeType="withEffect">
                                  <p:stCondLst>
                                    <p:cond delay="4100"/>
                                  </p:stCondLst>
                                  <p:childTnLst>
                                    <p:set>
                                      <p:cBhvr>
                                        <p:cTn id="204" dur="1" fill="hold">
                                          <p:stCondLst>
                                            <p:cond delay="0"/>
                                          </p:stCondLst>
                                        </p:cTn>
                                        <p:tgtEl>
                                          <p:spTgt spid="30"/>
                                        </p:tgtEl>
                                        <p:attrNameLst>
                                          <p:attrName>style.visibility</p:attrName>
                                        </p:attrNameLst>
                                      </p:cBhvr>
                                      <p:to>
                                        <p:strVal val="hidden"/>
                                      </p:to>
                                    </p:set>
                                  </p:childTnLst>
                                </p:cTn>
                              </p:par>
                              <p:par>
                                <p:cTn id="205" presetID="1" presetClass="exit" presetSubtype="0" fill="hold" grpId="1" nodeType="withEffect">
                                  <p:stCondLst>
                                    <p:cond delay="4200"/>
                                  </p:stCondLst>
                                  <p:childTnLst>
                                    <p:set>
                                      <p:cBhvr>
                                        <p:cTn id="206" dur="1" fill="hold">
                                          <p:stCondLst>
                                            <p:cond delay="0"/>
                                          </p:stCondLst>
                                        </p:cTn>
                                        <p:tgtEl>
                                          <p:spTgt spid="31"/>
                                        </p:tgtEl>
                                        <p:attrNameLst>
                                          <p:attrName>style.visibility</p:attrName>
                                        </p:attrNameLst>
                                      </p:cBhvr>
                                      <p:to>
                                        <p:strVal val="hidden"/>
                                      </p:to>
                                    </p:set>
                                  </p:childTnLst>
                                </p:cTn>
                              </p:par>
                              <p:par>
                                <p:cTn id="207" presetID="1" presetClass="exit" presetSubtype="0" fill="hold" grpId="1" nodeType="withEffect">
                                  <p:stCondLst>
                                    <p:cond delay="4300"/>
                                  </p:stCondLst>
                                  <p:childTnLst>
                                    <p:set>
                                      <p:cBhvr>
                                        <p:cTn id="208" dur="1" fill="hold">
                                          <p:stCondLst>
                                            <p:cond delay="0"/>
                                          </p:stCondLst>
                                        </p:cTn>
                                        <p:tgtEl>
                                          <p:spTgt spid="32"/>
                                        </p:tgtEl>
                                        <p:attrNameLst>
                                          <p:attrName>style.visibility</p:attrName>
                                        </p:attrNameLst>
                                      </p:cBhvr>
                                      <p:to>
                                        <p:strVal val="hidden"/>
                                      </p:to>
                                    </p:set>
                                  </p:childTnLst>
                                </p:cTn>
                              </p:par>
                              <p:par>
                                <p:cTn id="209" presetID="1" presetClass="exit" presetSubtype="0" fill="hold" grpId="1" nodeType="withEffect">
                                  <p:stCondLst>
                                    <p:cond delay="4400"/>
                                  </p:stCondLst>
                                  <p:childTnLst>
                                    <p:set>
                                      <p:cBhvr>
                                        <p:cTn id="210" dur="1" fill="hold">
                                          <p:stCondLst>
                                            <p:cond delay="0"/>
                                          </p:stCondLst>
                                        </p:cTn>
                                        <p:tgtEl>
                                          <p:spTgt spid="35"/>
                                        </p:tgtEl>
                                        <p:attrNameLst>
                                          <p:attrName>style.visibility</p:attrName>
                                        </p:attrNameLst>
                                      </p:cBhvr>
                                      <p:to>
                                        <p:strVal val="hidden"/>
                                      </p:to>
                                    </p:set>
                                  </p:childTnLst>
                                </p:cTn>
                              </p:par>
                              <p:par>
                                <p:cTn id="211" presetID="1" presetClass="exit" presetSubtype="0" fill="hold" grpId="1" nodeType="withEffect">
                                  <p:stCondLst>
                                    <p:cond delay="4500"/>
                                  </p:stCondLst>
                                  <p:childTnLst>
                                    <p:set>
                                      <p:cBhvr>
                                        <p:cTn id="212" dur="1" fill="hold">
                                          <p:stCondLst>
                                            <p:cond delay="0"/>
                                          </p:stCondLst>
                                        </p:cTn>
                                        <p:tgtEl>
                                          <p:spTgt spid="36"/>
                                        </p:tgtEl>
                                        <p:attrNameLst>
                                          <p:attrName>style.visibility</p:attrName>
                                        </p:attrNameLst>
                                      </p:cBhvr>
                                      <p:to>
                                        <p:strVal val="hidden"/>
                                      </p:to>
                                    </p:set>
                                  </p:childTnLst>
                                </p:cTn>
                              </p:par>
                              <p:par>
                                <p:cTn id="213" presetID="1" presetClass="exit" presetSubtype="0" fill="hold" grpId="2" nodeType="withEffect">
                                  <p:stCondLst>
                                    <p:cond delay="4500"/>
                                  </p:stCondLst>
                                  <p:childTnLst>
                                    <p:set>
                                      <p:cBhvr>
                                        <p:cTn id="214" dur="1" fill="hold">
                                          <p:stCondLst>
                                            <p:cond delay="0"/>
                                          </p:stCondLst>
                                        </p:cTn>
                                        <p:tgtEl>
                                          <p:spTgt spid="13"/>
                                        </p:tgtEl>
                                        <p:attrNameLst>
                                          <p:attrName>style.visibility</p:attrName>
                                        </p:attrNameLst>
                                      </p:cBhvr>
                                      <p:to>
                                        <p:strVal val="hidden"/>
                                      </p:to>
                                    </p:set>
                                  </p:childTnLst>
                                </p:cTn>
                              </p:par>
                              <p:par>
                                <p:cTn id="215" presetID="10" presetClass="exit" presetSubtype="0" fill="hold" grpId="2" nodeType="withEffect">
                                  <p:stCondLst>
                                    <p:cond delay="4500"/>
                                  </p:stCondLst>
                                  <p:childTnLst>
                                    <p:animEffect transition="out" filter="fade">
                                      <p:cBhvr>
                                        <p:cTn id="216" dur="500"/>
                                        <p:tgtEl>
                                          <p:spTgt spid="7"/>
                                        </p:tgtEl>
                                      </p:cBhvr>
                                    </p:animEffect>
                                    <p:set>
                                      <p:cBhvr>
                                        <p:cTn id="217" dur="1" fill="hold">
                                          <p:stCondLst>
                                            <p:cond delay="499"/>
                                          </p:stCondLst>
                                        </p:cTn>
                                        <p:tgtEl>
                                          <p:spTgt spid="7"/>
                                        </p:tgtEl>
                                        <p:attrNameLst>
                                          <p:attrName>style.visibility</p:attrName>
                                        </p:attrNameLst>
                                      </p:cBhvr>
                                      <p:to>
                                        <p:strVal val="hidden"/>
                                      </p:to>
                                    </p:set>
                                  </p:childTnLst>
                                </p:cTn>
                              </p:par>
                              <p:par>
                                <p:cTn id="218" presetID="10" presetClass="exit" presetSubtype="0" fill="hold" grpId="2" nodeType="withEffect">
                                  <p:stCondLst>
                                    <p:cond delay="4500"/>
                                  </p:stCondLst>
                                  <p:childTnLst>
                                    <p:animEffect transition="out" filter="fade">
                                      <p:cBhvr>
                                        <p:cTn id="219" dur="500"/>
                                        <p:tgtEl>
                                          <p:spTgt spid="17"/>
                                        </p:tgtEl>
                                      </p:cBhvr>
                                    </p:animEffect>
                                    <p:set>
                                      <p:cBhvr>
                                        <p:cTn id="220" dur="1" fill="hold">
                                          <p:stCondLst>
                                            <p:cond delay="499"/>
                                          </p:stCondLst>
                                        </p:cTn>
                                        <p:tgtEl>
                                          <p:spTgt spid="17"/>
                                        </p:tgtEl>
                                        <p:attrNameLst>
                                          <p:attrName>style.visibility</p:attrName>
                                        </p:attrNameLst>
                                      </p:cBhvr>
                                      <p:to>
                                        <p:strVal val="hidden"/>
                                      </p:to>
                                    </p:set>
                                  </p:childTnLst>
                                </p:cTn>
                              </p:par>
                              <p:par>
                                <p:cTn id="221" presetID="10" presetClass="exit" presetSubtype="0" fill="hold" grpId="2" nodeType="withEffect">
                                  <p:stCondLst>
                                    <p:cond delay="4500"/>
                                  </p:stCondLst>
                                  <p:childTnLst>
                                    <p:animEffect transition="out" filter="fade">
                                      <p:cBhvr>
                                        <p:cTn id="222" dur="500"/>
                                        <p:tgtEl>
                                          <p:spTgt spid="16"/>
                                        </p:tgtEl>
                                      </p:cBhvr>
                                    </p:animEffect>
                                    <p:set>
                                      <p:cBhvr>
                                        <p:cTn id="223" dur="1" fill="hold">
                                          <p:stCondLst>
                                            <p:cond delay="499"/>
                                          </p:stCondLst>
                                        </p:cTn>
                                        <p:tgtEl>
                                          <p:spTgt spid="16"/>
                                        </p:tgtEl>
                                        <p:attrNameLst>
                                          <p:attrName>style.visibility</p:attrName>
                                        </p:attrNameLst>
                                      </p:cBhvr>
                                      <p:to>
                                        <p:strVal val="hidden"/>
                                      </p:to>
                                    </p:set>
                                  </p:childTnLst>
                                </p:cTn>
                              </p:par>
                              <p:par>
                                <p:cTn id="224" presetID="10" presetClass="exit" presetSubtype="0" fill="hold" grpId="2" nodeType="withEffect">
                                  <p:stCondLst>
                                    <p:cond delay="4500"/>
                                  </p:stCondLst>
                                  <p:childTnLst>
                                    <p:animEffect transition="out" filter="fade">
                                      <p:cBhvr>
                                        <p:cTn id="225" dur="500"/>
                                        <p:tgtEl>
                                          <p:spTgt spid="9"/>
                                        </p:tgtEl>
                                      </p:cBhvr>
                                    </p:animEffect>
                                    <p:set>
                                      <p:cBhvr>
                                        <p:cTn id="226" dur="1" fill="hold">
                                          <p:stCondLst>
                                            <p:cond delay="499"/>
                                          </p:stCondLst>
                                        </p:cTn>
                                        <p:tgtEl>
                                          <p:spTgt spid="9"/>
                                        </p:tgtEl>
                                        <p:attrNameLst>
                                          <p:attrName>style.visibility</p:attrName>
                                        </p:attrNameLst>
                                      </p:cBhvr>
                                      <p:to>
                                        <p:strVal val="hidden"/>
                                      </p:to>
                                    </p:set>
                                  </p:childTnLst>
                                </p:cTn>
                              </p:par>
                              <p:par>
                                <p:cTn id="227" presetID="10" presetClass="exit" presetSubtype="0" fill="hold" grpId="2" nodeType="withEffect">
                                  <p:stCondLst>
                                    <p:cond delay="4500"/>
                                  </p:stCondLst>
                                  <p:childTnLst>
                                    <p:animEffect transition="out" filter="fade">
                                      <p:cBhvr>
                                        <p:cTn id="228" dur="500"/>
                                        <p:tgtEl>
                                          <p:spTgt spid="15"/>
                                        </p:tgtEl>
                                      </p:cBhvr>
                                    </p:animEffect>
                                    <p:set>
                                      <p:cBhvr>
                                        <p:cTn id="229" dur="1" fill="hold">
                                          <p:stCondLst>
                                            <p:cond delay="499"/>
                                          </p:stCondLst>
                                        </p:cTn>
                                        <p:tgtEl>
                                          <p:spTgt spid="15"/>
                                        </p:tgtEl>
                                        <p:attrNameLst>
                                          <p:attrName>style.visibility</p:attrName>
                                        </p:attrNameLst>
                                      </p:cBhvr>
                                      <p:to>
                                        <p:strVal val="hidden"/>
                                      </p:to>
                                    </p:set>
                                  </p:childTnLst>
                                </p:cTn>
                              </p:par>
                              <p:par>
                                <p:cTn id="230" presetID="10" presetClass="exit" presetSubtype="0" fill="hold" grpId="2" nodeType="withEffect">
                                  <p:stCondLst>
                                    <p:cond delay="4500"/>
                                  </p:stCondLst>
                                  <p:childTnLst>
                                    <p:animEffect transition="out" filter="fade">
                                      <p:cBhvr>
                                        <p:cTn id="231" dur="500"/>
                                        <p:tgtEl>
                                          <p:spTgt spid="14"/>
                                        </p:tgtEl>
                                      </p:cBhvr>
                                    </p:animEffect>
                                    <p:set>
                                      <p:cBhvr>
                                        <p:cTn id="232" dur="1" fill="hold">
                                          <p:stCondLst>
                                            <p:cond delay="499"/>
                                          </p:stCondLst>
                                        </p:cTn>
                                        <p:tgtEl>
                                          <p:spTgt spid="14"/>
                                        </p:tgtEl>
                                        <p:attrNameLst>
                                          <p:attrName>style.visibility</p:attrName>
                                        </p:attrNameLst>
                                      </p:cBhvr>
                                      <p:to>
                                        <p:strVal val="hidden"/>
                                      </p:to>
                                    </p:set>
                                  </p:childTnLst>
                                </p:cTn>
                              </p:par>
                              <p:par>
                                <p:cTn id="233" presetID="10" presetClass="exit" presetSubtype="0" fill="hold" grpId="2" nodeType="withEffect">
                                  <p:stCondLst>
                                    <p:cond delay="4500"/>
                                  </p:stCondLst>
                                  <p:childTnLst>
                                    <p:animEffect transition="out" filter="fade">
                                      <p:cBhvr>
                                        <p:cTn id="234" dur="500"/>
                                        <p:tgtEl>
                                          <p:spTgt spid="8"/>
                                        </p:tgtEl>
                                      </p:cBhvr>
                                    </p:animEffect>
                                    <p:set>
                                      <p:cBhvr>
                                        <p:cTn id="235" dur="1" fill="hold">
                                          <p:stCondLst>
                                            <p:cond delay="499"/>
                                          </p:stCondLst>
                                        </p:cTn>
                                        <p:tgtEl>
                                          <p:spTgt spid="8"/>
                                        </p:tgtEl>
                                        <p:attrNameLst>
                                          <p:attrName>style.visibility</p:attrName>
                                        </p:attrNameLst>
                                      </p:cBhvr>
                                      <p:to>
                                        <p:strVal val="hidden"/>
                                      </p:to>
                                    </p:set>
                                  </p:childTnLst>
                                </p:cTn>
                              </p:par>
                              <p:par>
                                <p:cTn id="236" presetID="10" presetClass="exit" presetSubtype="0" fill="hold" grpId="2" nodeType="withEffect">
                                  <p:stCondLst>
                                    <p:cond delay="4500"/>
                                  </p:stCondLst>
                                  <p:childTnLst>
                                    <p:animEffect transition="out" filter="fade">
                                      <p:cBhvr>
                                        <p:cTn id="237" dur="500"/>
                                        <p:tgtEl>
                                          <p:spTgt spid="12"/>
                                        </p:tgtEl>
                                      </p:cBhvr>
                                    </p:animEffect>
                                    <p:set>
                                      <p:cBhvr>
                                        <p:cTn id="238" dur="1" fill="hold">
                                          <p:stCondLst>
                                            <p:cond delay="499"/>
                                          </p:stCondLst>
                                        </p:cTn>
                                        <p:tgtEl>
                                          <p:spTgt spid="12"/>
                                        </p:tgtEl>
                                        <p:attrNameLst>
                                          <p:attrName>style.visibility</p:attrName>
                                        </p:attrNameLst>
                                      </p:cBhvr>
                                      <p:to>
                                        <p:strVal val="hidden"/>
                                      </p:to>
                                    </p:set>
                                  </p:childTnLst>
                                </p:cTn>
                              </p:par>
                              <p:par>
                                <p:cTn id="239" presetID="10" presetClass="exit" presetSubtype="0" fill="hold" grpId="2" nodeType="withEffect">
                                  <p:stCondLst>
                                    <p:cond delay="4500"/>
                                  </p:stCondLst>
                                  <p:childTnLst>
                                    <p:animEffect transition="out" filter="fade">
                                      <p:cBhvr>
                                        <p:cTn id="240" dur="500"/>
                                        <p:tgtEl>
                                          <p:spTgt spid="11"/>
                                        </p:tgtEl>
                                      </p:cBhvr>
                                    </p:animEffect>
                                    <p:set>
                                      <p:cBhvr>
                                        <p:cTn id="241" dur="1" fill="hold">
                                          <p:stCondLst>
                                            <p:cond delay="499"/>
                                          </p:stCondLst>
                                        </p:cTn>
                                        <p:tgtEl>
                                          <p:spTgt spid="11"/>
                                        </p:tgtEl>
                                        <p:attrNameLst>
                                          <p:attrName>style.visibility</p:attrName>
                                        </p:attrNameLst>
                                      </p:cBhvr>
                                      <p:to>
                                        <p:strVal val="hidden"/>
                                      </p:to>
                                    </p:set>
                                  </p:childTnLst>
                                </p:cTn>
                              </p:par>
                              <p:par>
                                <p:cTn id="242" presetID="10" presetClass="exit" presetSubtype="0" fill="hold" grpId="2" nodeType="withEffect">
                                  <p:stCondLst>
                                    <p:cond delay="4500"/>
                                  </p:stCondLst>
                                  <p:childTnLst>
                                    <p:animEffect transition="out" filter="fade">
                                      <p:cBhvr>
                                        <p:cTn id="243" dur="500"/>
                                        <p:tgtEl>
                                          <p:spTgt spid="10"/>
                                        </p:tgtEl>
                                      </p:cBhvr>
                                    </p:animEffect>
                                    <p:set>
                                      <p:cBhvr>
                                        <p:cTn id="244" dur="1" fill="hold">
                                          <p:stCondLst>
                                            <p:cond delay="499"/>
                                          </p:stCondLst>
                                        </p:cTn>
                                        <p:tgtEl>
                                          <p:spTgt spid="10"/>
                                        </p:tgtEl>
                                        <p:attrNameLst>
                                          <p:attrName>style.visibility</p:attrName>
                                        </p:attrNameLst>
                                      </p:cBhvr>
                                      <p:to>
                                        <p:strVal val="hidden"/>
                                      </p:to>
                                    </p:set>
                                  </p:childTnLst>
                                </p:cTn>
                              </p:par>
                              <p:par>
                                <p:cTn id="245" presetID="10" presetClass="exit" presetSubtype="0" fill="hold" grpId="3" nodeType="withEffect">
                                  <p:stCondLst>
                                    <p:cond delay="4500"/>
                                  </p:stCondLst>
                                  <p:childTnLst>
                                    <p:animEffect transition="out" filter="fade">
                                      <p:cBhvr>
                                        <p:cTn id="246" dur="500"/>
                                        <p:tgtEl>
                                          <p:spTgt spid="13"/>
                                        </p:tgtEl>
                                      </p:cBhvr>
                                    </p:animEffect>
                                    <p:set>
                                      <p:cBhvr>
                                        <p:cTn id="247" dur="1" fill="hold">
                                          <p:stCondLst>
                                            <p:cond delay="499"/>
                                          </p:stCondLst>
                                        </p:cTn>
                                        <p:tgtEl>
                                          <p:spTgt spid="13"/>
                                        </p:tgtEl>
                                        <p:attrNameLst>
                                          <p:attrName>style.visibility</p:attrName>
                                        </p:attrNameLst>
                                      </p:cBhvr>
                                      <p:to>
                                        <p:strVal val="hidden"/>
                                      </p:to>
                                    </p:set>
                                  </p:childTnLst>
                                </p:cTn>
                              </p:par>
                              <p:par>
                                <p:cTn id="248" presetID="10" presetClass="entr" presetSubtype="0" fill="hold" grpId="0" nodeType="withEffect">
                                  <p:stCondLst>
                                    <p:cond delay="5600"/>
                                  </p:stCondLst>
                                  <p:childTnLst>
                                    <p:set>
                                      <p:cBhvr>
                                        <p:cTn id="249" dur="1" fill="hold">
                                          <p:stCondLst>
                                            <p:cond delay="0"/>
                                          </p:stCondLst>
                                        </p:cTn>
                                        <p:tgtEl>
                                          <p:spTgt spid="71"/>
                                        </p:tgtEl>
                                        <p:attrNameLst>
                                          <p:attrName>style.visibility</p:attrName>
                                        </p:attrNameLst>
                                      </p:cBhvr>
                                      <p:to>
                                        <p:strVal val="visible"/>
                                      </p:to>
                                    </p:set>
                                    <p:animEffect transition="in" filter="fade">
                                      <p:cBhvr>
                                        <p:cTn id="250" dur="500"/>
                                        <p:tgtEl>
                                          <p:spTgt spid="71"/>
                                        </p:tgtEl>
                                      </p:cBhvr>
                                    </p:animEffect>
                                  </p:childTnLst>
                                </p:cTn>
                              </p:par>
                              <p:par>
                                <p:cTn id="251" presetID="10" presetClass="entr" presetSubtype="0" fill="hold" grpId="0" nodeType="withEffect">
                                  <p:stCondLst>
                                    <p:cond delay="5700"/>
                                  </p:stCondLst>
                                  <p:childTnLst>
                                    <p:set>
                                      <p:cBhvr>
                                        <p:cTn id="252" dur="1" fill="hold">
                                          <p:stCondLst>
                                            <p:cond delay="0"/>
                                          </p:stCondLst>
                                        </p:cTn>
                                        <p:tgtEl>
                                          <p:spTgt spid="69"/>
                                        </p:tgtEl>
                                        <p:attrNameLst>
                                          <p:attrName>style.visibility</p:attrName>
                                        </p:attrNameLst>
                                      </p:cBhvr>
                                      <p:to>
                                        <p:strVal val="visible"/>
                                      </p:to>
                                    </p:set>
                                    <p:animEffect transition="in" filter="fade">
                                      <p:cBhvr>
                                        <p:cTn id="253" dur="500"/>
                                        <p:tgtEl>
                                          <p:spTgt spid="69"/>
                                        </p:tgtEl>
                                      </p:cBhvr>
                                    </p:animEffect>
                                  </p:childTnLst>
                                </p:cTn>
                              </p:par>
                              <p:par>
                                <p:cTn id="254" presetID="10" presetClass="entr" presetSubtype="0" fill="hold" grpId="0" nodeType="withEffect">
                                  <p:stCondLst>
                                    <p:cond delay="5800"/>
                                  </p:stCondLst>
                                  <p:childTnLst>
                                    <p:set>
                                      <p:cBhvr>
                                        <p:cTn id="255" dur="1" fill="hold">
                                          <p:stCondLst>
                                            <p:cond delay="0"/>
                                          </p:stCondLst>
                                        </p:cTn>
                                        <p:tgtEl>
                                          <p:spTgt spid="66"/>
                                        </p:tgtEl>
                                        <p:attrNameLst>
                                          <p:attrName>style.visibility</p:attrName>
                                        </p:attrNameLst>
                                      </p:cBhvr>
                                      <p:to>
                                        <p:strVal val="visible"/>
                                      </p:to>
                                    </p:set>
                                    <p:animEffect transition="in" filter="fade">
                                      <p:cBhvr>
                                        <p:cTn id="256" dur="500"/>
                                        <p:tgtEl>
                                          <p:spTgt spid="66"/>
                                        </p:tgtEl>
                                      </p:cBhvr>
                                    </p:animEffect>
                                  </p:childTnLst>
                                </p:cTn>
                              </p:par>
                              <p:par>
                                <p:cTn id="257" presetID="10" presetClass="entr" presetSubtype="0" fill="hold" grpId="0" nodeType="withEffect">
                                  <p:stCondLst>
                                    <p:cond delay="5900"/>
                                  </p:stCondLst>
                                  <p:childTnLst>
                                    <p:set>
                                      <p:cBhvr>
                                        <p:cTn id="258" dur="1" fill="hold">
                                          <p:stCondLst>
                                            <p:cond delay="0"/>
                                          </p:stCondLst>
                                        </p:cTn>
                                        <p:tgtEl>
                                          <p:spTgt spid="23"/>
                                        </p:tgtEl>
                                        <p:attrNameLst>
                                          <p:attrName>style.visibility</p:attrName>
                                        </p:attrNameLst>
                                      </p:cBhvr>
                                      <p:to>
                                        <p:strVal val="visible"/>
                                      </p:to>
                                    </p:set>
                                    <p:animEffect transition="in" filter="fade">
                                      <p:cBhvr>
                                        <p:cTn id="259" dur="500"/>
                                        <p:tgtEl>
                                          <p:spTgt spid="23"/>
                                        </p:tgtEl>
                                      </p:cBhvr>
                                    </p:animEffect>
                                  </p:childTnLst>
                                </p:cTn>
                              </p:par>
                              <p:par>
                                <p:cTn id="260" presetID="10" presetClass="entr" presetSubtype="0" fill="hold" grpId="0" nodeType="withEffect">
                                  <p:stCondLst>
                                    <p:cond delay="6000"/>
                                  </p:stCondLst>
                                  <p:childTnLst>
                                    <p:set>
                                      <p:cBhvr>
                                        <p:cTn id="261" dur="1" fill="hold">
                                          <p:stCondLst>
                                            <p:cond delay="0"/>
                                          </p:stCondLst>
                                        </p:cTn>
                                        <p:tgtEl>
                                          <p:spTgt spid="67"/>
                                        </p:tgtEl>
                                        <p:attrNameLst>
                                          <p:attrName>style.visibility</p:attrName>
                                        </p:attrNameLst>
                                      </p:cBhvr>
                                      <p:to>
                                        <p:strVal val="visible"/>
                                      </p:to>
                                    </p:set>
                                    <p:animEffect transition="in" filter="fade">
                                      <p:cBhvr>
                                        <p:cTn id="262" dur="500"/>
                                        <p:tgtEl>
                                          <p:spTgt spid="67"/>
                                        </p:tgtEl>
                                      </p:cBhvr>
                                    </p:animEffect>
                                  </p:childTnLst>
                                </p:cTn>
                              </p:par>
                              <p:par>
                                <p:cTn id="263" presetID="10" presetClass="entr" presetSubtype="0" fill="hold" grpId="0" nodeType="withEffect">
                                  <p:stCondLst>
                                    <p:cond delay="6200"/>
                                  </p:stCondLst>
                                  <p:childTnLst>
                                    <p:set>
                                      <p:cBhvr>
                                        <p:cTn id="264" dur="1" fill="hold">
                                          <p:stCondLst>
                                            <p:cond delay="0"/>
                                          </p:stCondLst>
                                        </p:cTn>
                                        <p:tgtEl>
                                          <p:spTgt spid="74"/>
                                        </p:tgtEl>
                                        <p:attrNameLst>
                                          <p:attrName>style.visibility</p:attrName>
                                        </p:attrNameLst>
                                      </p:cBhvr>
                                      <p:to>
                                        <p:strVal val="visible"/>
                                      </p:to>
                                    </p:set>
                                    <p:animEffect transition="in" filter="fade">
                                      <p:cBhvr>
                                        <p:cTn id="265" dur="500"/>
                                        <p:tgtEl>
                                          <p:spTgt spid="74"/>
                                        </p:tgtEl>
                                      </p:cBhvr>
                                    </p:animEffect>
                                  </p:childTnLst>
                                </p:cTn>
                              </p:par>
                              <p:par>
                                <p:cTn id="266" presetID="10" presetClass="entr" presetSubtype="0" fill="hold" grpId="0" nodeType="withEffect">
                                  <p:stCondLst>
                                    <p:cond delay="6200"/>
                                  </p:stCondLst>
                                  <p:childTnLst>
                                    <p:set>
                                      <p:cBhvr>
                                        <p:cTn id="267" dur="1" fill="hold">
                                          <p:stCondLst>
                                            <p:cond delay="0"/>
                                          </p:stCondLst>
                                        </p:cTn>
                                        <p:tgtEl>
                                          <p:spTgt spid="64"/>
                                        </p:tgtEl>
                                        <p:attrNameLst>
                                          <p:attrName>style.visibility</p:attrName>
                                        </p:attrNameLst>
                                      </p:cBhvr>
                                      <p:to>
                                        <p:strVal val="visible"/>
                                      </p:to>
                                    </p:set>
                                    <p:animEffect transition="in" filter="fade">
                                      <p:cBhvr>
                                        <p:cTn id="268" dur="500"/>
                                        <p:tgtEl>
                                          <p:spTgt spid="64"/>
                                        </p:tgtEl>
                                      </p:cBhvr>
                                    </p:animEffect>
                                  </p:childTnLst>
                                </p:cTn>
                              </p:par>
                              <p:par>
                                <p:cTn id="269" presetID="10" presetClass="entr" presetSubtype="0" fill="hold" grpId="0" nodeType="withEffect">
                                  <p:stCondLst>
                                    <p:cond delay="6300"/>
                                  </p:stCondLst>
                                  <p:childTnLst>
                                    <p:set>
                                      <p:cBhvr>
                                        <p:cTn id="270" dur="1" fill="hold">
                                          <p:stCondLst>
                                            <p:cond delay="0"/>
                                          </p:stCondLst>
                                        </p:cTn>
                                        <p:tgtEl>
                                          <p:spTgt spid="65"/>
                                        </p:tgtEl>
                                        <p:attrNameLst>
                                          <p:attrName>style.visibility</p:attrName>
                                        </p:attrNameLst>
                                      </p:cBhvr>
                                      <p:to>
                                        <p:strVal val="visible"/>
                                      </p:to>
                                    </p:set>
                                    <p:animEffect transition="in" filter="fade">
                                      <p:cBhvr>
                                        <p:cTn id="271" dur="500"/>
                                        <p:tgtEl>
                                          <p:spTgt spid="65"/>
                                        </p:tgtEl>
                                      </p:cBhvr>
                                    </p:animEffect>
                                  </p:childTnLst>
                                </p:cTn>
                              </p:par>
                              <p:par>
                                <p:cTn id="272" presetID="10" presetClass="entr" presetSubtype="0" fill="hold" grpId="0" nodeType="withEffect">
                                  <p:stCondLst>
                                    <p:cond delay="6300"/>
                                  </p:stCondLst>
                                  <p:childTnLst>
                                    <p:set>
                                      <p:cBhvr>
                                        <p:cTn id="273" dur="1" fill="hold">
                                          <p:stCondLst>
                                            <p:cond delay="0"/>
                                          </p:stCondLst>
                                        </p:cTn>
                                        <p:tgtEl>
                                          <p:spTgt spid="68"/>
                                        </p:tgtEl>
                                        <p:attrNameLst>
                                          <p:attrName>style.visibility</p:attrName>
                                        </p:attrNameLst>
                                      </p:cBhvr>
                                      <p:to>
                                        <p:strVal val="visible"/>
                                      </p:to>
                                    </p:set>
                                    <p:animEffect transition="in" filter="fade">
                                      <p:cBhvr>
                                        <p:cTn id="274" dur="500"/>
                                        <p:tgtEl>
                                          <p:spTgt spid="68"/>
                                        </p:tgtEl>
                                      </p:cBhvr>
                                    </p:animEffect>
                                  </p:childTnLst>
                                </p:cTn>
                              </p:par>
                              <p:par>
                                <p:cTn id="275" presetID="10" presetClass="entr" presetSubtype="0" fill="hold" grpId="0" nodeType="withEffect">
                                  <p:stCondLst>
                                    <p:cond delay="6400"/>
                                  </p:stCondLst>
                                  <p:childTnLst>
                                    <p:set>
                                      <p:cBhvr>
                                        <p:cTn id="276" dur="1" fill="hold">
                                          <p:stCondLst>
                                            <p:cond delay="0"/>
                                          </p:stCondLst>
                                        </p:cTn>
                                        <p:tgtEl>
                                          <p:spTgt spid="63"/>
                                        </p:tgtEl>
                                        <p:attrNameLst>
                                          <p:attrName>style.visibility</p:attrName>
                                        </p:attrNameLst>
                                      </p:cBhvr>
                                      <p:to>
                                        <p:strVal val="visible"/>
                                      </p:to>
                                    </p:set>
                                    <p:animEffect transition="in" filter="fade">
                                      <p:cBhvr>
                                        <p:cTn id="277" dur="500"/>
                                        <p:tgtEl>
                                          <p:spTgt spid="63"/>
                                        </p:tgtEl>
                                      </p:cBhvr>
                                    </p:animEffect>
                                  </p:childTnLst>
                                </p:cTn>
                              </p:par>
                              <p:par>
                                <p:cTn id="278" presetID="10" presetClass="entr" presetSubtype="0" fill="hold" grpId="0" nodeType="withEffect">
                                  <p:stCondLst>
                                    <p:cond delay="6600"/>
                                  </p:stCondLst>
                                  <p:childTnLst>
                                    <p:set>
                                      <p:cBhvr>
                                        <p:cTn id="279" dur="1" fill="hold">
                                          <p:stCondLst>
                                            <p:cond delay="0"/>
                                          </p:stCondLst>
                                        </p:cTn>
                                        <p:tgtEl>
                                          <p:spTgt spid="62"/>
                                        </p:tgtEl>
                                        <p:attrNameLst>
                                          <p:attrName>style.visibility</p:attrName>
                                        </p:attrNameLst>
                                      </p:cBhvr>
                                      <p:to>
                                        <p:strVal val="visible"/>
                                      </p:to>
                                    </p:set>
                                    <p:animEffect transition="in" filter="fade">
                                      <p:cBhvr>
                                        <p:cTn id="280" dur="500"/>
                                        <p:tgtEl>
                                          <p:spTgt spid="62"/>
                                        </p:tgtEl>
                                      </p:cBhvr>
                                    </p:animEffect>
                                  </p:childTnLst>
                                </p:cTn>
                              </p:par>
                              <p:par>
                                <p:cTn id="281" presetID="10" presetClass="entr" presetSubtype="0" fill="hold" grpId="0" nodeType="withEffect">
                                  <p:stCondLst>
                                    <p:cond delay="6500"/>
                                  </p:stCondLst>
                                  <p:childTnLst>
                                    <p:set>
                                      <p:cBhvr>
                                        <p:cTn id="282" dur="1" fill="hold">
                                          <p:stCondLst>
                                            <p:cond delay="0"/>
                                          </p:stCondLst>
                                        </p:cTn>
                                        <p:tgtEl>
                                          <p:spTgt spid="73"/>
                                        </p:tgtEl>
                                        <p:attrNameLst>
                                          <p:attrName>style.visibility</p:attrName>
                                        </p:attrNameLst>
                                      </p:cBhvr>
                                      <p:to>
                                        <p:strVal val="visible"/>
                                      </p:to>
                                    </p:set>
                                    <p:animEffect transition="in" filter="fade">
                                      <p:cBhvr>
                                        <p:cTn id="283" dur="500"/>
                                        <p:tgtEl>
                                          <p:spTgt spid="73"/>
                                        </p:tgtEl>
                                      </p:cBhvr>
                                    </p:animEffect>
                                  </p:childTnLst>
                                </p:cTn>
                              </p:par>
                              <p:par>
                                <p:cTn id="284" presetID="10" presetClass="entr" presetSubtype="0" fill="hold" grpId="0" nodeType="withEffect">
                                  <p:stCondLst>
                                    <p:cond delay="6500"/>
                                  </p:stCondLst>
                                  <p:childTnLst>
                                    <p:set>
                                      <p:cBhvr>
                                        <p:cTn id="285" dur="1" fill="hold">
                                          <p:stCondLst>
                                            <p:cond delay="0"/>
                                          </p:stCondLst>
                                        </p:cTn>
                                        <p:tgtEl>
                                          <p:spTgt spid="20"/>
                                        </p:tgtEl>
                                        <p:attrNameLst>
                                          <p:attrName>style.visibility</p:attrName>
                                        </p:attrNameLst>
                                      </p:cBhvr>
                                      <p:to>
                                        <p:strVal val="visible"/>
                                      </p:to>
                                    </p:set>
                                    <p:animEffect transition="in" filter="fade">
                                      <p:cBhvr>
                                        <p:cTn id="286" dur="500"/>
                                        <p:tgtEl>
                                          <p:spTgt spid="20"/>
                                        </p:tgtEl>
                                      </p:cBhvr>
                                    </p:animEffect>
                                  </p:childTnLst>
                                </p:cTn>
                              </p:par>
                              <p:par>
                                <p:cTn id="287" presetID="10" presetClass="entr" presetSubtype="0" fill="hold" grpId="0" nodeType="withEffect">
                                  <p:stCondLst>
                                    <p:cond delay="6600"/>
                                  </p:stCondLst>
                                  <p:childTnLst>
                                    <p:set>
                                      <p:cBhvr>
                                        <p:cTn id="288" dur="1" fill="hold">
                                          <p:stCondLst>
                                            <p:cond delay="0"/>
                                          </p:stCondLst>
                                        </p:cTn>
                                        <p:tgtEl>
                                          <p:spTgt spid="52"/>
                                        </p:tgtEl>
                                        <p:attrNameLst>
                                          <p:attrName>style.visibility</p:attrName>
                                        </p:attrNameLst>
                                      </p:cBhvr>
                                      <p:to>
                                        <p:strVal val="visible"/>
                                      </p:to>
                                    </p:set>
                                    <p:animEffect transition="in" filter="fade">
                                      <p:cBhvr>
                                        <p:cTn id="289" dur="500"/>
                                        <p:tgtEl>
                                          <p:spTgt spid="52"/>
                                        </p:tgtEl>
                                      </p:cBhvr>
                                    </p:animEffect>
                                  </p:childTnLst>
                                </p:cTn>
                              </p:par>
                              <p:par>
                                <p:cTn id="290" presetID="10" presetClass="entr" presetSubtype="0" fill="hold" grpId="0" nodeType="withEffect">
                                  <p:stCondLst>
                                    <p:cond delay="6700"/>
                                  </p:stCondLst>
                                  <p:childTnLst>
                                    <p:set>
                                      <p:cBhvr>
                                        <p:cTn id="291" dur="1" fill="hold">
                                          <p:stCondLst>
                                            <p:cond delay="0"/>
                                          </p:stCondLst>
                                        </p:cTn>
                                        <p:tgtEl>
                                          <p:spTgt spid="53"/>
                                        </p:tgtEl>
                                        <p:attrNameLst>
                                          <p:attrName>style.visibility</p:attrName>
                                        </p:attrNameLst>
                                      </p:cBhvr>
                                      <p:to>
                                        <p:strVal val="visible"/>
                                      </p:to>
                                    </p:set>
                                    <p:animEffect transition="in" filter="fade">
                                      <p:cBhvr>
                                        <p:cTn id="292" dur="500"/>
                                        <p:tgtEl>
                                          <p:spTgt spid="53"/>
                                        </p:tgtEl>
                                      </p:cBhvr>
                                    </p:animEffect>
                                  </p:childTnLst>
                                </p:cTn>
                              </p:par>
                              <p:par>
                                <p:cTn id="293" presetID="10" presetClass="entr" presetSubtype="0" fill="hold" grpId="0" nodeType="withEffect">
                                  <p:stCondLst>
                                    <p:cond delay="6800"/>
                                  </p:stCondLst>
                                  <p:childTnLst>
                                    <p:set>
                                      <p:cBhvr>
                                        <p:cTn id="294" dur="1" fill="hold">
                                          <p:stCondLst>
                                            <p:cond delay="0"/>
                                          </p:stCondLst>
                                        </p:cTn>
                                        <p:tgtEl>
                                          <p:spTgt spid="54"/>
                                        </p:tgtEl>
                                        <p:attrNameLst>
                                          <p:attrName>style.visibility</p:attrName>
                                        </p:attrNameLst>
                                      </p:cBhvr>
                                      <p:to>
                                        <p:strVal val="visible"/>
                                      </p:to>
                                    </p:set>
                                    <p:animEffect transition="in" filter="fade">
                                      <p:cBhvr>
                                        <p:cTn id="295" dur="500"/>
                                        <p:tgtEl>
                                          <p:spTgt spid="54"/>
                                        </p:tgtEl>
                                      </p:cBhvr>
                                    </p:animEffect>
                                  </p:childTnLst>
                                </p:cTn>
                              </p:par>
                              <p:par>
                                <p:cTn id="296" presetID="10" presetClass="entr" presetSubtype="0" fill="hold" grpId="0" nodeType="withEffect">
                                  <p:stCondLst>
                                    <p:cond delay="6900"/>
                                  </p:stCondLst>
                                  <p:childTnLst>
                                    <p:set>
                                      <p:cBhvr>
                                        <p:cTn id="297" dur="1" fill="hold">
                                          <p:stCondLst>
                                            <p:cond delay="0"/>
                                          </p:stCondLst>
                                        </p:cTn>
                                        <p:tgtEl>
                                          <p:spTgt spid="55"/>
                                        </p:tgtEl>
                                        <p:attrNameLst>
                                          <p:attrName>style.visibility</p:attrName>
                                        </p:attrNameLst>
                                      </p:cBhvr>
                                      <p:to>
                                        <p:strVal val="visible"/>
                                      </p:to>
                                    </p:set>
                                    <p:animEffect transition="in" filter="fade">
                                      <p:cBhvr>
                                        <p:cTn id="298" dur="500"/>
                                        <p:tgtEl>
                                          <p:spTgt spid="55"/>
                                        </p:tgtEl>
                                      </p:cBhvr>
                                    </p:animEffect>
                                  </p:childTnLst>
                                </p:cTn>
                              </p:par>
                              <p:par>
                                <p:cTn id="299" presetID="10" presetClass="entr" presetSubtype="0" fill="hold" grpId="0" nodeType="withEffect">
                                  <p:stCondLst>
                                    <p:cond delay="7000"/>
                                  </p:stCondLst>
                                  <p:childTnLst>
                                    <p:set>
                                      <p:cBhvr>
                                        <p:cTn id="300" dur="1" fill="hold">
                                          <p:stCondLst>
                                            <p:cond delay="0"/>
                                          </p:stCondLst>
                                        </p:cTn>
                                        <p:tgtEl>
                                          <p:spTgt spid="56"/>
                                        </p:tgtEl>
                                        <p:attrNameLst>
                                          <p:attrName>style.visibility</p:attrName>
                                        </p:attrNameLst>
                                      </p:cBhvr>
                                      <p:to>
                                        <p:strVal val="visible"/>
                                      </p:to>
                                    </p:set>
                                    <p:animEffect transition="in" filter="fade">
                                      <p:cBhvr>
                                        <p:cTn id="301" dur="500"/>
                                        <p:tgtEl>
                                          <p:spTgt spid="56"/>
                                        </p:tgtEl>
                                      </p:cBhvr>
                                    </p:animEffect>
                                  </p:childTnLst>
                                </p:cTn>
                              </p:par>
                              <p:par>
                                <p:cTn id="302" presetID="10" presetClass="entr" presetSubtype="0" fill="hold" grpId="0" nodeType="withEffect">
                                  <p:stCondLst>
                                    <p:cond delay="7100"/>
                                  </p:stCondLst>
                                  <p:childTnLst>
                                    <p:set>
                                      <p:cBhvr>
                                        <p:cTn id="303" dur="1" fill="hold">
                                          <p:stCondLst>
                                            <p:cond delay="0"/>
                                          </p:stCondLst>
                                        </p:cTn>
                                        <p:tgtEl>
                                          <p:spTgt spid="57"/>
                                        </p:tgtEl>
                                        <p:attrNameLst>
                                          <p:attrName>style.visibility</p:attrName>
                                        </p:attrNameLst>
                                      </p:cBhvr>
                                      <p:to>
                                        <p:strVal val="visible"/>
                                      </p:to>
                                    </p:set>
                                    <p:animEffect transition="in" filter="fade">
                                      <p:cBhvr>
                                        <p:cTn id="304" dur="500"/>
                                        <p:tgtEl>
                                          <p:spTgt spid="57"/>
                                        </p:tgtEl>
                                      </p:cBhvr>
                                    </p:animEffect>
                                  </p:childTnLst>
                                </p:cTn>
                              </p:par>
                              <p:par>
                                <p:cTn id="305" presetID="10" presetClass="entr" presetSubtype="0" fill="hold" grpId="0" nodeType="withEffect">
                                  <p:stCondLst>
                                    <p:cond delay="7200"/>
                                  </p:stCondLst>
                                  <p:childTnLst>
                                    <p:set>
                                      <p:cBhvr>
                                        <p:cTn id="306" dur="1" fill="hold">
                                          <p:stCondLst>
                                            <p:cond delay="0"/>
                                          </p:stCondLst>
                                        </p:cTn>
                                        <p:tgtEl>
                                          <p:spTgt spid="59"/>
                                        </p:tgtEl>
                                        <p:attrNameLst>
                                          <p:attrName>style.visibility</p:attrName>
                                        </p:attrNameLst>
                                      </p:cBhvr>
                                      <p:to>
                                        <p:strVal val="visible"/>
                                      </p:to>
                                    </p:set>
                                    <p:animEffect transition="in" filter="fade">
                                      <p:cBhvr>
                                        <p:cTn id="307" dur="500"/>
                                        <p:tgtEl>
                                          <p:spTgt spid="59"/>
                                        </p:tgtEl>
                                      </p:cBhvr>
                                    </p:animEffect>
                                  </p:childTnLst>
                                </p:cTn>
                              </p:par>
                              <p:par>
                                <p:cTn id="308" presetID="10" presetClass="entr" presetSubtype="0" fill="hold" grpId="0" nodeType="withEffect">
                                  <p:stCondLst>
                                    <p:cond delay="7300"/>
                                  </p:stCondLst>
                                  <p:childTnLst>
                                    <p:set>
                                      <p:cBhvr>
                                        <p:cTn id="309" dur="1" fill="hold">
                                          <p:stCondLst>
                                            <p:cond delay="0"/>
                                          </p:stCondLst>
                                        </p:cTn>
                                        <p:tgtEl>
                                          <p:spTgt spid="58"/>
                                        </p:tgtEl>
                                        <p:attrNameLst>
                                          <p:attrName>style.visibility</p:attrName>
                                        </p:attrNameLst>
                                      </p:cBhvr>
                                      <p:to>
                                        <p:strVal val="visible"/>
                                      </p:to>
                                    </p:set>
                                    <p:animEffect transition="in" filter="fade">
                                      <p:cBhvr>
                                        <p:cTn id="310" dur="500"/>
                                        <p:tgtEl>
                                          <p:spTgt spid="58"/>
                                        </p:tgtEl>
                                      </p:cBhvr>
                                    </p:animEffect>
                                  </p:childTnLst>
                                </p:cTn>
                              </p:par>
                              <p:par>
                                <p:cTn id="311" presetID="10" presetClass="entr" presetSubtype="0" fill="hold" grpId="0" nodeType="withEffect">
                                  <p:stCondLst>
                                    <p:cond delay="7400"/>
                                  </p:stCondLst>
                                  <p:childTnLst>
                                    <p:set>
                                      <p:cBhvr>
                                        <p:cTn id="312" dur="1" fill="hold">
                                          <p:stCondLst>
                                            <p:cond delay="0"/>
                                          </p:stCondLst>
                                        </p:cTn>
                                        <p:tgtEl>
                                          <p:spTgt spid="60"/>
                                        </p:tgtEl>
                                        <p:attrNameLst>
                                          <p:attrName>style.visibility</p:attrName>
                                        </p:attrNameLst>
                                      </p:cBhvr>
                                      <p:to>
                                        <p:strVal val="visible"/>
                                      </p:to>
                                    </p:set>
                                    <p:animEffect transition="in" filter="fade">
                                      <p:cBhvr>
                                        <p:cTn id="313" dur="500"/>
                                        <p:tgtEl>
                                          <p:spTgt spid="60"/>
                                        </p:tgtEl>
                                      </p:cBhvr>
                                    </p:animEffect>
                                  </p:childTnLst>
                                </p:cTn>
                              </p:par>
                              <p:par>
                                <p:cTn id="314" presetID="10" presetClass="entr" presetSubtype="0" fill="hold" grpId="0" nodeType="withEffect">
                                  <p:stCondLst>
                                    <p:cond delay="7500"/>
                                  </p:stCondLst>
                                  <p:childTnLst>
                                    <p:set>
                                      <p:cBhvr>
                                        <p:cTn id="315" dur="1" fill="hold">
                                          <p:stCondLst>
                                            <p:cond delay="0"/>
                                          </p:stCondLst>
                                        </p:cTn>
                                        <p:tgtEl>
                                          <p:spTgt spid="61"/>
                                        </p:tgtEl>
                                        <p:attrNameLst>
                                          <p:attrName>style.visibility</p:attrName>
                                        </p:attrNameLst>
                                      </p:cBhvr>
                                      <p:to>
                                        <p:strVal val="visible"/>
                                      </p:to>
                                    </p:set>
                                    <p:animEffect transition="in" filter="fade">
                                      <p:cBhvr>
                                        <p:cTn id="316" dur="500"/>
                                        <p:tgtEl>
                                          <p:spTgt spid="61"/>
                                        </p:tgtEl>
                                      </p:cBhvr>
                                    </p:animEffect>
                                  </p:childTnLst>
                                </p:cTn>
                              </p:par>
                              <p:par>
                                <p:cTn id="317" presetID="42" presetClass="exit" presetSubtype="0" fill="hold" grpId="1" nodeType="withEffect">
                                  <p:stCondLst>
                                    <p:cond delay="7700"/>
                                  </p:stCondLst>
                                  <p:childTnLst>
                                    <p:animEffect transition="out" filter="fade">
                                      <p:cBhvr>
                                        <p:cTn id="318" dur="1000"/>
                                        <p:tgtEl>
                                          <p:spTgt spid="39"/>
                                        </p:tgtEl>
                                      </p:cBhvr>
                                    </p:animEffect>
                                    <p:anim calcmode="lin" valueType="num">
                                      <p:cBhvr>
                                        <p:cTn id="319" dur="1000"/>
                                        <p:tgtEl>
                                          <p:spTgt spid="39"/>
                                        </p:tgtEl>
                                        <p:attrNameLst>
                                          <p:attrName>ppt_x</p:attrName>
                                        </p:attrNameLst>
                                      </p:cBhvr>
                                      <p:tavLst>
                                        <p:tav tm="0">
                                          <p:val>
                                            <p:strVal val="ppt_x"/>
                                          </p:val>
                                        </p:tav>
                                        <p:tav tm="100000">
                                          <p:val>
                                            <p:strVal val="ppt_x"/>
                                          </p:val>
                                        </p:tav>
                                      </p:tavLst>
                                    </p:anim>
                                    <p:anim calcmode="lin" valueType="num">
                                      <p:cBhvr>
                                        <p:cTn id="320" dur="1000"/>
                                        <p:tgtEl>
                                          <p:spTgt spid="39"/>
                                        </p:tgtEl>
                                        <p:attrNameLst>
                                          <p:attrName>ppt_y</p:attrName>
                                        </p:attrNameLst>
                                      </p:cBhvr>
                                      <p:tavLst>
                                        <p:tav tm="0">
                                          <p:val>
                                            <p:strVal val="ppt_y"/>
                                          </p:val>
                                        </p:tav>
                                        <p:tav tm="100000">
                                          <p:val>
                                            <p:strVal val="ppt_y+.1"/>
                                          </p:val>
                                        </p:tav>
                                      </p:tavLst>
                                    </p:anim>
                                    <p:set>
                                      <p:cBhvr>
                                        <p:cTn id="321" dur="1" fill="hold">
                                          <p:stCondLst>
                                            <p:cond delay="999"/>
                                          </p:stCondLst>
                                        </p:cTn>
                                        <p:tgtEl>
                                          <p:spTgt spid="39"/>
                                        </p:tgtEl>
                                        <p:attrNameLst>
                                          <p:attrName>style.visibility</p:attrName>
                                        </p:attrNameLst>
                                      </p:cBhvr>
                                      <p:to>
                                        <p:strVal val="hidden"/>
                                      </p:to>
                                    </p:set>
                                  </p:childTnLst>
                                </p:cTn>
                              </p:par>
                              <p:par>
                                <p:cTn id="322" presetID="42" presetClass="exit" presetSubtype="0" fill="hold" grpId="1" nodeType="withEffect">
                                  <p:stCondLst>
                                    <p:cond delay="7700"/>
                                  </p:stCondLst>
                                  <p:childTnLst>
                                    <p:animEffect transition="out" filter="fade">
                                      <p:cBhvr>
                                        <p:cTn id="323" dur="1000"/>
                                        <p:tgtEl>
                                          <p:spTgt spid="43"/>
                                        </p:tgtEl>
                                      </p:cBhvr>
                                    </p:animEffect>
                                    <p:anim calcmode="lin" valueType="num">
                                      <p:cBhvr>
                                        <p:cTn id="324" dur="1000"/>
                                        <p:tgtEl>
                                          <p:spTgt spid="43"/>
                                        </p:tgtEl>
                                        <p:attrNameLst>
                                          <p:attrName>ppt_x</p:attrName>
                                        </p:attrNameLst>
                                      </p:cBhvr>
                                      <p:tavLst>
                                        <p:tav tm="0">
                                          <p:val>
                                            <p:strVal val="ppt_x"/>
                                          </p:val>
                                        </p:tav>
                                        <p:tav tm="100000">
                                          <p:val>
                                            <p:strVal val="ppt_x"/>
                                          </p:val>
                                        </p:tav>
                                      </p:tavLst>
                                    </p:anim>
                                    <p:anim calcmode="lin" valueType="num">
                                      <p:cBhvr>
                                        <p:cTn id="325" dur="1000"/>
                                        <p:tgtEl>
                                          <p:spTgt spid="43"/>
                                        </p:tgtEl>
                                        <p:attrNameLst>
                                          <p:attrName>ppt_y</p:attrName>
                                        </p:attrNameLst>
                                      </p:cBhvr>
                                      <p:tavLst>
                                        <p:tav tm="0">
                                          <p:val>
                                            <p:strVal val="ppt_y"/>
                                          </p:val>
                                        </p:tav>
                                        <p:tav tm="100000">
                                          <p:val>
                                            <p:strVal val="ppt_y+.1"/>
                                          </p:val>
                                        </p:tav>
                                      </p:tavLst>
                                    </p:anim>
                                    <p:set>
                                      <p:cBhvr>
                                        <p:cTn id="326" dur="1" fill="hold">
                                          <p:stCondLst>
                                            <p:cond delay="999"/>
                                          </p:stCondLst>
                                        </p:cTn>
                                        <p:tgtEl>
                                          <p:spTgt spid="43"/>
                                        </p:tgtEl>
                                        <p:attrNameLst>
                                          <p:attrName>style.visibility</p:attrName>
                                        </p:attrNameLst>
                                      </p:cBhvr>
                                      <p:to>
                                        <p:strVal val="hidden"/>
                                      </p:to>
                                    </p:set>
                                  </p:childTnLst>
                                </p:cTn>
                              </p:par>
                              <p:par>
                                <p:cTn id="327" presetID="42" presetClass="exit" presetSubtype="0" fill="hold" grpId="3" nodeType="withEffect">
                                  <p:stCondLst>
                                    <p:cond delay="7700"/>
                                  </p:stCondLst>
                                  <p:childTnLst>
                                    <p:animEffect transition="out" filter="fade">
                                      <p:cBhvr>
                                        <p:cTn id="328" dur="1000"/>
                                        <p:tgtEl>
                                          <p:spTgt spid="34"/>
                                        </p:tgtEl>
                                      </p:cBhvr>
                                    </p:animEffect>
                                    <p:anim calcmode="lin" valueType="num">
                                      <p:cBhvr>
                                        <p:cTn id="329" dur="1000"/>
                                        <p:tgtEl>
                                          <p:spTgt spid="34"/>
                                        </p:tgtEl>
                                        <p:attrNameLst>
                                          <p:attrName>ppt_x</p:attrName>
                                        </p:attrNameLst>
                                      </p:cBhvr>
                                      <p:tavLst>
                                        <p:tav tm="0">
                                          <p:val>
                                            <p:strVal val="ppt_x"/>
                                          </p:val>
                                        </p:tav>
                                        <p:tav tm="100000">
                                          <p:val>
                                            <p:strVal val="ppt_x"/>
                                          </p:val>
                                        </p:tav>
                                      </p:tavLst>
                                    </p:anim>
                                    <p:anim calcmode="lin" valueType="num">
                                      <p:cBhvr>
                                        <p:cTn id="330" dur="1000"/>
                                        <p:tgtEl>
                                          <p:spTgt spid="34"/>
                                        </p:tgtEl>
                                        <p:attrNameLst>
                                          <p:attrName>ppt_y</p:attrName>
                                        </p:attrNameLst>
                                      </p:cBhvr>
                                      <p:tavLst>
                                        <p:tav tm="0">
                                          <p:val>
                                            <p:strVal val="ppt_y"/>
                                          </p:val>
                                        </p:tav>
                                        <p:tav tm="100000">
                                          <p:val>
                                            <p:strVal val="ppt_y+.1"/>
                                          </p:val>
                                        </p:tav>
                                      </p:tavLst>
                                    </p:anim>
                                    <p:set>
                                      <p:cBhvr>
                                        <p:cTn id="331" dur="1" fill="hold">
                                          <p:stCondLst>
                                            <p:cond delay="999"/>
                                          </p:stCondLst>
                                        </p:cTn>
                                        <p:tgtEl>
                                          <p:spTgt spid="34"/>
                                        </p:tgtEl>
                                        <p:attrNameLst>
                                          <p:attrName>style.visibility</p:attrName>
                                        </p:attrNameLst>
                                      </p:cBhvr>
                                      <p:to>
                                        <p:strVal val="hidden"/>
                                      </p:to>
                                    </p:set>
                                  </p:childTnLst>
                                </p:cTn>
                              </p:par>
                              <p:par>
                                <p:cTn id="332" presetID="42" presetClass="exit" presetSubtype="0" fill="hold" grpId="3" nodeType="withEffect">
                                  <p:stCondLst>
                                    <p:cond delay="7700"/>
                                  </p:stCondLst>
                                  <p:childTnLst>
                                    <p:animEffect transition="out" filter="fade">
                                      <p:cBhvr>
                                        <p:cTn id="333" dur="1000"/>
                                        <p:tgtEl>
                                          <p:spTgt spid="5"/>
                                        </p:tgtEl>
                                      </p:cBhvr>
                                    </p:animEffect>
                                    <p:anim calcmode="lin" valueType="num">
                                      <p:cBhvr>
                                        <p:cTn id="334" dur="1000"/>
                                        <p:tgtEl>
                                          <p:spTgt spid="5"/>
                                        </p:tgtEl>
                                        <p:attrNameLst>
                                          <p:attrName>ppt_x</p:attrName>
                                        </p:attrNameLst>
                                      </p:cBhvr>
                                      <p:tavLst>
                                        <p:tav tm="0">
                                          <p:val>
                                            <p:strVal val="ppt_x"/>
                                          </p:val>
                                        </p:tav>
                                        <p:tav tm="100000">
                                          <p:val>
                                            <p:strVal val="ppt_x"/>
                                          </p:val>
                                        </p:tav>
                                      </p:tavLst>
                                    </p:anim>
                                    <p:anim calcmode="lin" valueType="num">
                                      <p:cBhvr>
                                        <p:cTn id="335" dur="1000"/>
                                        <p:tgtEl>
                                          <p:spTgt spid="5"/>
                                        </p:tgtEl>
                                        <p:attrNameLst>
                                          <p:attrName>ppt_y</p:attrName>
                                        </p:attrNameLst>
                                      </p:cBhvr>
                                      <p:tavLst>
                                        <p:tav tm="0">
                                          <p:val>
                                            <p:strVal val="ppt_y"/>
                                          </p:val>
                                        </p:tav>
                                        <p:tav tm="100000">
                                          <p:val>
                                            <p:strVal val="ppt_y+.1"/>
                                          </p:val>
                                        </p:tav>
                                      </p:tavLst>
                                    </p:anim>
                                    <p:set>
                                      <p:cBhvr>
                                        <p:cTn id="336" dur="1" fill="hold">
                                          <p:stCondLst>
                                            <p:cond delay="999"/>
                                          </p:stCondLst>
                                        </p:cTn>
                                        <p:tgtEl>
                                          <p:spTgt spid="5"/>
                                        </p:tgtEl>
                                        <p:attrNameLst>
                                          <p:attrName>style.visibility</p:attrName>
                                        </p:attrNameLst>
                                      </p:cBhvr>
                                      <p:to>
                                        <p:strVal val="hidden"/>
                                      </p:to>
                                    </p:set>
                                  </p:childTnLst>
                                </p:cTn>
                              </p:par>
                              <p:par>
                                <p:cTn id="337" presetID="42" presetClass="exit" presetSubtype="0" fill="hold" grpId="2" nodeType="withEffect">
                                  <p:stCondLst>
                                    <p:cond delay="7700"/>
                                  </p:stCondLst>
                                  <p:childTnLst>
                                    <p:animEffect transition="out" filter="fade">
                                      <p:cBhvr>
                                        <p:cTn id="338" dur="1000"/>
                                        <p:tgtEl>
                                          <p:spTgt spid="47"/>
                                        </p:tgtEl>
                                      </p:cBhvr>
                                    </p:animEffect>
                                    <p:anim calcmode="lin" valueType="num">
                                      <p:cBhvr>
                                        <p:cTn id="339" dur="1000"/>
                                        <p:tgtEl>
                                          <p:spTgt spid="47"/>
                                        </p:tgtEl>
                                        <p:attrNameLst>
                                          <p:attrName>ppt_x</p:attrName>
                                        </p:attrNameLst>
                                      </p:cBhvr>
                                      <p:tavLst>
                                        <p:tav tm="0">
                                          <p:val>
                                            <p:strVal val="ppt_x"/>
                                          </p:val>
                                        </p:tav>
                                        <p:tav tm="100000">
                                          <p:val>
                                            <p:strVal val="ppt_x"/>
                                          </p:val>
                                        </p:tav>
                                      </p:tavLst>
                                    </p:anim>
                                    <p:anim calcmode="lin" valueType="num">
                                      <p:cBhvr>
                                        <p:cTn id="340" dur="1000"/>
                                        <p:tgtEl>
                                          <p:spTgt spid="47"/>
                                        </p:tgtEl>
                                        <p:attrNameLst>
                                          <p:attrName>ppt_y</p:attrName>
                                        </p:attrNameLst>
                                      </p:cBhvr>
                                      <p:tavLst>
                                        <p:tav tm="0">
                                          <p:val>
                                            <p:strVal val="ppt_y"/>
                                          </p:val>
                                        </p:tav>
                                        <p:tav tm="100000">
                                          <p:val>
                                            <p:strVal val="ppt_y+.1"/>
                                          </p:val>
                                        </p:tav>
                                      </p:tavLst>
                                    </p:anim>
                                    <p:set>
                                      <p:cBhvr>
                                        <p:cTn id="341" dur="1" fill="hold">
                                          <p:stCondLst>
                                            <p:cond delay="999"/>
                                          </p:stCondLst>
                                        </p:cTn>
                                        <p:tgtEl>
                                          <p:spTgt spid="47"/>
                                        </p:tgtEl>
                                        <p:attrNameLst>
                                          <p:attrName>style.visibility</p:attrName>
                                        </p:attrNameLst>
                                      </p:cBhvr>
                                      <p:to>
                                        <p:strVal val="hidden"/>
                                      </p:to>
                                    </p:set>
                                  </p:childTnLst>
                                </p:cTn>
                              </p:par>
                              <p:par>
                                <p:cTn id="342" presetID="42" presetClass="exit" presetSubtype="0" fill="hold" grpId="1" nodeType="withEffect">
                                  <p:stCondLst>
                                    <p:cond delay="7700"/>
                                  </p:stCondLst>
                                  <p:childTnLst>
                                    <p:animEffect transition="out" filter="fade">
                                      <p:cBhvr>
                                        <p:cTn id="343" dur="1000"/>
                                        <p:tgtEl>
                                          <p:spTgt spid="49"/>
                                        </p:tgtEl>
                                      </p:cBhvr>
                                    </p:animEffect>
                                    <p:anim calcmode="lin" valueType="num">
                                      <p:cBhvr>
                                        <p:cTn id="344" dur="1000"/>
                                        <p:tgtEl>
                                          <p:spTgt spid="49"/>
                                        </p:tgtEl>
                                        <p:attrNameLst>
                                          <p:attrName>ppt_x</p:attrName>
                                        </p:attrNameLst>
                                      </p:cBhvr>
                                      <p:tavLst>
                                        <p:tav tm="0">
                                          <p:val>
                                            <p:strVal val="ppt_x"/>
                                          </p:val>
                                        </p:tav>
                                        <p:tav tm="100000">
                                          <p:val>
                                            <p:strVal val="ppt_x"/>
                                          </p:val>
                                        </p:tav>
                                      </p:tavLst>
                                    </p:anim>
                                    <p:anim calcmode="lin" valueType="num">
                                      <p:cBhvr>
                                        <p:cTn id="345" dur="1000"/>
                                        <p:tgtEl>
                                          <p:spTgt spid="49"/>
                                        </p:tgtEl>
                                        <p:attrNameLst>
                                          <p:attrName>ppt_y</p:attrName>
                                        </p:attrNameLst>
                                      </p:cBhvr>
                                      <p:tavLst>
                                        <p:tav tm="0">
                                          <p:val>
                                            <p:strVal val="ppt_y"/>
                                          </p:val>
                                        </p:tav>
                                        <p:tav tm="100000">
                                          <p:val>
                                            <p:strVal val="ppt_y+.1"/>
                                          </p:val>
                                        </p:tav>
                                      </p:tavLst>
                                    </p:anim>
                                    <p:set>
                                      <p:cBhvr>
                                        <p:cTn id="346" dur="1" fill="hold">
                                          <p:stCondLst>
                                            <p:cond delay="999"/>
                                          </p:stCondLst>
                                        </p:cTn>
                                        <p:tgtEl>
                                          <p:spTgt spid="49"/>
                                        </p:tgtEl>
                                        <p:attrNameLst>
                                          <p:attrName>style.visibility</p:attrName>
                                        </p:attrNameLst>
                                      </p:cBhvr>
                                      <p:to>
                                        <p:strVal val="hidden"/>
                                      </p:to>
                                    </p:set>
                                  </p:childTnLst>
                                </p:cTn>
                              </p:par>
                              <p:par>
                                <p:cTn id="347" presetID="42" presetClass="exit" presetSubtype="0" fill="hold" grpId="2" nodeType="withEffect">
                                  <p:stCondLst>
                                    <p:cond delay="7700"/>
                                  </p:stCondLst>
                                  <p:childTnLst>
                                    <p:animEffect transition="out" filter="fade">
                                      <p:cBhvr>
                                        <p:cTn id="348" dur="1000"/>
                                        <p:tgtEl>
                                          <p:spTgt spid="19"/>
                                        </p:tgtEl>
                                      </p:cBhvr>
                                    </p:animEffect>
                                    <p:anim calcmode="lin" valueType="num">
                                      <p:cBhvr>
                                        <p:cTn id="349" dur="1000"/>
                                        <p:tgtEl>
                                          <p:spTgt spid="19"/>
                                        </p:tgtEl>
                                        <p:attrNameLst>
                                          <p:attrName>ppt_x</p:attrName>
                                        </p:attrNameLst>
                                      </p:cBhvr>
                                      <p:tavLst>
                                        <p:tav tm="0">
                                          <p:val>
                                            <p:strVal val="ppt_x"/>
                                          </p:val>
                                        </p:tav>
                                        <p:tav tm="100000">
                                          <p:val>
                                            <p:strVal val="ppt_x"/>
                                          </p:val>
                                        </p:tav>
                                      </p:tavLst>
                                    </p:anim>
                                    <p:anim calcmode="lin" valueType="num">
                                      <p:cBhvr>
                                        <p:cTn id="350" dur="1000"/>
                                        <p:tgtEl>
                                          <p:spTgt spid="19"/>
                                        </p:tgtEl>
                                        <p:attrNameLst>
                                          <p:attrName>ppt_y</p:attrName>
                                        </p:attrNameLst>
                                      </p:cBhvr>
                                      <p:tavLst>
                                        <p:tav tm="0">
                                          <p:val>
                                            <p:strVal val="ppt_y"/>
                                          </p:val>
                                        </p:tav>
                                        <p:tav tm="100000">
                                          <p:val>
                                            <p:strVal val="ppt_y+.1"/>
                                          </p:val>
                                        </p:tav>
                                      </p:tavLst>
                                    </p:anim>
                                    <p:set>
                                      <p:cBhvr>
                                        <p:cTn id="351" dur="1" fill="hold">
                                          <p:stCondLst>
                                            <p:cond delay="999"/>
                                          </p:stCondLst>
                                        </p:cTn>
                                        <p:tgtEl>
                                          <p:spTgt spid="19"/>
                                        </p:tgtEl>
                                        <p:attrNameLst>
                                          <p:attrName>style.visibility</p:attrName>
                                        </p:attrNameLst>
                                      </p:cBhvr>
                                      <p:to>
                                        <p:strVal val="hidden"/>
                                      </p:to>
                                    </p:set>
                                  </p:childTnLst>
                                </p:cTn>
                              </p:par>
                              <p:par>
                                <p:cTn id="352" presetID="42" presetClass="exit" presetSubtype="0" fill="hold" grpId="2" nodeType="withEffect">
                                  <p:stCondLst>
                                    <p:cond delay="7700"/>
                                  </p:stCondLst>
                                  <p:childTnLst>
                                    <p:animEffect transition="out" filter="fade">
                                      <p:cBhvr>
                                        <p:cTn id="353" dur="1000"/>
                                        <p:tgtEl>
                                          <p:spTgt spid="45"/>
                                        </p:tgtEl>
                                      </p:cBhvr>
                                    </p:animEffect>
                                    <p:anim calcmode="lin" valueType="num">
                                      <p:cBhvr>
                                        <p:cTn id="354" dur="1000"/>
                                        <p:tgtEl>
                                          <p:spTgt spid="45"/>
                                        </p:tgtEl>
                                        <p:attrNameLst>
                                          <p:attrName>ppt_x</p:attrName>
                                        </p:attrNameLst>
                                      </p:cBhvr>
                                      <p:tavLst>
                                        <p:tav tm="0">
                                          <p:val>
                                            <p:strVal val="ppt_x"/>
                                          </p:val>
                                        </p:tav>
                                        <p:tav tm="100000">
                                          <p:val>
                                            <p:strVal val="ppt_x"/>
                                          </p:val>
                                        </p:tav>
                                      </p:tavLst>
                                    </p:anim>
                                    <p:anim calcmode="lin" valueType="num">
                                      <p:cBhvr>
                                        <p:cTn id="355" dur="1000"/>
                                        <p:tgtEl>
                                          <p:spTgt spid="45"/>
                                        </p:tgtEl>
                                        <p:attrNameLst>
                                          <p:attrName>ppt_y</p:attrName>
                                        </p:attrNameLst>
                                      </p:cBhvr>
                                      <p:tavLst>
                                        <p:tav tm="0">
                                          <p:val>
                                            <p:strVal val="ppt_y"/>
                                          </p:val>
                                        </p:tav>
                                        <p:tav tm="100000">
                                          <p:val>
                                            <p:strVal val="ppt_y+.1"/>
                                          </p:val>
                                        </p:tav>
                                      </p:tavLst>
                                    </p:anim>
                                    <p:set>
                                      <p:cBhvr>
                                        <p:cTn id="356" dur="1" fill="hold">
                                          <p:stCondLst>
                                            <p:cond delay="999"/>
                                          </p:stCondLst>
                                        </p:cTn>
                                        <p:tgtEl>
                                          <p:spTgt spid="45"/>
                                        </p:tgtEl>
                                        <p:attrNameLst>
                                          <p:attrName>style.visibility</p:attrName>
                                        </p:attrNameLst>
                                      </p:cBhvr>
                                      <p:to>
                                        <p:strVal val="hidden"/>
                                      </p:to>
                                    </p:set>
                                  </p:childTnLst>
                                </p:cTn>
                              </p:par>
                              <p:par>
                                <p:cTn id="357" presetID="42" presetClass="exit" presetSubtype="0" fill="hold" grpId="3" nodeType="withEffect">
                                  <p:stCondLst>
                                    <p:cond delay="7700"/>
                                  </p:stCondLst>
                                  <p:childTnLst>
                                    <p:animEffect transition="out" filter="fade">
                                      <p:cBhvr>
                                        <p:cTn id="358" dur="1000"/>
                                        <p:tgtEl>
                                          <p:spTgt spid="40"/>
                                        </p:tgtEl>
                                      </p:cBhvr>
                                    </p:animEffect>
                                    <p:anim calcmode="lin" valueType="num">
                                      <p:cBhvr>
                                        <p:cTn id="359" dur="1000"/>
                                        <p:tgtEl>
                                          <p:spTgt spid="40"/>
                                        </p:tgtEl>
                                        <p:attrNameLst>
                                          <p:attrName>ppt_x</p:attrName>
                                        </p:attrNameLst>
                                      </p:cBhvr>
                                      <p:tavLst>
                                        <p:tav tm="0">
                                          <p:val>
                                            <p:strVal val="ppt_x"/>
                                          </p:val>
                                        </p:tav>
                                        <p:tav tm="100000">
                                          <p:val>
                                            <p:strVal val="ppt_x"/>
                                          </p:val>
                                        </p:tav>
                                      </p:tavLst>
                                    </p:anim>
                                    <p:anim calcmode="lin" valueType="num">
                                      <p:cBhvr>
                                        <p:cTn id="360" dur="1000"/>
                                        <p:tgtEl>
                                          <p:spTgt spid="40"/>
                                        </p:tgtEl>
                                        <p:attrNameLst>
                                          <p:attrName>ppt_y</p:attrName>
                                        </p:attrNameLst>
                                      </p:cBhvr>
                                      <p:tavLst>
                                        <p:tav tm="0">
                                          <p:val>
                                            <p:strVal val="ppt_y"/>
                                          </p:val>
                                        </p:tav>
                                        <p:tav tm="100000">
                                          <p:val>
                                            <p:strVal val="ppt_y+.1"/>
                                          </p:val>
                                        </p:tav>
                                      </p:tavLst>
                                    </p:anim>
                                    <p:set>
                                      <p:cBhvr>
                                        <p:cTn id="361" dur="1" fill="hold">
                                          <p:stCondLst>
                                            <p:cond delay="999"/>
                                          </p:stCondLst>
                                        </p:cTn>
                                        <p:tgtEl>
                                          <p:spTgt spid="40"/>
                                        </p:tgtEl>
                                        <p:attrNameLst>
                                          <p:attrName>style.visibility</p:attrName>
                                        </p:attrNameLst>
                                      </p:cBhvr>
                                      <p:to>
                                        <p:strVal val="hidden"/>
                                      </p:to>
                                    </p:set>
                                  </p:childTnLst>
                                </p:cTn>
                              </p:par>
                              <p:par>
                                <p:cTn id="362" presetID="42" presetClass="exit" presetSubtype="0" fill="hold" grpId="2" nodeType="withEffect">
                                  <p:stCondLst>
                                    <p:cond delay="7700"/>
                                  </p:stCondLst>
                                  <p:childTnLst>
                                    <p:animEffect transition="out" filter="fade">
                                      <p:cBhvr>
                                        <p:cTn id="363" dur="1000"/>
                                        <p:tgtEl>
                                          <p:spTgt spid="46"/>
                                        </p:tgtEl>
                                      </p:cBhvr>
                                    </p:animEffect>
                                    <p:anim calcmode="lin" valueType="num">
                                      <p:cBhvr>
                                        <p:cTn id="364" dur="1000"/>
                                        <p:tgtEl>
                                          <p:spTgt spid="46"/>
                                        </p:tgtEl>
                                        <p:attrNameLst>
                                          <p:attrName>ppt_x</p:attrName>
                                        </p:attrNameLst>
                                      </p:cBhvr>
                                      <p:tavLst>
                                        <p:tav tm="0">
                                          <p:val>
                                            <p:strVal val="ppt_x"/>
                                          </p:val>
                                        </p:tav>
                                        <p:tav tm="100000">
                                          <p:val>
                                            <p:strVal val="ppt_x"/>
                                          </p:val>
                                        </p:tav>
                                      </p:tavLst>
                                    </p:anim>
                                    <p:anim calcmode="lin" valueType="num">
                                      <p:cBhvr>
                                        <p:cTn id="365" dur="1000"/>
                                        <p:tgtEl>
                                          <p:spTgt spid="46"/>
                                        </p:tgtEl>
                                        <p:attrNameLst>
                                          <p:attrName>ppt_y</p:attrName>
                                        </p:attrNameLst>
                                      </p:cBhvr>
                                      <p:tavLst>
                                        <p:tav tm="0">
                                          <p:val>
                                            <p:strVal val="ppt_y"/>
                                          </p:val>
                                        </p:tav>
                                        <p:tav tm="100000">
                                          <p:val>
                                            <p:strVal val="ppt_y+.1"/>
                                          </p:val>
                                        </p:tav>
                                      </p:tavLst>
                                    </p:anim>
                                    <p:set>
                                      <p:cBhvr>
                                        <p:cTn id="366" dur="1" fill="hold">
                                          <p:stCondLst>
                                            <p:cond delay="999"/>
                                          </p:stCondLst>
                                        </p:cTn>
                                        <p:tgtEl>
                                          <p:spTgt spid="46"/>
                                        </p:tgtEl>
                                        <p:attrNameLst>
                                          <p:attrName>style.visibility</p:attrName>
                                        </p:attrNameLst>
                                      </p:cBhvr>
                                      <p:to>
                                        <p:strVal val="hidden"/>
                                      </p:to>
                                    </p:set>
                                  </p:childTnLst>
                                </p:cTn>
                              </p:par>
                              <p:par>
                                <p:cTn id="367" presetID="42" presetClass="exit" presetSubtype="0" fill="hold" grpId="2" nodeType="withEffect">
                                  <p:stCondLst>
                                    <p:cond delay="7700"/>
                                  </p:stCondLst>
                                  <p:childTnLst>
                                    <p:animEffect transition="out" filter="fade">
                                      <p:cBhvr>
                                        <p:cTn id="368" dur="1000"/>
                                        <p:tgtEl>
                                          <p:spTgt spid="50"/>
                                        </p:tgtEl>
                                      </p:cBhvr>
                                    </p:animEffect>
                                    <p:anim calcmode="lin" valueType="num">
                                      <p:cBhvr>
                                        <p:cTn id="369" dur="1000"/>
                                        <p:tgtEl>
                                          <p:spTgt spid="50"/>
                                        </p:tgtEl>
                                        <p:attrNameLst>
                                          <p:attrName>ppt_x</p:attrName>
                                        </p:attrNameLst>
                                      </p:cBhvr>
                                      <p:tavLst>
                                        <p:tav tm="0">
                                          <p:val>
                                            <p:strVal val="ppt_x"/>
                                          </p:val>
                                        </p:tav>
                                        <p:tav tm="100000">
                                          <p:val>
                                            <p:strVal val="ppt_x"/>
                                          </p:val>
                                        </p:tav>
                                      </p:tavLst>
                                    </p:anim>
                                    <p:anim calcmode="lin" valueType="num">
                                      <p:cBhvr>
                                        <p:cTn id="370" dur="1000"/>
                                        <p:tgtEl>
                                          <p:spTgt spid="50"/>
                                        </p:tgtEl>
                                        <p:attrNameLst>
                                          <p:attrName>ppt_y</p:attrName>
                                        </p:attrNameLst>
                                      </p:cBhvr>
                                      <p:tavLst>
                                        <p:tav tm="0">
                                          <p:val>
                                            <p:strVal val="ppt_y"/>
                                          </p:val>
                                        </p:tav>
                                        <p:tav tm="100000">
                                          <p:val>
                                            <p:strVal val="ppt_y+.1"/>
                                          </p:val>
                                        </p:tav>
                                      </p:tavLst>
                                    </p:anim>
                                    <p:set>
                                      <p:cBhvr>
                                        <p:cTn id="371" dur="1" fill="hold">
                                          <p:stCondLst>
                                            <p:cond delay="999"/>
                                          </p:stCondLst>
                                        </p:cTn>
                                        <p:tgtEl>
                                          <p:spTgt spid="50"/>
                                        </p:tgtEl>
                                        <p:attrNameLst>
                                          <p:attrName>style.visibility</p:attrName>
                                        </p:attrNameLst>
                                      </p:cBhvr>
                                      <p:to>
                                        <p:strVal val="hidden"/>
                                      </p:to>
                                    </p:set>
                                  </p:childTnLst>
                                </p:cTn>
                              </p:par>
                              <p:par>
                                <p:cTn id="372" presetID="42" presetClass="exit" presetSubtype="0" fill="hold" grpId="2" nodeType="withEffect">
                                  <p:stCondLst>
                                    <p:cond delay="7700"/>
                                  </p:stCondLst>
                                  <p:childTnLst>
                                    <p:animEffect transition="out" filter="fade">
                                      <p:cBhvr>
                                        <p:cTn id="373" dur="1000"/>
                                        <p:tgtEl>
                                          <p:spTgt spid="41"/>
                                        </p:tgtEl>
                                      </p:cBhvr>
                                    </p:animEffect>
                                    <p:anim calcmode="lin" valueType="num">
                                      <p:cBhvr>
                                        <p:cTn id="374" dur="1000"/>
                                        <p:tgtEl>
                                          <p:spTgt spid="41"/>
                                        </p:tgtEl>
                                        <p:attrNameLst>
                                          <p:attrName>ppt_x</p:attrName>
                                        </p:attrNameLst>
                                      </p:cBhvr>
                                      <p:tavLst>
                                        <p:tav tm="0">
                                          <p:val>
                                            <p:strVal val="ppt_x"/>
                                          </p:val>
                                        </p:tav>
                                        <p:tav tm="100000">
                                          <p:val>
                                            <p:strVal val="ppt_x"/>
                                          </p:val>
                                        </p:tav>
                                      </p:tavLst>
                                    </p:anim>
                                    <p:anim calcmode="lin" valueType="num">
                                      <p:cBhvr>
                                        <p:cTn id="375" dur="1000"/>
                                        <p:tgtEl>
                                          <p:spTgt spid="41"/>
                                        </p:tgtEl>
                                        <p:attrNameLst>
                                          <p:attrName>ppt_y</p:attrName>
                                        </p:attrNameLst>
                                      </p:cBhvr>
                                      <p:tavLst>
                                        <p:tav tm="0">
                                          <p:val>
                                            <p:strVal val="ppt_y"/>
                                          </p:val>
                                        </p:tav>
                                        <p:tav tm="100000">
                                          <p:val>
                                            <p:strVal val="ppt_y+.1"/>
                                          </p:val>
                                        </p:tav>
                                      </p:tavLst>
                                    </p:anim>
                                    <p:set>
                                      <p:cBhvr>
                                        <p:cTn id="376" dur="1" fill="hold">
                                          <p:stCondLst>
                                            <p:cond delay="999"/>
                                          </p:stCondLst>
                                        </p:cTn>
                                        <p:tgtEl>
                                          <p:spTgt spid="41"/>
                                        </p:tgtEl>
                                        <p:attrNameLst>
                                          <p:attrName>style.visibility</p:attrName>
                                        </p:attrNameLst>
                                      </p:cBhvr>
                                      <p:to>
                                        <p:strVal val="hidden"/>
                                      </p:to>
                                    </p:set>
                                  </p:childTnLst>
                                </p:cTn>
                              </p:par>
                              <p:par>
                                <p:cTn id="377" presetID="42" presetClass="exit" presetSubtype="0" fill="hold" grpId="2" nodeType="withEffect">
                                  <p:stCondLst>
                                    <p:cond delay="7700"/>
                                  </p:stCondLst>
                                  <p:childTnLst>
                                    <p:animEffect transition="out" filter="fade">
                                      <p:cBhvr>
                                        <p:cTn id="378" dur="1000"/>
                                        <p:tgtEl>
                                          <p:spTgt spid="42"/>
                                        </p:tgtEl>
                                      </p:cBhvr>
                                    </p:animEffect>
                                    <p:anim calcmode="lin" valueType="num">
                                      <p:cBhvr>
                                        <p:cTn id="379" dur="1000"/>
                                        <p:tgtEl>
                                          <p:spTgt spid="42"/>
                                        </p:tgtEl>
                                        <p:attrNameLst>
                                          <p:attrName>ppt_x</p:attrName>
                                        </p:attrNameLst>
                                      </p:cBhvr>
                                      <p:tavLst>
                                        <p:tav tm="0">
                                          <p:val>
                                            <p:strVal val="ppt_x"/>
                                          </p:val>
                                        </p:tav>
                                        <p:tav tm="100000">
                                          <p:val>
                                            <p:strVal val="ppt_x"/>
                                          </p:val>
                                        </p:tav>
                                      </p:tavLst>
                                    </p:anim>
                                    <p:anim calcmode="lin" valueType="num">
                                      <p:cBhvr>
                                        <p:cTn id="380" dur="1000"/>
                                        <p:tgtEl>
                                          <p:spTgt spid="42"/>
                                        </p:tgtEl>
                                        <p:attrNameLst>
                                          <p:attrName>ppt_y</p:attrName>
                                        </p:attrNameLst>
                                      </p:cBhvr>
                                      <p:tavLst>
                                        <p:tav tm="0">
                                          <p:val>
                                            <p:strVal val="ppt_y"/>
                                          </p:val>
                                        </p:tav>
                                        <p:tav tm="100000">
                                          <p:val>
                                            <p:strVal val="ppt_y+.1"/>
                                          </p:val>
                                        </p:tav>
                                      </p:tavLst>
                                    </p:anim>
                                    <p:set>
                                      <p:cBhvr>
                                        <p:cTn id="381" dur="1" fill="hold">
                                          <p:stCondLst>
                                            <p:cond delay="999"/>
                                          </p:stCondLst>
                                        </p:cTn>
                                        <p:tgtEl>
                                          <p:spTgt spid="42"/>
                                        </p:tgtEl>
                                        <p:attrNameLst>
                                          <p:attrName>style.visibility</p:attrName>
                                        </p:attrNameLst>
                                      </p:cBhvr>
                                      <p:to>
                                        <p:strVal val="hidden"/>
                                      </p:to>
                                    </p:set>
                                  </p:childTnLst>
                                </p:cTn>
                              </p:par>
                              <p:par>
                                <p:cTn id="382" presetID="42" presetClass="exit" presetSubtype="0" fill="hold" grpId="1" nodeType="withEffect">
                                  <p:stCondLst>
                                    <p:cond delay="7700"/>
                                  </p:stCondLst>
                                  <p:childTnLst>
                                    <p:animEffect transition="out" filter="fade">
                                      <p:cBhvr>
                                        <p:cTn id="383" dur="1000"/>
                                        <p:tgtEl>
                                          <p:spTgt spid="44"/>
                                        </p:tgtEl>
                                      </p:cBhvr>
                                    </p:animEffect>
                                    <p:anim calcmode="lin" valueType="num">
                                      <p:cBhvr>
                                        <p:cTn id="384" dur="1000"/>
                                        <p:tgtEl>
                                          <p:spTgt spid="44"/>
                                        </p:tgtEl>
                                        <p:attrNameLst>
                                          <p:attrName>ppt_x</p:attrName>
                                        </p:attrNameLst>
                                      </p:cBhvr>
                                      <p:tavLst>
                                        <p:tav tm="0">
                                          <p:val>
                                            <p:strVal val="ppt_x"/>
                                          </p:val>
                                        </p:tav>
                                        <p:tav tm="100000">
                                          <p:val>
                                            <p:strVal val="ppt_x"/>
                                          </p:val>
                                        </p:tav>
                                      </p:tavLst>
                                    </p:anim>
                                    <p:anim calcmode="lin" valueType="num">
                                      <p:cBhvr>
                                        <p:cTn id="385" dur="1000"/>
                                        <p:tgtEl>
                                          <p:spTgt spid="44"/>
                                        </p:tgtEl>
                                        <p:attrNameLst>
                                          <p:attrName>ppt_y</p:attrName>
                                        </p:attrNameLst>
                                      </p:cBhvr>
                                      <p:tavLst>
                                        <p:tav tm="0">
                                          <p:val>
                                            <p:strVal val="ppt_y"/>
                                          </p:val>
                                        </p:tav>
                                        <p:tav tm="100000">
                                          <p:val>
                                            <p:strVal val="ppt_y+.1"/>
                                          </p:val>
                                        </p:tav>
                                      </p:tavLst>
                                    </p:anim>
                                    <p:set>
                                      <p:cBhvr>
                                        <p:cTn id="386" dur="1" fill="hold">
                                          <p:stCondLst>
                                            <p:cond delay="999"/>
                                          </p:stCondLst>
                                        </p:cTn>
                                        <p:tgtEl>
                                          <p:spTgt spid="44"/>
                                        </p:tgtEl>
                                        <p:attrNameLst>
                                          <p:attrName>style.visibility</p:attrName>
                                        </p:attrNameLst>
                                      </p:cBhvr>
                                      <p:to>
                                        <p:strVal val="hidden"/>
                                      </p:to>
                                    </p:set>
                                  </p:childTnLst>
                                </p:cTn>
                              </p:par>
                              <p:par>
                                <p:cTn id="387" presetID="10" presetClass="entr" presetSubtype="0" fill="hold" grpId="0" nodeType="withEffect">
                                  <p:stCondLst>
                                    <p:cond delay="6500"/>
                                  </p:stCondLst>
                                  <p:childTnLst>
                                    <p:set>
                                      <p:cBhvr>
                                        <p:cTn id="388" dur="1" fill="hold">
                                          <p:stCondLst>
                                            <p:cond delay="0"/>
                                          </p:stCondLst>
                                        </p:cTn>
                                        <p:tgtEl>
                                          <p:spTgt spid="75"/>
                                        </p:tgtEl>
                                        <p:attrNameLst>
                                          <p:attrName>style.visibility</p:attrName>
                                        </p:attrNameLst>
                                      </p:cBhvr>
                                      <p:to>
                                        <p:strVal val="visible"/>
                                      </p:to>
                                    </p:set>
                                    <p:animEffect transition="in" filter="fade">
                                      <p:cBhvr>
                                        <p:cTn id="389" dur="500"/>
                                        <p:tgtEl>
                                          <p:spTgt spid="75"/>
                                        </p:tgtEl>
                                      </p:cBhvr>
                                    </p:animEffect>
                                  </p:childTnLst>
                                </p:cTn>
                              </p:par>
                              <p:par>
                                <p:cTn id="390" presetID="10" presetClass="entr" presetSubtype="0" fill="hold" grpId="0" nodeType="withEffect">
                                  <p:stCondLst>
                                    <p:cond delay="6100"/>
                                  </p:stCondLst>
                                  <p:childTnLst>
                                    <p:set>
                                      <p:cBhvr>
                                        <p:cTn id="391" dur="1" fill="hold">
                                          <p:stCondLst>
                                            <p:cond delay="0"/>
                                          </p:stCondLst>
                                        </p:cTn>
                                        <p:tgtEl>
                                          <p:spTgt spid="76"/>
                                        </p:tgtEl>
                                        <p:attrNameLst>
                                          <p:attrName>style.visibility</p:attrName>
                                        </p:attrNameLst>
                                      </p:cBhvr>
                                      <p:to>
                                        <p:strVal val="visible"/>
                                      </p:to>
                                    </p:set>
                                    <p:animEffect transition="in" filter="fade">
                                      <p:cBhvr>
                                        <p:cTn id="392" dur="500"/>
                                        <p:tgtEl>
                                          <p:spTgt spid="76"/>
                                        </p:tgtEl>
                                      </p:cBhvr>
                                    </p:animEffect>
                                  </p:childTnLst>
                                </p:cTn>
                              </p:par>
                              <p:par>
                                <p:cTn id="393" presetID="10" presetClass="entr" presetSubtype="0" fill="hold" grpId="0" nodeType="withEffect">
                                  <p:stCondLst>
                                    <p:cond delay="6100"/>
                                  </p:stCondLst>
                                  <p:childTnLst>
                                    <p:set>
                                      <p:cBhvr>
                                        <p:cTn id="394" dur="1" fill="hold">
                                          <p:stCondLst>
                                            <p:cond delay="0"/>
                                          </p:stCondLst>
                                        </p:cTn>
                                        <p:tgtEl>
                                          <p:spTgt spid="78"/>
                                        </p:tgtEl>
                                        <p:attrNameLst>
                                          <p:attrName>style.visibility</p:attrName>
                                        </p:attrNameLst>
                                      </p:cBhvr>
                                      <p:to>
                                        <p:strVal val="visible"/>
                                      </p:to>
                                    </p:set>
                                    <p:animEffect transition="in" filter="fade">
                                      <p:cBhvr>
                                        <p:cTn id="395" dur="500"/>
                                        <p:tgtEl>
                                          <p:spTgt spid="78"/>
                                        </p:tgtEl>
                                      </p:cBhvr>
                                    </p:animEffect>
                                  </p:childTnLst>
                                </p:cTn>
                              </p:par>
                              <p:par>
                                <p:cTn id="396" presetID="10" presetClass="entr" presetSubtype="0" fill="hold" grpId="0" nodeType="withEffect">
                                  <p:stCondLst>
                                    <p:cond delay="6100"/>
                                  </p:stCondLst>
                                  <p:childTnLst>
                                    <p:set>
                                      <p:cBhvr>
                                        <p:cTn id="397" dur="1" fill="hold">
                                          <p:stCondLst>
                                            <p:cond delay="0"/>
                                          </p:stCondLst>
                                        </p:cTn>
                                        <p:tgtEl>
                                          <p:spTgt spid="79"/>
                                        </p:tgtEl>
                                        <p:attrNameLst>
                                          <p:attrName>style.visibility</p:attrName>
                                        </p:attrNameLst>
                                      </p:cBhvr>
                                      <p:to>
                                        <p:strVal val="visible"/>
                                      </p:to>
                                    </p:set>
                                    <p:animEffect transition="in" filter="fade">
                                      <p:cBhvr>
                                        <p:cTn id="398" dur="500"/>
                                        <p:tgtEl>
                                          <p:spTgt spid="79"/>
                                        </p:tgtEl>
                                      </p:cBhvr>
                                    </p:animEffect>
                                  </p:childTnLst>
                                </p:cTn>
                              </p:par>
                              <p:par>
                                <p:cTn id="399" presetID="10" presetClass="entr" presetSubtype="0" fill="hold" grpId="0" nodeType="withEffect">
                                  <p:stCondLst>
                                    <p:cond delay="6200"/>
                                  </p:stCondLst>
                                  <p:childTnLst>
                                    <p:set>
                                      <p:cBhvr>
                                        <p:cTn id="400" dur="1" fill="hold">
                                          <p:stCondLst>
                                            <p:cond delay="0"/>
                                          </p:stCondLst>
                                        </p:cTn>
                                        <p:tgtEl>
                                          <p:spTgt spid="80"/>
                                        </p:tgtEl>
                                        <p:attrNameLst>
                                          <p:attrName>style.visibility</p:attrName>
                                        </p:attrNameLst>
                                      </p:cBhvr>
                                      <p:to>
                                        <p:strVal val="visible"/>
                                      </p:to>
                                    </p:set>
                                    <p:animEffect transition="in" filter="fade">
                                      <p:cBhvr>
                                        <p:cTn id="401" dur="500"/>
                                        <p:tgtEl>
                                          <p:spTgt spid="80"/>
                                        </p:tgtEl>
                                      </p:cBhvr>
                                    </p:animEffect>
                                  </p:childTnLst>
                                </p:cTn>
                              </p:par>
                              <p:par>
                                <p:cTn id="402" presetID="10" presetClass="entr" presetSubtype="0" fill="hold" grpId="0" nodeType="withEffect">
                                  <p:stCondLst>
                                    <p:cond delay="6100"/>
                                  </p:stCondLst>
                                  <p:childTnLst>
                                    <p:set>
                                      <p:cBhvr>
                                        <p:cTn id="403" dur="1" fill="hold">
                                          <p:stCondLst>
                                            <p:cond delay="0"/>
                                          </p:stCondLst>
                                        </p:cTn>
                                        <p:tgtEl>
                                          <p:spTgt spid="83"/>
                                        </p:tgtEl>
                                        <p:attrNameLst>
                                          <p:attrName>style.visibility</p:attrName>
                                        </p:attrNameLst>
                                      </p:cBhvr>
                                      <p:to>
                                        <p:strVal val="visible"/>
                                      </p:to>
                                    </p:set>
                                    <p:animEffect transition="in" filter="fade">
                                      <p:cBhvr>
                                        <p:cTn id="404" dur="500"/>
                                        <p:tgtEl>
                                          <p:spTgt spid="83"/>
                                        </p:tgtEl>
                                      </p:cBhvr>
                                    </p:animEffect>
                                  </p:childTnLst>
                                </p:cTn>
                              </p:par>
                              <p:par>
                                <p:cTn id="405" presetID="10" presetClass="entr" presetSubtype="0" fill="hold" grpId="0" nodeType="withEffect">
                                  <p:stCondLst>
                                    <p:cond delay="6500"/>
                                  </p:stCondLst>
                                  <p:childTnLst>
                                    <p:set>
                                      <p:cBhvr>
                                        <p:cTn id="406" dur="1" fill="hold">
                                          <p:stCondLst>
                                            <p:cond delay="0"/>
                                          </p:stCondLst>
                                        </p:cTn>
                                        <p:tgtEl>
                                          <p:spTgt spid="72"/>
                                        </p:tgtEl>
                                        <p:attrNameLst>
                                          <p:attrName>style.visibility</p:attrName>
                                        </p:attrNameLst>
                                      </p:cBhvr>
                                      <p:to>
                                        <p:strVal val="visible"/>
                                      </p:to>
                                    </p:set>
                                    <p:animEffect transition="in" filter="fade">
                                      <p:cBhvr>
                                        <p:cTn id="407" dur="500"/>
                                        <p:tgtEl>
                                          <p:spTgt spid="72"/>
                                        </p:tgtEl>
                                      </p:cBhvr>
                                    </p:animEffect>
                                  </p:childTnLst>
                                </p:cTn>
                              </p:par>
                              <p:par>
                                <p:cTn id="408" presetID="10" presetClass="exit" presetSubtype="0" fill="hold" grpId="3" nodeType="withEffect">
                                  <p:stCondLst>
                                    <p:cond delay="2600"/>
                                  </p:stCondLst>
                                  <p:childTnLst>
                                    <p:animEffect transition="out" filter="fade">
                                      <p:cBhvr>
                                        <p:cTn id="409" dur="500"/>
                                        <p:tgtEl>
                                          <p:spTgt spid="17"/>
                                        </p:tgtEl>
                                      </p:cBhvr>
                                    </p:animEffect>
                                    <p:set>
                                      <p:cBhvr>
                                        <p:cTn id="410" dur="1" fill="hold">
                                          <p:stCondLst>
                                            <p:cond delay="499"/>
                                          </p:stCondLst>
                                        </p:cTn>
                                        <p:tgtEl>
                                          <p:spTgt spid="17"/>
                                        </p:tgtEl>
                                        <p:attrNameLst>
                                          <p:attrName>style.visibility</p:attrName>
                                        </p:attrNameLst>
                                      </p:cBhvr>
                                      <p:to>
                                        <p:strVal val="hidden"/>
                                      </p:to>
                                    </p:set>
                                  </p:childTnLst>
                                </p:cTn>
                              </p:par>
                              <p:par>
                                <p:cTn id="411" presetID="10" presetClass="exit" presetSubtype="0" fill="hold" grpId="3" nodeType="withEffect">
                                  <p:stCondLst>
                                    <p:cond delay="2600"/>
                                  </p:stCondLst>
                                  <p:childTnLst>
                                    <p:animEffect transition="out" filter="fade">
                                      <p:cBhvr>
                                        <p:cTn id="412" dur="500"/>
                                        <p:tgtEl>
                                          <p:spTgt spid="9"/>
                                        </p:tgtEl>
                                      </p:cBhvr>
                                    </p:animEffect>
                                    <p:set>
                                      <p:cBhvr>
                                        <p:cTn id="413" dur="1" fill="hold">
                                          <p:stCondLst>
                                            <p:cond delay="499"/>
                                          </p:stCondLst>
                                        </p:cTn>
                                        <p:tgtEl>
                                          <p:spTgt spid="9"/>
                                        </p:tgtEl>
                                        <p:attrNameLst>
                                          <p:attrName>style.visibility</p:attrName>
                                        </p:attrNameLst>
                                      </p:cBhvr>
                                      <p:to>
                                        <p:strVal val="hidden"/>
                                      </p:to>
                                    </p:set>
                                  </p:childTnLst>
                                </p:cTn>
                              </p:par>
                              <p:par>
                                <p:cTn id="414" presetID="10" presetClass="exit" presetSubtype="0" fill="hold" grpId="3" nodeType="withEffect">
                                  <p:stCondLst>
                                    <p:cond delay="2600"/>
                                  </p:stCondLst>
                                  <p:childTnLst>
                                    <p:animEffect transition="out" filter="fade">
                                      <p:cBhvr>
                                        <p:cTn id="415" dur="500"/>
                                        <p:tgtEl>
                                          <p:spTgt spid="15"/>
                                        </p:tgtEl>
                                      </p:cBhvr>
                                    </p:animEffect>
                                    <p:set>
                                      <p:cBhvr>
                                        <p:cTn id="416" dur="1" fill="hold">
                                          <p:stCondLst>
                                            <p:cond delay="499"/>
                                          </p:stCondLst>
                                        </p:cTn>
                                        <p:tgtEl>
                                          <p:spTgt spid="15"/>
                                        </p:tgtEl>
                                        <p:attrNameLst>
                                          <p:attrName>style.visibility</p:attrName>
                                        </p:attrNameLst>
                                      </p:cBhvr>
                                      <p:to>
                                        <p:strVal val="hidden"/>
                                      </p:to>
                                    </p:set>
                                  </p:childTnLst>
                                </p:cTn>
                              </p:par>
                              <p:par>
                                <p:cTn id="417" presetID="10" presetClass="exit" presetSubtype="0" fill="hold" grpId="3" nodeType="withEffect">
                                  <p:stCondLst>
                                    <p:cond delay="2600"/>
                                  </p:stCondLst>
                                  <p:childTnLst>
                                    <p:animEffect transition="out" filter="fade">
                                      <p:cBhvr>
                                        <p:cTn id="418" dur="500"/>
                                        <p:tgtEl>
                                          <p:spTgt spid="12"/>
                                        </p:tgtEl>
                                      </p:cBhvr>
                                    </p:animEffect>
                                    <p:set>
                                      <p:cBhvr>
                                        <p:cTn id="419" dur="1" fill="hold">
                                          <p:stCondLst>
                                            <p:cond delay="499"/>
                                          </p:stCondLst>
                                        </p:cTn>
                                        <p:tgtEl>
                                          <p:spTgt spid="12"/>
                                        </p:tgtEl>
                                        <p:attrNameLst>
                                          <p:attrName>style.visibility</p:attrName>
                                        </p:attrNameLst>
                                      </p:cBhvr>
                                      <p:to>
                                        <p:strVal val="hidden"/>
                                      </p:to>
                                    </p:set>
                                  </p:childTnLst>
                                </p:cTn>
                              </p:par>
                              <p:par>
                                <p:cTn id="420" presetID="10" presetClass="exit" presetSubtype="0" fill="hold" grpId="3" nodeType="withEffect">
                                  <p:stCondLst>
                                    <p:cond delay="2600"/>
                                  </p:stCondLst>
                                  <p:childTnLst>
                                    <p:animEffect transition="out" filter="fade">
                                      <p:cBhvr>
                                        <p:cTn id="421" dur="500"/>
                                        <p:tgtEl>
                                          <p:spTgt spid="10"/>
                                        </p:tgtEl>
                                      </p:cBhvr>
                                    </p:animEffect>
                                    <p:set>
                                      <p:cBhvr>
                                        <p:cTn id="422" dur="1" fill="hold">
                                          <p:stCondLst>
                                            <p:cond delay="499"/>
                                          </p:stCondLst>
                                        </p:cTn>
                                        <p:tgtEl>
                                          <p:spTgt spid="10"/>
                                        </p:tgtEl>
                                        <p:attrNameLst>
                                          <p:attrName>style.visibility</p:attrName>
                                        </p:attrNameLst>
                                      </p:cBhvr>
                                      <p:to>
                                        <p:strVal val="hidden"/>
                                      </p:to>
                                    </p:set>
                                  </p:childTnLst>
                                </p:cTn>
                              </p:par>
                              <p:par>
                                <p:cTn id="423" presetID="10" presetClass="exit" presetSubtype="0" fill="hold" grpId="4" nodeType="withEffect">
                                  <p:stCondLst>
                                    <p:cond delay="2600"/>
                                  </p:stCondLst>
                                  <p:childTnLst>
                                    <p:animEffect transition="out" filter="fade">
                                      <p:cBhvr>
                                        <p:cTn id="424" dur="500"/>
                                        <p:tgtEl>
                                          <p:spTgt spid="13"/>
                                        </p:tgtEl>
                                      </p:cBhvr>
                                    </p:animEffect>
                                    <p:set>
                                      <p:cBhvr>
                                        <p:cTn id="425" dur="1" fill="hold">
                                          <p:stCondLst>
                                            <p:cond delay="499"/>
                                          </p:stCondLst>
                                        </p:cTn>
                                        <p:tgtEl>
                                          <p:spTgt spid="13"/>
                                        </p:tgtEl>
                                        <p:attrNameLst>
                                          <p:attrName>style.visibility</p:attrName>
                                        </p:attrNameLst>
                                      </p:cBhvr>
                                      <p:to>
                                        <p:strVal val="hidden"/>
                                      </p:to>
                                    </p:set>
                                  </p:childTnLst>
                                </p:cTn>
                              </p:par>
                              <p:par>
                                <p:cTn id="426" presetID="10" presetClass="exit" presetSubtype="0" fill="hold" grpId="3" nodeType="withEffect">
                                  <p:stCondLst>
                                    <p:cond delay="2600"/>
                                  </p:stCondLst>
                                  <p:childTnLst>
                                    <p:animEffect transition="out" filter="fade">
                                      <p:cBhvr>
                                        <p:cTn id="427" dur="500"/>
                                        <p:tgtEl>
                                          <p:spTgt spid="11"/>
                                        </p:tgtEl>
                                      </p:cBhvr>
                                    </p:animEffect>
                                    <p:set>
                                      <p:cBhvr>
                                        <p:cTn id="428" dur="1" fill="hold">
                                          <p:stCondLst>
                                            <p:cond delay="499"/>
                                          </p:stCondLst>
                                        </p:cTn>
                                        <p:tgtEl>
                                          <p:spTgt spid="11"/>
                                        </p:tgtEl>
                                        <p:attrNameLst>
                                          <p:attrName>style.visibility</p:attrName>
                                        </p:attrNameLst>
                                      </p:cBhvr>
                                      <p:to>
                                        <p:strVal val="hidden"/>
                                      </p:to>
                                    </p:set>
                                  </p:childTnLst>
                                </p:cTn>
                              </p:par>
                              <p:par>
                                <p:cTn id="429" presetID="10" presetClass="exit" presetSubtype="0" fill="hold" grpId="3" nodeType="withEffect">
                                  <p:stCondLst>
                                    <p:cond delay="2600"/>
                                  </p:stCondLst>
                                  <p:childTnLst>
                                    <p:animEffect transition="out" filter="fade">
                                      <p:cBhvr>
                                        <p:cTn id="430" dur="500"/>
                                        <p:tgtEl>
                                          <p:spTgt spid="7"/>
                                        </p:tgtEl>
                                      </p:cBhvr>
                                    </p:animEffect>
                                    <p:set>
                                      <p:cBhvr>
                                        <p:cTn id="431" dur="1" fill="hold">
                                          <p:stCondLst>
                                            <p:cond delay="499"/>
                                          </p:stCondLst>
                                        </p:cTn>
                                        <p:tgtEl>
                                          <p:spTgt spid="7"/>
                                        </p:tgtEl>
                                        <p:attrNameLst>
                                          <p:attrName>style.visibility</p:attrName>
                                        </p:attrNameLst>
                                      </p:cBhvr>
                                      <p:to>
                                        <p:strVal val="hidden"/>
                                      </p:to>
                                    </p:set>
                                  </p:childTnLst>
                                </p:cTn>
                              </p:par>
                              <p:par>
                                <p:cTn id="432" presetID="10" presetClass="exit" presetSubtype="0" fill="hold" grpId="3" nodeType="withEffect">
                                  <p:stCondLst>
                                    <p:cond delay="2600"/>
                                  </p:stCondLst>
                                  <p:childTnLst>
                                    <p:animEffect transition="out" filter="fade">
                                      <p:cBhvr>
                                        <p:cTn id="433" dur="500"/>
                                        <p:tgtEl>
                                          <p:spTgt spid="8"/>
                                        </p:tgtEl>
                                      </p:cBhvr>
                                    </p:animEffect>
                                    <p:set>
                                      <p:cBhvr>
                                        <p:cTn id="434"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P spid="7" grpId="3" animBg="1"/>
      <p:bldP spid="8" grpId="0" animBg="1"/>
      <p:bldP spid="8" grpId="1" animBg="1"/>
      <p:bldP spid="8" grpId="2" animBg="1"/>
      <p:bldP spid="8" grpId="3" animBg="1"/>
      <p:bldP spid="9" grpId="0" animBg="1"/>
      <p:bldP spid="9" grpId="1" animBg="1"/>
      <p:bldP spid="9" grpId="2" animBg="1"/>
      <p:bldP spid="9" grpId="3" animBg="1"/>
      <p:bldP spid="10" grpId="0" animBg="1"/>
      <p:bldP spid="10" grpId="1" animBg="1"/>
      <p:bldP spid="10" grpId="2" animBg="1"/>
      <p:bldP spid="10" grpId="3" animBg="1"/>
      <p:bldP spid="11" grpId="0" animBg="1"/>
      <p:bldP spid="11" grpId="1" animBg="1"/>
      <p:bldP spid="11" grpId="2" animBg="1"/>
      <p:bldP spid="11" grpId="3" animBg="1"/>
      <p:bldP spid="12" grpId="0" animBg="1"/>
      <p:bldP spid="12" grpId="1" animBg="1"/>
      <p:bldP spid="12" grpId="2" animBg="1"/>
      <p:bldP spid="12" grpId="3" animBg="1"/>
      <p:bldP spid="13" grpId="0" animBg="1"/>
      <p:bldP spid="13" grpId="1" animBg="1"/>
      <p:bldP spid="13" grpId="2" animBg="1"/>
      <p:bldP spid="13" grpId="3" animBg="1"/>
      <p:bldP spid="13" grpId="4" animBg="1"/>
      <p:bldP spid="14" grpId="0" animBg="1"/>
      <p:bldP spid="14" grpId="1" animBg="1"/>
      <p:bldP spid="14" grpId="2" animBg="1"/>
      <p:bldP spid="15" grpId="0" animBg="1"/>
      <p:bldP spid="15" grpId="1" animBg="1"/>
      <p:bldP spid="15" grpId="2" animBg="1"/>
      <p:bldP spid="15" grpId="3" animBg="1"/>
      <p:bldP spid="16" grpId="0" animBg="1"/>
      <p:bldP spid="16" grpId="1" animBg="1"/>
      <p:bldP spid="16" grpId="2" animBg="1"/>
      <p:bldP spid="17" grpId="0" animBg="1"/>
      <p:bldP spid="17" grpId="1" animBg="1"/>
      <p:bldP spid="17" grpId="2" animBg="1"/>
      <p:bldP spid="17" grpId="3" animBg="1"/>
      <p:bldP spid="2" grpId="0" animBg="1"/>
      <p:bldP spid="2" grpId="1" animBg="1"/>
      <p:bldP spid="2" grpId="2" animBg="1"/>
      <p:bldP spid="26" grpId="0" animBg="1"/>
      <p:bldP spid="26" grpId="1" animBg="1"/>
      <p:bldP spid="26" grpId="2" animBg="1"/>
      <p:bldP spid="29" grpId="0" animBg="1"/>
      <p:bldP spid="29" grpId="1" animBg="1"/>
      <p:bldP spid="29" grpId="2" animBg="1"/>
      <p:bldP spid="30" grpId="0" animBg="1"/>
      <p:bldP spid="30" grpId="1" animBg="1"/>
      <p:bldP spid="30" grpId="2" animBg="1"/>
      <p:bldP spid="31" grpId="0" animBg="1"/>
      <p:bldP spid="31" grpId="1" animBg="1"/>
      <p:bldP spid="31" grpId="2" animBg="1"/>
      <p:bldP spid="32" grpId="0" animBg="1"/>
      <p:bldP spid="32" grpId="1" animBg="1"/>
      <p:bldP spid="32" grpId="2" animBg="1"/>
      <p:bldP spid="35" grpId="0" animBg="1"/>
      <p:bldP spid="35" grpId="1" animBg="1"/>
      <p:bldP spid="35" grpId="2" animBg="1"/>
      <p:bldP spid="36" grpId="0" animBg="1"/>
      <p:bldP spid="36" grpId="1" animBg="1"/>
      <p:bldP spid="36" grpId="2" animBg="1"/>
      <p:bldP spid="37" grpId="0" animBg="1"/>
      <p:bldP spid="37" grpId="1" animBg="1"/>
      <p:bldP spid="37" grpId="2" animBg="1"/>
      <p:bldP spid="38" grpId="0" animBg="1"/>
      <p:bldP spid="38" grpId="1" animBg="1"/>
      <p:bldP spid="38" grpId="2" animBg="1"/>
      <p:bldP spid="3" grpId="0" animBg="1"/>
      <p:bldP spid="3" grpId="1" animBg="1"/>
      <p:bldP spid="5" grpId="0" animBg="1"/>
      <p:bldP spid="5" grpId="1" animBg="1"/>
      <p:bldP spid="5" grpId="2" animBg="1"/>
      <p:bldP spid="5" grpId="3" animBg="1"/>
      <p:bldP spid="34" grpId="0" animBg="1"/>
      <p:bldP spid="34" grpId="1" animBg="1"/>
      <p:bldP spid="34" grpId="2" animBg="1"/>
      <p:bldP spid="34" grpId="3" animBg="1"/>
      <p:bldP spid="39" grpId="0" animBg="1"/>
      <p:bldP spid="39" grpId="1" animBg="1"/>
      <p:bldP spid="40" grpId="0" animBg="1"/>
      <p:bldP spid="40" grpId="1" animBg="1"/>
      <p:bldP spid="40" grpId="2" animBg="1"/>
      <p:bldP spid="40" grpId="3" animBg="1"/>
      <p:bldP spid="41" grpId="0" animBg="1"/>
      <p:bldP spid="41" grpId="1" animBg="1"/>
      <p:bldP spid="41" grpId="2" animBg="1"/>
      <p:bldP spid="42" grpId="0" animBg="1"/>
      <p:bldP spid="42" grpId="1" animBg="1"/>
      <p:bldP spid="42" grpId="2" animBg="1"/>
      <p:bldP spid="43" grpId="0" animBg="1"/>
      <p:bldP spid="43" grpId="1" animBg="1"/>
      <p:bldP spid="44" grpId="0" animBg="1"/>
      <p:bldP spid="44" grpId="1" animBg="1"/>
      <p:bldP spid="45" grpId="0" animBg="1"/>
      <p:bldP spid="45" grpId="1" animBg="1"/>
      <p:bldP spid="45" grpId="2" animBg="1"/>
      <p:bldP spid="19" grpId="0" animBg="1"/>
      <p:bldP spid="19" grpId="1" animBg="1"/>
      <p:bldP spid="19" grpId="2" animBg="1"/>
      <p:bldP spid="46" grpId="0" animBg="1"/>
      <p:bldP spid="46" grpId="1" animBg="1"/>
      <p:bldP spid="46" grpId="2" animBg="1"/>
      <p:bldP spid="47" grpId="0" animBg="1"/>
      <p:bldP spid="47" grpId="1" animBg="1"/>
      <p:bldP spid="47" grpId="2" animBg="1"/>
      <p:bldP spid="49" grpId="0" animBg="1"/>
      <p:bldP spid="49" grpId="1" animBg="1"/>
      <p:bldP spid="50" grpId="0" animBg="1"/>
      <p:bldP spid="50" grpId="1" animBg="1"/>
      <p:bldP spid="50" grpId="2" animBg="1"/>
      <p:bldP spid="51" grpId="0" animBg="1"/>
      <p:bldP spid="51" grpId="1" animBg="1"/>
      <p:bldP spid="20" grpId="0"/>
      <p:bldP spid="52" grpId="0"/>
      <p:bldP spid="53" grpId="0"/>
      <p:bldP spid="54" grpId="0"/>
      <p:bldP spid="55" grpId="0"/>
      <p:bldP spid="56" grpId="0"/>
      <p:bldP spid="57" grpId="0"/>
      <p:bldP spid="58" grpId="0"/>
      <p:bldP spid="59" grpId="0"/>
      <p:bldP spid="60" grpId="0"/>
      <p:bldP spid="61" grpId="0"/>
      <p:bldP spid="62" grpId="0" animBg="1"/>
      <p:bldP spid="63" grpId="0" animBg="1"/>
      <p:bldP spid="64" grpId="0" animBg="1"/>
      <p:bldP spid="65" grpId="0" animBg="1"/>
      <p:bldP spid="66" grpId="0" animBg="1"/>
      <p:bldP spid="67" grpId="0" animBg="1"/>
      <p:bldP spid="68" grpId="0" animBg="1"/>
      <p:bldP spid="69" grpId="0" animBg="1"/>
      <p:bldP spid="23" grpId="0" animBg="1"/>
      <p:bldP spid="71" grpId="0" animBg="1"/>
      <p:bldP spid="73" grpId="0" animBg="1"/>
      <p:bldP spid="74" grpId="0" animBg="1"/>
      <p:bldP spid="75" grpId="0" animBg="1"/>
      <p:bldP spid="76" grpId="0" animBg="1"/>
      <p:bldP spid="78" grpId="0" animBg="1"/>
      <p:bldP spid="79" grpId="0" animBg="1"/>
      <p:bldP spid="80" grpId="0" animBg="1"/>
      <p:bldP spid="83" grpId="0" animBg="1"/>
      <p:bldP spid="72" grpId="0" animBg="1"/>
    </p:bld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1"/>
            <a:ext cx="7162800" cy="765572"/>
          </a:xfrm>
        </p:spPr>
        <p:txBody>
          <a:bodyPr/>
          <a:lstStyle/>
          <a:p>
            <a:r>
              <a:rPr lang="en-US" smtClean="0"/>
              <a:t>Click to edit Master title style</a:t>
            </a:r>
            <a:endParaRPr lang="en-US"/>
          </a:p>
        </p:txBody>
      </p:sp>
    </p:spTree>
    <p:extLst>
      <p:ext uri="{BB962C8B-B14F-4D97-AF65-F5344CB8AC3E}">
        <p14:creationId xmlns:p14="http://schemas.microsoft.com/office/powerpoint/2010/main" val="1139854623"/>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1"/>
            <a:ext cx="7162800" cy="765572"/>
          </a:xfrm>
        </p:spPr>
        <p:txBody>
          <a:bodyPr/>
          <a:lstStyle/>
          <a:p>
            <a:r>
              <a:rPr lang="en-US" smtClean="0"/>
              <a:t>Click to edit Master title style</a:t>
            </a:r>
            <a:endParaRPr lang="en-US"/>
          </a:p>
        </p:txBody>
      </p:sp>
    </p:spTree>
    <p:extLst>
      <p:ext uri="{BB962C8B-B14F-4D97-AF65-F5344CB8AC3E}">
        <p14:creationId xmlns:p14="http://schemas.microsoft.com/office/powerpoint/2010/main" val="1412114980"/>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334900" y="2314324"/>
            <a:ext cx="8447150" cy="247860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435894" y="765324"/>
            <a:ext cx="8245162" cy="1106260"/>
          </a:xfrm>
          <a:effectLst/>
        </p:spPr>
        <p:txBody>
          <a:bodyPr anchor="b">
            <a:normAutofit/>
          </a:bodyPr>
          <a:lstStyle>
            <a:lvl1pPr>
              <a:defRPr sz="2700">
                <a:solidFill>
                  <a:schemeClr val="accent1"/>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435895" y="1871584"/>
            <a:ext cx="8245160" cy="442741"/>
          </a:xfrm>
        </p:spPr>
        <p:txBody>
          <a:bodyPr anchor="t">
            <a:normAutofit/>
          </a:bodyPr>
          <a:lstStyle>
            <a:lvl1pPr marL="0" indent="0" algn="l">
              <a:buNone/>
              <a:defRPr sz="1200" cap="all">
                <a:solidFill>
                  <a:schemeClr val="accent2"/>
                </a:solidFill>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5704463" y="4467103"/>
            <a:ext cx="2133600" cy="273844"/>
          </a:xfrm>
        </p:spPr>
        <p:txBody>
          <a:bodyPr/>
          <a:lstStyle>
            <a:lvl1pPr>
              <a:defRPr>
                <a:solidFill>
                  <a:schemeClr val="accent1">
                    <a:lumMod val="75000"/>
                    <a:lumOff val="25000"/>
                  </a:schemeClr>
                </a:solidFill>
              </a:defRPr>
            </a:lvl1pPr>
          </a:lstStyle>
          <a:p>
            <a:fld id="{B61BEF0D-F0BB-DE4B-95CE-6DB70DBA9567}" type="datetimeFigureOut">
              <a:rPr lang="en-US" dirty="0">
                <a:solidFill>
                  <a:srgbClr val="4D1434">
                    <a:lumMod val="75000"/>
                    <a:lumOff val="25000"/>
                  </a:srgbClr>
                </a:solidFill>
              </a:rPr>
              <a:pPr/>
              <a:t>6/10/2015</a:t>
            </a:fld>
            <a:endParaRPr lang="en-US" dirty="0">
              <a:solidFill>
                <a:srgbClr val="4D1434">
                  <a:lumMod val="75000"/>
                  <a:lumOff val="25000"/>
                </a:srgbClr>
              </a:solidFill>
            </a:endParaRPr>
          </a:p>
        </p:txBody>
      </p:sp>
      <p:sp>
        <p:nvSpPr>
          <p:cNvPr id="5" name="Footer Placeholder 4"/>
          <p:cNvSpPr>
            <a:spLocks noGrp="1"/>
          </p:cNvSpPr>
          <p:nvPr>
            <p:ph type="ftr" sz="quarter" idx="11"/>
          </p:nvPr>
        </p:nvSpPr>
        <p:spPr>
          <a:xfrm>
            <a:off x="435894" y="4463859"/>
            <a:ext cx="5187908" cy="273844"/>
          </a:xfrm>
        </p:spPr>
        <p:txBody>
          <a:bodyPr/>
          <a:lstStyle>
            <a:lvl1pPr>
              <a:defRPr>
                <a:solidFill>
                  <a:schemeClr val="accent1">
                    <a:lumMod val="75000"/>
                    <a:lumOff val="25000"/>
                  </a:schemeClr>
                </a:solidFill>
              </a:defRPr>
            </a:lvl1pPr>
          </a:lstStyle>
          <a:p>
            <a:endParaRPr lang="en-US" dirty="0">
              <a:solidFill>
                <a:srgbClr val="4D1434">
                  <a:lumMod val="75000"/>
                  <a:lumOff val="25000"/>
                </a:srgbClr>
              </a:solidFill>
            </a:endParaRPr>
          </a:p>
        </p:txBody>
      </p:sp>
      <p:sp>
        <p:nvSpPr>
          <p:cNvPr id="6" name="Slide Number Placeholder 5"/>
          <p:cNvSpPr>
            <a:spLocks noGrp="1"/>
          </p:cNvSpPr>
          <p:nvPr>
            <p:ph type="sldNum" sz="quarter" idx="12"/>
          </p:nvPr>
        </p:nvSpPr>
        <p:spPr>
          <a:xfrm>
            <a:off x="7918725" y="4467103"/>
            <a:ext cx="762330" cy="273844"/>
          </a:xfrm>
        </p:spPr>
        <p:txBody>
          <a:bodyPr/>
          <a:lstStyle>
            <a:lvl1pPr>
              <a:defRPr>
                <a:solidFill>
                  <a:schemeClr val="accent1">
                    <a:lumMod val="75000"/>
                    <a:lumOff val="25000"/>
                  </a:schemeClr>
                </a:solidFill>
              </a:defRPr>
            </a:lvl1pPr>
          </a:lstStyle>
          <a:p>
            <a:fld id="{D57F1E4F-1CFF-5643-939E-217C01CDF565}" type="slidenum">
              <a:rPr lang="en-US" dirty="0">
                <a:solidFill>
                  <a:srgbClr val="4D1434">
                    <a:lumMod val="75000"/>
                    <a:lumOff val="25000"/>
                  </a:srgbClr>
                </a:solidFill>
              </a:rPr>
              <a:pPr/>
              <a:t>‹#›</a:t>
            </a:fld>
            <a:endParaRPr lang="en-US" dirty="0">
              <a:solidFill>
                <a:srgbClr val="4D1434">
                  <a:lumMod val="75000"/>
                  <a:lumOff val="25000"/>
                </a:srgbClr>
              </a:solidFill>
            </a:endParaRPr>
          </a:p>
        </p:txBody>
      </p:sp>
    </p:spTree>
    <p:extLst>
      <p:ext uri="{BB962C8B-B14F-4D97-AF65-F5344CB8AC3E}">
        <p14:creationId xmlns:p14="http://schemas.microsoft.com/office/powerpoint/2010/main" val="2282780366"/>
      </p:ext>
    </p:extLst>
  </p:cSld>
  <p:clrMapOvr>
    <a:masterClrMapping/>
  </p:clrMapOvr>
  <p:transition spd="med">
    <p:pull/>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a:spLocks noChangeAspect="1"/>
          </p:cNvSpPr>
          <p:nvPr/>
        </p:nvSpPr>
        <p:spPr>
          <a:xfrm>
            <a:off x="330214" y="460805"/>
            <a:ext cx="8482004" cy="89197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4" y="526617"/>
            <a:ext cx="8272212" cy="76035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435895" y="1635373"/>
            <a:ext cx="8272211" cy="275872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srgbClr val="903163"/>
                </a:solidFill>
              </a:rPr>
              <a:pPr/>
              <a:t>6/10/2015</a:t>
            </a:fld>
            <a:endParaRPr lang="en-US" dirty="0">
              <a:solidFill>
                <a:srgbClr val="903163"/>
              </a:solidFill>
            </a:endParaRPr>
          </a:p>
        </p:txBody>
      </p:sp>
      <p:sp>
        <p:nvSpPr>
          <p:cNvPr id="5" name="Footer Placeholder 4"/>
          <p:cNvSpPr>
            <a:spLocks noGrp="1"/>
          </p:cNvSpPr>
          <p:nvPr>
            <p:ph type="ftr" sz="quarter" idx="11"/>
          </p:nvPr>
        </p:nvSpPr>
        <p:spPr/>
        <p:txBody>
          <a:bodyPr/>
          <a:lstStyle/>
          <a:p>
            <a:endParaRPr lang="en-US" dirty="0">
              <a:solidFill>
                <a:srgbClr val="903163"/>
              </a:solidFill>
            </a:endParaRPr>
          </a:p>
        </p:txBody>
      </p:sp>
      <p:sp>
        <p:nvSpPr>
          <p:cNvPr id="6" name="Slide Number Placeholder 5"/>
          <p:cNvSpPr>
            <a:spLocks noGrp="1"/>
          </p:cNvSpPr>
          <p:nvPr>
            <p:ph type="sldNum" sz="quarter" idx="12"/>
          </p:nvPr>
        </p:nvSpPr>
        <p:spPr>
          <a:xfrm>
            <a:off x="7918725" y="4467103"/>
            <a:ext cx="789381" cy="273844"/>
          </a:xfrm>
        </p:spPr>
        <p:txBody>
          <a:bodyPr/>
          <a:lstStyle/>
          <a:p>
            <a:fld id="{D57F1E4F-1CFF-5643-939E-217C01CDF565}" type="slidenum">
              <a:rPr lang="en-US" dirty="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1352707406"/>
      </p:ext>
    </p:extLst>
  </p:cSld>
  <p:clrMapOvr>
    <a:masterClrMapping/>
  </p:clrMapOvr>
  <p:transition spd="med">
    <p:pull/>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335863" y="3856481"/>
            <a:ext cx="8468145" cy="944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5" y="2282933"/>
            <a:ext cx="8272211" cy="1123130"/>
          </a:xfrm>
        </p:spPr>
        <p:txBody>
          <a:bodyPr anchor="b">
            <a:normAutofit/>
          </a:bodyPr>
          <a:lstStyle>
            <a:lvl1pPr algn="l">
              <a:defRPr sz="2700" b="0" cap="all">
                <a:solidFill>
                  <a:schemeClr val="accent1"/>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435895" y="3406063"/>
            <a:ext cx="8272211" cy="450417"/>
          </a:xfrm>
        </p:spPr>
        <p:txBody>
          <a:bodyPr anchor="t">
            <a:normAutofit/>
          </a:bodyPr>
          <a:lstStyle>
            <a:lvl1pPr marL="0" indent="0" algn="l">
              <a:buNone/>
              <a:defRPr sz="1350" cap="all">
                <a:solidFill>
                  <a:schemeClr val="accent2"/>
                </a:solidFill>
              </a:defRPr>
            </a:lvl1pPr>
            <a:lvl2pPr marL="342900" indent="0">
              <a:buNone/>
              <a:defRPr sz="1350">
                <a:solidFill>
                  <a:schemeClr val="tx1">
                    <a:tint val="75000"/>
                  </a:schemeClr>
                </a:solidFill>
              </a:defRPr>
            </a:lvl2pPr>
            <a:lvl3pPr marL="685800" indent="0">
              <a:buNone/>
              <a:defRPr sz="1200">
                <a:solidFill>
                  <a:schemeClr val="tx1">
                    <a:tint val="75000"/>
                  </a:schemeClr>
                </a:solidFill>
              </a:defRPr>
            </a:lvl3pPr>
            <a:lvl4pPr marL="1028700" indent="0">
              <a:buNone/>
              <a:defRPr sz="1050">
                <a:solidFill>
                  <a:schemeClr val="tx1">
                    <a:tint val="75000"/>
                  </a:schemeClr>
                </a:solidFill>
              </a:defRPr>
            </a:lvl4pPr>
            <a:lvl5pPr marL="1371600" indent="0">
              <a:buNone/>
              <a:defRPr sz="1050">
                <a:solidFill>
                  <a:schemeClr val="tx1">
                    <a:tint val="75000"/>
                  </a:schemeClr>
                </a:solidFill>
              </a:defRPr>
            </a:lvl5pPr>
            <a:lvl6pPr marL="1714500" indent="0">
              <a:buNone/>
              <a:defRPr sz="1050">
                <a:solidFill>
                  <a:schemeClr val="tx1">
                    <a:tint val="75000"/>
                  </a:schemeClr>
                </a:solidFill>
              </a:defRPr>
            </a:lvl6pPr>
            <a:lvl7pPr marL="2057400" indent="0">
              <a:buNone/>
              <a:defRPr sz="1050">
                <a:solidFill>
                  <a:schemeClr val="tx1">
                    <a:tint val="75000"/>
                  </a:schemeClr>
                </a:solidFill>
              </a:defRPr>
            </a:lvl7pPr>
            <a:lvl8pPr marL="2400300" indent="0">
              <a:buNone/>
              <a:defRPr sz="1050">
                <a:solidFill>
                  <a:schemeClr val="tx1">
                    <a:tint val="75000"/>
                  </a:schemeClr>
                </a:solidFill>
              </a:defRPr>
            </a:lvl8pPr>
            <a:lvl9pPr marL="2743200" indent="0">
              <a:buNone/>
              <a:defRPr sz="105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solidFill>
                  <a:srgbClr val="4D1434">
                    <a:lumMod val="75000"/>
                    <a:lumOff val="25000"/>
                  </a:srgbClr>
                </a:solidFill>
              </a:rPr>
              <a:pPr/>
              <a:t>6/10/2015</a:t>
            </a:fld>
            <a:endParaRPr lang="en-US" dirty="0">
              <a:solidFill>
                <a:srgbClr val="4D1434">
                  <a:lumMod val="75000"/>
                  <a:lumOff val="25000"/>
                </a:srgbClr>
              </a:solidFill>
            </a:endParaRPr>
          </a:p>
        </p:txBody>
      </p:sp>
      <p:sp>
        <p:nvSpPr>
          <p:cNvPr id="5" name="Footer Placeholder 4"/>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solidFill>
                <a:srgbClr val="4D1434">
                  <a:lumMod val="75000"/>
                  <a:lumOff val="25000"/>
                </a:srgbClr>
              </a:solidFill>
            </a:endParaRPr>
          </a:p>
        </p:txBody>
      </p:sp>
      <p:sp>
        <p:nvSpPr>
          <p:cNvPr id="6" name="Slide Number Placeholder 5"/>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solidFill>
                  <a:srgbClr val="4D1434">
                    <a:lumMod val="75000"/>
                    <a:lumOff val="25000"/>
                  </a:srgbClr>
                </a:solidFill>
              </a:rPr>
              <a:pPr/>
              <a:t>‹#›</a:t>
            </a:fld>
            <a:endParaRPr lang="en-US" dirty="0">
              <a:solidFill>
                <a:srgbClr val="4D1434">
                  <a:lumMod val="75000"/>
                  <a:lumOff val="25000"/>
                </a:srgbClr>
              </a:solidFill>
            </a:endParaRPr>
          </a:p>
        </p:txBody>
      </p:sp>
    </p:spTree>
    <p:extLst>
      <p:ext uri="{BB962C8B-B14F-4D97-AF65-F5344CB8AC3E}">
        <p14:creationId xmlns:p14="http://schemas.microsoft.com/office/powerpoint/2010/main" val="1381516452"/>
      </p:ext>
    </p:extLst>
  </p:cSld>
  <p:clrMapOvr>
    <a:masterClrMapping/>
  </p:clrMapOvr>
  <p:transition spd="med">
    <p:pull/>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a:spLocks noChangeAspect="1"/>
          </p:cNvSpPr>
          <p:nvPr/>
        </p:nvSpPr>
        <p:spPr>
          <a:xfrm>
            <a:off x="334487" y="454916"/>
            <a:ext cx="8475027" cy="944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5" y="547244"/>
            <a:ext cx="8272212" cy="741249"/>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435895" y="1671003"/>
            <a:ext cx="4066793" cy="272478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1313" y="1671003"/>
            <a:ext cx="4066794" cy="2724785"/>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solidFill>
                  <a:srgbClr val="903163"/>
                </a:solidFill>
              </a:rPr>
              <a:pPr/>
              <a:t>6/10/2015</a:t>
            </a:fld>
            <a:endParaRPr lang="en-US" dirty="0">
              <a:solidFill>
                <a:srgbClr val="903163"/>
              </a:solidFill>
            </a:endParaRPr>
          </a:p>
        </p:txBody>
      </p:sp>
      <p:sp>
        <p:nvSpPr>
          <p:cNvPr id="6" name="Footer Placeholder 5"/>
          <p:cNvSpPr>
            <a:spLocks noGrp="1"/>
          </p:cNvSpPr>
          <p:nvPr>
            <p:ph type="ftr" sz="quarter" idx="11"/>
          </p:nvPr>
        </p:nvSpPr>
        <p:spPr/>
        <p:txBody>
          <a:bodyPr/>
          <a:lstStyle/>
          <a:p>
            <a:endParaRPr lang="en-US" dirty="0">
              <a:solidFill>
                <a:srgbClr val="903163"/>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dirty="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1349463781"/>
      </p:ext>
    </p:extLst>
  </p:cSld>
  <p:clrMapOvr>
    <a:masterClrMapping/>
  </p:clrMapOvr>
  <p:transition spd="med">
    <p:pull/>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1" name="Rectangle 10"/>
          <p:cNvSpPr>
            <a:spLocks noChangeAspect="1"/>
          </p:cNvSpPr>
          <p:nvPr/>
        </p:nvSpPr>
        <p:spPr>
          <a:xfrm>
            <a:off x="334487" y="454916"/>
            <a:ext cx="8475027" cy="944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2" name="Title 1"/>
          <p:cNvSpPr>
            <a:spLocks noGrp="1"/>
          </p:cNvSpPr>
          <p:nvPr>
            <p:ph type="title"/>
          </p:nvPr>
        </p:nvSpPr>
        <p:spPr>
          <a:xfrm>
            <a:off x="435895" y="547244"/>
            <a:ext cx="8272212" cy="74124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65415" y="1688169"/>
            <a:ext cx="3815306" cy="402004"/>
          </a:xfrm>
        </p:spPr>
        <p:txBody>
          <a:bodyPr anchor="b">
            <a:noAutofit/>
          </a:bodyPr>
          <a:lstStyle>
            <a:lvl1pPr marL="0" indent="0">
              <a:buNone/>
              <a:defRPr sz="1650" b="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435896" y="2194540"/>
            <a:ext cx="4044825" cy="220124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92802" y="1688169"/>
            <a:ext cx="3815305" cy="415030"/>
          </a:xfrm>
        </p:spPr>
        <p:txBody>
          <a:bodyPr anchor="b">
            <a:noAutofit/>
          </a:bodyPr>
          <a:lstStyle>
            <a:lvl1pPr marL="0" indent="0">
              <a:buNone/>
              <a:defRPr sz="1650" b="0">
                <a:solidFill>
                  <a:schemeClr val="accent2"/>
                </a:solidFill>
              </a:defRPr>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63282" y="2194540"/>
            <a:ext cx="4044825" cy="2201249"/>
          </a:xfrm>
        </p:spPr>
        <p:txBody>
          <a:bodyPr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solidFill>
                  <a:srgbClr val="903163"/>
                </a:solidFill>
              </a:rPr>
              <a:pPr/>
              <a:t>6/10/2015</a:t>
            </a:fld>
            <a:endParaRPr lang="en-US" dirty="0">
              <a:solidFill>
                <a:srgbClr val="903163"/>
              </a:solidFill>
            </a:endParaRPr>
          </a:p>
        </p:txBody>
      </p:sp>
      <p:sp>
        <p:nvSpPr>
          <p:cNvPr id="8" name="Footer Placeholder 7"/>
          <p:cNvSpPr>
            <a:spLocks noGrp="1"/>
          </p:cNvSpPr>
          <p:nvPr>
            <p:ph type="ftr" sz="quarter" idx="11"/>
          </p:nvPr>
        </p:nvSpPr>
        <p:spPr/>
        <p:txBody>
          <a:bodyPr/>
          <a:lstStyle/>
          <a:p>
            <a:endParaRPr lang="en-US" dirty="0">
              <a:solidFill>
                <a:srgbClr val="903163"/>
              </a:solidFill>
            </a:endParaRPr>
          </a:p>
        </p:txBody>
      </p:sp>
      <p:sp>
        <p:nvSpPr>
          <p:cNvPr id="9" name="Slide Number Placeholder 8"/>
          <p:cNvSpPr>
            <a:spLocks noGrp="1"/>
          </p:cNvSpPr>
          <p:nvPr>
            <p:ph type="sldNum" sz="quarter" idx="12"/>
          </p:nvPr>
        </p:nvSpPr>
        <p:spPr/>
        <p:txBody>
          <a:bodyPr/>
          <a:lstStyle/>
          <a:p>
            <a:fld id="{D57F1E4F-1CFF-5643-939E-217C01CDF565}" type="slidenum">
              <a:rPr lang="en-US" dirty="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1344603501"/>
      </p:ext>
    </p:extLst>
  </p:cSld>
  <p:clrMapOvr>
    <a:masterClrMapping/>
  </p:clrMapOvr>
  <p:transition spd="med">
    <p:pull/>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Rectangle 6"/>
          <p:cNvSpPr>
            <a:spLocks noChangeAspect="1"/>
          </p:cNvSpPr>
          <p:nvPr/>
        </p:nvSpPr>
        <p:spPr>
          <a:xfrm>
            <a:off x="330512" y="454916"/>
            <a:ext cx="8475027" cy="94412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8" name="Title 1"/>
          <p:cNvSpPr>
            <a:spLocks noGrp="1"/>
          </p:cNvSpPr>
          <p:nvPr>
            <p:ph type="title"/>
          </p:nvPr>
        </p:nvSpPr>
        <p:spPr>
          <a:xfrm>
            <a:off x="431921" y="547244"/>
            <a:ext cx="8272212" cy="741249"/>
          </a:xfrm>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solidFill>
                  <a:srgbClr val="903163"/>
                </a:solidFill>
              </a:rPr>
              <a:pPr/>
              <a:t>6/10/2015</a:t>
            </a:fld>
            <a:endParaRPr lang="en-US" dirty="0">
              <a:solidFill>
                <a:srgbClr val="903163"/>
              </a:solidFill>
            </a:endParaRPr>
          </a:p>
        </p:txBody>
      </p:sp>
      <p:sp>
        <p:nvSpPr>
          <p:cNvPr id="4" name="Footer Placeholder 3"/>
          <p:cNvSpPr>
            <a:spLocks noGrp="1"/>
          </p:cNvSpPr>
          <p:nvPr>
            <p:ph type="ftr" sz="quarter" idx="11"/>
          </p:nvPr>
        </p:nvSpPr>
        <p:spPr/>
        <p:txBody>
          <a:bodyPr/>
          <a:lstStyle/>
          <a:p>
            <a:endParaRPr lang="en-US" dirty="0">
              <a:solidFill>
                <a:srgbClr val="903163"/>
              </a:solidFill>
            </a:endParaRPr>
          </a:p>
        </p:txBody>
      </p:sp>
      <p:sp>
        <p:nvSpPr>
          <p:cNvPr id="5" name="Slide Number Placeholder 4"/>
          <p:cNvSpPr>
            <a:spLocks noGrp="1"/>
          </p:cNvSpPr>
          <p:nvPr>
            <p:ph type="sldNum" sz="quarter" idx="12"/>
          </p:nvPr>
        </p:nvSpPr>
        <p:spPr/>
        <p:txBody>
          <a:bodyPr/>
          <a:lstStyle/>
          <a:p>
            <a:fld id="{D57F1E4F-1CFF-5643-939E-217C01CDF565}" type="slidenum">
              <a:rPr lang="en-US" dirty="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3853427533"/>
      </p:ext>
    </p:extLst>
  </p:cSld>
  <p:clrMapOvr>
    <a:masterClrMapping/>
  </p:clrMapOvr>
  <p:transition spd="med">
    <p:pull/>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solidFill>
                  <a:srgbClr val="903163"/>
                </a:solidFill>
              </a:rPr>
              <a:pPr/>
              <a:t>6/10/2015</a:t>
            </a:fld>
            <a:endParaRPr lang="en-US" dirty="0">
              <a:solidFill>
                <a:srgbClr val="903163"/>
              </a:solidFill>
            </a:endParaRPr>
          </a:p>
        </p:txBody>
      </p:sp>
      <p:sp>
        <p:nvSpPr>
          <p:cNvPr id="3" name="Footer Placeholder 2"/>
          <p:cNvSpPr>
            <a:spLocks noGrp="1"/>
          </p:cNvSpPr>
          <p:nvPr>
            <p:ph type="ftr" sz="quarter" idx="11"/>
          </p:nvPr>
        </p:nvSpPr>
        <p:spPr/>
        <p:txBody>
          <a:bodyPr/>
          <a:lstStyle/>
          <a:p>
            <a:endParaRPr lang="en-US" dirty="0">
              <a:solidFill>
                <a:srgbClr val="903163"/>
              </a:solidFill>
            </a:endParaRPr>
          </a:p>
        </p:txBody>
      </p:sp>
      <p:sp>
        <p:nvSpPr>
          <p:cNvPr id="4" name="Slide Number Placeholder 3"/>
          <p:cNvSpPr>
            <a:spLocks noGrp="1"/>
          </p:cNvSpPr>
          <p:nvPr>
            <p:ph type="sldNum" sz="quarter" idx="12"/>
          </p:nvPr>
        </p:nvSpPr>
        <p:spPr/>
        <p:txBody>
          <a:bodyPr/>
          <a:lstStyle/>
          <a:p>
            <a:fld id="{D57F1E4F-1CFF-5643-939E-217C01CDF565}" type="slidenum">
              <a:rPr lang="en-US" dirty="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2722775405"/>
      </p:ext>
    </p:extLst>
  </p:cSld>
  <p:clrMapOvr>
    <a:masterClrMapping/>
  </p:clrMapOvr>
  <p:transition spd="med">
    <p:pull/>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335863" y="3856480"/>
            <a:ext cx="8473650" cy="956027"/>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435894" y="3946722"/>
            <a:ext cx="3682084" cy="517136"/>
          </a:xfrm>
        </p:spPr>
        <p:txBody>
          <a:bodyPr anchor="ctr"/>
          <a:lstStyle>
            <a:lvl1pPr algn="l">
              <a:defRPr sz="1500" b="0">
                <a:solidFill>
                  <a:schemeClr val="accent1">
                    <a:lumMod val="75000"/>
                    <a:lumOff val="2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335862" y="450900"/>
            <a:ext cx="8469630" cy="3153600"/>
          </a:xfrm>
        </p:spPr>
        <p:txBody>
          <a:bodyPr anchor="ctr">
            <a:normAutofit/>
          </a:bodyPr>
          <a:lstStyle>
            <a:lvl1pPr>
              <a:defRPr sz="1500">
                <a:solidFill>
                  <a:schemeClr val="tx2"/>
                </a:solidFill>
              </a:defRPr>
            </a:lvl1pPr>
            <a:lvl2pPr>
              <a:defRPr sz="1350">
                <a:solidFill>
                  <a:schemeClr val="tx2"/>
                </a:solidFill>
              </a:defRPr>
            </a:lvl2pPr>
            <a:lvl3pPr>
              <a:defRPr sz="1200">
                <a:solidFill>
                  <a:schemeClr val="tx2"/>
                </a:solidFill>
              </a:defRPr>
            </a:lvl3pPr>
            <a:lvl4pPr>
              <a:defRPr sz="1050">
                <a:solidFill>
                  <a:schemeClr val="tx2"/>
                </a:solidFill>
              </a:defRPr>
            </a:lvl4pPr>
            <a:lvl5pPr>
              <a:defRPr sz="1050">
                <a:solidFill>
                  <a:schemeClr val="tx2"/>
                </a:solidFill>
              </a:defRPr>
            </a:lvl5pPr>
            <a:lvl6pPr>
              <a:defRPr sz="1050">
                <a:solidFill>
                  <a:schemeClr val="tx2"/>
                </a:solidFill>
              </a:defRPr>
            </a:lvl6pPr>
            <a:lvl7pPr>
              <a:defRPr sz="1050">
                <a:solidFill>
                  <a:schemeClr val="tx2"/>
                </a:solidFill>
              </a:defRPr>
            </a:lvl7pPr>
            <a:lvl8pPr>
              <a:defRPr sz="1050">
                <a:solidFill>
                  <a:schemeClr val="tx2"/>
                </a:solidFill>
              </a:defRPr>
            </a:lvl8pPr>
            <a:lvl9pPr>
              <a:defRPr sz="1050">
                <a:solidFill>
                  <a:schemeClr val="tx2"/>
                </a:solidFill>
              </a:defRPr>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305618" y="3946723"/>
            <a:ext cx="4402490" cy="517136"/>
          </a:xfrm>
        </p:spPr>
        <p:txBody>
          <a:bodyPr anchor="ctr">
            <a:normAutofit/>
          </a:bodyPr>
          <a:lstStyle>
            <a:lvl1pPr marL="0" indent="0" algn="r">
              <a:buNone/>
              <a:defRPr sz="825">
                <a:solidFill>
                  <a:schemeClr val="bg1"/>
                </a:solidFill>
              </a:defRPr>
            </a:lvl1pPr>
            <a:lvl2pPr marL="342900" indent="0">
              <a:buNone/>
              <a:defRPr sz="825"/>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solidFill>
                  <a:schemeClr val="accent1">
                    <a:lumMod val="75000"/>
                    <a:lumOff val="25000"/>
                  </a:schemeClr>
                </a:solidFill>
              </a:defRPr>
            </a:lvl1pPr>
          </a:lstStyle>
          <a:p>
            <a:fld id="{B61BEF0D-F0BB-DE4B-95CE-6DB70DBA9567}" type="datetimeFigureOut">
              <a:rPr lang="en-US" dirty="0">
                <a:solidFill>
                  <a:srgbClr val="4D1434">
                    <a:lumMod val="75000"/>
                    <a:lumOff val="25000"/>
                  </a:srgbClr>
                </a:solidFill>
              </a:rPr>
              <a:pPr/>
              <a:t>6/10/2015</a:t>
            </a:fld>
            <a:endParaRPr lang="en-US" dirty="0">
              <a:solidFill>
                <a:srgbClr val="4D1434">
                  <a:lumMod val="75000"/>
                  <a:lumOff val="25000"/>
                </a:srgbClr>
              </a:solidFill>
            </a:endParaRPr>
          </a:p>
        </p:txBody>
      </p:sp>
      <p:sp>
        <p:nvSpPr>
          <p:cNvPr id="6" name="Footer Placeholder 5"/>
          <p:cNvSpPr>
            <a:spLocks noGrp="1"/>
          </p:cNvSpPr>
          <p:nvPr>
            <p:ph type="ftr" sz="quarter" idx="11"/>
          </p:nvPr>
        </p:nvSpPr>
        <p:spPr/>
        <p:txBody>
          <a:bodyPr/>
          <a:lstStyle>
            <a:lvl1pPr>
              <a:defRPr>
                <a:solidFill>
                  <a:schemeClr val="accent1">
                    <a:lumMod val="75000"/>
                    <a:lumOff val="25000"/>
                  </a:schemeClr>
                </a:solidFill>
              </a:defRPr>
            </a:lvl1pPr>
          </a:lstStyle>
          <a:p>
            <a:endParaRPr lang="en-US" dirty="0">
              <a:solidFill>
                <a:srgbClr val="4D1434">
                  <a:lumMod val="75000"/>
                  <a:lumOff val="25000"/>
                </a:srgbClr>
              </a:solidFill>
            </a:endParaRPr>
          </a:p>
        </p:txBody>
      </p:sp>
      <p:sp>
        <p:nvSpPr>
          <p:cNvPr id="7" name="Slide Number Placeholder 6"/>
          <p:cNvSpPr>
            <a:spLocks noGrp="1"/>
          </p:cNvSpPr>
          <p:nvPr>
            <p:ph type="sldNum" sz="quarter" idx="12"/>
          </p:nvPr>
        </p:nvSpPr>
        <p:spPr/>
        <p:txBody>
          <a:bodyPr/>
          <a:lstStyle>
            <a:lvl1pPr>
              <a:defRPr>
                <a:solidFill>
                  <a:schemeClr val="accent1">
                    <a:lumMod val="75000"/>
                    <a:lumOff val="25000"/>
                  </a:schemeClr>
                </a:solidFill>
              </a:defRPr>
            </a:lvl1pPr>
          </a:lstStyle>
          <a:p>
            <a:fld id="{D57F1E4F-1CFF-5643-939E-217C01CDF565}" type="slidenum">
              <a:rPr lang="en-US" dirty="0">
                <a:solidFill>
                  <a:srgbClr val="4D1434">
                    <a:lumMod val="75000"/>
                    <a:lumOff val="25000"/>
                  </a:srgbClr>
                </a:solidFill>
              </a:rPr>
              <a:pPr/>
              <a:t>‹#›</a:t>
            </a:fld>
            <a:endParaRPr lang="en-US" dirty="0">
              <a:solidFill>
                <a:srgbClr val="4D1434">
                  <a:lumMod val="75000"/>
                  <a:lumOff val="25000"/>
                </a:srgbClr>
              </a:solidFill>
            </a:endParaRPr>
          </a:p>
        </p:txBody>
      </p:sp>
    </p:spTree>
    <p:extLst>
      <p:ext uri="{BB962C8B-B14F-4D97-AF65-F5344CB8AC3E}">
        <p14:creationId xmlns:p14="http://schemas.microsoft.com/office/powerpoint/2010/main" val="3794405747"/>
      </p:ext>
    </p:extLst>
  </p:cSld>
  <p:clrMapOvr>
    <a:masterClrMapping/>
  </p:clrMapOvr>
  <p:transition spd="med">
    <p:pull/>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5895" y="3520042"/>
            <a:ext cx="8272212" cy="425054"/>
          </a:xfrm>
        </p:spPr>
        <p:txBody>
          <a:bodyPr anchor="b">
            <a:normAutofit/>
          </a:bodyPr>
          <a:lstStyle>
            <a:lvl1pPr algn="l">
              <a:defRPr sz="1800" b="0">
                <a:solidFill>
                  <a:schemeClr val="accent1"/>
                </a:solidFill>
              </a:defRPr>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35863" y="449794"/>
            <a:ext cx="8468144" cy="2667939"/>
          </a:xfrm>
        </p:spPr>
        <p:txBody>
          <a:bodyPr anchor="t">
            <a:normAutofit/>
          </a:bodyPr>
          <a:lstStyle>
            <a:lvl1pPr marL="0" indent="0" algn="ctr">
              <a:buNone/>
              <a:defRPr sz="1200"/>
            </a:lvl1pPr>
            <a:lvl2pPr marL="342900" indent="0">
              <a:buNone/>
              <a:defRPr sz="1200"/>
            </a:lvl2pPr>
            <a:lvl3pPr marL="685800" indent="0">
              <a:buNone/>
              <a:defRPr sz="1200"/>
            </a:lvl3pPr>
            <a:lvl4pPr marL="1028700" indent="0">
              <a:buNone/>
              <a:defRPr sz="1200"/>
            </a:lvl4pPr>
            <a:lvl5pPr marL="1371600" indent="0">
              <a:buNone/>
              <a:defRPr sz="1200"/>
            </a:lvl5pPr>
            <a:lvl6pPr marL="1714500" indent="0">
              <a:buNone/>
              <a:defRPr sz="1200"/>
            </a:lvl6pPr>
            <a:lvl7pPr marL="2057400" indent="0">
              <a:buNone/>
              <a:defRPr sz="1200"/>
            </a:lvl7pPr>
            <a:lvl8pPr marL="2400300" indent="0">
              <a:buNone/>
              <a:defRPr sz="1200"/>
            </a:lvl8pPr>
            <a:lvl9pPr marL="2743200" indent="0">
              <a:buNone/>
              <a:defRPr sz="1200"/>
            </a:lvl9pPr>
          </a:lstStyle>
          <a:p>
            <a:r>
              <a:rPr lang="en-US" smtClean="0"/>
              <a:t>Click icon to add picture</a:t>
            </a:r>
            <a:endParaRPr lang="en-US" dirty="0"/>
          </a:p>
        </p:txBody>
      </p:sp>
      <p:sp>
        <p:nvSpPr>
          <p:cNvPr id="4" name="Text Placeholder 3"/>
          <p:cNvSpPr>
            <a:spLocks noGrp="1"/>
          </p:cNvSpPr>
          <p:nvPr>
            <p:ph type="body" sz="half" idx="2"/>
          </p:nvPr>
        </p:nvSpPr>
        <p:spPr>
          <a:xfrm>
            <a:off x="435894" y="3945096"/>
            <a:ext cx="8272213" cy="449003"/>
          </a:xfrm>
        </p:spPr>
        <p:txBody>
          <a:bodyPr>
            <a:normAutofit/>
          </a:bodyPr>
          <a:lstStyle>
            <a:lvl1pPr marL="0" indent="0">
              <a:buNone/>
              <a:defRPr sz="900"/>
            </a:lvl1pPr>
            <a:lvl2pPr marL="342900" indent="0">
              <a:buNone/>
              <a:defRPr sz="900"/>
            </a:lvl2pPr>
            <a:lvl3pPr marL="685800" indent="0">
              <a:buNone/>
              <a:defRPr sz="750"/>
            </a:lvl3pPr>
            <a:lvl4pPr marL="1028700" indent="0">
              <a:buNone/>
              <a:defRPr sz="675"/>
            </a:lvl4pPr>
            <a:lvl5pPr marL="1371600" indent="0">
              <a:buNone/>
              <a:defRPr sz="675"/>
            </a:lvl5pPr>
            <a:lvl6pPr marL="1714500" indent="0">
              <a:buNone/>
              <a:defRPr sz="675"/>
            </a:lvl6pPr>
            <a:lvl7pPr marL="2057400" indent="0">
              <a:buNone/>
              <a:defRPr sz="675"/>
            </a:lvl7pPr>
            <a:lvl8pPr marL="2400300" indent="0">
              <a:buNone/>
              <a:defRPr sz="675"/>
            </a:lvl8pPr>
            <a:lvl9pPr marL="2743200" indent="0">
              <a:buNone/>
              <a:defRPr sz="675"/>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solidFill>
                  <a:srgbClr val="903163"/>
                </a:solidFill>
              </a:rPr>
              <a:pPr/>
              <a:t>6/10/2015</a:t>
            </a:fld>
            <a:endParaRPr lang="en-US" dirty="0">
              <a:solidFill>
                <a:srgbClr val="903163"/>
              </a:solidFill>
            </a:endParaRPr>
          </a:p>
        </p:txBody>
      </p:sp>
      <p:sp>
        <p:nvSpPr>
          <p:cNvPr id="6" name="Footer Placeholder 5"/>
          <p:cNvSpPr>
            <a:spLocks noGrp="1"/>
          </p:cNvSpPr>
          <p:nvPr>
            <p:ph type="ftr" sz="quarter" idx="11"/>
          </p:nvPr>
        </p:nvSpPr>
        <p:spPr/>
        <p:txBody>
          <a:bodyPr/>
          <a:lstStyle/>
          <a:p>
            <a:endParaRPr lang="en-US" dirty="0">
              <a:solidFill>
                <a:srgbClr val="903163"/>
              </a:solidFill>
            </a:endParaRPr>
          </a:p>
        </p:txBody>
      </p:sp>
      <p:sp>
        <p:nvSpPr>
          <p:cNvPr id="7" name="Slide Number Placeholder 6"/>
          <p:cNvSpPr>
            <a:spLocks noGrp="1"/>
          </p:cNvSpPr>
          <p:nvPr>
            <p:ph type="sldNum" sz="quarter" idx="12"/>
          </p:nvPr>
        </p:nvSpPr>
        <p:spPr/>
        <p:txBody>
          <a:bodyPr/>
          <a:lstStyle/>
          <a:p>
            <a:fld id="{D57F1E4F-1CFF-5643-939E-217C01CDF565}" type="slidenum">
              <a:rPr lang="en-US" dirty="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2061812248"/>
      </p:ext>
    </p:extLst>
  </p:cSld>
  <p:clrMapOvr>
    <a:masterClrMapping/>
  </p:clrMapOvr>
  <p:transition spd="med">
    <p:pull/>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288926" y="114300"/>
            <a:ext cx="7262813" cy="3429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260350" y="685800"/>
            <a:ext cx="8458200" cy="3829050"/>
          </a:xfrm>
        </p:spPr>
        <p:txBody>
          <a:bodyPr/>
          <a:lstStyle/>
          <a:p>
            <a:pPr lvl="0"/>
            <a:endParaRPr lang="en-US" noProof="0"/>
          </a:p>
        </p:txBody>
      </p:sp>
      <p:sp>
        <p:nvSpPr>
          <p:cNvPr id="4" name="Rectangle 6"/>
          <p:cNvSpPr>
            <a:spLocks noGrp="1" noChangeArrowheads="1"/>
          </p:cNvSpPr>
          <p:nvPr>
            <p:ph type="sldNum" sz="quarter" idx="10"/>
          </p:nvPr>
        </p:nvSpPr>
        <p:spPr>
          <a:ln/>
        </p:spPr>
        <p:txBody>
          <a:bodyPr/>
          <a:lstStyle>
            <a:lvl1pPr>
              <a:defRPr/>
            </a:lvl1pPr>
          </a:lstStyle>
          <a:p>
            <a:fld id="{A7A1C804-DA2F-42F4-A5F8-F4F3682BE304}" type="slidenum">
              <a:rPr lang="en-US" altLang="en-US"/>
              <a:pPr/>
              <a:t>‹#›</a:t>
            </a:fld>
            <a:r>
              <a:rPr lang="en-US" altLang="en-US"/>
              <a:t>Li-ion Solar Energy Storage System</a:t>
            </a:r>
          </a:p>
        </p:txBody>
      </p:sp>
    </p:spTree>
    <p:extLst>
      <p:ext uri="{BB962C8B-B14F-4D97-AF65-F5344CB8AC3E}">
        <p14:creationId xmlns:p14="http://schemas.microsoft.com/office/powerpoint/2010/main" val="1132094098"/>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8" name="Rectangle 7"/>
          <p:cNvSpPr>
            <a:spLocks noChangeAspect="1"/>
          </p:cNvSpPr>
          <p:nvPr/>
        </p:nvSpPr>
        <p:spPr>
          <a:xfrm>
            <a:off x="330214" y="460805"/>
            <a:ext cx="8482004" cy="891974"/>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9" name="Title 1"/>
          <p:cNvSpPr>
            <a:spLocks noGrp="1"/>
          </p:cNvSpPr>
          <p:nvPr>
            <p:ph type="title"/>
          </p:nvPr>
        </p:nvSpPr>
        <p:spPr>
          <a:xfrm>
            <a:off x="435894" y="526617"/>
            <a:ext cx="8272212" cy="760350"/>
          </a:xfrm>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solidFill>
                  <a:srgbClr val="903163"/>
                </a:solidFill>
              </a:rPr>
              <a:pPr/>
              <a:t>6/10/2015</a:t>
            </a:fld>
            <a:endParaRPr lang="en-US" dirty="0">
              <a:solidFill>
                <a:srgbClr val="903163"/>
              </a:solidFill>
            </a:endParaRPr>
          </a:p>
        </p:txBody>
      </p:sp>
      <p:sp>
        <p:nvSpPr>
          <p:cNvPr id="5" name="Footer Placeholder 4"/>
          <p:cNvSpPr>
            <a:spLocks noGrp="1"/>
          </p:cNvSpPr>
          <p:nvPr>
            <p:ph type="ftr" sz="quarter" idx="11"/>
          </p:nvPr>
        </p:nvSpPr>
        <p:spPr/>
        <p:txBody>
          <a:bodyPr/>
          <a:lstStyle/>
          <a:p>
            <a:endParaRPr lang="en-US" dirty="0">
              <a:solidFill>
                <a:srgbClr val="903163"/>
              </a:solidFill>
            </a:endParaRPr>
          </a:p>
        </p:txBody>
      </p:sp>
      <p:sp>
        <p:nvSpPr>
          <p:cNvPr id="6" name="Slide Number Placeholder 5"/>
          <p:cNvSpPr>
            <a:spLocks noGrp="1"/>
          </p:cNvSpPr>
          <p:nvPr>
            <p:ph type="sldNum" sz="quarter" idx="12"/>
          </p:nvPr>
        </p:nvSpPr>
        <p:spPr/>
        <p:txBody>
          <a:bodyPr/>
          <a:lstStyle/>
          <a:p>
            <a:fld id="{D57F1E4F-1CFF-5643-939E-217C01CDF565}" type="slidenum">
              <a:rPr lang="en-US" dirty="0">
                <a:solidFill>
                  <a:srgbClr val="903163"/>
                </a:solidFill>
              </a:rPr>
              <a:pPr/>
              <a:t>‹#›</a:t>
            </a:fld>
            <a:endParaRPr lang="en-US" dirty="0">
              <a:solidFill>
                <a:srgbClr val="903163"/>
              </a:solidFill>
            </a:endParaRPr>
          </a:p>
        </p:txBody>
      </p:sp>
    </p:spTree>
    <p:extLst>
      <p:ext uri="{BB962C8B-B14F-4D97-AF65-F5344CB8AC3E}">
        <p14:creationId xmlns:p14="http://schemas.microsoft.com/office/powerpoint/2010/main" val="2855024142"/>
      </p:ext>
    </p:extLst>
  </p:cSld>
  <p:clrMapOvr>
    <a:masterClrMapping/>
  </p:clrMapOvr>
  <p:transition spd="med">
    <p:pull/>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6629401" y="449794"/>
            <a:ext cx="2180113" cy="4362713"/>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6629401" y="506795"/>
            <a:ext cx="1503123" cy="388730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81193" y="506795"/>
            <a:ext cx="5922209" cy="3887305"/>
          </a:xfrm>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745255" y="4467103"/>
            <a:ext cx="996106" cy="273844"/>
          </a:xfrm>
        </p:spPr>
        <p:txBody>
          <a:bodyPr/>
          <a:lstStyle>
            <a:lvl1pPr>
              <a:defRPr>
                <a:solidFill>
                  <a:schemeClr val="accent1">
                    <a:lumMod val="75000"/>
                    <a:lumOff val="25000"/>
                  </a:schemeClr>
                </a:solidFill>
              </a:defRPr>
            </a:lvl1pPr>
          </a:lstStyle>
          <a:p>
            <a:fld id="{B61BEF0D-F0BB-DE4B-95CE-6DB70DBA9567}" type="datetimeFigureOut">
              <a:rPr lang="en-US" dirty="0">
                <a:solidFill>
                  <a:srgbClr val="4D1434">
                    <a:lumMod val="75000"/>
                    <a:lumOff val="25000"/>
                  </a:srgbClr>
                </a:solidFill>
              </a:rPr>
              <a:pPr/>
              <a:t>6/10/2015</a:t>
            </a:fld>
            <a:endParaRPr lang="en-US" dirty="0">
              <a:solidFill>
                <a:srgbClr val="4D1434">
                  <a:lumMod val="75000"/>
                  <a:lumOff val="25000"/>
                </a:srgbClr>
              </a:solidFill>
            </a:endParaRPr>
          </a:p>
        </p:txBody>
      </p:sp>
      <p:sp>
        <p:nvSpPr>
          <p:cNvPr id="5" name="Footer Placeholder 4"/>
          <p:cNvSpPr>
            <a:spLocks noGrp="1"/>
          </p:cNvSpPr>
          <p:nvPr>
            <p:ph type="ftr" sz="quarter" idx="11"/>
          </p:nvPr>
        </p:nvSpPr>
        <p:spPr>
          <a:xfrm>
            <a:off x="581193" y="4463859"/>
            <a:ext cx="5922209" cy="273844"/>
          </a:xfrm>
        </p:spPr>
        <p:txBody>
          <a:bodyPr/>
          <a:lstStyle/>
          <a:p>
            <a:endParaRPr lang="en-US" dirty="0">
              <a:solidFill>
                <a:srgbClr val="903163"/>
              </a:solidFill>
            </a:endParaRPr>
          </a:p>
        </p:txBody>
      </p:sp>
      <p:sp>
        <p:nvSpPr>
          <p:cNvPr id="6" name="Slide Number Placeholder 5"/>
          <p:cNvSpPr>
            <a:spLocks noGrp="1"/>
          </p:cNvSpPr>
          <p:nvPr>
            <p:ph type="sldNum" sz="quarter" idx="12"/>
          </p:nvPr>
        </p:nvSpPr>
        <p:spPr>
          <a:xfrm>
            <a:off x="7834962" y="4467103"/>
            <a:ext cx="873146" cy="273844"/>
          </a:xfrm>
        </p:spPr>
        <p:txBody>
          <a:bodyPr/>
          <a:lstStyle>
            <a:lvl1pPr>
              <a:defRPr>
                <a:solidFill>
                  <a:schemeClr val="accent1">
                    <a:lumMod val="75000"/>
                    <a:lumOff val="25000"/>
                  </a:schemeClr>
                </a:solidFill>
              </a:defRPr>
            </a:lvl1pPr>
          </a:lstStyle>
          <a:p>
            <a:fld id="{D57F1E4F-1CFF-5643-939E-217C01CDF565}" type="slidenum">
              <a:rPr lang="en-US" dirty="0">
                <a:solidFill>
                  <a:srgbClr val="4D1434">
                    <a:lumMod val="75000"/>
                    <a:lumOff val="25000"/>
                  </a:srgbClr>
                </a:solidFill>
              </a:rPr>
              <a:pPr/>
              <a:t>‹#›</a:t>
            </a:fld>
            <a:endParaRPr lang="en-US" dirty="0">
              <a:solidFill>
                <a:srgbClr val="4D1434">
                  <a:lumMod val="75000"/>
                  <a:lumOff val="25000"/>
                </a:srgbClr>
              </a:solidFill>
            </a:endParaRPr>
          </a:p>
        </p:txBody>
      </p:sp>
    </p:spTree>
    <p:extLst>
      <p:ext uri="{BB962C8B-B14F-4D97-AF65-F5344CB8AC3E}">
        <p14:creationId xmlns:p14="http://schemas.microsoft.com/office/powerpoint/2010/main" val="2200610226"/>
      </p:ext>
    </p:extLst>
  </p:cSld>
  <p:clrMapOvr>
    <a:masterClrMapping/>
  </p:clrMapOvr>
  <p:transition spd="med">
    <p:pull/>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47800" y="1"/>
            <a:ext cx="7162800" cy="765572"/>
          </a:xfrm>
        </p:spPr>
        <p:txBody>
          <a:bodyPr/>
          <a:lstStyle/>
          <a:p>
            <a:r>
              <a:rPr lang="en-US" smtClean="0"/>
              <a:t>Click to edit Master title style</a:t>
            </a:r>
            <a:endParaRPr lang="en-US"/>
          </a:p>
        </p:txBody>
      </p:sp>
    </p:spTree>
    <p:extLst>
      <p:ext uri="{BB962C8B-B14F-4D97-AF65-F5344CB8AC3E}">
        <p14:creationId xmlns:p14="http://schemas.microsoft.com/office/powerpoint/2010/main" val="344772623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1295400" y="1790553"/>
            <a:ext cx="6400800" cy="1809897"/>
          </a:xfrm>
        </p:spPr>
        <p:txBody>
          <a:bodyPr/>
          <a:lstStyle>
            <a:lvl1pPr marL="0" indent="0" algn="ctr">
              <a:buNone/>
              <a:defRPr sz="1950">
                <a:solidFill>
                  <a:schemeClr val="tx2"/>
                </a:solidFill>
                <a:cs typeface="+mn-cs"/>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B6EFF05B-E7AD-43BE-B06F-7ADC44637262}" type="datetimeFigureOut">
              <a:rPr lang="fa-IR" smtClean="0">
                <a:solidFill>
                  <a:srgbClr val="1F497D"/>
                </a:solidFill>
              </a:rPr>
              <a:pPr/>
              <a:t>23/08/1436</a:t>
            </a:fld>
            <a:endParaRPr lang="fa-IR">
              <a:solidFill>
                <a:srgbClr val="1F497D"/>
              </a:solidFill>
            </a:endParaRPr>
          </a:p>
        </p:txBody>
      </p:sp>
      <p:sp>
        <p:nvSpPr>
          <p:cNvPr id="17" name="Footer Placeholder 16"/>
          <p:cNvSpPr>
            <a:spLocks noGrp="1"/>
          </p:cNvSpPr>
          <p:nvPr>
            <p:ph type="ftr" sz="quarter" idx="11"/>
          </p:nvPr>
        </p:nvSpPr>
        <p:spPr/>
        <p:txBody>
          <a:bodyPr/>
          <a:lstStyle/>
          <a:p>
            <a:endParaRPr lang="fa-IR">
              <a:solidFill>
                <a:srgbClr val="1F497D"/>
              </a:solidFill>
            </a:endParaRPr>
          </a:p>
        </p:txBody>
      </p:sp>
      <p:sp>
        <p:nvSpPr>
          <p:cNvPr id="7" name="Rectangle 6"/>
          <p:cNvSpPr/>
          <p:nvPr/>
        </p:nvSpPr>
        <p:spPr>
          <a:xfrm>
            <a:off x="-1805" y="1086978"/>
            <a:ext cx="9144000" cy="620677"/>
          </a:xfrm>
          <a:prstGeom prst="rect">
            <a:avLst/>
          </a:prstGeom>
          <a:solidFill>
            <a:schemeClr val="accent1"/>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10" name="Rectangle 9"/>
          <p:cNvSpPr/>
          <p:nvPr/>
        </p:nvSpPr>
        <p:spPr>
          <a:xfrm>
            <a:off x="-1805" y="1047540"/>
            <a:ext cx="9144000" cy="90435"/>
          </a:xfrm>
          <a:prstGeom prst="rect">
            <a:avLst/>
          </a:prstGeom>
          <a:solidFill>
            <a:schemeClr val="accent1">
              <a:lumMod val="40000"/>
              <a:lumOff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11" name="Rectangle 10"/>
          <p:cNvSpPr/>
          <p:nvPr/>
        </p:nvSpPr>
        <p:spPr>
          <a:xfrm>
            <a:off x="-1805" y="1707654"/>
            <a:ext cx="9144000" cy="82899"/>
          </a:xfrm>
          <a:prstGeom prst="rect">
            <a:avLst/>
          </a:prstGeom>
          <a:solidFill>
            <a:schemeClr val="accent1">
              <a:lumMod val="5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8" name="Title 7"/>
          <p:cNvSpPr>
            <a:spLocks noGrp="1"/>
          </p:cNvSpPr>
          <p:nvPr>
            <p:ph type="ctrTitle"/>
          </p:nvPr>
        </p:nvSpPr>
        <p:spPr>
          <a:xfrm>
            <a:off x="457200" y="1129449"/>
            <a:ext cx="8229600" cy="578206"/>
          </a:xfrm>
        </p:spPr>
        <p:txBody>
          <a:bodyPr anchor="ctr">
            <a:normAutofit/>
          </a:bodyPr>
          <a:lstStyle>
            <a:lvl1pPr algn="ctr">
              <a:defRPr lang="en-US" sz="2400" dirty="0">
                <a:solidFill>
                  <a:srgbClr val="FFFFFF"/>
                </a:solidFill>
                <a:cs typeface="+mj-cs"/>
              </a:defRPr>
            </a:lvl1pPr>
          </a:lstStyle>
          <a:p>
            <a:r>
              <a:rPr kumimoji="0" lang="en-US" smtClean="0"/>
              <a:t>Click to edit Master title style</a:t>
            </a:r>
            <a:endParaRPr kumimoji="0" lang="en-US"/>
          </a:p>
        </p:txBody>
      </p:sp>
      <p:pic>
        <p:nvPicPr>
          <p:cNvPr id="14" name="Picture 44">
            <a:hlinkClick r:id="rId2"/>
          </p:cNvPr>
          <p:cNvPicPr>
            <a:picLocks noChangeAspect="1" noChangeArrowheads="1"/>
          </p:cNvPicPr>
          <p:nvPr/>
        </p:nvPicPr>
        <p:blipFill>
          <a:blip r:embed="rId3" cstate="print"/>
          <a:srcRect/>
          <a:stretch>
            <a:fillRect/>
          </a:stretch>
        </p:blipFill>
        <p:spPr bwMode="auto">
          <a:xfrm>
            <a:off x="3428992" y="4018371"/>
            <a:ext cx="2192328" cy="379526"/>
          </a:xfrm>
          <a:prstGeom prst="rect">
            <a:avLst/>
          </a:prstGeom>
          <a:noFill/>
          <a:ln w="9525">
            <a:noFill/>
            <a:miter lim="800000"/>
            <a:headEnd/>
            <a:tailEnd/>
          </a:ln>
          <a:effectLst/>
        </p:spPr>
      </p:pic>
      <p:sp>
        <p:nvSpPr>
          <p:cNvPr id="2" name="TextBox 1"/>
          <p:cNvSpPr txBox="1"/>
          <p:nvPr/>
        </p:nvSpPr>
        <p:spPr>
          <a:xfrm>
            <a:off x="2920825" y="381022"/>
            <a:ext cx="3312368" cy="300082"/>
          </a:xfrm>
          <a:prstGeom prst="rect">
            <a:avLst/>
          </a:prstGeom>
          <a:noFill/>
        </p:spPr>
        <p:txBody>
          <a:bodyPr wrap="square" rtlCol="1">
            <a:spAutoFit/>
          </a:bodyPr>
          <a:lstStyle/>
          <a:p>
            <a:pPr algn="ctr"/>
            <a:r>
              <a:rPr lang="fa-IR" sz="1350" b="1" dirty="0" smtClean="0">
                <a:solidFill>
                  <a:srgbClr val="4F81BD">
                    <a:lumMod val="75000"/>
                  </a:srgbClr>
                </a:solidFill>
                <a:cs typeface="B Mitra" pitchFamily="2" charset="-78"/>
              </a:rPr>
              <a:t>بسم الله الرحمن الرحیم</a:t>
            </a:r>
            <a:endParaRPr lang="fa-IR" sz="1350" b="1" dirty="0">
              <a:solidFill>
                <a:srgbClr val="4F81BD">
                  <a:lumMod val="75000"/>
                </a:srgbClr>
              </a:solidFill>
              <a:cs typeface="B Mitra" pitchFamily="2" charset="-78"/>
            </a:endParaRPr>
          </a:p>
        </p:txBody>
      </p:sp>
    </p:spTree>
    <p:extLst>
      <p:ext uri="{BB962C8B-B14F-4D97-AF65-F5344CB8AC3E}">
        <p14:creationId xmlns:p14="http://schemas.microsoft.com/office/powerpoint/2010/main" val="40778426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Title Slide">
    <p:bg>
      <p:bgRef idx="1001">
        <a:schemeClr val="bg1"/>
      </p:bgRef>
    </p:bg>
    <p:spTree>
      <p:nvGrpSpPr>
        <p:cNvPr id="1" name=""/>
        <p:cNvGrpSpPr/>
        <p:nvPr/>
      </p:nvGrpSpPr>
      <p:grpSpPr>
        <a:xfrm>
          <a:off x="0" y="0"/>
          <a:ext cx="0" cy="0"/>
          <a:chOff x="0" y="0"/>
          <a:chExt cx="0" cy="0"/>
        </a:xfrm>
      </p:grpSpPr>
      <p:pic>
        <p:nvPicPr>
          <p:cNvPr id="12" name="Picture 44">
            <a:hlinkClick r:id="rId2"/>
          </p:cNvPr>
          <p:cNvPicPr>
            <a:picLocks noChangeAspect="1" noChangeArrowheads="1"/>
          </p:cNvPicPr>
          <p:nvPr userDrawn="1"/>
        </p:nvPicPr>
        <p:blipFill>
          <a:blip r:embed="rId3" cstate="print"/>
          <a:srcRect/>
          <a:stretch>
            <a:fillRect/>
          </a:stretch>
        </p:blipFill>
        <p:spPr bwMode="auto">
          <a:xfrm>
            <a:off x="3151016" y="2139694"/>
            <a:ext cx="2912033" cy="504119"/>
          </a:xfrm>
          <a:prstGeom prst="rect">
            <a:avLst/>
          </a:prstGeom>
          <a:noFill/>
          <a:ln w="9525">
            <a:noFill/>
            <a:miter lim="800000"/>
            <a:headEnd/>
            <a:tailEnd/>
          </a:ln>
          <a:effectLst/>
        </p:spPr>
      </p:pic>
      <p:sp>
        <p:nvSpPr>
          <p:cNvPr id="4" name="Rectangle 3"/>
          <p:cNvSpPr/>
          <p:nvPr userDrawn="1"/>
        </p:nvSpPr>
        <p:spPr>
          <a:xfrm>
            <a:off x="1000335" y="1858885"/>
            <a:ext cx="76810" cy="1065739"/>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 name="Rectangle 14"/>
          <p:cNvSpPr/>
          <p:nvPr userDrawn="1"/>
        </p:nvSpPr>
        <p:spPr>
          <a:xfrm>
            <a:off x="8066856" y="1858885"/>
            <a:ext cx="76810" cy="1065739"/>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6" name="Straight Connector 15"/>
          <p:cNvCxnSpPr>
            <a:stCxn id="4" idx="1"/>
          </p:cNvCxnSpPr>
          <p:nvPr userDrawn="1"/>
        </p:nvCxnSpPr>
        <p:spPr>
          <a:xfrm flipH="1">
            <a:off x="1" y="2391754"/>
            <a:ext cx="10003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5" idx="3"/>
          </p:cNvCxnSpPr>
          <p:nvPr userDrawn="1"/>
        </p:nvCxnSpPr>
        <p:spPr>
          <a:xfrm>
            <a:off x="8143666" y="2391754"/>
            <a:ext cx="10003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077146" y="2629358"/>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1077146" y="228371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077146" y="2485339"/>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077146" y="2802180"/>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077146" y="205328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1077146" y="251414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1077146" y="239175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a:off x="1077146" y="2283713"/>
            <a:ext cx="698971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79183333"/>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10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64" presetClass="path" presetSubtype="0" accel="50000" decel="50000" fill="hold" nodeType="withEffect">
                                  <p:stCondLst>
                                    <p:cond delay="0"/>
                                  </p:stCondLst>
                                  <p:childTnLst>
                                    <p:animMotion origin="layout" path="M 0 -1.85185E-6 L 0 -0.09514 " pathEditMode="relative" rAng="0" ptsTypes="AA">
                                      <p:cBhvr>
                                        <p:cTn id="12" dur="2000" fill="hold"/>
                                        <p:tgtEl>
                                          <p:spTgt spid="24"/>
                                        </p:tgtEl>
                                        <p:attrNameLst>
                                          <p:attrName>ppt_x</p:attrName>
                                          <p:attrName>ppt_y</p:attrName>
                                        </p:attrNameLst>
                                      </p:cBhvr>
                                      <p:rCtr x="0" y="-4769"/>
                                    </p:animMotion>
                                  </p:childTnLst>
                                </p:cTn>
                              </p:par>
                              <p:par>
                                <p:cTn id="13" presetID="1" presetClass="entr" presetSubtype="0" fill="hold" nodeType="withEffect">
                                  <p:stCondLst>
                                    <p:cond delay="200"/>
                                  </p:stCondLst>
                                  <p:childTnLst>
                                    <p:set>
                                      <p:cBhvr>
                                        <p:cTn id="14" dur="1" fill="hold">
                                          <p:stCondLst>
                                            <p:cond delay="0"/>
                                          </p:stCondLst>
                                        </p:cTn>
                                        <p:tgtEl>
                                          <p:spTgt spid="21"/>
                                        </p:tgtEl>
                                        <p:attrNameLst>
                                          <p:attrName>style.visibility</p:attrName>
                                        </p:attrNameLst>
                                      </p:cBhvr>
                                      <p:to>
                                        <p:strVal val="visible"/>
                                      </p:to>
                                    </p:set>
                                  </p:childTnLst>
                                </p:cTn>
                              </p:par>
                              <p:par>
                                <p:cTn id="15" presetID="64" presetClass="path" presetSubtype="0" accel="50000" decel="50000" fill="hold" nodeType="withEffect">
                                  <p:stCondLst>
                                    <p:cond delay="200"/>
                                  </p:stCondLst>
                                  <p:childTnLst>
                                    <p:animMotion origin="layout" path="M 0 -3.33025E-6 L 0 -0.13436 " pathEditMode="relative" rAng="0" ptsTypes="AA">
                                      <p:cBhvr>
                                        <p:cTn id="16" dur="1000" fill="hold"/>
                                        <p:tgtEl>
                                          <p:spTgt spid="25"/>
                                        </p:tgtEl>
                                        <p:attrNameLst>
                                          <p:attrName>ppt_x</p:attrName>
                                          <p:attrName>ppt_y</p:attrName>
                                        </p:attrNameLst>
                                      </p:cBhvr>
                                      <p:rCtr x="0" y="-6730"/>
                                    </p:animMotion>
                                  </p:childTnLst>
                                </p:cTn>
                              </p:par>
                              <p:par>
                                <p:cTn id="17" presetID="42" presetClass="path" presetSubtype="0" accel="50000" decel="50000" fill="hold" nodeType="withEffect">
                                  <p:stCondLst>
                                    <p:cond delay="200"/>
                                  </p:stCondLst>
                                  <p:childTnLst>
                                    <p:animMotion origin="layout" path="M 0 0.00185 L 0 0.12488 " pathEditMode="relative" rAng="0" ptsTypes="AA">
                                      <p:cBhvr>
                                        <p:cTn id="18" dur="1000" fill="hold"/>
                                        <p:tgtEl>
                                          <p:spTgt spid="26"/>
                                        </p:tgtEl>
                                        <p:attrNameLst>
                                          <p:attrName>ppt_x</p:attrName>
                                          <p:attrName>ppt_y</p:attrName>
                                        </p:attrNameLst>
                                      </p:cBhvr>
                                      <p:rCtr x="0" y="6152"/>
                                    </p:animMotion>
                                  </p:childTnLst>
                                </p:cTn>
                              </p:par>
                              <p:par>
                                <p:cTn id="19" presetID="64" presetClass="path" presetSubtype="0" accel="50000" decel="50000" fill="hold" nodeType="withEffect">
                                  <p:stCondLst>
                                    <p:cond delay="200"/>
                                  </p:stCondLst>
                                  <p:childTnLst>
                                    <p:animMotion origin="layout" path="M 0 1.70213E-6 L 0 -0.06707 " pathEditMode="relative" rAng="0" ptsTypes="AA">
                                      <p:cBhvr>
                                        <p:cTn id="20" dur="2000" fill="hold"/>
                                        <p:tgtEl>
                                          <p:spTgt spid="21"/>
                                        </p:tgtEl>
                                        <p:attrNameLst>
                                          <p:attrName>ppt_x</p:attrName>
                                          <p:attrName>ppt_y</p:attrName>
                                        </p:attrNameLst>
                                      </p:cBhvr>
                                      <p:rCtr x="0" y="-3353"/>
                                    </p:animMotion>
                                  </p:childTnLst>
                                </p:cTn>
                              </p:par>
                              <p:par>
                                <p:cTn id="21" presetID="42" presetClass="path" presetSubtype="0" accel="50000" decel="50000" fill="hold" nodeType="withEffect">
                                  <p:stCondLst>
                                    <p:cond delay="200"/>
                                  </p:stCondLst>
                                  <p:childTnLst>
                                    <p:animMotion origin="layout" path="M 0 -7.67808E-7 L 0 0.05597 " pathEditMode="relative" rAng="0" ptsTypes="AA">
                                      <p:cBhvr>
                                        <p:cTn id="22" dur="2000" fill="hold"/>
                                        <p:tgtEl>
                                          <p:spTgt spid="23"/>
                                        </p:tgtEl>
                                        <p:attrNameLst>
                                          <p:attrName>ppt_x</p:attrName>
                                          <p:attrName>ppt_y</p:attrName>
                                        </p:attrNameLst>
                                      </p:cBhvr>
                                      <p:rCtr x="0" y="2798"/>
                                    </p:animMotion>
                                  </p:childTnLst>
                                </p:cTn>
                              </p:par>
                              <p:par>
                                <p:cTn id="23" presetID="42" presetClass="path" presetSubtype="0" accel="50000" decel="50000" fill="hold" nodeType="withEffect">
                                  <p:stCondLst>
                                    <p:cond delay="1100"/>
                                  </p:stCondLst>
                                  <p:childTnLst>
                                    <p:animMotion origin="layout" path="M 0 -0.13449 L 0 0.0037 " pathEditMode="relative" rAng="0" ptsTypes="AA">
                                      <p:cBhvr>
                                        <p:cTn id="24" dur="1000" fill="hold"/>
                                        <p:tgtEl>
                                          <p:spTgt spid="25"/>
                                        </p:tgtEl>
                                        <p:attrNameLst>
                                          <p:attrName>ppt_x</p:attrName>
                                          <p:attrName>ppt_y</p:attrName>
                                        </p:attrNameLst>
                                      </p:cBhvr>
                                      <p:rCtr x="0" y="6898"/>
                                    </p:animMotion>
                                  </p:childTnLst>
                                </p:cTn>
                              </p:par>
                              <p:par>
                                <p:cTn id="25" presetID="64" presetClass="path" presetSubtype="0" accel="50000" decel="50000" fill="hold" nodeType="withEffect">
                                  <p:stCondLst>
                                    <p:cond delay="1100"/>
                                  </p:stCondLst>
                                  <p:childTnLst>
                                    <p:animMotion origin="layout" path="M 0 0.12314 L 0 0.03912 " pathEditMode="relative" rAng="0" ptsTypes="AA">
                                      <p:cBhvr>
                                        <p:cTn id="26" dur="1000" fill="hold"/>
                                        <p:tgtEl>
                                          <p:spTgt spid="26"/>
                                        </p:tgtEl>
                                        <p:attrNameLst>
                                          <p:attrName>ppt_x</p:attrName>
                                          <p:attrName>ppt_y</p:attrName>
                                        </p:attrNameLst>
                                      </p:cBhvr>
                                      <p:rCtr x="0" y="-4213"/>
                                    </p:animMotion>
                                  </p:childTnLst>
                                </p:cTn>
                              </p:par>
                              <p:par>
                                <p:cTn id="27" presetID="1" presetClass="entr" presetSubtype="0" fill="hold" nodeType="withEffect">
                                  <p:stCondLst>
                                    <p:cond delay="160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nodeType="withEffect">
                                  <p:stCondLst>
                                    <p:cond delay="160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160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xit" presetSubtype="0" fill="hold" nodeType="withEffect">
                                  <p:stCondLst>
                                    <p:cond delay="1800"/>
                                  </p:stCondLst>
                                  <p:childTnLst>
                                    <p:set>
                                      <p:cBhvr>
                                        <p:cTn id="34" dur="1" fill="hold">
                                          <p:stCondLst>
                                            <p:cond delay="0"/>
                                          </p:stCondLst>
                                        </p:cTn>
                                        <p:tgtEl>
                                          <p:spTgt spid="26"/>
                                        </p:tgtEl>
                                        <p:attrNameLst>
                                          <p:attrName>style.visibility</p:attrName>
                                        </p:attrNameLst>
                                      </p:cBhvr>
                                      <p:to>
                                        <p:strVal val="hidden"/>
                                      </p:to>
                                    </p:set>
                                  </p:childTnLst>
                                </p:cTn>
                              </p:par>
                              <p:par>
                                <p:cTn id="35" presetID="1" presetClass="exit" presetSubtype="0" fill="hold" nodeType="withEffect">
                                  <p:stCondLst>
                                    <p:cond delay="1800"/>
                                  </p:stCondLst>
                                  <p:childTnLst>
                                    <p:set>
                                      <p:cBhvr>
                                        <p:cTn id="36" dur="1" fill="hold">
                                          <p:stCondLst>
                                            <p:cond delay="0"/>
                                          </p:stCondLst>
                                        </p:cTn>
                                        <p:tgtEl>
                                          <p:spTgt spid="13"/>
                                        </p:tgtEl>
                                        <p:attrNameLst>
                                          <p:attrName>style.visibility</p:attrName>
                                        </p:attrNameLst>
                                      </p:cBhvr>
                                      <p:to>
                                        <p:strVal val="hidden"/>
                                      </p:to>
                                    </p:set>
                                  </p:childTnLst>
                                </p:cTn>
                              </p:par>
                              <p:par>
                                <p:cTn id="37" presetID="1" presetClass="exit" presetSubtype="0" fill="hold" nodeType="withEffect">
                                  <p:stCondLst>
                                    <p:cond delay="1800"/>
                                  </p:stCondLst>
                                  <p:childTnLst>
                                    <p:set>
                                      <p:cBhvr>
                                        <p:cTn id="38" dur="1" fill="hold">
                                          <p:stCondLst>
                                            <p:cond delay="0"/>
                                          </p:stCondLst>
                                        </p:cTn>
                                        <p:tgtEl>
                                          <p:spTgt spid="14"/>
                                        </p:tgtEl>
                                        <p:attrNameLst>
                                          <p:attrName>style.visibility</p:attrName>
                                        </p:attrNameLst>
                                      </p:cBhvr>
                                      <p:to>
                                        <p:strVal val="hidden"/>
                                      </p:to>
                                    </p:set>
                                  </p:childTnLst>
                                </p:cTn>
                              </p:par>
                              <p:par>
                                <p:cTn id="39" presetID="1" presetClass="exit" presetSubtype="0" fill="hold" nodeType="withEffect">
                                  <p:stCondLst>
                                    <p:cond delay="1800"/>
                                  </p:stCondLst>
                                  <p:childTnLst>
                                    <p:set>
                                      <p:cBhvr>
                                        <p:cTn id="40" dur="1" fill="hold">
                                          <p:stCondLst>
                                            <p:cond delay="0"/>
                                          </p:stCondLst>
                                        </p:cTn>
                                        <p:tgtEl>
                                          <p:spTgt spid="17"/>
                                        </p:tgtEl>
                                        <p:attrNameLst>
                                          <p:attrName>style.visibility</p:attrName>
                                        </p:attrNameLst>
                                      </p:cBhvr>
                                      <p:to>
                                        <p:strVal val="hidden"/>
                                      </p:to>
                                    </p:set>
                                  </p:childTnLst>
                                </p:cTn>
                              </p:par>
                            </p:childTnLst>
                          </p:cTn>
                        </p:par>
                        <p:par>
                          <p:cTn id="41" fill="hold">
                            <p:stCondLst>
                              <p:cond delay="2200"/>
                            </p:stCondLst>
                            <p:childTnLst>
                              <p:par>
                                <p:cTn id="42" presetID="10" presetClass="entr" presetSubtype="0" fill="hold" nodeType="after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fade">
                                      <p:cBhvr>
                                        <p:cTn id="44"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4_Title Slide">
    <p:bg>
      <p:bgRef idx="1001">
        <a:schemeClr val="bg1"/>
      </p:bgRef>
    </p:bg>
    <p:spTree>
      <p:nvGrpSpPr>
        <p:cNvPr id="1" name=""/>
        <p:cNvGrpSpPr/>
        <p:nvPr/>
      </p:nvGrpSpPr>
      <p:grpSpPr>
        <a:xfrm>
          <a:off x="0" y="0"/>
          <a:ext cx="0" cy="0"/>
          <a:chOff x="0" y="0"/>
          <a:chExt cx="0" cy="0"/>
        </a:xfrm>
      </p:grpSpPr>
      <p:cxnSp>
        <p:nvCxnSpPr>
          <p:cNvPr id="16" name="Straight Connector 15"/>
          <p:cNvCxnSpPr>
            <a:stCxn id="4" idx="1"/>
          </p:cNvCxnSpPr>
          <p:nvPr userDrawn="1"/>
        </p:nvCxnSpPr>
        <p:spPr>
          <a:xfrm flipH="1">
            <a:off x="-31262" y="2391754"/>
            <a:ext cx="1108407" cy="576"/>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5" idx="3"/>
          </p:cNvCxnSpPr>
          <p:nvPr userDrawn="1"/>
        </p:nvCxnSpPr>
        <p:spPr>
          <a:xfrm>
            <a:off x="8080108" y="2391754"/>
            <a:ext cx="1102299" cy="576"/>
          </a:xfrm>
          <a:prstGeom prst="line">
            <a:avLst/>
          </a:prstGeom>
        </p:spPr>
        <p:style>
          <a:lnRef idx="1">
            <a:schemeClr val="accent1"/>
          </a:lnRef>
          <a:fillRef idx="0">
            <a:schemeClr val="accent1"/>
          </a:fillRef>
          <a:effectRef idx="0">
            <a:schemeClr val="accent1"/>
          </a:effectRef>
          <a:fontRef idx="minor">
            <a:schemeClr val="tx1"/>
          </a:fontRef>
        </p:style>
      </p:cxnSp>
      <p:sp>
        <p:nvSpPr>
          <p:cNvPr id="83" name="Rectangle 82"/>
          <p:cNvSpPr/>
          <p:nvPr userDrawn="1"/>
        </p:nvSpPr>
        <p:spPr>
          <a:xfrm>
            <a:off x="6121452" y="23921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 name="Rectangle 78"/>
          <p:cNvSpPr/>
          <p:nvPr userDrawn="1"/>
        </p:nvSpPr>
        <p:spPr>
          <a:xfrm>
            <a:off x="6428693" y="239233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Rectangle 79"/>
          <p:cNvSpPr/>
          <p:nvPr userDrawn="1"/>
        </p:nvSpPr>
        <p:spPr>
          <a:xfrm>
            <a:off x="7043172" y="239233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 name="Rectangle 80"/>
          <p:cNvSpPr/>
          <p:nvPr userDrawn="1"/>
        </p:nvSpPr>
        <p:spPr>
          <a:xfrm>
            <a:off x="6735933" y="239233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Rectangle 81"/>
          <p:cNvSpPr/>
          <p:nvPr userDrawn="1"/>
        </p:nvSpPr>
        <p:spPr>
          <a:xfrm>
            <a:off x="7350413" y="239233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a:off x="6121452"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Rectangle 57"/>
          <p:cNvSpPr/>
          <p:nvPr userDrawn="1"/>
        </p:nvSpPr>
        <p:spPr>
          <a:xfrm>
            <a:off x="642869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Rectangle 52"/>
          <p:cNvSpPr/>
          <p:nvPr userDrawn="1"/>
        </p:nvSpPr>
        <p:spPr>
          <a:xfrm>
            <a:off x="7043172"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Rectangle 53"/>
          <p:cNvSpPr/>
          <p:nvPr userDrawn="1"/>
        </p:nvSpPr>
        <p:spPr>
          <a:xfrm>
            <a:off x="673593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735041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2" name="Picture 44" hidden="1">
            <a:hlinkClick r:id="rId2"/>
          </p:cNvPr>
          <p:cNvPicPr>
            <a:picLocks noChangeAspect="1" noChangeArrowheads="1"/>
          </p:cNvPicPr>
          <p:nvPr userDrawn="1"/>
        </p:nvPicPr>
        <p:blipFill>
          <a:blip r:embed="rId3" cstate="print"/>
          <a:srcRect/>
          <a:stretch>
            <a:fillRect/>
          </a:stretch>
        </p:blipFill>
        <p:spPr bwMode="auto">
          <a:xfrm>
            <a:off x="3164268" y="2139694"/>
            <a:ext cx="2912033" cy="504119"/>
          </a:xfrm>
          <a:prstGeom prst="rect">
            <a:avLst/>
          </a:prstGeom>
          <a:noFill/>
          <a:ln w="9525">
            <a:noFill/>
            <a:miter lim="800000"/>
            <a:headEnd/>
            <a:tailEnd/>
          </a:ln>
          <a:effectLst/>
        </p:spPr>
      </p:pic>
      <p:sp>
        <p:nvSpPr>
          <p:cNvPr id="87" name="Rectangle 86"/>
          <p:cNvSpPr/>
          <p:nvPr userDrawn="1"/>
        </p:nvSpPr>
        <p:spPr>
          <a:xfrm>
            <a:off x="4892493" y="2392125"/>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 name="Rectangle 87"/>
          <p:cNvSpPr/>
          <p:nvPr userDrawn="1"/>
        </p:nvSpPr>
        <p:spPr>
          <a:xfrm>
            <a:off x="4585253" y="2392125"/>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 name="Rectangle 83"/>
          <p:cNvSpPr/>
          <p:nvPr userDrawn="1"/>
        </p:nvSpPr>
        <p:spPr>
          <a:xfrm>
            <a:off x="5814213" y="2391755"/>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 name="Rectangle 84"/>
          <p:cNvSpPr/>
          <p:nvPr userDrawn="1"/>
        </p:nvSpPr>
        <p:spPr>
          <a:xfrm>
            <a:off x="5506973" y="2392125"/>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 name="Rectangle 85"/>
          <p:cNvSpPr/>
          <p:nvPr userDrawn="1"/>
        </p:nvSpPr>
        <p:spPr>
          <a:xfrm>
            <a:off x="5199732" y="2392125"/>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1" name="Straight Connector 20"/>
          <p:cNvCxnSpPr/>
          <p:nvPr userDrawn="1"/>
        </p:nvCxnSpPr>
        <p:spPr>
          <a:xfrm>
            <a:off x="1077146" y="2629358"/>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1077146" y="228371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077146" y="2485339"/>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077146" y="2802180"/>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077146" y="205328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1077146" y="251414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1077146" y="239175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a:off x="1077146" y="2283713"/>
            <a:ext cx="6989710" cy="0"/>
          </a:xfrm>
          <a:prstGeom prst="line">
            <a:avLst/>
          </a:prstGeom>
        </p:spPr>
        <p:style>
          <a:lnRef idx="1">
            <a:schemeClr val="accent1"/>
          </a:lnRef>
          <a:fillRef idx="0">
            <a:schemeClr val="accent1"/>
          </a:fillRef>
          <a:effectRef idx="0">
            <a:schemeClr val="accent1"/>
          </a:effectRef>
          <a:fontRef idx="minor">
            <a:schemeClr val="tx1"/>
          </a:fontRef>
        </p:style>
      </p:cxnSp>
      <p:sp>
        <p:nvSpPr>
          <p:cNvPr id="6" name="Rectangle 5"/>
          <p:cNvSpPr/>
          <p:nvPr userDrawn="1"/>
        </p:nvSpPr>
        <p:spPr>
          <a:xfrm>
            <a:off x="7657652"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a:off x="7657652" y="2388990"/>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a:off x="7657652"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7657652"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a:off x="735041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7043172"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673593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Rectangle 43"/>
          <p:cNvSpPr/>
          <p:nvPr userDrawn="1"/>
        </p:nvSpPr>
        <p:spPr>
          <a:xfrm>
            <a:off x="642869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Rectangle 44"/>
          <p:cNvSpPr/>
          <p:nvPr userDrawn="1"/>
        </p:nvSpPr>
        <p:spPr>
          <a:xfrm>
            <a:off x="6121452" y="1883650"/>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Rectangle 60"/>
          <p:cNvSpPr/>
          <p:nvPr userDrawn="1"/>
        </p:nvSpPr>
        <p:spPr>
          <a:xfrm>
            <a:off x="581421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 name="Rectangle 45"/>
          <p:cNvSpPr/>
          <p:nvPr userDrawn="1"/>
        </p:nvSpPr>
        <p:spPr>
          <a:xfrm>
            <a:off x="581421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a:off x="550697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a:off x="5199732"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Rectangle 76"/>
          <p:cNvSpPr/>
          <p:nvPr userDrawn="1"/>
        </p:nvSpPr>
        <p:spPr>
          <a:xfrm>
            <a:off x="489249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Rectangle 77"/>
          <p:cNvSpPr/>
          <p:nvPr userDrawn="1"/>
        </p:nvSpPr>
        <p:spPr>
          <a:xfrm>
            <a:off x="458525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a:off x="550697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Rectangle 47"/>
          <p:cNvSpPr/>
          <p:nvPr userDrawn="1"/>
        </p:nvSpPr>
        <p:spPr>
          <a:xfrm>
            <a:off x="5199732"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a:off x="489249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a:off x="458525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7350413"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a:off x="7043172"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a:off x="6735933"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Rectangle 67"/>
          <p:cNvSpPr/>
          <p:nvPr userDrawn="1"/>
        </p:nvSpPr>
        <p:spPr>
          <a:xfrm>
            <a:off x="6428693"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Rectangle 68"/>
          <p:cNvSpPr/>
          <p:nvPr userDrawn="1"/>
        </p:nvSpPr>
        <p:spPr>
          <a:xfrm>
            <a:off x="6121452" y="2648222"/>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5814213" y="2647854"/>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506973"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5199732"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4892493" y="264785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4585253"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 name="Rectangle 88"/>
          <p:cNvSpPr/>
          <p:nvPr userDrawn="1"/>
        </p:nvSpPr>
        <p:spPr>
          <a:xfrm>
            <a:off x="2741813" y="23921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 name="Rectangle 89"/>
          <p:cNvSpPr/>
          <p:nvPr userDrawn="1"/>
        </p:nvSpPr>
        <p:spPr>
          <a:xfrm>
            <a:off x="3049053" y="239233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 name="Rectangle 90"/>
          <p:cNvSpPr/>
          <p:nvPr userDrawn="1"/>
        </p:nvSpPr>
        <p:spPr>
          <a:xfrm>
            <a:off x="3663533" y="239233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2" name="Rectangle 91"/>
          <p:cNvSpPr/>
          <p:nvPr userDrawn="1"/>
        </p:nvSpPr>
        <p:spPr>
          <a:xfrm>
            <a:off x="3356292" y="239233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3" name="Rectangle 92"/>
          <p:cNvSpPr/>
          <p:nvPr userDrawn="1"/>
        </p:nvSpPr>
        <p:spPr>
          <a:xfrm>
            <a:off x="3970773" y="239233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4" name="Rectangle 93"/>
          <p:cNvSpPr/>
          <p:nvPr userDrawn="1"/>
        </p:nvSpPr>
        <p:spPr>
          <a:xfrm>
            <a:off x="274181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5" name="Rectangle 94"/>
          <p:cNvSpPr/>
          <p:nvPr userDrawn="1"/>
        </p:nvSpPr>
        <p:spPr>
          <a:xfrm>
            <a:off x="304905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6" name="Rectangle 95"/>
          <p:cNvSpPr/>
          <p:nvPr userDrawn="1"/>
        </p:nvSpPr>
        <p:spPr>
          <a:xfrm>
            <a:off x="366353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7" name="Rectangle 96"/>
          <p:cNvSpPr/>
          <p:nvPr userDrawn="1"/>
        </p:nvSpPr>
        <p:spPr>
          <a:xfrm>
            <a:off x="3356292"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8" name="Rectangle 97"/>
          <p:cNvSpPr/>
          <p:nvPr userDrawn="1"/>
        </p:nvSpPr>
        <p:spPr>
          <a:xfrm>
            <a:off x="397077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9" name="Rectangle 98"/>
          <p:cNvSpPr/>
          <p:nvPr userDrawn="1"/>
        </p:nvSpPr>
        <p:spPr>
          <a:xfrm>
            <a:off x="1512852" y="2392125"/>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0" name="Rectangle 99"/>
          <p:cNvSpPr/>
          <p:nvPr userDrawn="1"/>
        </p:nvSpPr>
        <p:spPr>
          <a:xfrm>
            <a:off x="1205613" y="2392125"/>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1" name="Rectangle 100"/>
          <p:cNvSpPr/>
          <p:nvPr userDrawn="1"/>
        </p:nvSpPr>
        <p:spPr>
          <a:xfrm>
            <a:off x="2434572" y="2391755"/>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2" name="Rectangle 101"/>
          <p:cNvSpPr/>
          <p:nvPr userDrawn="1"/>
        </p:nvSpPr>
        <p:spPr>
          <a:xfrm>
            <a:off x="2127333" y="2392125"/>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3" name="Rectangle 102"/>
          <p:cNvSpPr/>
          <p:nvPr userDrawn="1"/>
        </p:nvSpPr>
        <p:spPr>
          <a:xfrm>
            <a:off x="1820093" y="2392125"/>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4" name="Rectangle 103"/>
          <p:cNvSpPr/>
          <p:nvPr userDrawn="1"/>
        </p:nvSpPr>
        <p:spPr>
          <a:xfrm>
            <a:off x="4278012"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5" name="Rectangle 104"/>
          <p:cNvSpPr/>
          <p:nvPr userDrawn="1"/>
        </p:nvSpPr>
        <p:spPr>
          <a:xfrm>
            <a:off x="4278012" y="2388990"/>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6" name="Rectangle 105"/>
          <p:cNvSpPr/>
          <p:nvPr userDrawn="1"/>
        </p:nvSpPr>
        <p:spPr>
          <a:xfrm>
            <a:off x="4278012"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7" name="Rectangle 106"/>
          <p:cNvSpPr/>
          <p:nvPr userDrawn="1"/>
        </p:nvSpPr>
        <p:spPr>
          <a:xfrm>
            <a:off x="4278012"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8" name="Rectangle 107"/>
          <p:cNvSpPr/>
          <p:nvPr userDrawn="1"/>
        </p:nvSpPr>
        <p:spPr>
          <a:xfrm>
            <a:off x="397077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9" name="Rectangle 108"/>
          <p:cNvSpPr/>
          <p:nvPr userDrawn="1"/>
        </p:nvSpPr>
        <p:spPr>
          <a:xfrm>
            <a:off x="366353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0" name="Rectangle 109"/>
          <p:cNvSpPr/>
          <p:nvPr userDrawn="1"/>
        </p:nvSpPr>
        <p:spPr>
          <a:xfrm>
            <a:off x="3356292"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1" name="Rectangle 110"/>
          <p:cNvSpPr/>
          <p:nvPr userDrawn="1"/>
        </p:nvSpPr>
        <p:spPr>
          <a:xfrm>
            <a:off x="304905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2" name="Rectangle 111"/>
          <p:cNvSpPr/>
          <p:nvPr userDrawn="1"/>
        </p:nvSpPr>
        <p:spPr>
          <a:xfrm>
            <a:off x="2741813" y="1883650"/>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3" name="Rectangle 112"/>
          <p:cNvSpPr/>
          <p:nvPr userDrawn="1"/>
        </p:nvSpPr>
        <p:spPr>
          <a:xfrm>
            <a:off x="2434572"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4" name="Rectangle 113"/>
          <p:cNvSpPr/>
          <p:nvPr userDrawn="1"/>
        </p:nvSpPr>
        <p:spPr>
          <a:xfrm>
            <a:off x="2434572"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5" name="Rectangle 114"/>
          <p:cNvSpPr/>
          <p:nvPr userDrawn="1"/>
        </p:nvSpPr>
        <p:spPr>
          <a:xfrm>
            <a:off x="212733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6" name="Rectangle 115"/>
          <p:cNvSpPr/>
          <p:nvPr userDrawn="1"/>
        </p:nvSpPr>
        <p:spPr>
          <a:xfrm>
            <a:off x="182009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7" name="Rectangle 116"/>
          <p:cNvSpPr/>
          <p:nvPr userDrawn="1"/>
        </p:nvSpPr>
        <p:spPr>
          <a:xfrm>
            <a:off x="1512852"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8" name="Rectangle 117"/>
          <p:cNvSpPr/>
          <p:nvPr userDrawn="1"/>
        </p:nvSpPr>
        <p:spPr>
          <a:xfrm>
            <a:off x="1205613" y="2133097"/>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9" name="Rectangle 118"/>
          <p:cNvSpPr/>
          <p:nvPr userDrawn="1"/>
        </p:nvSpPr>
        <p:spPr>
          <a:xfrm>
            <a:off x="212733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0" name="Rectangle 119"/>
          <p:cNvSpPr/>
          <p:nvPr userDrawn="1"/>
        </p:nvSpPr>
        <p:spPr>
          <a:xfrm>
            <a:off x="182009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1" name="Rectangle 120"/>
          <p:cNvSpPr/>
          <p:nvPr userDrawn="1"/>
        </p:nvSpPr>
        <p:spPr>
          <a:xfrm>
            <a:off x="1512852"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2" name="Rectangle 121"/>
          <p:cNvSpPr/>
          <p:nvPr userDrawn="1"/>
        </p:nvSpPr>
        <p:spPr>
          <a:xfrm>
            <a:off x="1205613" y="1883651"/>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3" name="Rectangle 122"/>
          <p:cNvSpPr/>
          <p:nvPr userDrawn="1"/>
        </p:nvSpPr>
        <p:spPr>
          <a:xfrm>
            <a:off x="3970773"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4" name="Rectangle 123"/>
          <p:cNvSpPr/>
          <p:nvPr userDrawn="1"/>
        </p:nvSpPr>
        <p:spPr>
          <a:xfrm>
            <a:off x="3663533"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5" name="Rectangle 124"/>
          <p:cNvSpPr/>
          <p:nvPr userDrawn="1"/>
        </p:nvSpPr>
        <p:spPr>
          <a:xfrm>
            <a:off x="3356292"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6" name="Rectangle 125"/>
          <p:cNvSpPr/>
          <p:nvPr userDrawn="1"/>
        </p:nvSpPr>
        <p:spPr>
          <a:xfrm>
            <a:off x="3049053"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7" name="Rectangle 126"/>
          <p:cNvSpPr/>
          <p:nvPr userDrawn="1"/>
        </p:nvSpPr>
        <p:spPr>
          <a:xfrm>
            <a:off x="2741813" y="2648222"/>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8" name="Rectangle 127"/>
          <p:cNvSpPr/>
          <p:nvPr userDrawn="1"/>
        </p:nvSpPr>
        <p:spPr>
          <a:xfrm>
            <a:off x="2434572" y="2647854"/>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9" name="Rectangle 128"/>
          <p:cNvSpPr/>
          <p:nvPr userDrawn="1"/>
        </p:nvSpPr>
        <p:spPr>
          <a:xfrm>
            <a:off x="2127333"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0" name="Rectangle 129"/>
          <p:cNvSpPr/>
          <p:nvPr userDrawn="1"/>
        </p:nvSpPr>
        <p:spPr>
          <a:xfrm>
            <a:off x="1820093"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1" name="Rectangle 130"/>
          <p:cNvSpPr/>
          <p:nvPr userDrawn="1"/>
        </p:nvSpPr>
        <p:spPr>
          <a:xfrm>
            <a:off x="1512852" y="264785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2" name="Rectangle 131"/>
          <p:cNvSpPr/>
          <p:nvPr userDrawn="1"/>
        </p:nvSpPr>
        <p:spPr>
          <a:xfrm>
            <a:off x="1205613" y="2648223"/>
            <a:ext cx="307240" cy="259234"/>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36" name="Straight Connector 135"/>
          <p:cNvCxnSpPr>
            <a:stCxn id="107" idx="3"/>
          </p:cNvCxnSpPr>
          <p:nvPr userDrawn="1"/>
        </p:nvCxnSpPr>
        <p:spPr>
          <a:xfrm flipV="1">
            <a:off x="4585252" y="613095"/>
            <a:ext cx="0" cy="1400172"/>
          </a:xfrm>
          <a:prstGeom prst="line">
            <a:avLst/>
          </a:prstGeom>
        </p:spPr>
        <p:style>
          <a:lnRef idx="1">
            <a:schemeClr val="accent1"/>
          </a:lnRef>
          <a:fillRef idx="0">
            <a:schemeClr val="accent1"/>
          </a:fillRef>
          <a:effectRef idx="0">
            <a:schemeClr val="accent1"/>
          </a:effectRef>
          <a:fontRef idx="minor">
            <a:schemeClr val="tx1"/>
          </a:fontRef>
        </p:style>
      </p:cxnSp>
      <p:sp>
        <p:nvSpPr>
          <p:cNvPr id="15" name="Rectangle 14"/>
          <p:cNvSpPr/>
          <p:nvPr userDrawn="1"/>
        </p:nvSpPr>
        <p:spPr>
          <a:xfrm>
            <a:off x="8003298" y="1858885"/>
            <a:ext cx="76810" cy="1065739"/>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Rectangle 3"/>
          <p:cNvSpPr/>
          <p:nvPr userDrawn="1"/>
        </p:nvSpPr>
        <p:spPr>
          <a:xfrm>
            <a:off x="1077146" y="1858885"/>
            <a:ext cx="76810" cy="1065739"/>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405290513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10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64" presetClass="path" presetSubtype="0" accel="50000" decel="50000" fill="hold" nodeType="withEffect">
                                  <p:stCondLst>
                                    <p:cond delay="0"/>
                                  </p:stCondLst>
                                  <p:childTnLst>
                                    <p:animMotion origin="layout" path="M 0 -1.85185E-6 L 0 -0.09514 " pathEditMode="relative" rAng="0" ptsTypes="AA">
                                      <p:cBhvr>
                                        <p:cTn id="12" dur="2000" fill="hold"/>
                                        <p:tgtEl>
                                          <p:spTgt spid="24"/>
                                        </p:tgtEl>
                                        <p:attrNameLst>
                                          <p:attrName>ppt_x</p:attrName>
                                          <p:attrName>ppt_y</p:attrName>
                                        </p:attrNameLst>
                                      </p:cBhvr>
                                      <p:rCtr x="0" y="-4769"/>
                                    </p:animMotion>
                                  </p:childTnLst>
                                </p:cTn>
                              </p:par>
                              <p:par>
                                <p:cTn id="13" presetID="1" presetClass="entr" presetSubtype="0" fill="hold" nodeType="withEffect">
                                  <p:stCondLst>
                                    <p:cond delay="200"/>
                                  </p:stCondLst>
                                  <p:childTnLst>
                                    <p:set>
                                      <p:cBhvr>
                                        <p:cTn id="14" dur="1" fill="hold">
                                          <p:stCondLst>
                                            <p:cond delay="0"/>
                                          </p:stCondLst>
                                        </p:cTn>
                                        <p:tgtEl>
                                          <p:spTgt spid="21"/>
                                        </p:tgtEl>
                                        <p:attrNameLst>
                                          <p:attrName>style.visibility</p:attrName>
                                        </p:attrNameLst>
                                      </p:cBhvr>
                                      <p:to>
                                        <p:strVal val="visible"/>
                                      </p:to>
                                    </p:set>
                                  </p:childTnLst>
                                </p:cTn>
                              </p:par>
                              <p:par>
                                <p:cTn id="15" presetID="64" presetClass="path" presetSubtype="0" accel="50000" decel="50000" fill="hold" nodeType="withEffect">
                                  <p:stCondLst>
                                    <p:cond delay="200"/>
                                  </p:stCondLst>
                                  <p:childTnLst>
                                    <p:animMotion origin="layout" path="M 0 -3.33025E-6 L 0 -0.13436 " pathEditMode="relative" rAng="0" ptsTypes="AA">
                                      <p:cBhvr>
                                        <p:cTn id="16" dur="1000" fill="hold"/>
                                        <p:tgtEl>
                                          <p:spTgt spid="25"/>
                                        </p:tgtEl>
                                        <p:attrNameLst>
                                          <p:attrName>ppt_x</p:attrName>
                                          <p:attrName>ppt_y</p:attrName>
                                        </p:attrNameLst>
                                      </p:cBhvr>
                                      <p:rCtr x="0" y="-6730"/>
                                    </p:animMotion>
                                  </p:childTnLst>
                                </p:cTn>
                              </p:par>
                              <p:par>
                                <p:cTn id="17" presetID="42" presetClass="path" presetSubtype="0" accel="50000" decel="50000" fill="hold" nodeType="withEffect">
                                  <p:stCondLst>
                                    <p:cond delay="200"/>
                                  </p:stCondLst>
                                  <p:childTnLst>
                                    <p:animMotion origin="layout" path="M 0 0.00185 L 0 0.12488 " pathEditMode="relative" rAng="0" ptsTypes="AA">
                                      <p:cBhvr>
                                        <p:cTn id="18" dur="1000" fill="hold"/>
                                        <p:tgtEl>
                                          <p:spTgt spid="26"/>
                                        </p:tgtEl>
                                        <p:attrNameLst>
                                          <p:attrName>ppt_x</p:attrName>
                                          <p:attrName>ppt_y</p:attrName>
                                        </p:attrNameLst>
                                      </p:cBhvr>
                                      <p:rCtr x="0" y="6152"/>
                                    </p:animMotion>
                                  </p:childTnLst>
                                </p:cTn>
                              </p:par>
                              <p:par>
                                <p:cTn id="19" presetID="64" presetClass="path" presetSubtype="0" accel="50000" decel="50000" fill="hold" nodeType="withEffect">
                                  <p:stCondLst>
                                    <p:cond delay="200"/>
                                  </p:stCondLst>
                                  <p:childTnLst>
                                    <p:animMotion origin="layout" path="M 0 1.70213E-6 L 0 -0.06707 " pathEditMode="relative" rAng="0" ptsTypes="AA">
                                      <p:cBhvr>
                                        <p:cTn id="20" dur="2000" fill="hold"/>
                                        <p:tgtEl>
                                          <p:spTgt spid="21"/>
                                        </p:tgtEl>
                                        <p:attrNameLst>
                                          <p:attrName>ppt_x</p:attrName>
                                          <p:attrName>ppt_y</p:attrName>
                                        </p:attrNameLst>
                                      </p:cBhvr>
                                      <p:rCtr x="0" y="-3353"/>
                                    </p:animMotion>
                                  </p:childTnLst>
                                </p:cTn>
                              </p:par>
                              <p:par>
                                <p:cTn id="21" presetID="42" presetClass="path" presetSubtype="0" accel="50000" decel="50000" fill="hold" nodeType="withEffect">
                                  <p:stCondLst>
                                    <p:cond delay="200"/>
                                  </p:stCondLst>
                                  <p:childTnLst>
                                    <p:animMotion origin="layout" path="M 0 -7.67808E-7 L 0 0.05597 " pathEditMode="relative" rAng="0" ptsTypes="AA">
                                      <p:cBhvr>
                                        <p:cTn id="22" dur="2000" fill="hold"/>
                                        <p:tgtEl>
                                          <p:spTgt spid="23"/>
                                        </p:tgtEl>
                                        <p:attrNameLst>
                                          <p:attrName>ppt_x</p:attrName>
                                          <p:attrName>ppt_y</p:attrName>
                                        </p:attrNameLst>
                                      </p:cBhvr>
                                      <p:rCtr x="0" y="2798"/>
                                    </p:animMotion>
                                  </p:childTnLst>
                                </p:cTn>
                              </p:par>
                              <p:par>
                                <p:cTn id="23" presetID="42" presetClass="path" presetSubtype="0" accel="50000" decel="50000" fill="hold" nodeType="withEffect">
                                  <p:stCondLst>
                                    <p:cond delay="1100"/>
                                  </p:stCondLst>
                                  <p:childTnLst>
                                    <p:animMotion origin="layout" path="M 0 -0.13449 L 0 0.0037 " pathEditMode="relative" rAng="0" ptsTypes="AA">
                                      <p:cBhvr>
                                        <p:cTn id="24" dur="1000" fill="hold"/>
                                        <p:tgtEl>
                                          <p:spTgt spid="25"/>
                                        </p:tgtEl>
                                        <p:attrNameLst>
                                          <p:attrName>ppt_x</p:attrName>
                                          <p:attrName>ppt_y</p:attrName>
                                        </p:attrNameLst>
                                      </p:cBhvr>
                                      <p:rCtr x="0" y="6898"/>
                                    </p:animMotion>
                                  </p:childTnLst>
                                </p:cTn>
                              </p:par>
                              <p:par>
                                <p:cTn id="25" presetID="64" presetClass="path" presetSubtype="0" accel="50000" decel="50000" fill="hold" nodeType="withEffect">
                                  <p:stCondLst>
                                    <p:cond delay="1100"/>
                                  </p:stCondLst>
                                  <p:childTnLst>
                                    <p:animMotion origin="layout" path="M 0 0.12314 L 0 0.03912 " pathEditMode="relative" rAng="0" ptsTypes="AA">
                                      <p:cBhvr>
                                        <p:cTn id="26" dur="1000" fill="hold"/>
                                        <p:tgtEl>
                                          <p:spTgt spid="26"/>
                                        </p:tgtEl>
                                        <p:attrNameLst>
                                          <p:attrName>ppt_x</p:attrName>
                                          <p:attrName>ppt_y</p:attrName>
                                        </p:attrNameLst>
                                      </p:cBhvr>
                                      <p:rCtr x="0" y="-4213"/>
                                    </p:animMotion>
                                  </p:childTnLst>
                                </p:cTn>
                              </p:par>
                              <p:par>
                                <p:cTn id="27" presetID="1" presetClass="entr" presetSubtype="0" fill="hold" nodeType="withEffect">
                                  <p:stCondLst>
                                    <p:cond delay="160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nodeType="withEffect">
                                  <p:stCondLst>
                                    <p:cond delay="160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160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xit" presetSubtype="0" fill="hold" nodeType="withEffect">
                                  <p:stCondLst>
                                    <p:cond delay="1800"/>
                                  </p:stCondLst>
                                  <p:childTnLst>
                                    <p:set>
                                      <p:cBhvr>
                                        <p:cTn id="34" dur="1" fill="hold">
                                          <p:stCondLst>
                                            <p:cond delay="0"/>
                                          </p:stCondLst>
                                        </p:cTn>
                                        <p:tgtEl>
                                          <p:spTgt spid="26"/>
                                        </p:tgtEl>
                                        <p:attrNameLst>
                                          <p:attrName>style.visibility</p:attrName>
                                        </p:attrNameLst>
                                      </p:cBhvr>
                                      <p:to>
                                        <p:strVal val="hidden"/>
                                      </p:to>
                                    </p:set>
                                  </p:childTnLst>
                                </p:cTn>
                              </p:par>
                              <p:par>
                                <p:cTn id="35" presetID="1" presetClass="exit" presetSubtype="0" fill="hold" nodeType="withEffect">
                                  <p:stCondLst>
                                    <p:cond delay="1800"/>
                                  </p:stCondLst>
                                  <p:childTnLst>
                                    <p:set>
                                      <p:cBhvr>
                                        <p:cTn id="36" dur="1" fill="hold">
                                          <p:stCondLst>
                                            <p:cond delay="0"/>
                                          </p:stCondLst>
                                        </p:cTn>
                                        <p:tgtEl>
                                          <p:spTgt spid="13"/>
                                        </p:tgtEl>
                                        <p:attrNameLst>
                                          <p:attrName>style.visibility</p:attrName>
                                        </p:attrNameLst>
                                      </p:cBhvr>
                                      <p:to>
                                        <p:strVal val="hidden"/>
                                      </p:to>
                                    </p:set>
                                  </p:childTnLst>
                                </p:cTn>
                              </p:par>
                              <p:par>
                                <p:cTn id="37" presetID="1" presetClass="exit" presetSubtype="0" fill="hold" nodeType="withEffect">
                                  <p:stCondLst>
                                    <p:cond delay="1800"/>
                                  </p:stCondLst>
                                  <p:childTnLst>
                                    <p:set>
                                      <p:cBhvr>
                                        <p:cTn id="38" dur="1" fill="hold">
                                          <p:stCondLst>
                                            <p:cond delay="0"/>
                                          </p:stCondLst>
                                        </p:cTn>
                                        <p:tgtEl>
                                          <p:spTgt spid="14"/>
                                        </p:tgtEl>
                                        <p:attrNameLst>
                                          <p:attrName>style.visibility</p:attrName>
                                        </p:attrNameLst>
                                      </p:cBhvr>
                                      <p:to>
                                        <p:strVal val="hidden"/>
                                      </p:to>
                                    </p:set>
                                  </p:childTnLst>
                                </p:cTn>
                              </p:par>
                              <p:par>
                                <p:cTn id="39" presetID="1" presetClass="exit" presetSubtype="0" fill="hold" nodeType="withEffect">
                                  <p:stCondLst>
                                    <p:cond delay="1800"/>
                                  </p:stCondLst>
                                  <p:childTnLst>
                                    <p:set>
                                      <p:cBhvr>
                                        <p:cTn id="40" dur="1" fill="hold">
                                          <p:stCondLst>
                                            <p:cond delay="0"/>
                                          </p:stCondLst>
                                        </p:cTn>
                                        <p:tgtEl>
                                          <p:spTgt spid="17"/>
                                        </p:tgtEl>
                                        <p:attrNameLst>
                                          <p:attrName>style.visibility</p:attrName>
                                        </p:attrNameLst>
                                      </p:cBhvr>
                                      <p:to>
                                        <p:strVal val="hidden"/>
                                      </p:to>
                                    </p:set>
                                  </p:childTnLst>
                                </p:cTn>
                              </p:par>
                            </p:childTnLst>
                          </p:cTn>
                        </p:par>
                        <p:par>
                          <p:cTn id="41" fill="hold">
                            <p:stCondLst>
                              <p:cond delay="2200"/>
                            </p:stCondLst>
                            <p:childTnLst>
                              <p:par>
                                <p:cTn id="42" presetID="1" presetClass="exit" presetSubtype="0" fill="hold" nodeType="afterEffect">
                                  <p:stCondLst>
                                    <p:cond delay="0"/>
                                  </p:stCondLst>
                                  <p:childTnLst>
                                    <p:set>
                                      <p:cBhvr>
                                        <p:cTn id="43" dur="1" fill="hold">
                                          <p:stCondLst>
                                            <p:cond delay="0"/>
                                          </p:stCondLst>
                                        </p:cTn>
                                        <p:tgtEl>
                                          <p:spTgt spid="25"/>
                                        </p:tgtEl>
                                        <p:attrNameLst>
                                          <p:attrName>style.visibility</p:attrName>
                                        </p:attrNameLst>
                                      </p:cBhvr>
                                      <p:to>
                                        <p:strVal val="hidden"/>
                                      </p:to>
                                    </p:set>
                                  </p:childTnLst>
                                </p:cTn>
                              </p:par>
                              <p:par>
                                <p:cTn id="44" presetID="1" presetClass="exit" presetSubtype="0" fill="hold" nodeType="withEffect">
                                  <p:stCondLst>
                                    <p:cond delay="100"/>
                                  </p:stCondLst>
                                  <p:childTnLst>
                                    <p:set>
                                      <p:cBhvr>
                                        <p:cTn id="45" dur="1" fill="hold">
                                          <p:stCondLst>
                                            <p:cond delay="0"/>
                                          </p:stCondLst>
                                        </p:cTn>
                                        <p:tgtEl>
                                          <p:spTgt spid="24"/>
                                        </p:tgtEl>
                                        <p:attrNameLst>
                                          <p:attrName>style.visibility</p:attrName>
                                        </p:attrNameLst>
                                      </p:cBhvr>
                                      <p:to>
                                        <p:strVal val="hidden"/>
                                      </p:to>
                                    </p:set>
                                  </p:childTnLst>
                                </p:cTn>
                              </p:par>
                              <p:par>
                                <p:cTn id="46" presetID="1" presetClass="exit" presetSubtype="0" fill="hold" nodeType="withEffect">
                                  <p:stCondLst>
                                    <p:cond delay="200"/>
                                  </p:stCondLst>
                                  <p:childTnLst>
                                    <p:set>
                                      <p:cBhvr>
                                        <p:cTn id="47" dur="1" fill="hold">
                                          <p:stCondLst>
                                            <p:cond delay="0"/>
                                          </p:stCondLst>
                                        </p:cTn>
                                        <p:tgtEl>
                                          <p:spTgt spid="23"/>
                                        </p:tgtEl>
                                        <p:attrNameLst>
                                          <p:attrName>style.visibility</p:attrName>
                                        </p:attrNameLst>
                                      </p:cBhvr>
                                      <p:to>
                                        <p:strVal val="hidden"/>
                                      </p:to>
                                    </p:set>
                                  </p:childTnLst>
                                </p:cTn>
                              </p:par>
                              <p:par>
                                <p:cTn id="48" presetID="1" presetClass="exit" presetSubtype="0" fill="hold" nodeType="withEffect">
                                  <p:stCondLst>
                                    <p:cond delay="300"/>
                                  </p:stCondLst>
                                  <p:childTnLst>
                                    <p:set>
                                      <p:cBhvr>
                                        <p:cTn id="49" dur="1" fill="hold">
                                          <p:stCondLst>
                                            <p:cond delay="0"/>
                                          </p:stCondLst>
                                        </p:cTn>
                                        <p:tgtEl>
                                          <p:spTgt spid="21"/>
                                        </p:tgtEl>
                                        <p:attrNameLst>
                                          <p:attrName>style.visibility</p:attrName>
                                        </p:attrNameLst>
                                      </p:cBhvr>
                                      <p:to>
                                        <p:strVal val="hidden"/>
                                      </p:to>
                                    </p:set>
                                  </p:childTnLst>
                                </p:cTn>
                              </p:par>
                              <p:par>
                                <p:cTn id="50" presetID="35" presetClass="path" presetSubtype="0" accel="50000" decel="50000" fill="hold" grpId="0" nodeType="withEffect">
                                  <p:stCondLst>
                                    <p:cond delay="300"/>
                                  </p:stCondLst>
                                  <p:childTnLst>
                                    <p:animMotion origin="layout" path="M 5.55556E-7 2.54335E-6 L -0.75677 2.54335E-6 " pathEditMode="relative" rAng="0" ptsTypes="AA">
                                      <p:cBhvr>
                                        <p:cTn id="51" dur="5000" fill="hold"/>
                                        <p:tgtEl>
                                          <p:spTgt spid="15"/>
                                        </p:tgtEl>
                                        <p:attrNameLst>
                                          <p:attrName>ppt_x</p:attrName>
                                          <p:attrName>ppt_y</p:attrName>
                                        </p:attrNameLst>
                                      </p:cBhvr>
                                      <p:rCtr x="-37847" y="0"/>
                                    </p:animMotion>
                                  </p:childTnLst>
                                </p:cTn>
                              </p:par>
                              <p:par>
                                <p:cTn id="52" presetID="63" presetClass="path" presetSubtype="0" accel="50000" decel="50000" fill="hold" grpId="0" nodeType="withEffect">
                                  <p:stCondLst>
                                    <p:cond delay="300"/>
                                  </p:stCondLst>
                                  <p:childTnLst>
                                    <p:animMotion origin="layout" path="M 1.38889E-6 -4.82886E-6 L 0.74844 -4.82886E-6 " pathEditMode="relative" rAng="0" ptsTypes="AA">
                                      <p:cBhvr>
                                        <p:cTn id="53" dur="5000" fill="hold"/>
                                        <p:tgtEl>
                                          <p:spTgt spid="4"/>
                                        </p:tgtEl>
                                        <p:attrNameLst>
                                          <p:attrName>ppt_x</p:attrName>
                                          <p:attrName>ppt_y</p:attrName>
                                        </p:attrNameLst>
                                      </p:cBhvr>
                                      <p:rCtr x="37413" y="0"/>
                                    </p:animMotion>
                                  </p:childTnLst>
                                </p:cTn>
                              </p:par>
                              <p:par>
                                <p:cTn id="54" presetID="10" presetClass="entr" presetSubtype="0" fill="hold" grpId="0" nodeType="withEffect">
                                  <p:stCondLst>
                                    <p:cond delay="1000"/>
                                  </p:stCondLst>
                                  <p:childTnLst>
                                    <p:set>
                                      <p:cBhvr>
                                        <p:cTn id="55" dur="1" fill="hold">
                                          <p:stCondLst>
                                            <p:cond delay="0"/>
                                          </p:stCondLst>
                                        </p:cTn>
                                        <p:tgtEl>
                                          <p:spTgt spid="40"/>
                                        </p:tgtEl>
                                        <p:attrNameLst>
                                          <p:attrName>style.visibility</p:attrName>
                                        </p:attrNameLst>
                                      </p:cBhvr>
                                      <p:to>
                                        <p:strVal val="visible"/>
                                      </p:to>
                                    </p:set>
                                    <p:animEffect transition="in" filter="fade">
                                      <p:cBhvr>
                                        <p:cTn id="56" dur="1000"/>
                                        <p:tgtEl>
                                          <p:spTgt spid="40"/>
                                        </p:tgtEl>
                                      </p:cBhvr>
                                    </p:animEffect>
                                  </p:childTnLst>
                                </p:cTn>
                              </p:par>
                              <p:par>
                                <p:cTn id="57" presetID="10" presetClass="entr" presetSubtype="0" fill="hold" grpId="0" nodeType="withEffect">
                                  <p:stCondLst>
                                    <p:cond delay="1000"/>
                                  </p:stCondLst>
                                  <p:childTnLst>
                                    <p:set>
                                      <p:cBhvr>
                                        <p:cTn id="58" dur="1" fill="hold">
                                          <p:stCondLst>
                                            <p:cond delay="0"/>
                                          </p:stCondLst>
                                        </p:cTn>
                                        <p:tgtEl>
                                          <p:spTgt spid="39"/>
                                        </p:tgtEl>
                                        <p:attrNameLst>
                                          <p:attrName>style.visibility</p:attrName>
                                        </p:attrNameLst>
                                      </p:cBhvr>
                                      <p:to>
                                        <p:strVal val="visible"/>
                                      </p:to>
                                    </p:set>
                                    <p:animEffect transition="in" filter="fade">
                                      <p:cBhvr>
                                        <p:cTn id="59" dur="1000"/>
                                        <p:tgtEl>
                                          <p:spTgt spid="39"/>
                                        </p:tgtEl>
                                      </p:cBhvr>
                                    </p:animEffect>
                                  </p:childTnLst>
                                </p:cTn>
                              </p:par>
                              <p:par>
                                <p:cTn id="60" presetID="10" presetClass="entr" presetSubtype="0" fill="hold" grpId="0" nodeType="withEffect">
                                  <p:stCondLst>
                                    <p:cond delay="100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1000"/>
                                        <p:tgtEl>
                                          <p:spTgt spid="38"/>
                                        </p:tgtEl>
                                      </p:cBhvr>
                                    </p:animEffect>
                                  </p:childTnLst>
                                </p:cTn>
                              </p:par>
                              <p:par>
                                <p:cTn id="63" presetID="10" presetClass="entr" presetSubtype="0" fill="hold" grpId="0" nodeType="withEffect">
                                  <p:stCondLst>
                                    <p:cond delay="1000"/>
                                  </p:stCondLst>
                                  <p:childTnLst>
                                    <p:set>
                                      <p:cBhvr>
                                        <p:cTn id="64" dur="1" fill="hold">
                                          <p:stCondLst>
                                            <p:cond delay="0"/>
                                          </p:stCondLst>
                                        </p:cTn>
                                        <p:tgtEl>
                                          <p:spTgt spid="6"/>
                                        </p:tgtEl>
                                        <p:attrNameLst>
                                          <p:attrName>style.visibility</p:attrName>
                                        </p:attrNameLst>
                                      </p:cBhvr>
                                      <p:to>
                                        <p:strVal val="visible"/>
                                      </p:to>
                                    </p:set>
                                    <p:animEffect transition="in" filter="fade">
                                      <p:cBhvr>
                                        <p:cTn id="65" dur="1000"/>
                                        <p:tgtEl>
                                          <p:spTgt spid="6"/>
                                        </p:tgtEl>
                                      </p:cBhvr>
                                    </p:animEffect>
                                  </p:childTnLst>
                                </p:cTn>
                              </p:par>
                              <p:par>
                                <p:cTn id="66" presetID="10" presetClass="entr" presetSubtype="0" fill="hold" grpId="0" nodeType="withEffect">
                                  <p:stCondLst>
                                    <p:cond delay="1400"/>
                                  </p:stCondLst>
                                  <p:childTnLst>
                                    <p:set>
                                      <p:cBhvr>
                                        <p:cTn id="67" dur="1" fill="hold">
                                          <p:stCondLst>
                                            <p:cond delay="0"/>
                                          </p:stCondLst>
                                        </p:cTn>
                                        <p:tgtEl>
                                          <p:spTgt spid="41"/>
                                        </p:tgtEl>
                                        <p:attrNameLst>
                                          <p:attrName>style.visibility</p:attrName>
                                        </p:attrNameLst>
                                      </p:cBhvr>
                                      <p:to>
                                        <p:strVal val="visible"/>
                                      </p:to>
                                    </p:set>
                                    <p:animEffect transition="in" filter="fade">
                                      <p:cBhvr>
                                        <p:cTn id="68" dur="1000"/>
                                        <p:tgtEl>
                                          <p:spTgt spid="41"/>
                                        </p:tgtEl>
                                      </p:cBhvr>
                                    </p:animEffect>
                                  </p:childTnLst>
                                </p:cTn>
                              </p:par>
                              <p:par>
                                <p:cTn id="69" presetID="10" presetClass="entr" presetSubtype="0" fill="hold" grpId="0" nodeType="withEffect">
                                  <p:stCondLst>
                                    <p:cond delay="1400"/>
                                  </p:stCondLst>
                                  <p:childTnLst>
                                    <p:set>
                                      <p:cBhvr>
                                        <p:cTn id="70" dur="1" fill="hold">
                                          <p:stCondLst>
                                            <p:cond delay="0"/>
                                          </p:stCondLst>
                                        </p:cTn>
                                        <p:tgtEl>
                                          <p:spTgt spid="52"/>
                                        </p:tgtEl>
                                        <p:attrNameLst>
                                          <p:attrName>style.visibility</p:attrName>
                                        </p:attrNameLst>
                                      </p:cBhvr>
                                      <p:to>
                                        <p:strVal val="visible"/>
                                      </p:to>
                                    </p:set>
                                    <p:animEffect transition="in" filter="fade">
                                      <p:cBhvr>
                                        <p:cTn id="71" dur="1000"/>
                                        <p:tgtEl>
                                          <p:spTgt spid="52"/>
                                        </p:tgtEl>
                                      </p:cBhvr>
                                    </p:animEffect>
                                  </p:childTnLst>
                                </p:cTn>
                              </p:par>
                              <p:par>
                                <p:cTn id="72" presetID="10" presetClass="entr" presetSubtype="0" fill="hold" grpId="0" nodeType="withEffect">
                                  <p:stCondLst>
                                    <p:cond delay="1400"/>
                                  </p:stCondLst>
                                  <p:childTnLst>
                                    <p:set>
                                      <p:cBhvr>
                                        <p:cTn id="73" dur="1" fill="hold">
                                          <p:stCondLst>
                                            <p:cond delay="0"/>
                                          </p:stCondLst>
                                        </p:cTn>
                                        <p:tgtEl>
                                          <p:spTgt spid="82"/>
                                        </p:tgtEl>
                                        <p:attrNameLst>
                                          <p:attrName>style.visibility</p:attrName>
                                        </p:attrNameLst>
                                      </p:cBhvr>
                                      <p:to>
                                        <p:strVal val="visible"/>
                                      </p:to>
                                    </p:set>
                                    <p:animEffect transition="in" filter="fade">
                                      <p:cBhvr>
                                        <p:cTn id="74" dur="1000"/>
                                        <p:tgtEl>
                                          <p:spTgt spid="82"/>
                                        </p:tgtEl>
                                      </p:cBhvr>
                                    </p:animEffect>
                                  </p:childTnLst>
                                </p:cTn>
                              </p:par>
                              <p:par>
                                <p:cTn id="75" presetID="10" presetClass="entr" presetSubtype="0" fill="hold" grpId="0" nodeType="withEffect">
                                  <p:stCondLst>
                                    <p:cond delay="1400"/>
                                  </p:stCondLst>
                                  <p:childTnLst>
                                    <p:set>
                                      <p:cBhvr>
                                        <p:cTn id="76" dur="1" fill="hold">
                                          <p:stCondLst>
                                            <p:cond delay="0"/>
                                          </p:stCondLst>
                                        </p:cTn>
                                        <p:tgtEl>
                                          <p:spTgt spid="59"/>
                                        </p:tgtEl>
                                        <p:attrNameLst>
                                          <p:attrName>style.visibility</p:attrName>
                                        </p:attrNameLst>
                                      </p:cBhvr>
                                      <p:to>
                                        <p:strVal val="visible"/>
                                      </p:to>
                                    </p:set>
                                    <p:animEffect transition="in" filter="fade">
                                      <p:cBhvr>
                                        <p:cTn id="77" dur="1000"/>
                                        <p:tgtEl>
                                          <p:spTgt spid="59"/>
                                        </p:tgtEl>
                                      </p:cBhvr>
                                    </p:animEffect>
                                  </p:childTnLst>
                                </p:cTn>
                              </p:par>
                              <p:par>
                                <p:cTn id="78" presetID="10" presetClass="entr" presetSubtype="0" fill="hold" grpId="0" nodeType="withEffect">
                                  <p:stCondLst>
                                    <p:cond delay="1800"/>
                                  </p:stCondLst>
                                  <p:childTnLst>
                                    <p:set>
                                      <p:cBhvr>
                                        <p:cTn id="79" dur="1" fill="hold">
                                          <p:stCondLst>
                                            <p:cond delay="0"/>
                                          </p:stCondLst>
                                        </p:cTn>
                                        <p:tgtEl>
                                          <p:spTgt spid="42"/>
                                        </p:tgtEl>
                                        <p:attrNameLst>
                                          <p:attrName>style.visibility</p:attrName>
                                        </p:attrNameLst>
                                      </p:cBhvr>
                                      <p:to>
                                        <p:strVal val="visible"/>
                                      </p:to>
                                    </p:set>
                                    <p:animEffect transition="in" filter="fade">
                                      <p:cBhvr>
                                        <p:cTn id="80" dur="1000"/>
                                        <p:tgtEl>
                                          <p:spTgt spid="42"/>
                                        </p:tgtEl>
                                      </p:cBhvr>
                                    </p:animEffect>
                                  </p:childTnLst>
                                </p:cTn>
                              </p:par>
                              <p:par>
                                <p:cTn id="81" presetID="10" presetClass="entr" presetSubtype="0" fill="hold" grpId="0" nodeType="withEffect">
                                  <p:stCondLst>
                                    <p:cond delay="1800"/>
                                  </p:stCondLst>
                                  <p:childTnLst>
                                    <p:set>
                                      <p:cBhvr>
                                        <p:cTn id="82" dur="1" fill="hold">
                                          <p:stCondLst>
                                            <p:cond delay="0"/>
                                          </p:stCondLst>
                                        </p:cTn>
                                        <p:tgtEl>
                                          <p:spTgt spid="53"/>
                                        </p:tgtEl>
                                        <p:attrNameLst>
                                          <p:attrName>style.visibility</p:attrName>
                                        </p:attrNameLst>
                                      </p:cBhvr>
                                      <p:to>
                                        <p:strVal val="visible"/>
                                      </p:to>
                                    </p:set>
                                    <p:animEffect transition="in" filter="fade">
                                      <p:cBhvr>
                                        <p:cTn id="83" dur="1000"/>
                                        <p:tgtEl>
                                          <p:spTgt spid="53"/>
                                        </p:tgtEl>
                                      </p:cBhvr>
                                    </p:animEffect>
                                  </p:childTnLst>
                                </p:cTn>
                              </p:par>
                              <p:par>
                                <p:cTn id="84" presetID="10" presetClass="entr" presetSubtype="0" fill="hold" grpId="0" nodeType="withEffect">
                                  <p:stCondLst>
                                    <p:cond delay="1800"/>
                                  </p:stCondLst>
                                  <p:childTnLst>
                                    <p:set>
                                      <p:cBhvr>
                                        <p:cTn id="85" dur="1" fill="hold">
                                          <p:stCondLst>
                                            <p:cond delay="0"/>
                                          </p:stCondLst>
                                        </p:cTn>
                                        <p:tgtEl>
                                          <p:spTgt spid="80"/>
                                        </p:tgtEl>
                                        <p:attrNameLst>
                                          <p:attrName>style.visibility</p:attrName>
                                        </p:attrNameLst>
                                      </p:cBhvr>
                                      <p:to>
                                        <p:strVal val="visible"/>
                                      </p:to>
                                    </p:set>
                                    <p:animEffect transition="in" filter="fade">
                                      <p:cBhvr>
                                        <p:cTn id="86" dur="1000"/>
                                        <p:tgtEl>
                                          <p:spTgt spid="80"/>
                                        </p:tgtEl>
                                      </p:cBhvr>
                                    </p:animEffect>
                                  </p:childTnLst>
                                </p:cTn>
                              </p:par>
                              <p:par>
                                <p:cTn id="87" presetID="10" presetClass="entr" presetSubtype="0" fill="hold" grpId="0" nodeType="withEffect">
                                  <p:stCondLst>
                                    <p:cond delay="1800"/>
                                  </p:stCondLst>
                                  <p:childTnLst>
                                    <p:set>
                                      <p:cBhvr>
                                        <p:cTn id="88" dur="1" fill="hold">
                                          <p:stCondLst>
                                            <p:cond delay="0"/>
                                          </p:stCondLst>
                                        </p:cTn>
                                        <p:tgtEl>
                                          <p:spTgt spid="66"/>
                                        </p:tgtEl>
                                        <p:attrNameLst>
                                          <p:attrName>style.visibility</p:attrName>
                                        </p:attrNameLst>
                                      </p:cBhvr>
                                      <p:to>
                                        <p:strVal val="visible"/>
                                      </p:to>
                                    </p:set>
                                    <p:animEffect transition="in" filter="fade">
                                      <p:cBhvr>
                                        <p:cTn id="89" dur="1000"/>
                                        <p:tgtEl>
                                          <p:spTgt spid="66"/>
                                        </p:tgtEl>
                                      </p:cBhvr>
                                    </p:animEffect>
                                  </p:childTnLst>
                                </p:cTn>
                              </p:par>
                              <p:par>
                                <p:cTn id="90" presetID="10" presetClass="entr" presetSubtype="0" fill="hold" grpId="0" nodeType="withEffect">
                                  <p:stCondLst>
                                    <p:cond delay="1900"/>
                                  </p:stCondLst>
                                  <p:childTnLst>
                                    <p:set>
                                      <p:cBhvr>
                                        <p:cTn id="91" dur="1" fill="hold">
                                          <p:stCondLst>
                                            <p:cond delay="0"/>
                                          </p:stCondLst>
                                        </p:cTn>
                                        <p:tgtEl>
                                          <p:spTgt spid="43"/>
                                        </p:tgtEl>
                                        <p:attrNameLst>
                                          <p:attrName>style.visibility</p:attrName>
                                        </p:attrNameLst>
                                      </p:cBhvr>
                                      <p:to>
                                        <p:strVal val="visible"/>
                                      </p:to>
                                    </p:set>
                                    <p:animEffect transition="in" filter="fade">
                                      <p:cBhvr>
                                        <p:cTn id="92" dur="500"/>
                                        <p:tgtEl>
                                          <p:spTgt spid="43"/>
                                        </p:tgtEl>
                                      </p:cBhvr>
                                    </p:animEffect>
                                  </p:childTnLst>
                                </p:cTn>
                              </p:par>
                              <p:par>
                                <p:cTn id="93" presetID="10" presetClass="entr" presetSubtype="0" fill="hold" grpId="0" nodeType="withEffect">
                                  <p:stCondLst>
                                    <p:cond delay="1900"/>
                                  </p:stCondLst>
                                  <p:childTnLst>
                                    <p:set>
                                      <p:cBhvr>
                                        <p:cTn id="94" dur="1" fill="hold">
                                          <p:stCondLst>
                                            <p:cond delay="0"/>
                                          </p:stCondLst>
                                        </p:cTn>
                                        <p:tgtEl>
                                          <p:spTgt spid="54"/>
                                        </p:tgtEl>
                                        <p:attrNameLst>
                                          <p:attrName>style.visibility</p:attrName>
                                        </p:attrNameLst>
                                      </p:cBhvr>
                                      <p:to>
                                        <p:strVal val="visible"/>
                                      </p:to>
                                    </p:set>
                                    <p:animEffect transition="in" filter="fade">
                                      <p:cBhvr>
                                        <p:cTn id="95" dur="500"/>
                                        <p:tgtEl>
                                          <p:spTgt spid="54"/>
                                        </p:tgtEl>
                                      </p:cBhvr>
                                    </p:animEffect>
                                  </p:childTnLst>
                                </p:cTn>
                              </p:par>
                              <p:par>
                                <p:cTn id="96" presetID="10" presetClass="entr" presetSubtype="0" fill="hold" grpId="0" nodeType="withEffect">
                                  <p:stCondLst>
                                    <p:cond delay="1900"/>
                                  </p:stCondLst>
                                  <p:childTnLst>
                                    <p:set>
                                      <p:cBhvr>
                                        <p:cTn id="97" dur="1" fill="hold">
                                          <p:stCondLst>
                                            <p:cond delay="0"/>
                                          </p:stCondLst>
                                        </p:cTn>
                                        <p:tgtEl>
                                          <p:spTgt spid="81"/>
                                        </p:tgtEl>
                                        <p:attrNameLst>
                                          <p:attrName>style.visibility</p:attrName>
                                        </p:attrNameLst>
                                      </p:cBhvr>
                                      <p:to>
                                        <p:strVal val="visible"/>
                                      </p:to>
                                    </p:set>
                                    <p:animEffect transition="in" filter="fade">
                                      <p:cBhvr>
                                        <p:cTn id="98" dur="500"/>
                                        <p:tgtEl>
                                          <p:spTgt spid="81"/>
                                        </p:tgtEl>
                                      </p:cBhvr>
                                    </p:animEffect>
                                  </p:childTnLst>
                                </p:cTn>
                              </p:par>
                              <p:par>
                                <p:cTn id="99" presetID="10" presetClass="entr" presetSubtype="0" fill="hold" grpId="0" nodeType="withEffect">
                                  <p:stCondLst>
                                    <p:cond delay="1900"/>
                                  </p:stCondLst>
                                  <p:childTnLst>
                                    <p:set>
                                      <p:cBhvr>
                                        <p:cTn id="100" dur="1" fill="hold">
                                          <p:stCondLst>
                                            <p:cond delay="0"/>
                                          </p:stCondLst>
                                        </p:cTn>
                                        <p:tgtEl>
                                          <p:spTgt spid="67"/>
                                        </p:tgtEl>
                                        <p:attrNameLst>
                                          <p:attrName>style.visibility</p:attrName>
                                        </p:attrNameLst>
                                      </p:cBhvr>
                                      <p:to>
                                        <p:strVal val="visible"/>
                                      </p:to>
                                    </p:set>
                                    <p:animEffect transition="in" filter="fade">
                                      <p:cBhvr>
                                        <p:cTn id="101" dur="500"/>
                                        <p:tgtEl>
                                          <p:spTgt spid="67"/>
                                        </p:tgtEl>
                                      </p:cBhvr>
                                    </p:animEffect>
                                  </p:childTnLst>
                                </p:cTn>
                              </p:par>
                              <p:par>
                                <p:cTn id="102" presetID="10" presetClass="entr" presetSubtype="0" fill="hold" grpId="0" nodeType="withEffect">
                                  <p:stCondLst>
                                    <p:cond delay="2100"/>
                                  </p:stCondLst>
                                  <p:childTnLst>
                                    <p:set>
                                      <p:cBhvr>
                                        <p:cTn id="103" dur="1" fill="hold">
                                          <p:stCondLst>
                                            <p:cond delay="0"/>
                                          </p:stCondLst>
                                        </p:cTn>
                                        <p:tgtEl>
                                          <p:spTgt spid="44"/>
                                        </p:tgtEl>
                                        <p:attrNameLst>
                                          <p:attrName>style.visibility</p:attrName>
                                        </p:attrNameLst>
                                      </p:cBhvr>
                                      <p:to>
                                        <p:strVal val="visible"/>
                                      </p:to>
                                    </p:set>
                                    <p:animEffect transition="in" filter="fade">
                                      <p:cBhvr>
                                        <p:cTn id="104" dur="500"/>
                                        <p:tgtEl>
                                          <p:spTgt spid="44"/>
                                        </p:tgtEl>
                                      </p:cBhvr>
                                    </p:animEffect>
                                  </p:childTnLst>
                                </p:cTn>
                              </p:par>
                              <p:par>
                                <p:cTn id="105" presetID="10" presetClass="entr" presetSubtype="0" fill="hold" grpId="0" nodeType="withEffect">
                                  <p:stCondLst>
                                    <p:cond delay="2100"/>
                                  </p:stCondLst>
                                  <p:childTnLst>
                                    <p:set>
                                      <p:cBhvr>
                                        <p:cTn id="106" dur="1" fill="hold">
                                          <p:stCondLst>
                                            <p:cond delay="0"/>
                                          </p:stCondLst>
                                        </p:cTn>
                                        <p:tgtEl>
                                          <p:spTgt spid="58"/>
                                        </p:tgtEl>
                                        <p:attrNameLst>
                                          <p:attrName>style.visibility</p:attrName>
                                        </p:attrNameLst>
                                      </p:cBhvr>
                                      <p:to>
                                        <p:strVal val="visible"/>
                                      </p:to>
                                    </p:set>
                                    <p:animEffect transition="in" filter="fade">
                                      <p:cBhvr>
                                        <p:cTn id="107" dur="500"/>
                                        <p:tgtEl>
                                          <p:spTgt spid="58"/>
                                        </p:tgtEl>
                                      </p:cBhvr>
                                    </p:animEffect>
                                  </p:childTnLst>
                                </p:cTn>
                              </p:par>
                              <p:par>
                                <p:cTn id="108" presetID="10" presetClass="entr" presetSubtype="0" fill="hold" grpId="0" nodeType="withEffect">
                                  <p:stCondLst>
                                    <p:cond delay="2100"/>
                                  </p:stCondLst>
                                  <p:childTnLst>
                                    <p:set>
                                      <p:cBhvr>
                                        <p:cTn id="109" dur="1" fill="hold">
                                          <p:stCondLst>
                                            <p:cond delay="0"/>
                                          </p:stCondLst>
                                        </p:cTn>
                                        <p:tgtEl>
                                          <p:spTgt spid="79"/>
                                        </p:tgtEl>
                                        <p:attrNameLst>
                                          <p:attrName>style.visibility</p:attrName>
                                        </p:attrNameLst>
                                      </p:cBhvr>
                                      <p:to>
                                        <p:strVal val="visible"/>
                                      </p:to>
                                    </p:set>
                                    <p:animEffect transition="in" filter="fade">
                                      <p:cBhvr>
                                        <p:cTn id="110" dur="500"/>
                                        <p:tgtEl>
                                          <p:spTgt spid="79"/>
                                        </p:tgtEl>
                                      </p:cBhvr>
                                    </p:animEffect>
                                  </p:childTnLst>
                                </p:cTn>
                              </p:par>
                              <p:par>
                                <p:cTn id="111" presetID="10" presetClass="entr" presetSubtype="0" fill="hold" grpId="0" nodeType="withEffect">
                                  <p:stCondLst>
                                    <p:cond delay="2100"/>
                                  </p:stCondLst>
                                  <p:childTnLst>
                                    <p:set>
                                      <p:cBhvr>
                                        <p:cTn id="112" dur="1" fill="hold">
                                          <p:stCondLst>
                                            <p:cond delay="0"/>
                                          </p:stCondLst>
                                        </p:cTn>
                                        <p:tgtEl>
                                          <p:spTgt spid="68"/>
                                        </p:tgtEl>
                                        <p:attrNameLst>
                                          <p:attrName>style.visibility</p:attrName>
                                        </p:attrNameLst>
                                      </p:cBhvr>
                                      <p:to>
                                        <p:strVal val="visible"/>
                                      </p:to>
                                    </p:set>
                                    <p:animEffect transition="in" filter="fade">
                                      <p:cBhvr>
                                        <p:cTn id="113" dur="500"/>
                                        <p:tgtEl>
                                          <p:spTgt spid="68"/>
                                        </p:tgtEl>
                                      </p:cBhvr>
                                    </p:animEffect>
                                  </p:childTnLst>
                                </p:cTn>
                              </p:par>
                              <p:par>
                                <p:cTn id="114" presetID="10" presetClass="entr" presetSubtype="0" fill="hold" grpId="0" nodeType="withEffect">
                                  <p:stCondLst>
                                    <p:cond delay="2200"/>
                                  </p:stCondLst>
                                  <p:childTnLst>
                                    <p:set>
                                      <p:cBhvr>
                                        <p:cTn id="115" dur="1" fill="hold">
                                          <p:stCondLst>
                                            <p:cond delay="0"/>
                                          </p:stCondLst>
                                        </p:cTn>
                                        <p:tgtEl>
                                          <p:spTgt spid="45"/>
                                        </p:tgtEl>
                                        <p:attrNameLst>
                                          <p:attrName>style.visibility</p:attrName>
                                        </p:attrNameLst>
                                      </p:cBhvr>
                                      <p:to>
                                        <p:strVal val="visible"/>
                                      </p:to>
                                    </p:set>
                                    <p:animEffect transition="in" filter="fade">
                                      <p:cBhvr>
                                        <p:cTn id="116" dur="500"/>
                                        <p:tgtEl>
                                          <p:spTgt spid="45"/>
                                        </p:tgtEl>
                                      </p:cBhvr>
                                    </p:animEffect>
                                  </p:childTnLst>
                                </p:cTn>
                              </p:par>
                              <p:par>
                                <p:cTn id="117" presetID="10" presetClass="entr" presetSubtype="0" fill="hold" grpId="0" nodeType="withEffect">
                                  <p:stCondLst>
                                    <p:cond delay="2200"/>
                                  </p:stCondLst>
                                  <p:childTnLst>
                                    <p:set>
                                      <p:cBhvr>
                                        <p:cTn id="118" dur="1" fill="hold">
                                          <p:stCondLst>
                                            <p:cond delay="0"/>
                                          </p:stCondLst>
                                        </p:cTn>
                                        <p:tgtEl>
                                          <p:spTgt spid="62"/>
                                        </p:tgtEl>
                                        <p:attrNameLst>
                                          <p:attrName>style.visibility</p:attrName>
                                        </p:attrNameLst>
                                      </p:cBhvr>
                                      <p:to>
                                        <p:strVal val="visible"/>
                                      </p:to>
                                    </p:set>
                                    <p:animEffect transition="in" filter="fade">
                                      <p:cBhvr>
                                        <p:cTn id="119" dur="500"/>
                                        <p:tgtEl>
                                          <p:spTgt spid="62"/>
                                        </p:tgtEl>
                                      </p:cBhvr>
                                    </p:animEffect>
                                  </p:childTnLst>
                                </p:cTn>
                              </p:par>
                              <p:par>
                                <p:cTn id="120" presetID="10" presetClass="entr" presetSubtype="0" fill="hold" grpId="0" nodeType="withEffect">
                                  <p:stCondLst>
                                    <p:cond delay="2200"/>
                                  </p:stCondLst>
                                  <p:childTnLst>
                                    <p:set>
                                      <p:cBhvr>
                                        <p:cTn id="121" dur="1" fill="hold">
                                          <p:stCondLst>
                                            <p:cond delay="0"/>
                                          </p:stCondLst>
                                        </p:cTn>
                                        <p:tgtEl>
                                          <p:spTgt spid="83"/>
                                        </p:tgtEl>
                                        <p:attrNameLst>
                                          <p:attrName>style.visibility</p:attrName>
                                        </p:attrNameLst>
                                      </p:cBhvr>
                                      <p:to>
                                        <p:strVal val="visible"/>
                                      </p:to>
                                    </p:set>
                                    <p:animEffect transition="in" filter="fade">
                                      <p:cBhvr>
                                        <p:cTn id="122" dur="500"/>
                                        <p:tgtEl>
                                          <p:spTgt spid="83"/>
                                        </p:tgtEl>
                                      </p:cBhvr>
                                    </p:animEffect>
                                  </p:childTnLst>
                                </p:cTn>
                              </p:par>
                              <p:par>
                                <p:cTn id="123" presetID="10" presetClass="entr" presetSubtype="0" fill="hold" grpId="0" nodeType="withEffect">
                                  <p:stCondLst>
                                    <p:cond delay="2200"/>
                                  </p:stCondLst>
                                  <p:childTnLst>
                                    <p:set>
                                      <p:cBhvr>
                                        <p:cTn id="124" dur="1" fill="hold">
                                          <p:stCondLst>
                                            <p:cond delay="0"/>
                                          </p:stCondLst>
                                        </p:cTn>
                                        <p:tgtEl>
                                          <p:spTgt spid="69"/>
                                        </p:tgtEl>
                                        <p:attrNameLst>
                                          <p:attrName>style.visibility</p:attrName>
                                        </p:attrNameLst>
                                      </p:cBhvr>
                                      <p:to>
                                        <p:strVal val="visible"/>
                                      </p:to>
                                    </p:set>
                                    <p:animEffect transition="in" filter="fade">
                                      <p:cBhvr>
                                        <p:cTn id="125" dur="500"/>
                                        <p:tgtEl>
                                          <p:spTgt spid="69"/>
                                        </p:tgtEl>
                                      </p:cBhvr>
                                    </p:animEffect>
                                  </p:childTnLst>
                                </p:cTn>
                              </p:par>
                              <p:par>
                                <p:cTn id="126" presetID="10" presetClass="entr" presetSubtype="0" fill="hold" grpId="0" nodeType="withEffect">
                                  <p:stCondLst>
                                    <p:cond delay="2300"/>
                                  </p:stCondLst>
                                  <p:childTnLst>
                                    <p:set>
                                      <p:cBhvr>
                                        <p:cTn id="127" dur="1" fill="hold">
                                          <p:stCondLst>
                                            <p:cond delay="0"/>
                                          </p:stCondLst>
                                        </p:cTn>
                                        <p:tgtEl>
                                          <p:spTgt spid="46"/>
                                        </p:tgtEl>
                                        <p:attrNameLst>
                                          <p:attrName>style.visibility</p:attrName>
                                        </p:attrNameLst>
                                      </p:cBhvr>
                                      <p:to>
                                        <p:strVal val="visible"/>
                                      </p:to>
                                    </p:set>
                                    <p:animEffect transition="in" filter="fade">
                                      <p:cBhvr>
                                        <p:cTn id="128" dur="500"/>
                                        <p:tgtEl>
                                          <p:spTgt spid="46"/>
                                        </p:tgtEl>
                                      </p:cBhvr>
                                    </p:animEffect>
                                  </p:childTnLst>
                                </p:cTn>
                              </p:par>
                              <p:par>
                                <p:cTn id="129" presetID="10" presetClass="entr" presetSubtype="0" fill="hold" grpId="0" nodeType="withEffect">
                                  <p:stCondLst>
                                    <p:cond delay="2300"/>
                                  </p:stCondLst>
                                  <p:childTnLst>
                                    <p:set>
                                      <p:cBhvr>
                                        <p:cTn id="130" dur="1" fill="hold">
                                          <p:stCondLst>
                                            <p:cond delay="0"/>
                                          </p:stCondLst>
                                        </p:cTn>
                                        <p:tgtEl>
                                          <p:spTgt spid="61"/>
                                        </p:tgtEl>
                                        <p:attrNameLst>
                                          <p:attrName>style.visibility</p:attrName>
                                        </p:attrNameLst>
                                      </p:cBhvr>
                                      <p:to>
                                        <p:strVal val="visible"/>
                                      </p:to>
                                    </p:set>
                                    <p:animEffect transition="in" filter="fade">
                                      <p:cBhvr>
                                        <p:cTn id="131" dur="500"/>
                                        <p:tgtEl>
                                          <p:spTgt spid="61"/>
                                        </p:tgtEl>
                                      </p:cBhvr>
                                    </p:animEffect>
                                  </p:childTnLst>
                                </p:cTn>
                              </p:par>
                              <p:par>
                                <p:cTn id="132" presetID="10" presetClass="entr" presetSubtype="0" fill="hold" grpId="0" nodeType="withEffect">
                                  <p:stCondLst>
                                    <p:cond delay="2300"/>
                                  </p:stCondLst>
                                  <p:childTnLst>
                                    <p:set>
                                      <p:cBhvr>
                                        <p:cTn id="133" dur="1" fill="hold">
                                          <p:stCondLst>
                                            <p:cond delay="0"/>
                                          </p:stCondLst>
                                        </p:cTn>
                                        <p:tgtEl>
                                          <p:spTgt spid="84"/>
                                        </p:tgtEl>
                                        <p:attrNameLst>
                                          <p:attrName>style.visibility</p:attrName>
                                        </p:attrNameLst>
                                      </p:cBhvr>
                                      <p:to>
                                        <p:strVal val="visible"/>
                                      </p:to>
                                    </p:set>
                                    <p:animEffect transition="in" filter="fade">
                                      <p:cBhvr>
                                        <p:cTn id="134" dur="500"/>
                                        <p:tgtEl>
                                          <p:spTgt spid="84"/>
                                        </p:tgtEl>
                                      </p:cBhvr>
                                    </p:animEffect>
                                  </p:childTnLst>
                                </p:cTn>
                              </p:par>
                              <p:par>
                                <p:cTn id="135" presetID="10" presetClass="entr" presetSubtype="0" fill="hold" grpId="0" nodeType="withEffect">
                                  <p:stCondLst>
                                    <p:cond delay="2300"/>
                                  </p:stCondLst>
                                  <p:childTnLst>
                                    <p:set>
                                      <p:cBhvr>
                                        <p:cTn id="136" dur="1" fill="hold">
                                          <p:stCondLst>
                                            <p:cond delay="0"/>
                                          </p:stCondLst>
                                        </p:cTn>
                                        <p:tgtEl>
                                          <p:spTgt spid="70"/>
                                        </p:tgtEl>
                                        <p:attrNameLst>
                                          <p:attrName>style.visibility</p:attrName>
                                        </p:attrNameLst>
                                      </p:cBhvr>
                                      <p:to>
                                        <p:strVal val="visible"/>
                                      </p:to>
                                    </p:set>
                                    <p:animEffect transition="in" filter="fade">
                                      <p:cBhvr>
                                        <p:cTn id="137" dur="500"/>
                                        <p:tgtEl>
                                          <p:spTgt spid="70"/>
                                        </p:tgtEl>
                                      </p:cBhvr>
                                    </p:animEffect>
                                  </p:childTnLst>
                                </p:cTn>
                              </p:par>
                              <p:par>
                                <p:cTn id="138" presetID="10" presetClass="entr" presetSubtype="0" fill="hold" grpId="0" nodeType="withEffect">
                                  <p:stCondLst>
                                    <p:cond delay="2400"/>
                                  </p:stCondLst>
                                  <p:childTnLst>
                                    <p:set>
                                      <p:cBhvr>
                                        <p:cTn id="139" dur="1" fill="hold">
                                          <p:stCondLst>
                                            <p:cond delay="0"/>
                                          </p:stCondLst>
                                        </p:cTn>
                                        <p:tgtEl>
                                          <p:spTgt spid="47"/>
                                        </p:tgtEl>
                                        <p:attrNameLst>
                                          <p:attrName>style.visibility</p:attrName>
                                        </p:attrNameLst>
                                      </p:cBhvr>
                                      <p:to>
                                        <p:strVal val="visible"/>
                                      </p:to>
                                    </p:set>
                                    <p:animEffect transition="in" filter="fade">
                                      <p:cBhvr>
                                        <p:cTn id="140" dur="500"/>
                                        <p:tgtEl>
                                          <p:spTgt spid="47"/>
                                        </p:tgtEl>
                                      </p:cBhvr>
                                    </p:animEffect>
                                  </p:childTnLst>
                                </p:cTn>
                              </p:par>
                              <p:par>
                                <p:cTn id="141" presetID="10" presetClass="entr" presetSubtype="0" fill="hold" grpId="0" nodeType="withEffect">
                                  <p:stCondLst>
                                    <p:cond delay="2400"/>
                                  </p:stCondLst>
                                  <p:childTnLst>
                                    <p:set>
                                      <p:cBhvr>
                                        <p:cTn id="142" dur="1" fill="hold">
                                          <p:stCondLst>
                                            <p:cond delay="0"/>
                                          </p:stCondLst>
                                        </p:cTn>
                                        <p:tgtEl>
                                          <p:spTgt spid="75"/>
                                        </p:tgtEl>
                                        <p:attrNameLst>
                                          <p:attrName>style.visibility</p:attrName>
                                        </p:attrNameLst>
                                      </p:cBhvr>
                                      <p:to>
                                        <p:strVal val="visible"/>
                                      </p:to>
                                    </p:set>
                                    <p:animEffect transition="in" filter="fade">
                                      <p:cBhvr>
                                        <p:cTn id="143" dur="500"/>
                                        <p:tgtEl>
                                          <p:spTgt spid="75"/>
                                        </p:tgtEl>
                                      </p:cBhvr>
                                    </p:animEffect>
                                  </p:childTnLst>
                                </p:cTn>
                              </p:par>
                              <p:par>
                                <p:cTn id="144" presetID="10" presetClass="entr" presetSubtype="0" fill="hold" grpId="0" nodeType="withEffect">
                                  <p:stCondLst>
                                    <p:cond delay="2400"/>
                                  </p:stCondLst>
                                  <p:childTnLst>
                                    <p:set>
                                      <p:cBhvr>
                                        <p:cTn id="145" dur="1" fill="hold">
                                          <p:stCondLst>
                                            <p:cond delay="0"/>
                                          </p:stCondLst>
                                        </p:cTn>
                                        <p:tgtEl>
                                          <p:spTgt spid="85"/>
                                        </p:tgtEl>
                                        <p:attrNameLst>
                                          <p:attrName>style.visibility</p:attrName>
                                        </p:attrNameLst>
                                      </p:cBhvr>
                                      <p:to>
                                        <p:strVal val="visible"/>
                                      </p:to>
                                    </p:set>
                                    <p:animEffect transition="in" filter="fade">
                                      <p:cBhvr>
                                        <p:cTn id="146" dur="500"/>
                                        <p:tgtEl>
                                          <p:spTgt spid="85"/>
                                        </p:tgtEl>
                                      </p:cBhvr>
                                    </p:animEffect>
                                  </p:childTnLst>
                                </p:cTn>
                              </p:par>
                              <p:par>
                                <p:cTn id="147" presetID="10" presetClass="entr" presetSubtype="0" fill="hold" grpId="0" nodeType="withEffect">
                                  <p:stCondLst>
                                    <p:cond delay="2400"/>
                                  </p:stCondLst>
                                  <p:childTnLst>
                                    <p:set>
                                      <p:cBhvr>
                                        <p:cTn id="148" dur="1" fill="hold">
                                          <p:stCondLst>
                                            <p:cond delay="0"/>
                                          </p:stCondLst>
                                        </p:cTn>
                                        <p:tgtEl>
                                          <p:spTgt spid="71"/>
                                        </p:tgtEl>
                                        <p:attrNameLst>
                                          <p:attrName>style.visibility</p:attrName>
                                        </p:attrNameLst>
                                      </p:cBhvr>
                                      <p:to>
                                        <p:strVal val="visible"/>
                                      </p:to>
                                    </p:set>
                                    <p:animEffect transition="in" filter="fade">
                                      <p:cBhvr>
                                        <p:cTn id="149" dur="500"/>
                                        <p:tgtEl>
                                          <p:spTgt spid="71"/>
                                        </p:tgtEl>
                                      </p:cBhvr>
                                    </p:animEffect>
                                  </p:childTnLst>
                                </p:cTn>
                              </p:par>
                              <p:par>
                                <p:cTn id="150" presetID="10" presetClass="entr" presetSubtype="0" fill="hold" grpId="0" nodeType="withEffect">
                                  <p:stCondLst>
                                    <p:cond delay="2500"/>
                                  </p:stCondLst>
                                  <p:childTnLst>
                                    <p:set>
                                      <p:cBhvr>
                                        <p:cTn id="151" dur="1" fill="hold">
                                          <p:stCondLst>
                                            <p:cond delay="0"/>
                                          </p:stCondLst>
                                        </p:cTn>
                                        <p:tgtEl>
                                          <p:spTgt spid="48"/>
                                        </p:tgtEl>
                                        <p:attrNameLst>
                                          <p:attrName>style.visibility</p:attrName>
                                        </p:attrNameLst>
                                      </p:cBhvr>
                                      <p:to>
                                        <p:strVal val="visible"/>
                                      </p:to>
                                    </p:set>
                                    <p:animEffect transition="in" filter="fade">
                                      <p:cBhvr>
                                        <p:cTn id="152" dur="500"/>
                                        <p:tgtEl>
                                          <p:spTgt spid="48"/>
                                        </p:tgtEl>
                                      </p:cBhvr>
                                    </p:animEffect>
                                  </p:childTnLst>
                                </p:cTn>
                              </p:par>
                              <p:par>
                                <p:cTn id="153" presetID="10" presetClass="entr" presetSubtype="0" fill="hold" grpId="0" nodeType="withEffect">
                                  <p:stCondLst>
                                    <p:cond delay="2500"/>
                                  </p:stCondLst>
                                  <p:childTnLst>
                                    <p:set>
                                      <p:cBhvr>
                                        <p:cTn id="154" dur="1" fill="hold">
                                          <p:stCondLst>
                                            <p:cond delay="0"/>
                                          </p:stCondLst>
                                        </p:cTn>
                                        <p:tgtEl>
                                          <p:spTgt spid="76"/>
                                        </p:tgtEl>
                                        <p:attrNameLst>
                                          <p:attrName>style.visibility</p:attrName>
                                        </p:attrNameLst>
                                      </p:cBhvr>
                                      <p:to>
                                        <p:strVal val="visible"/>
                                      </p:to>
                                    </p:set>
                                    <p:animEffect transition="in" filter="fade">
                                      <p:cBhvr>
                                        <p:cTn id="155" dur="500"/>
                                        <p:tgtEl>
                                          <p:spTgt spid="76"/>
                                        </p:tgtEl>
                                      </p:cBhvr>
                                    </p:animEffect>
                                  </p:childTnLst>
                                </p:cTn>
                              </p:par>
                              <p:par>
                                <p:cTn id="156" presetID="10" presetClass="entr" presetSubtype="0" fill="hold" grpId="0" nodeType="withEffect">
                                  <p:stCondLst>
                                    <p:cond delay="2500"/>
                                  </p:stCondLst>
                                  <p:childTnLst>
                                    <p:set>
                                      <p:cBhvr>
                                        <p:cTn id="157" dur="1" fill="hold">
                                          <p:stCondLst>
                                            <p:cond delay="0"/>
                                          </p:stCondLst>
                                        </p:cTn>
                                        <p:tgtEl>
                                          <p:spTgt spid="86"/>
                                        </p:tgtEl>
                                        <p:attrNameLst>
                                          <p:attrName>style.visibility</p:attrName>
                                        </p:attrNameLst>
                                      </p:cBhvr>
                                      <p:to>
                                        <p:strVal val="visible"/>
                                      </p:to>
                                    </p:set>
                                    <p:animEffect transition="in" filter="fade">
                                      <p:cBhvr>
                                        <p:cTn id="158" dur="500"/>
                                        <p:tgtEl>
                                          <p:spTgt spid="86"/>
                                        </p:tgtEl>
                                      </p:cBhvr>
                                    </p:animEffect>
                                  </p:childTnLst>
                                </p:cTn>
                              </p:par>
                              <p:par>
                                <p:cTn id="159" presetID="10" presetClass="entr" presetSubtype="0" fill="hold" grpId="0" nodeType="withEffect">
                                  <p:stCondLst>
                                    <p:cond delay="2500"/>
                                  </p:stCondLst>
                                  <p:childTnLst>
                                    <p:set>
                                      <p:cBhvr>
                                        <p:cTn id="160" dur="1" fill="hold">
                                          <p:stCondLst>
                                            <p:cond delay="0"/>
                                          </p:stCondLst>
                                        </p:cTn>
                                        <p:tgtEl>
                                          <p:spTgt spid="72"/>
                                        </p:tgtEl>
                                        <p:attrNameLst>
                                          <p:attrName>style.visibility</p:attrName>
                                        </p:attrNameLst>
                                      </p:cBhvr>
                                      <p:to>
                                        <p:strVal val="visible"/>
                                      </p:to>
                                    </p:set>
                                    <p:animEffect transition="in" filter="fade">
                                      <p:cBhvr>
                                        <p:cTn id="161" dur="500"/>
                                        <p:tgtEl>
                                          <p:spTgt spid="72"/>
                                        </p:tgtEl>
                                      </p:cBhvr>
                                    </p:animEffect>
                                  </p:childTnLst>
                                </p:cTn>
                              </p:par>
                              <p:par>
                                <p:cTn id="162" presetID="10" presetClass="entr" presetSubtype="0" fill="hold" grpId="0" nodeType="withEffect">
                                  <p:stCondLst>
                                    <p:cond delay="2600"/>
                                  </p:stCondLst>
                                  <p:childTnLst>
                                    <p:set>
                                      <p:cBhvr>
                                        <p:cTn id="163" dur="1" fill="hold">
                                          <p:stCondLst>
                                            <p:cond delay="0"/>
                                          </p:stCondLst>
                                        </p:cTn>
                                        <p:tgtEl>
                                          <p:spTgt spid="49"/>
                                        </p:tgtEl>
                                        <p:attrNameLst>
                                          <p:attrName>style.visibility</p:attrName>
                                        </p:attrNameLst>
                                      </p:cBhvr>
                                      <p:to>
                                        <p:strVal val="visible"/>
                                      </p:to>
                                    </p:set>
                                    <p:animEffect transition="in" filter="fade">
                                      <p:cBhvr>
                                        <p:cTn id="164" dur="500"/>
                                        <p:tgtEl>
                                          <p:spTgt spid="49"/>
                                        </p:tgtEl>
                                      </p:cBhvr>
                                    </p:animEffect>
                                  </p:childTnLst>
                                </p:cTn>
                              </p:par>
                              <p:par>
                                <p:cTn id="165" presetID="10" presetClass="entr" presetSubtype="0" fill="hold" grpId="0" nodeType="withEffect">
                                  <p:stCondLst>
                                    <p:cond delay="2600"/>
                                  </p:stCondLst>
                                  <p:childTnLst>
                                    <p:set>
                                      <p:cBhvr>
                                        <p:cTn id="166" dur="1" fill="hold">
                                          <p:stCondLst>
                                            <p:cond delay="0"/>
                                          </p:stCondLst>
                                        </p:cTn>
                                        <p:tgtEl>
                                          <p:spTgt spid="77"/>
                                        </p:tgtEl>
                                        <p:attrNameLst>
                                          <p:attrName>style.visibility</p:attrName>
                                        </p:attrNameLst>
                                      </p:cBhvr>
                                      <p:to>
                                        <p:strVal val="visible"/>
                                      </p:to>
                                    </p:set>
                                    <p:animEffect transition="in" filter="fade">
                                      <p:cBhvr>
                                        <p:cTn id="167" dur="500"/>
                                        <p:tgtEl>
                                          <p:spTgt spid="77"/>
                                        </p:tgtEl>
                                      </p:cBhvr>
                                    </p:animEffect>
                                  </p:childTnLst>
                                </p:cTn>
                              </p:par>
                              <p:par>
                                <p:cTn id="168" presetID="10" presetClass="entr" presetSubtype="0" fill="hold" grpId="0" nodeType="withEffect">
                                  <p:stCondLst>
                                    <p:cond delay="2600"/>
                                  </p:stCondLst>
                                  <p:childTnLst>
                                    <p:set>
                                      <p:cBhvr>
                                        <p:cTn id="169" dur="1" fill="hold">
                                          <p:stCondLst>
                                            <p:cond delay="0"/>
                                          </p:stCondLst>
                                        </p:cTn>
                                        <p:tgtEl>
                                          <p:spTgt spid="87"/>
                                        </p:tgtEl>
                                        <p:attrNameLst>
                                          <p:attrName>style.visibility</p:attrName>
                                        </p:attrNameLst>
                                      </p:cBhvr>
                                      <p:to>
                                        <p:strVal val="visible"/>
                                      </p:to>
                                    </p:set>
                                    <p:animEffect transition="in" filter="fade">
                                      <p:cBhvr>
                                        <p:cTn id="170" dur="500"/>
                                        <p:tgtEl>
                                          <p:spTgt spid="87"/>
                                        </p:tgtEl>
                                      </p:cBhvr>
                                    </p:animEffect>
                                  </p:childTnLst>
                                </p:cTn>
                              </p:par>
                              <p:par>
                                <p:cTn id="171" presetID="10" presetClass="entr" presetSubtype="0" fill="hold" grpId="0" nodeType="withEffect">
                                  <p:stCondLst>
                                    <p:cond delay="2600"/>
                                  </p:stCondLst>
                                  <p:childTnLst>
                                    <p:set>
                                      <p:cBhvr>
                                        <p:cTn id="172" dur="1" fill="hold">
                                          <p:stCondLst>
                                            <p:cond delay="0"/>
                                          </p:stCondLst>
                                        </p:cTn>
                                        <p:tgtEl>
                                          <p:spTgt spid="73"/>
                                        </p:tgtEl>
                                        <p:attrNameLst>
                                          <p:attrName>style.visibility</p:attrName>
                                        </p:attrNameLst>
                                      </p:cBhvr>
                                      <p:to>
                                        <p:strVal val="visible"/>
                                      </p:to>
                                    </p:set>
                                    <p:animEffect transition="in" filter="fade">
                                      <p:cBhvr>
                                        <p:cTn id="173" dur="500"/>
                                        <p:tgtEl>
                                          <p:spTgt spid="73"/>
                                        </p:tgtEl>
                                      </p:cBhvr>
                                    </p:animEffect>
                                  </p:childTnLst>
                                </p:cTn>
                              </p:par>
                              <p:par>
                                <p:cTn id="174" presetID="10" presetClass="entr" presetSubtype="0" fill="hold" grpId="0" nodeType="withEffect">
                                  <p:stCondLst>
                                    <p:cond delay="2700"/>
                                  </p:stCondLst>
                                  <p:childTnLst>
                                    <p:set>
                                      <p:cBhvr>
                                        <p:cTn id="175" dur="1" fill="hold">
                                          <p:stCondLst>
                                            <p:cond delay="0"/>
                                          </p:stCondLst>
                                        </p:cTn>
                                        <p:tgtEl>
                                          <p:spTgt spid="50"/>
                                        </p:tgtEl>
                                        <p:attrNameLst>
                                          <p:attrName>style.visibility</p:attrName>
                                        </p:attrNameLst>
                                      </p:cBhvr>
                                      <p:to>
                                        <p:strVal val="visible"/>
                                      </p:to>
                                    </p:set>
                                    <p:animEffect transition="in" filter="fade">
                                      <p:cBhvr>
                                        <p:cTn id="176" dur="300"/>
                                        <p:tgtEl>
                                          <p:spTgt spid="50"/>
                                        </p:tgtEl>
                                      </p:cBhvr>
                                    </p:animEffect>
                                  </p:childTnLst>
                                </p:cTn>
                              </p:par>
                              <p:par>
                                <p:cTn id="177" presetID="10" presetClass="entr" presetSubtype="0" fill="hold" grpId="0" nodeType="withEffect">
                                  <p:stCondLst>
                                    <p:cond delay="2700"/>
                                  </p:stCondLst>
                                  <p:childTnLst>
                                    <p:set>
                                      <p:cBhvr>
                                        <p:cTn id="178" dur="1" fill="hold">
                                          <p:stCondLst>
                                            <p:cond delay="0"/>
                                          </p:stCondLst>
                                        </p:cTn>
                                        <p:tgtEl>
                                          <p:spTgt spid="78"/>
                                        </p:tgtEl>
                                        <p:attrNameLst>
                                          <p:attrName>style.visibility</p:attrName>
                                        </p:attrNameLst>
                                      </p:cBhvr>
                                      <p:to>
                                        <p:strVal val="visible"/>
                                      </p:to>
                                    </p:set>
                                    <p:animEffect transition="in" filter="fade">
                                      <p:cBhvr>
                                        <p:cTn id="179" dur="300"/>
                                        <p:tgtEl>
                                          <p:spTgt spid="78"/>
                                        </p:tgtEl>
                                      </p:cBhvr>
                                    </p:animEffect>
                                  </p:childTnLst>
                                </p:cTn>
                              </p:par>
                              <p:par>
                                <p:cTn id="180" presetID="10" presetClass="entr" presetSubtype="0" fill="hold" grpId="0" nodeType="withEffect">
                                  <p:stCondLst>
                                    <p:cond delay="2700"/>
                                  </p:stCondLst>
                                  <p:childTnLst>
                                    <p:set>
                                      <p:cBhvr>
                                        <p:cTn id="181" dur="1" fill="hold">
                                          <p:stCondLst>
                                            <p:cond delay="0"/>
                                          </p:stCondLst>
                                        </p:cTn>
                                        <p:tgtEl>
                                          <p:spTgt spid="88"/>
                                        </p:tgtEl>
                                        <p:attrNameLst>
                                          <p:attrName>style.visibility</p:attrName>
                                        </p:attrNameLst>
                                      </p:cBhvr>
                                      <p:to>
                                        <p:strVal val="visible"/>
                                      </p:to>
                                    </p:set>
                                    <p:animEffect transition="in" filter="fade">
                                      <p:cBhvr>
                                        <p:cTn id="182" dur="300"/>
                                        <p:tgtEl>
                                          <p:spTgt spid="88"/>
                                        </p:tgtEl>
                                      </p:cBhvr>
                                    </p:animEffect>
                                  </p:childTnLst>
                                </p:cTn>
                              </p:par>
                              <p:par>
                                <p:cTn id="183" presetID="10" presetClass="entr" presetSubtype="0" fill="hold" grpId="0" nodeType="withEffect">
                                  <p:stCondLst>
                                    <p:cond delay="2700"/>
                                  </p:stCondLst>
                                  <p:childTnLst>
                                    <p:set>
                                      <p:cBhvr>
                                        <p:cTn id="184" dur="1" fill="hold">
                                          <p:stCondLst>
                                            <p:cond delay="0"/>
                                          </p:stCondLst>
                                        </p:cTn>
                                        <p:tgtEl>
                                          <p:spTgt spid="74"/>
                                        </p:tgtEl>
                                        <p:attrNameLst>
                                          <p:attrName>style.visibility</p:attrName>
                                        </p:attrNameLst>
                                      </p:cBhvr>
                                      <p:to>
                                        <p:strVal val="visible"/>
                                      </p:to>
                                    </p:set>
                                    <p:animEffect transition="in" filter="fade">
                                      <p:cBhvr>
                                        <p:cTn id="185" dur="300"/>
                                        <p:tgtEl>
                                          <p:spTgt spid="74"/>
                                        </p:tgtEl>
                                      </p:cBhvr>
                                    </p:animEffect>
                                  </p:childTnLst>
                                </p:cTn>
                              </p:par>
                              <p:par>
                                <p:cTn id="186" presetID="10" presetClass="exit" presetSubtype="0" fill="hold" grpId="1" nodeType="withEffect">
                                  <p:stCondLst>
                                    <p:cond delay="2800"/>
                                  </p:stCondLst>
                                  <p:childTnLst>
                                    <p:animEffect transition="out" filter="fade">
                                      <p:cBhvr>
                                        <p:cTn id="187" dur="200"/>
                                        <p:tgtEl>
                                          <p:spTgt spid="50"/>
                                        </p:tgtEl>
                                      </p:cBhvr>
                                    </p:animEffect>
                                    <p:set>
                                      <p:cBhvr>
                                        <p:cTn id="188" dur="1" fill="hold">
                                          <p:stCondLst>
                                            <p:cond delay="199"/>
                                          </p:stCondLst>
                                        </p:cTn>
                                        <p:tgtEl>
                                          <p:spTgt spid="50"/>
                                        </p:tgtEl>
                                        <p:attrNameLst>
                                          <p:attrName>style.visibility</p:attrName>
                                        </p:attrNameLst>
                                      </p:cBhvr>
                                      <p:to>
                                        <p:strVal val="hidden"/>
                                      </p:to>
                                    </p:set>
                                  </p:childTnLst>
                                </p:cTn>
                              </p:par>
                              <p:par>
                                <p:cTn id="189" presetID="10" presetClass="exit" presetSubtype="0" fill="hold" grpId="1" nodeType="withEffect">
                                  <p:stCondLst>
                                    <p:cond delay="2800"/>
                                  </p:stCondLst>
                                  <p:childTnLst>
                                    <p:animEffect transition="out" filter="fade">
                                      <p:cBhvr>
                                        <p:cTn id="190" dur="200"/>
                                        <p:tgtEl>
                                          <p:spTgt spid="78"/>
                                        </p:tgtEl>
                                      </p:cBhvr>
                                    </p:animEffect>
                                    <p:set>
                                      <p:cBhvr>
                                        <p:cTn id="191" dur="1" fill="hold">
                                          <p:stCondLst>
                                            <p:cond delay="199"/>
                                          </p:stCondLst>
                                        </p:cTn>
                                        <p:tgtEl>
                                          <p:spTgt spid="78"/>
                                        </p:tgtEl>
                                        <p:attrNameLst>
                                          <p:attrName>style.visibility</p:attrName>
                                        </p:attrNameLst>
                                      </p:cBhvr>
                                      <p:to>
                                        <p:strVal val="hidden"/>
                                      </p:to>
                                    </p:set>
                                  </p:childTnLst>
                                </p:cTn>
                              </p:par>
                              <p:par>
                                <p:cTn id="192" presetID="10" presetClass="exit" presetSubtype="0" fill="hold" grpId="1" nodeType="withEffect">
                                  <p:stCondLst>
                                    <p:cond delay="2800"/>
                                  </p:stCondLst>
                                  <p:childTnLst>
                                    <p:animEffect transition="out" filter="fade">
                                      <p:cBhvr>
                                        <p:cTn id="193" dur="200"/>
                                        <p:tgtEl>
                                          <p:spTgt spid="88"/>
                                        </p:tgtEl>
                                      </p:cBhvr>
                                    </p:animEffect>
                                    <p:set>
                                      <p:cBhvr>
                                        <p:cTn id="194" dur="1" fill="hold">
                                          <p:stCondLst>
                                            <p:cond delay="199"/>
                                          </p:stCondLst>
                                        </p:cTn>
                                        <p:tgtEl>
                                          <p:spTgt spid="88"/>
                                        </p:tgtEl>
                                        <p:attrNameLst>
                                          <p:attrName>style.visibility</p:attrName>
                                        </p:attrNameLst>
                                      </p:cBhvr>
                                      <p:to>
                                        <p:strVal val="hidden"/>
                                      </p:to>
                                    </p:set>
                                  </p:childTnLst>
                                </p:cTn>
                              </p:par>
                              <p:par>
                                <p:cTn id="195" presetID="10" presetClass="exit" presetSubtype="0" fill="hold" grpId="1" nodeType="withEffect">
                                  <p:stCondLst>
                                    <p:cond delay="2800"/>
                                  </p:stCondLst>
                                  <p:childTnLst>
                                    <p:animEffect transition="out" filter="fade">
                                      <p:cBhvr>
                                        <p:cTn id="196" dur="200"/>
                                        <p:tgtEl>
                                          <p:spTgt spid="74"/>
                                        </p:tgtEl>
                                      </p:cBhvr>
                                    </p:animEffect>
                                    <p:set>
                                      <p:cBhvr>
                                        <p:cTn id="197" dur="1" fill="hold">
                                          <p:stCondLst>
                                            <p:cond delay="199"/>
                                          </p:stCondLst>
                                        </p:cTn>
                                        <p:tgtEl>
                                          <p:spTgt spid="74"/>
                                        </p:tgtEl>
                                        <p:attrNameLst>
                                          <p:attrName>style.visibility</p:attrName>
                                        </p:attrNameLst>
                                      </p:cBhvr>
                                      <p:to>
                                        <p:strVal val="hidden"/>
                                      </p:to>
                                    </p:set>
                                  </p:childTnLst>
                                </p:cTn>
                              </p:par>
                              <p:par>
                                <p:cTn id="198" presetID="10" presetClass="exit" presetSubtype="0" fill="hold" grpId="1" nodeType="withEffect">
                                  <p:stCondLst>
                                    <p:cond delay="2900"/>
                                  </p:stCondLst>
                                  <p:childTnLst>
                                    <p:animEffect transition="out" filter="fade">
                                      <p:cBhvr>
                                        <p:cTn id="199" dur="200"/>
                                        <p:tgtEl>
                                          <p:spTgt spid="49"/>
                                        </p:tgtEl>
                                      </p:cBhvr>
                                    </p:animEffect>
                                    <p:set>
                                      <p:cBhvr>
                                        <p:cTn id="200" dur="1" fill="hold">
                                          <p:stCondLst>
                                            <p:cond delay="199"/>
                                          </p:stCondLst>
                                        </p:cTn>
                                        <p:tgtEl>
                                          <p:spTgt spid="49"/>
                                        </p:tgtEl>
                                        <p:attrNameLst>
                                          <p:attrName>style.visibility</p:attrName>
                                        </p:attrNameLst>
                                      </p:cBhvr>
                                      <p:to>
                                        <p:strVal val="hidden"/>
                                      </p:to>
                                    </p:set>
                                  </p:childTnLst>
                                </p:cTn>
                              </p:par>
                              <p:par>
                                <p:cTn id="201" presetID="10" presetClass="exit" presetSubtype="0" fill="hold" grpId="1" nodeType="withEffect">
                                  <p:stCondLst>
                                    <p:cond delay="2900"/>
                                  </p:stCondLst>
                                  <p:childTnLst>
                                    <p:animEffect transition="out" filter="fade">
                                      <p:cBhvr>
                                        <p:cTn id="202" dur="200"/>
                                        <p:tgtEl>
                                          <p:spTgt spid="77"/>
                                        </p:tgtEl>
                                      </p:cBhvr>
                                    </p:animEffect>
                                    <p:set>
                                      <p:cBhvr>
                                        <p:cTn id="203" dur="1" fill="hold">
                                          <p:stCondLst>
                                            <p:cond delay="199"/>
                                          </p:stCondLst>
                                        </p:cTn>
                                        <p:tgtEl>
                                          <p:spTgt spid="77"/>
                                        </p:tgtEl>
                                        <p:attrNameLst>
                                          <p:attrName>style.visibility</p:attrName>
                                        </p:attrNameLst>
                                      </p:cBhvr>
                                      <p:to>
                                        <p:strVal val="hidden"/>
                                      </p:to>
                                    </p:set>
                                  </p:childTnLst>
                                </p:cTn>
                              </p:par>
                              <p:par>
                                <p:cTn id="204" presetID="10" presetClass="exit" presetSubtype="0" fill="hold" grpId="1" nodeType="withEffect">
                                  <p:stCondLst>
                                    <p:cond delay="2900"/>
                                  </p:stCondLst>
                                  <p:childTnLst>
                                    <p:animEffect transition="out" filter="fade">
                                      <p:cBhvr>
                                        <p:cTn id="205" dur="200"/>
                                        <p:tgtEl>
                                          <p:spTgt spid="87"/>
                                        </p:tgtEl>
                                      </p:cBhvr>
                                    </p:animEffect>
                                    <p:set>
                                      <p:cBhvr>
                                        <p:cTn id="206" dur="1" fill="hold">
                                          <p:stCondLst>
                                            <p:cond delay="199"/>
                                          </p:stCondLst>
                                        </p:cTn>
                                        <p:tgtEl>
                                          <p:spTgt spid="87"/>
                                        </p:tgtEl>
                                        <p:attrNameLst>
                                          <p:attrName>style.visibility</p:attrName>
                                        </p:attrNameLst>
                                      </p:cBhvr>
                                      <p:to>
                                        <p:strVal val="hidden"/>
                                      </p:to>
                                    </p:set>
                                  </p:childTnLst>
                                </p:cTn>
                              </p:par>
                              <p:par>
                                <p:cTn id="207" presetID="10" presetClass="exit" presetSubtype="0" fill="hold" grpId="1" nodeType="withEffect">
                                  <p:stCondLst>
                                    <p:cond delay="2900"/>
                                  </p:stCondLst>
                                  <p:childTnLst>
                                    <p:animEffect transition="out" filter="fade">
                                      <p:cBhvr>
                                        <p:cTn id="208" dur="200"/>
                                        <p:tgtEl>
                                          <p:spTgt spid="73"/>
                                        </p:tgtEl>
                                      </p:cBhvr>
                                    </p:animEffect>
                                    <p:set>
                                      <p:cBhvr>
                                        <p:cTn id="209" dur="1" fill="hold">
                                          <p:stCondLst>
                                            <p:cond delay="199"/>
                                          </p:stCondLst>
                                        </p:cTn>
                                        <p:tgtEl>
                                          <p:spTgt spid="73"/>
                                        </p:tgtEl>
                                        <p:attrNameLst>
                                          <p:attrName>style.visibility</p:attrName>
                                        </p:attrNameLst>
                                      </p:cBhvr>
                                      <p:to>
                                        <p:strVal val="hidden"/>
                                      </p:to>
                                    </p:set>
                                  </p:childTnLst>
                                </p:cTn>
                              </p:par>
                              <p:par>
                                <p:cTn id="210" presetID="10" presetClass="exit" presetSubtype="0" fill="hold" grpId="1" nodeType="withEffect">
                                  <p:stCondLst>
                                    <p:cond delay="3000"/>
                                  </p:stCondLst>
                                  <p:childTnLst>
                                    <p:animEffect transition="out" filter="fade">
                                      <p:cBhvr>
                                        <p:cTn id="211" dur="200"/>
                                        <p:tgtEl>
                                          <p:spTgt spid="48"/>
                                        </p:tgtEl>
                                      </p:cBhvr>
                                    </p:animEffect>
                                    <p:set>
                                      <p:cBhvr>
                                        <p:cTn id="212" dur="1" fill="hold">
                                          <p:stCondLst>
                                            <p:cond delay="199"/>
                                          </p:stCondLst>
                                        </p:cTn>
                                        <p:tgtEl>
                                          <p:spTgt spid="48"/>
                                        </p:tgtEl>
                                        <p:attrNameLst>
                                          <p:attrName>style.visibility</p:attrName>
                                        </p:attrNameLst>
                                      </p:cBhvr>
                                      <p:to>
                                        <p:strVal val="hidden"/>
                                      </p:to>
                                    </p:set>
                                  </p:childTnLst>
                                </p:cTn>
                              </p:par>
                              <p:par>
                                <p:cTn id="213" presetID="10" presetClass="exit" presetSubtype="0" fill="hold" grpId="1" nodeType="withEffect">
                                  <p:stCondLst>
                                    <p:cond delay="3000"/>
                                  </p:stCondLst>
                                  <p:childTnLst>
                                    <p:animEffect transition="out" filter="fade">
                                      <p:cBhvr>
                                        <p:cTn id="214" dur="200"/>
                                        <p:tgtEl>
                                          <p:spTgt spid="76"/>
                                        </p:tgtEl>
                                      </p:cBhvr>
                                    </p:animEffect>
                                    <p:set>
                                      <p:cBhvr>
                                        <p:cTn id="215" dur="1" fill="hold">
                                          <p:stCondLst>
                                            <p:cond delay="199"/>
                                          </p:stCondLst>
                                        </p:cTn>
                                        <p:tgtEl>
                                          <p:spTgt spid="76"/>
                                        </p:tgtEl>
                                        <p:attrNameLst>
                                          <p:attrName>style.visibility</p:attrName>
                                        </p:attrNameLst>
                                      </p:cBhvr>
                                      <p:to>
                                        <p:strVal val="hidden"/>
                                      </p:to>
                                    </p:set>
                                  </p:childTnLst>
                                </p:cTn>
                              </p:par>
                              <p:par>
                                <p:cTn id="216" presetID="10" presetClass="exit" presetSubtype="0" fill="hold" grpId="1" nodeType="withEffect">
                                  <p:stCondLst>
                                    <p:cond delay="3000"/>
                                  </p:stCondLst>
                                  <p:childTnLst>
                                    <p:animEffect transition="out" filter="fade">
                                      <p:cBhvr>
                                        <p:cTn id="217" dur="200"/>
                                        <p:tgtEl>
                                          <p:spTgt spid="86"/>
                                        </p:tgtEl>
                                      </p:cBhvr>
                                    </p:animEffect>
                                    <p:set>
                                      <p:cBhvr>
                                        <p:cTn id="218" dur="1" fill="hold">
                                          <p:stCondLst>
                                            <p:cond delay="199"/>
                                          </p:stCondLst>
                                        </p:cTn>
                                        <p:tgtEl>
                                          <p:spTgt spid="86"/>
                                        </p:tgtEl>
                                        <p:attrNameLst>
                                          <p:attrName>style.visibility</p:attrName>
                                        </p:attrNameLst>
                                      </p:cBhvr>
                                      <p:to>
                                        <p:strVal val="hidden"/>
                                      </p:to>
                                    </p:set>
                                  </p:childTnLst>
                                </p:cTn>
                              </p:par>
                              <p:par>
                                <p:cTn id="219" presetID="10" presetClass="exit" presetSubtype="0" fill="hold" grpId="1" nodeType="withEffect">
                                  <p:stCondLst>
                                    <p:cond delay="3000"/>
                                  </p:stCondLst>
                                  <p:childTnLst>
                                    <p:animEffect transition="out" filter="fade">
                                      <p:cBhvr>
                                        <p:cTn id="220" dur="200"/>
                                        <p:tgtEl>
                                          <p:spTgt spid="72"/>
                                        </p:tgtEl>
                                      </p:cBhvr>
                                    </p:animEffect>
                                    <p:set>
                                      <p:cBhvr>
                                        <p:cTn id="221" dur="1" fill="hold">
                                          <p:stCondLst>
                                            <p:cond delay="199"/>
                                          </p:stCondLst>
                                        </p:cTn>
                                        <p:tgtEl>
                                          <p:spTgt spid="72"/>
                                        </p:tgtEl>
                                        <p:attrNameLst>
                                          <p:attrName>style.visibility</p:attrName>
                                        </p:attrNameLst>
                                      </p:cBhvr>
                                      <p:to>
                                        <p:strVal val="hidden"/>
                                      </p:to>
                                    </p:set>
                                  </p:childTnLst>
                                </p:cTn>
                              </p:par>
                              <p:par>
                                <p:cTn id="222" presetID="10" presetClass="exit" presetSubtype="0" fill="hold" grpId="1" nodeType="withEffect">
                                  <p:stCondLst>
                                    <p:cond delay="3100"/>
                                  </p:stCondLst>
                                  <p:childTnLst>
                                    <p:animEffect transition="out" filter="fade">
                                      <p:cBhvr>
                                        <p:cTn id="223" dur="400"/>
                                        <p:tgtEl>
                                          <p:spTgt spid="47"/>
                                        </p:tgtEl>
                                      </p:cBhvr>
                                    </p:animEffect>
                                    <p:set>
                                      <p:cBhvr>
                                        <p:cTn id="224" dur="1" fill="hold">
                                          <p:stCondLst>
                                            <p:cond delay="399"/>
                                          </p:stCondLst>
                                        </p:cTn>
                                        <p:tgtEl>
                                          <p:spTgt spid="47"/>
                                        </p:tgtEl>
                                        <p:attrNameLst>
                                          <p:attrName>style.visibility</p:attrName>
                                        </p:attrNameLst>
                                      </p:cBhvr>
                                      <p:to>
                                        <p:strVal val="hidden"/>
                                      </p:to>
                                    </p:set>
                                  </p:childTnLst>
                                </p:cTn>
                              </p:par>
                              <p:par>
                                <p:cTn id="225" presetID="10" presetClass="exit" presetSubtype="0" fill="hold" grpId="1" nodeType="withEffect">
                                  <p:stCondLst>
                                    <p:cond delay="3100"/>
                                  </p:stCondLst>
                                  <p:childTnLst>
                                    <p:animEffect transition="out" filter="fade">
                                      <p:cBhvr>
                                        <p:cTn id="226" dur="400"/>
                                        <p:tgtEl>
                                          <p:spTgt spid="75"/>
                                        </p:tgtEl>
                                      </p:cBhvr>
                                    </p:animEffect>
                                    <p:set>
                                      <p:cBhvr>
                                        <p:cTn id="227" dur="1" fill="hold">
                                          <p:stCondLst>
                                            <p:cond delay="399"/>
                                          </p:stCondLst>
                                        </p:cTn>
                                        <p:tgtEl>
                                          <p:spTgt spid="75"/>
                                        </p:tgtEl>
                                        <p:attrNameLst>
                                          <p:attrName>style.visibility</p:attrName>
                                        </p:attrNameLst>
                                      </p:cBhvr>
                                      <p:to>
                                        <p:strVal val="hidden"/>
                                      </p:to>
                                    </p:set>
                                  </p:childTnLst>
                                </p:cTn>
                              </p:par>
                              <p:par>
                                <p:cTn id="228" presetID="10" presetClass="exit" presetSubtype="0" fill="hold" grpId="1" nodeType="withEffect">
                                  <p:stCondLst>
                                    <p:cond delay="3100"/>
                                  </p:stCondLst>
                                  <p:childTnLst>
                                    <p:animEffect transition="out" filter="fade">
                                      <p:cBhvr>
                                        <p:cTn id="229" dur="400"/>
                                        <p:tgtEl>
                                          <p:spTgt spid="85"/>
                                        </p:tgtEl>
                                      </p:cBhvr>
                                    </p:animEffect>
                                    <p:set>
                                      <p:cBhvr>
                                        <p:cTn id="230" dur="1" fill="hold">
                                          <p:stCondLst>
                                            <p:cond delay="399"/>
                                          </p:stCondLst>
                                        </p:cTn>
                                        <p:tgtEl>
                                          <p:spTgt spid="85"/>
                                        </p:tgtEl>
                                        <p:attrNameLst>
                                          <p:attrName>style.visibility</p:attrName>
                                        </p:attrNameLst>
                                      </p:cBhvr>
                                      <p:to>
                                        <p:strVal val="hidden"/>
                                      </p:to>
                                    </p:set>
                                  </p:childTnLst>
                                </p:cTn>
                              </p:par>
                              <p:par>
                                <p:cTn id="231" presetID="10" presetClass="exit" presetSubtype="0" fill="hold" grpId="1" nodeType="withEffect">
                                  <p:stCondLst>
                                    <p:cond delay="3100"/>
                                  </p:stCondLst>
                                  <p:childTnLst>
                                    <p:animEffect transition="out" filter="fade">
                                      <p:cBhvr>
                                        <p:cTn id="232" dur="400"/>
                                        <p:tgtEl>
                                          <p:spTgt spid="71"/>
                                        </p:tgtEl>
                                      </p:cBhvr>
                                    </p:animEffect>
                                    <p:set>
                                      <p:cBhvr>
                                        <p:cTn id="233" dur="1" fill="hold">
                                          <p:stCondLst>
                                            <p:cond delay="399"/>
                                          </p:stCondLst>
                                        </p:cTn>
                                        <p:tgtEl>
                                          <p:spTgt spid="71"/>
                                        </p:tgtEl>
                                        <p:attrNameLst>
                                          <p:attrName>style.visibility</p:attrName>
                                        </p:attrNameLst>
                                      </p:cBhvr>
                                      <p:to>
                                        <p:strVal val="hidden"/>
                                      </p:to>
                                    </p:set>
                                  </p:childTnLst>
                                </p:cTn>
                              </p:par>
                              <p:par>
                                <p:cTn id="234" presetID="10" presetClass="exit" presetSubtype="0" fill="hold" grpId="1" nodeType="withEffect">
                                  <p:stCondLst>
                                    <p:cond delay="3200"/>
                                  </p:stCondLst>
                                  <p:childTnLst>
                                    <p:animEffect transition="out" filter="fade">
                                      <p:cBhvr>
                                        <p:cTn id="235" dur="400"/>
                                        <p:tgtEl>
                                          <p:spTgt spid="46"/>
                                        </p:tgtEl>
                                      </p:cBhvr>
                                    </p:animEffect>
                                    <p:set>
                                      <p:cBhvr>
                                        <p:cTn id="236" dur="1" fill="hold">
                                          <p:stCondLst>
                                            <p:cond delay="399"/>
                                          </p:stCondLst>
                                        </p:cTn>
                                        <p:tgtEl>
                                          <p:spTgt spid="46"/>
                                        </p:tgtEl>
                                        <p:attrNameLst>
                                          <p:attrName>style.visibility</p:attrName>
                                        </p:attrNameLst>
                                      </p:cBhvr>
                                      <p:to>
                                        <p:strVal val="hidden"/>
                                      </p:to>
                                    </p:set>
                                  </p:childTnLst>
                                </p:cTn>
                              </p:par>
                              <p:par>
                                <p:cTn id="237" presetID="10" presetClass="exit" presetSubtype="0" fill="hold" grpId="1" nodeType="withEffect">
                                  <p:stCondLst>
                                    <p:cond delay="3200"/>
                                  </p:stCondLst>
                                  <p:childTnLst>
                                    <p:animEffect transition="out" filter="fade">
                                      <p:cBhvr>
                                        <p:cTn id="238" dur="400"/>
                                        <p:tgtEl>
                                          <p:spTgt spid="61"/>
                                        </p:tgtEl>
                                      </p:cBhvr>
                                    </p:animEffect>
                                    <p:set>
                                      <p:cBhvr>
                                        <p:cTn id="239" dur="1" fill="hold">
                                          <p:stCondLst>
                                            <p:cond delay="399"/>
                                          </p:stCondLst>
                                        </p:cTn>
                                        <p:tgtEl>
                                          <p:spTgt spid="61"/>
                                        </p:tgtEl>
                                        <p:attrNameLst>
                                          <p:attrName>style.visibility</p:attrName>
                                        </p:attrNameLst>
                                      </p:cBhvr>
                                      <p:to>
                                        <p:strVal val="hidden"/>
                                      </p:to>
                                    </p:set>
                                  </p:childTnLst>
                                </p:cTn>
                              </p:par>
                              <p:par>
                                <p:cTn id="240" presetID="10" presetClass="exit" presetSubtype="0" fill="hold" grpId="1" nodeType="withEffect">
                                  <p:stCondLst>
                                    <p:cond delay="3200"/>
                                  </p:stCondLst>
                                  <p:childTnLst>
                                    <p:animEffect transition="out" filter="fade">
                                      <p:cBhvr>
                                        <p:cTn id="241" dur="400"/>
                                        <p:tgtEl>
                                          <p:spTgt spid="84"/>
                                        </p:tgtEl>
                                      </p:cBhvr>
                                    </p:animEffect>
                                    <p:set>
                                      <p:cBhvr>
                                        <p:cTn id="242" dur="1" fill="hold">
                                          <p:stCondLst>
                                            <p:cond delay="399"/>
                                          </p:stCondLst>
                                        </p:cTn>
                                        <p:tgtEl>
                                          <p:spTgt spid="84"/>
                                        </p:tgtEl>
                                        <p:attrNameLst>
                                          <p:attrName>style.visibility</p:attrName>
                                        </p:attrNameLst>
                                      </p:cBhvr>
                                      <p:to>
                                        <p:strVal val="hidden"/>
                                      </p:to>
                                    </p:set>
                                  </p:childTnLst>
                                </p:cTn>
                              </p:par>
                              <p:par>
                                <p:cTn id="243" presetID="10" presetClass="exit" presetSubtype="0" fill="hold" grpId="1" nodeType="withEffect">
                                  <p:stCondLst>
                                    <p:cond delay="3200"/>
                                  </p:stCondLst>
                                  <p:childTnLst>
                                    <p:animEffect transition="out" filter="fade">
                                      <p:cBhvr>
                                        <p:cTn id="244" dur="400"/>
                                        <p:tgtEl>
                                          <p:spTgt spid="70"/>
                                        </p:tgtEl>
                                      </p:cBhvr>
                                    </p:animEffect>
                                    <p:set>
                                      <p:cBhvr>
                                        <p:cTn id="245" dur="1" fill="hold">
                                          <p:stCondLst>
                                            <p:cond delay="399"/>
                                          </p:stCondLst>
                                        </p:cTn>
                                        <p:tgtEl>
                                          <p:spTgt spid="70"/>
                                        </p:tgtEl>
                                        <p:attrNameLst>
                                          <p:attrName>style.visibility</p:attrName>
                                        </p:attrNameLst>
                                      </p:cBhvr>
                                      <p:to>
                                        <p:strVal val="hidden"/>
                                      </p:to>
                                    </p:set>
                                  </p:childTnLst>
                                </p:cTn>
                              </p:par>
                            </p:childTnLst>
                          </p:cTn>
                        </p:par>
                        <p:par>
                          <p:cTn id="246" fill="hold">
                            <p:stCondLst>
                              <p:cond delay="7500"/>
                            </p:stCondLst>
                            <p:childTnLst>
                              <p:par>
                                <p:cTn id="247" presetID="10" presetClass="entr" presetSubtype="0" fill="hold" nodeType="afterEffect">
                                  <p:stCondLst>
                                    <p:cond delay="0"/>
                                  </p:stCondLst>
                                  <p:childTnLst>
                                    <p:set>
                                      <p:cBhvr>
                                        <p:cTn id="248" dur="1" fill="hold">
                                          <p:stCondLst>
                                            <p:cond delay="0"/>
                                          </p:stCondLst>
                                        </p:cTn>
                                        <p:tgtEl>
                                          <p:spTgt spid="12"/>
                                        </p:tgtEl>
                                        <p:attrNameLst>
                                          <p:attrName>style.visibility</p:attrName>
                                        </p:attrNameLst>
                                      </p:cBhvr>
                                      <p:to>
                                        <p:strVal val="visible"/>
                                      </p:to>
                                    </p:set>
                                    <p:animEffect transition="in" filter="fade">
                                      <p:cBhvr>
                                        <p:cTn id="249" dur="2000"/>
                                        <p:tgtEl>
                                          <p:spTgt spid="12"/>
                                        </p:tgtEl>
                                      </p:cBhvr>
                                    </p:animEffect>
                                  </p:childTnLst>
                                </p:cTn>
                              </p:par>
                              <p:par>
                                <p:cTn id="250" presetID="10" presetClass="exit" presetSubtype="0" fill="hold" grpId="1" nodeType="withEffect">
                                  <p:stCondLst>
                                    <p:cond delay="0"/>
                                  </p:stCondLst>
                                  <p:childTnLst>
                                    <p:animEffect transition="out" filter="fade">
                                      <p:cBhvr>
                                        <p:cTn id="251" dur="500"/>
                                        <p:tgtEl>
                                          <p:spTgt spid="45"/>
                                        </p:tgtEl>
                                      </p:cBhvr>
                                    </p:animEffect>
                                    <p:set>
                                      <p:cBhvr>
                                        <p:cTn id="252" dur="1" fill="hold">
                                          <p:stCondLst>
                                            <p:cond delay="499"/>
                                          </p:stCondLst>
                                        </p:cTn>
                                        <p:tgtEl>
                                          <p:spTgt spid="45"/>
                                        </p:tgtEl>
                                        <p:attrNameLst>
                                          <p:attrName>style.visibility</p:attrName>
                                        </p:attrNameLst>
                                      </p:cBhvr>
                                      <p:to>
                                        <p:strVal val="hidden"/>
                                      </p:to>
                                    </p:set>
                                  </p:childTnLst>
                                </p:cTn>
                              </p:par>
                              <p:par>
                                <p:cTn id="253" presetID="10" presetClass="exit" presetSubtype="0" fill="hold" grpId="1" nodeType="withEffect">
                                  <p:stCondLst>
                                    <p:cond delay="0"/>
                                  </p:stCondLst>
                                  <p:childTnLst>
                                    <p:animEffect transition="out" filter="fade">
                                      <p:cBhvr>
                                        <p:cTn id="254" dur="500"/>
                                        <p:tgtEl>
                                          <p:spTgt spid="62"/>
                                        </p:tgtEl>
                                      </p:cBhvr>
                                    </p:animEffect>
                                    <p:set>
                                      <p:cBhvr>
                                        <p:cTn id="255" dur="1" fill="hold">
                                          <p:stCondLst>
                                            <p:cond delay="499"/>
                                          </p:stCondLst>
                                        </p:cTn>
                                        <p:tgtEl>
                                          <p:spTgt spid="62"/>
                                        </p:tgtEl>
                                        <p:attrNameLst>
                                          <p:attrName>style.visibility</p:attrName>
                                        </p:attrNameLst>
                                      </p:cBhvr>
                                      <p:to>
                                        <p:strVal val="hidden"/>
                                      </p:to>
                                    </p:set>
                                  </p:childTnLst>
                                </p:cTn>
                              </p:par>
                              <p:par>
                                <p:cTn id="256" presetID="10" presetClass="exit" presetSubtype="0" fill="hold" grpId="1" nodeType="withEffect">
                                  <p:stCondLst>
                                    <p:cond delay="0"/>
                                  </p:stCondLst>
                                  <p:childTnLst>
                                    <p:animEffect transition="out" filter="fade">
                                      <p:cBhvr>
                                        <p:cTn id="257" dur="500"/>
                                        <p:tgtEl>
                                          <p:spTgt spid="83"/>
                                        </p:tgtEl>
                                      </p:cBhvr>
                                    </p:animEffect>
                                    <p:set>
                                      <p:cBhvr>
                                        <p:cTn id="258" dur="1" fill="hold">
                                          <p:stCondLst>
                                            <p:cond delay="499"/>
                                          </p:stCondLst>
                                        </p:cTn>
                                        <p:tgtEl>
                                          <p:spTgt spid="83"/>
                                        </p:tgtEl>
                                        <p:attrNameLst>
                                          <p:attrName>style.visibility</p:attrName>
                                        </p:attrNameLst>
                                      </p:cBhvr>
                                      <p:to>
                                        <p:strVal val="hidden"/>
                                      </p:to>
                                    </p:set>
                                  </p:childTnLst>
                                </p:cTn>
                              </p:par>
                              <p:par>
                                <p:cTn id="259" presetID="10" presetClass="exit" presetSubtype="0" fill="hold" grpId="1" nodeType="withEffect">
                                  <p:stCondLst>
                                    <p:cond delay="0"/>
                                  </p:stCondLst>
                                  <p:childTnLst>
                                    <p:animEffect transition="out" filter="fade">
                                      <p:cBhvr>
                                        <p:cTn id="260" dur="500"/>
                                        <p:tgtEl>
                                          <p:spTgt spid="69"/>
                                        </p:tgtEl>
                                      </p:cBhvr>
                                    </p:animEffect>
                                    <p:set>
                                      <p:cBhvr>
                                        <p:cTn id="261" dur="1" fill="hold">
                                          <p:stCondLst>
                                            <p:cond delay="499"/>
                                          </p:stCondLst>
                                        </p:cTn>
                                        <p:tgtEl>
                                          <p:spTgt spid="6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3" grpId="0" animBg="1"/>
      <p:bldP spid="83" grpId="1" animBg="1"/>
      <p:bldP spid="79" grpId="0" animBg="1"/>
      <p:bldP spid="80" grpId="0" animBg="1"/>
      <p:bldP spid="81" grpId="0" animBg="1"/>
      <p:bldP spid="82" grpId="0" animBg="1"/>
      <p:bldP spid="62" grpId="0" animBg="1"/>
      <p:bldP spid="62" grpId="1" animBg="1"/>
      <p:bldP spid="58" grpId="0" animBg="1"/>
      <p:bldP spid="53" grpId="0" animBg="1"/>
      <p:bldP spid="54" grpId="0" animBg="1"/>
      <p:bldP spid="52" grpId="0" animBg="1"/>
      <p:bldP spid="87" grpId="0" animBg="1"/>
      <p:bldP spid="87" grpId="1" animBg="1"/>
      <p:bldP spid="88" grpId="0" animBg="1"/>
      <p:bldP spid="88" grpId="1" animBg="1"/>
      <p:bldP spid="84" grpId="0" animBg="1"/>
      <p:bldP spid="84" grpId="1" animBg="1"/>
      <p:bldP spid="85" grpId="0" animBg="1"/>
      <p:bldP spid="85" grpId="1" animBg="1"/>
      <p:bldP spid="86" grpId="0" animBg="1"/>
      <p:bldP spid="86" grpId="1" animBg="1"/>
      <p:bldP spid="6" grpId="0" animBg="1"/>
      <p:bldP spid="38" grpId="0" animBg="1"/>
      <p:bldP spid="39" grpId="0" animBg="1"/>
      <p:bldP spid="40" grpId="0" animBg="1"/>
      <p:bldP spid="41" grpId="0" animBg="1"/>
      <p:bldP spid="42" grpId="0" animBg="1"/>
      <p:bldP spid="43" grpId="0" animBg="1"/>
      <p:bldP spid="44" grpId="0" animBg="1"/>
      <p:bldP spid="45" grpId="0" animBg="1"/>
      <p:bldP spid="45" grpId="1" animBg="1"/>
      <p:bldP spid="61" grpId="0" animBg="1"/>
      <p:bldP spid="61" grpId="1" animBg="1"/>
      <p:bldP spid="46" grpId="0" animBg="1"/>
      <p:bldP spid="46" grpId="1" animBg="1"/>
      <p:bldP spid="75" grpId="0" animBg="1"/>
      <p:bldP spid="75" grpId="1" animBg="1"/>
      <p:bldP spid="76" grpId="0" animBg="1"/>
      <p:bldP spid="76" grpId="1" animBg="1"/>
      <p:bldP spid="77" grpId="0" animBg="1"/>
      <p:bldP spid="77" grpId="1" animBg="1"/>
      <p:bldP spid="78" grpId="0" animBg="1"/>
      <p:bldP spid="78" grpId="1" animBg="1"/>
      <p:bldP spid="47" grpId="0" animBg="1"/>
      <p:bldP spid="47" grpId="1" animBg="1"/>
      <p:bldP spid="48" grpId="0" animBg="1"/>
      <p:bldP spid="48" grpId="1" animBg="1"/>
      <p:bldP spid="49" grpId="0" animBg="1"/>
      <p:bldP spid="49" grpId="1" animBg="1"/>
      <p:bldP spid="50" grpId="0" animBg="1"/>
      <p:bldP spid="50" grpId="1" animBg="1"/>
      <p:bldP spid="59" grpId="0" animBg="1"/>
      <p:bldP spid="66" grpId="0" animBg="1"/>
      <p:bldP spid="67" grpId="0" animBg="1"/>
      <p:bldP spid="68" grpId="0" animBg="1"/>
      <p:bldP spid="69" grpId="0" animBg="1"/>
      <p:bldP spid="69" grpId="1" animBg="1"/>
      <p:bldP spid="70" grpId="0" animBg="1"/>
      <p:bldP spid="70" grpId="1" animBg="1"/>
      <p:bldP spid="71" grpId="0" animBg="1"/>
      <p:bldP spid="71" grpId="1" animBg="1"/>
      <p:bldP spid="72" grpId="0" animBg="1"/>
      <p:bldP spid="72" grpId="1" animBg="1"/>
      <p:bldP spid="73" grpId="0" animBg="1"/>
      <p:bldP spid="73" grpId="1" animBg="1"/>
      <p:bldP spid="74" grpId="0" animBg="1"/>
      <p:bldP spid="74" grpId="1" animBg="1"/>
      <p:bldP spid="15" grpId="0" animBg="1"/>
      <p:bldP spid="4" grpId="0" animBg="1"/>
    </p:bld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_Title Slide">
    <p:bg>
      <p:bgRef idx="1001">
        <a:schemeClr val="bg1"/>
      </p:bgRef>
    </p:bg>
    <p:spTree>
      <p:nvGrpSpPr>
        <p:cNvPr id="1" name=""/>
        <p:cNvGrpSpPr/>
        <p:nvPr/>
      </p:nvGrpSpPr>
      <p:grpSpPr>
        <a:xfrm>
          <a:off x="0" y="0"/>
          <a:ext cx="0" cy="0"/>
          <a:chOff x="0" y="0"/>
          <a:chExt cx="0" cy="0"/>
        </a:xfrm>
      </p:grpSpPr>
      <p:pic>
        <p:nvPicPr>
          <p:cNvPr id="12" name="Picture 44">
            <a:hlinkClick r:id="rId2"/>
          </p:cNvPr>
          <p:cNvPicPr>
            <a:picLocks noChangeAspect="1" noChangeArrowheads="1"/>
          </p:cNvPicPr>
          <p:nvPr userDrawn="1"/>
        </p:nvPicPr>
        <p:blipFill>
          <a:blip r:embed="rId3" cstate="print"/>
          <a:srcRect/>
          <a:stretch>
            <a:fillRect/>
          </a:stretch>
        </p:blipFill>
        <p:spPr bwMode="auto">
          <a:xfrm>
            <a:off x="3151016" y="2139694"/>
            <a:ext cx="2912033" cy="504119"/>
          </a:xfrm>
          <a:prstGeom prst="rect">
            <a:avLst/>
          </a:prstGeom>
          <a:noFill/>
          <a:ln w="9525">
            <a:noFill/>
            <a:miter lim="800000"/>
            <a:headEnd/>
            <a:tailEnd/>
          </a:ln>
          <a:effectLst/>
        </p:spPr>
      </p:pic>
      <p:sp>
        <p:nvSpPr>
          <p:cNvPr id="4" name="Rectangle 3"/>
          <p:cNvSpPr/>
          <p:nvPr userDrawn="1"/>
        </p:nvSpPr>
        <p:spPr>
          <a:xfrm>
            <a:off x="1000335" y="1858885"/>
            <a:ext cx="76810" cy="1065739"/>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 name="Rectangle 14"/>
          <p:cNvSpPr/>
          <p:nvPr userDrawn="1"/>
        </p:nvSpPr>
        <p:spPr>
          <a:xfrm>
            <a:off x="8066856" y="1858885"/>
            <a:ext cx="76810" cy="1065739"/>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6" name="Straight Connector 15"/>
          <p:cNvCxnSpPr>
            <a:stCxn id="4" idx="1"/>
          </p:cNvCxnSpPr>
          <p:nvPr userDrawn="1"/>
        </p:nvCxnSpPr>
        <p:spPr>
          <a:xfrm flipH="1">
            <a:off x="1" y="2391754"/>
            <a:ext cx="10003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5" idx="3"/>
          </p:cNvCxnSpPr>
          <p:nvPr userDrawn="1"/>
        </p:nvCxnSpPr>
        <p:spPr>
          <a:xfrm>
            <a:off x="8143666" y="2391754"/>
            <a:ext cx="10003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077146" y="2629358"/>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1077146" y="228371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077146" y="2485339"/>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077146" y="2802180"/>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hidden="1"/>
          <p:cNvCxnSpPr/>
          <p:nvPr userDrawn="1"/>
        </p:nvCxnSpPr>
        <p:spPr>
          <a:xfrm>
            <a:off x="1077146" y="205328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hidden="1"/>
          <p:cNvCxnSpPr/>
          <p:nvPr userDrawn="1"/>
        </p:nvCxnSpPr>
        <p:spPr>
          <a:xfrm>
            <a:off x="1077146" y="251414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hidden="1"/>
          <p:cNvCxnSpPr/>
          <p:nvPr userDrawn="1"/>
        </p:nvCxnSpPr>
        <p:spPr>
          <a:xfrm>
            <a:off x="1077146" y="239175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hidden="1"/>
          <p:cNvCxnSpPr/>
          <p:nvPr userDrawn="1"/>
        </p:nvCxnSpPr>
        <p:spPr>
          <a:xfrm>
            <a:off x="1077146" y="2283713"/>
            <a:ext cx="698971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956208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10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3"/>
                                        </p:tgtEl>
                                        <p:attrNameLst>
                                          <p:attrName>style.visibility</p:attrName>
                                        </p:attrNameLst>
                                      </p:cBhvr>
                                      <p:to>
                                        <p:strVal val="visible"/>
                                      </p:to>
                                    </p:set>
                                  </p:childTnLst>
                                </p:cTn>
                              </p:par>
                              <p:par>
                                <p:cTn id="11" presetID="64" presetClass="path" presetSubtype="0" accel="50000" decel="50000" fill="hold" nodeType="withEffect">
                                  <p:stCondLst>
                                    <p:cond delay="0"/>
                                  </p:stCondLst>
                                  <p:childTnLst>
                                    <p:animMotion origin="layout" path="M 0 -1.85185E-6 L 0 -0.09514 " pathEditMode="relative" rAng="0" ptsTypes="AA">
                                      <p:cBhvr>
                                        <p:cTn id="12" dur="2000" fill="hold"/>
                                        <p:tgtEl>
                                          <p:spTgt spid="24"/>
                                        </p:tgtEl>
                                        <p:attrNameLst>
                                          <p:attrName>ppt_x</p:attrName>
                                          <p:attrName>ppt_y</p:attrName>
                                        </p:attrNameLst>
                                      </p:cBhvr>
                                      <p:rCtr x="0" y="-4769"/>
                                    </p:animMotion>
                                  </p:childTnLst>
                                </p:cTn>
                              </p:par>
                              <p:par>
                                <p:cTn id="13" presetID="1" presetClass="entr" presetSubtype="0" fill="hold" nodeType="withEffect">
                                  <p:stCondLst>
                                    <p:cond delay="200"/>
                                  </p:stCondLst>
                                  <p:childTnLst>
                                    <p:set>
                                      <p:cBhvr>
                                        <p:cTn id="14" dur="1" fill="hold">
                                          <p:stCondLst>
                                            <p:cond delay="0"/>
                                          </p:stCondLst>
                                        </p:cTn>
                                        <p:tgtEl>
                                          <p:spTgt spid="21"/>
                                        </p:tgtEl>
                                        <p:attrNameLst>
                                          <p:attrName>style.visibility</p:attrName>
                                        </p:attrNameLst>
                                      </p:cBhvr>
                                      <p:to>
                                        <p:strVal val="visible"/>
                                      </p:to>
                                    </p:set>
                                  </p:childTnLst>
                                </p:cTn>
                              </p:par>
                              <p:par>
                                <p:cTn id="15" presetID="64" presetClass="path" presetSubtype="0" accel="50000" decel="50000" fill="hold" nodeType="withEffect">
                                  <p:stCondLst>
                                    <p:cond delay="200"/>
                                  </p:stCondLst>
                                  <p:childTnLst>
                                    <p:animMotion origin="layout" path="M 0 -3.33025E-6 L 0 -0.13436 " pathEditMode="relative" rAng="0" ptsTypes="AA">
                                      <p:cBhvr>
                                        <p:cTn id="16" dur="1000" fill="hold"/>
                                        <p:tgtEl>
                                          <p:spTgt spid="25"/>
                                        </p:tgtEl>
                                        <p:attrNameLst>
                                          <p:attrName>ppt_x</p:attrName>
                                          <p:attrName>ppt_y</p:attrName>
                                        </p:attrNameLst>
                                      </p:cBhvr>
                                      <p:rCtr x="0" y="-6730"/>
                                    </p:animMotion>
                                  </p:childTnLst>
                                </p:cTn>
                              </p:par>
                              <p:par>
                                <p:cTn id="17" presetID="42" presetClass="path" presetSubtype="0" accel="50000" decel="50000" fill="hold" nodeType="withEffect">
                                  <p:stCondLst>
                                    <p:cond delay="200"/>
                                  </p:stCondLst>
                                  <p:childTnLst>
                                    <p:animMotion origin="layout" path="M 0 0.00185 L 0 0.12488 " pathEditMode="relative" rAng="0" ptsTypes="AA">
                                      <p:cBhvr>
                                        <p:cTn id="18" dur="1000" fill="hold"/>
                                        <p:tgtEl>
                                          <p:spTgt spid="26"/>
                                        </p:tgtEl>
                                        <p:attrNameLst>
                                          <p:attrName>ppt_x</p:attrName>
                                          <p:attrName>ppt_y</p:attrName>
                                        </p:attrNameLst>
                                      </p:cBhvr>
                                      <p:rCtr x="0" y="6152"/>
                                    </p:animMotion>
                                  </p:childTnLst>
                                </p:cTn>
                              </p:par>
                              <p:par>
                                <p:cTn id="19" presetID="64" presetClass="path" presetSubtype="0" accel="50000" decel="50000" fill="hold" nodeType="withEffect">
                                  <p:stCondLst>
                                    <p:cond delay="200"/>
                                  </p:stCondLst>
                                  <p:childTnLst>
                                    <p:animMotion origin="layout" path="M 0 1.70213E-6 L 0 -0.06707 " pathEditMode="relative" rAng="0" ptsTypes="AA">
                                      <p:cBhvr>
                                        <p:cTn id="20" dur="2000" fill="hold"/>
                                        <p:tgtEl>
                                          <p:spTgt spid="21"/>
                                        </p:tgtEl>
                                        <p:attrNameLst>
                                          <p:attrName>ppt_x</p:attrName>
                                          <p:attrName>ppt_y</p:attrName>
                                        </p:attrNameLst>
                                      </p:cBhvr>
                                      <p:rCtr x="0" y="-3353"/>
                                    </p:animMotion>
                                  </p:childTnLst>
                                </p:cTn>
                              </p:par>
                              <p:par>
                                <p:cTn id="21" presetID="42" presetClass="path" presetSubtype="0" accel="50000" decel="50000" fill="hold" nodeType="withEffect">
                                  <p:stCondLst>
                                    <p:cond delay="200"/>
                                  </p:stCondLst>
                                  <p:childTnLst>
                                    <p:animMotion origin="layout" path="M 0 -7.67808E-7 L 0 0.05597 " pathEditMode="relative" rAng="0" ptsTypes="AA">
                                      <p:cBhvr>
                                        <p:cTn id="22" dur="2000" fill="hold"/>
                                        <p:tgtEl>
                                          <p:spTgt spid="23"/>
                                        </p:tgtEl>
                                        <p:attrNameLst>
                                          <p:attrName>ppt_x</p:attrName>
                                          <p:attrName>ppt_y</p:attrName>
                                        </p:attrNameLst>
                                      </p:cBhvr>
                                      <p:rCtr x="0" y="2798"/>
                                    </p:animMotion>
                                  </p:childTnLst>
                                </p:cTn>
                              </p:par>
                              <p:par>
                                <p:cTn id="23" presetID="42" presetClass="path" presetSubtype="0" accel="50000" decel="50000" fill="hold" nodeType="withEffect">
                                  <p:stCondLst>
                                    <p:cond delay="1100"/>
                                  </p:stCondLst>
                                  <p:childTnLst>
                                    <p:animMotion origin="layout" path="M 0 -0.13449 L 0 0.0037 " pathEditMode="relative" rAng="0" ptsTypes="AA">
                                      <p:cBhvr>
                                        <p:cTn id="24" dur="1000" fill="hold"/>
                                        <p:tgtEl>
                                          <p:spTgt spid="25"/>
                                        </p:tgtEl>
                                        <p:attrNameLst>
                                          <p:attrName>ppt_x</p:attrName>
                                          <p:attrName>ppt_y</p:attrName>
                                        </p:attrNameLst>
                                      </p:cBhvr>
                                      <p:rCtr x="0" y="6898"/>
                                    </p:animMotion>
                                  </p:childTnLst>
                                </p:cTn>
                              </p:par>
                              <p:par>
                                <p:cTn id="25" presetID="64" presetClass="path" presetSubtype="0" accel="50000" decel="50000" fill="hold" nodeType="withEffect">
                                  <p:stCondLst>
                                    <p:cond delay="1100"/>
                                  </p:stCondLst>
                                  <p:childTnLst>
                                    <p:animMotion origin="layout" path="M 0 0.12314 L 0 0.03912 " pathEditMode="relative" rAng="0" ptsTypes="AA">
                                      <p:cBhvr>
                                        <p:cTn id="26" dur="1000" fill="hold"/>
                                        <p:tgtEl>
                                          <p:spTgt spid="26"/>
                                        </p:tgtEl>
                                        <p:attrNameLst>
                                          <p:attrName>ppt_x</p:attrName>
                                          <p:attrName>ppt_y</p:attrName>
                                        </p:attrNameLst>
                                      </p:cBhvr>
                                      <p:rCtr x="0" y="-4213"/>
                                    </p:animMotion>
                                  </p:childTnLst>
                                </p:cTn>
                              </p:par>
                              <p:par>
                                <p:cTn id="27" presetID="1" presetClass="entr" presetSubtype="0" fill="hold" nodeType="withEffect">
                                  <p:stCondLst>
                                    <p:cond delay="160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nodeType="withEffect">
                                  <p:stCondLst>
                                    <p:cond delay="160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nodeType="withEffect">
                                  <p:stCondLst>
                                    <p:cond delay="1600"/>
                                  </p:stCondLst>
                                  <p:childTnLst>
                                    <p:set>
                                      <p:cBhvr>
                                        <p:cTn id="32" dur="1" fill="hold">
                                          <p:stCondLst>
                                            <p:cond delay="0"/>
                                          </p:stCondLst>
                                        </p:cTn>
                                        <p:tgtEl>
                                          <p:spTgt spid="13"/>
                                        </p:tgtEl>
                                        <p:attrNameLst>
                                          <p:attrName>style.visibility</p:attrName>
                                        </p:attrNameLst>
                                      </p:cBhvr>
                                      <p:to>
                                        <p:strVal val="visible"/>
                                      </p:to>
                                    </p:set>
                                  </p:childTnLst>
                                </p:cTn>
                              </p:par>
                              <p:par>
                                <p:cTn id="33" presetID="1" presetClass="exit" presetSubtype="0" fill="hold" nodeType="withEffect">
                                  <p:stCondLst>
                                    <p:cond delay="1800"/>
                                  </p:stCondLst>
                                  <p:childTnLst>
                                    <p:set>
                                      <p:cBhvr>
                                        <p:cTn id="34" dur="1" fill="hold">
                                          <p:stCondLst>
                                            <p:cond delay="0"/>
                                          </p:stCondLst>
                                        </p:cTn>
                                        <p:tgtEl>
                                          <p:spTgt spid="26"/>
                                        </p:tgtEl>
                                        <p:attrNameLst>
                                          <p:attrName>style.visibility</p:attrName>
                                        </p:attrNameLst>
                                      </p:cBhvr>
                                      <p:to>
                                        <p:strVal val="hidden"/>
                                      </p:to>
                                    </p:set>
                                  </p:childTnLst>
                                </p:cTn>
                              </p:par>
                              <p:par>
                                <p:cTn id="35" presetID="1" presetClass="exit" presetSubtype="0" fill="hold" nodeType="withEffect">
                                  <p:stCondLst>
                                    <p:cond delay="1800"/>
                                  </p:stCondLst>
                                  <p:childTnLst>
                                    <p:set>
                                      <p:cBhvr>
                                        <p:cTn id="36" dur="1" fill="hold">
                                          <p:stCondLst>
                                            <p:cond delay="0"/>
                                          </p:stCondLst>
                                        </p:cTn>
                                        <p:tgtEl>
                                          <p:spTgt spid="13"/>
                                        </p:tgtEl>
                                        <p:attrNameLst>
                                          <p:attrName>style.visibility</p:attrName>
                                        </p:attrNameLst>
                                      </p:cBhvr>
                                      <p:to>
                                        <p:strVal val="hidden"/>
                                      </p:to>
                                    </p:set>
                                  </p:childTnLst>
                                </p:cTn>
                              </p:par>
                              <p:par>
                                <p:cTn id="37" presetID="1" presetClass="exit" presetSubtype="0" fill="hold" nodeType="withEffect">
                                  <p:stCondLst>
                                    <p:cond delay="1800"/>
                                  </p:stCondLst>
                                  <p:childTnLst>
                                    <p:set>
                                      <p:cBhvr>
                                        <p:cTn id="38" dur="1" fill="hold">
                                          <p:stCondLst>
                                            <p:cond delay="0"/>
                                          </p:stCondLst>
                                        </p:cTn>
                                        <p:tgtEl>
                                          <p:spTgt spid="14"/>
                                        </p:tgtEl>
                                        <p:attrNameLst>
                                          <p:attrName>style.visibility</p:attrName>
                                        </p:attrNameLst>
                                      </p:cBhvr>
                                      <p:to>
                                        <p:strVal val="hidden"/>
                                      </p:to>
                                    </p:set>
                                  </p:childTnLst>
                                </p:cTn>
                              </p:par>
                              <p:par>
                                <p:cTn id="39" presetID="1" presetClass="exit" presetSubtype="0" fill="hold" nodeType="withEffect">
                                  <p:stCondLst>
                                    <p:cond delay="1800"/>
                                  </p:stCondLst>
                                  <p:childTnLst>
                                    <p:set>
                                      <p:cBhvr>
                                        <p:cTn id="40" dur="1" fill="hold">
                                          <p:stCondLst>
                                            <p:cond delay="0"/>
                                          </p:stCondLst>
                                        </p:cTn>
                                        <p:tgtEl>
                                          <p:spTgt spid="17"/>
                                        </p:tgtEl>
                                        <p:attrNameLst>
                                          <p:attrName>style.visibility</p:attrName>
                                        </p:attrNameLst>
                                      </p:cBhvr>
                                      <p:to>
                                        <p:strVal val="hidden"/>
                                      </p:to>
                                    </p:set>
                                  </p:childTnLst>
                                </p:cTn>
                              </p:par>
                            </p:childTnLst>
                          </p:cTn>
                        </p:par>
                        <p:par>
                          <p:cTn id="41" fill="hold">
                            <p:stCondLst>
                              <p:cond delay="2200"/>
                            </p:stCondLst>
                            <p:childTnLst>
                              <p:par>
                                <p:cTn id="42" presetID="1" presetClass="exit" presetSubtype="0" fill="hold" nodeType="afterEffect">
                                  <p:stCondLst>
                                    <p:cond delay="0"/>
                                  </p:stCondLst>
                                  <p:childTnLst>
                                    <p:set>
                                      <p:cBhvr>
                                        <p:cTn id="43" dur="1" fill="hold">
                                          <p:stCondLst>
                                            <p:cond delay="0"/>
                                          </p:stCondLst>
                                        </p:cTn>
                                        <p:tgtEl>
                                          <p:spTgt spid="25"/>
                                        </p:tgtEl>
                                        <p:attrNameLst>
                                          <p:attrName>style.visibility</p:attrName>
                                        </p:attrNameLst>
                                      </p:cBhvr>
                                      <p:to>
                                        <p:strVal val="hidden"/>
                                      </p:to>
                                    </p:set>
                                  </p:childTnLst>
                                </p:cTn>
                              </p:par>
                              <p:par>
                                <p:cTn id="44" presetID="1" presetClass="exit" presetSubtype="0" fill="hold" nodeType="withEffect">
                                  <p:stCondLst>
                                    <p:cond delay="100"/>
                                  </p:stCondLst>
                                  <p:childTnLst>
                                    <p:set>
                                      <p:cBhvr>
                                        <p:cTn id="45" dur="1" fill="hold">
                                          <p:stCondLst>
                                            <p:cond delay="0"/>
                                          </p:stCondLst>
                                        </p:cTn>
                                        <p:tgtEl>
                                          <p:spTgt spid="24"/>
                                        </p:tgtEl>
                                        <p:attrNameLst>
                                          <p:attrName>style.visibility</p:attrName>
                                        </p:attrNameLst>
                                      </p:cBhvr>
                                      <p:to>
                                        <p:strVal val="hidden"/>
                                      </p:to>
                                    </p:set>
                                  </p:childTnLst>
                                </p:cTn>
                              </p:par>
                              <p:par>
                                <p:cTn id="46" presetID="1" presetClass="exit" presetSubtype="0" fill="hold" nodeType="withEffect">
                                  <p:stCondLst>
                                    <p:cond delay="200"/>
                                  </p:stCondLst>
                                  <p:childTnLst>
                                    <p:set>
                                      <p:cBhvr>
                                        <p:cTn id="47" dur="1" fill="hold">
                                          <p:stCondLst>
                                            <p:cond delay="0"/>
                                          </p:stCondLst>
                                        </p:cTn>
                                        <p:tgtEl>
                                          <p:spTgt spid="23"/>
                                        </p:tgtEl>
                                        <p:attrNameLst>
                                          <p:attrName>style.visibility</p:attrName>
                                        </p:attrNameLst>
                                      </p:cBhvr>
                                      <p:to>
                                        <p:strVal val="hidden"/>
                                      </p:to>
                                    </p:set>
                                  </p:childTnLst>
                                </p:cTn>
                              </p:par>
                              <p:par>
                                <p:cTn id="48" presetID="1" presetClass="exit" presetSubtype="0" fill="hold" nodeType="withEffect">
                                  <p:stCondLst>
                                    <p:cond delay="300"/>
                                  </p:stCondLst>
                                  <p:childTnLst>
                                    <p:set>
                                      <p:cBhvr>
                                        <p:cTn id="49" dur="1" fill="hold">
                                          <p:stCondLst>
                                            <p:cond delay="0"/>
                                          </p:stCondLst>
                                        </p:cTn>
                                        <p:tgtEl>
                                          <p:spTgt spid="21"/>
                                        </p:tgtEl>
                                        <p:attrNameLst>
                                          <p:attrName>style.visibility</p:attrName>
                                        </p:attrNameLst>
                                      </p:cBhvr>
                                      <p:to>
                                        <p:strVal val="hidden"/>
                                      </p:to>
                                    </p:set>
                                  </p:childTnLst>
                                </p:cTn>
                              </p:par>
                            </p:childTnLst>
                          </p:cTn>
                        </p:par>
                        <p:par>
                          <p:cTn id="50" fill="hold">
                            <p:stCondLst>
                              <p:cond delay="2500"/>
                            </p:stCondLst>
                            <p:childTnLst>
                              <p:par>
                                <p:cTn id="51" presetID="10" presetClass="entr" presetSubtype="0" fill="hold" nodeType="afterEffect">
                                  <p:stCondLst>
                                    <p:cond delay="2800"/>
                                  </p:stCondLst>
                                  <p:childTnLst>
                                    <p:set>
                                      <p:cBhvr>
                                        <p:cTn id="52" dur="1" fill="hold">
                                          <p:stCondLst>
                                            <p:cond delay="0"/>
                                          </p:stCondLst>
                                        </p:cTn>
                                        <p:tgtEl>
                                          <p:spTgt spid="12"/>
                                        </p:tgtEl>
                                        <p:attrNameLst>
                                          <p:attrName>style.visibility</p:attrName>
                                        </p:attrNameLst>
                                      </p:cBhvr>
                                      <p:to>
                                        <p:strVal val="visible"/>
                                      </p:to>
                                    </p:set>
                                    <p:animEffect transition="in" filter="fade">
                                      <p:cBhvr>
                                        <p:cTn id="53"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2_Title Slide">
    <p:bg>
      <p:bgRef idx="1001">
        <a:schemeClr val="bg1"/>
      </p:bgRef>
    </p:bg>
    <p:spTree>
      <p:nvGrpSpPr>
        <p:cNvPr id="1" name=""/>
        <p:cNvGrpSpPr/>
        <p:nvPr/>
      </p:nvGrpSpPr>
      <p:grpSpPr>
        <a:xfrm>
          <a:off x="0" y="0"/>
          <a:ext cx="0" cy="0"/>
          <a:chOff x="0" y="0"/>
          <a:chExt cx="0" cy="0"/>
        </a:xfrm>
      </p:grpSpPr>
      <p:pic>
        <p:nvPicPr>
          <p:cNvPr id="12" name="Picture 44">
            <a:hlinkClick r:id="rId2"/>
          </p:cNvPr>
          <p:cNvPicPr>
            <a:picLocks noChangeAspect="1" noChangeArrowheads="1"/>
          </p:cNvPicPr>
          <p:nvPr userDrawn="1"/>
        </p:nvPicPr>
        <p:blipFill>
          <a:blip r:embed="rId3" cstate="print"/>
          <a:srcRect/>
          <a:stretch>
            <a:fillRect/>
          </a:stretch>
        </p:blipFill>
        <p:spPr bwMode="auto">
          <a:xfrm>
            <a:off x="3151016" y="2139694"/>
            <a:ext cx="2912033" cy="504119"/>
          </a:xfrm>
          <a:prstGeom prst="rect">
            <a:avLst/>
          </a:prstGeom>
          <a:noFill/>
          <a:ln w="9525">
            <a:noFill/>
            <a:miter lim="800000"/>
            <a:headEnd/>
            <a:tailEnd/>
          </a:ln>
          <a:effectLst/>
        </p:spPr>
      </p:pic>
      <p:sp>
        <p:nvSpPr>
          <p:cNvPr id="4" name="Rectangle 3"/>
          <p:cNvSpPr/>
          <p:nvPr userDrawn="1"/>
        </p:nvSpPr>
        <p:spPr>
          <a:xfrm>
            <a:off x="1000335" y="1858885"/>
            <a:ext cx="76810" cy="1065739"/>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 name="Rectangle 14"/>
          <p:cNvSpPr/>
          <p:nvPr userDrawn="1"/>
        </p:nvSpPr>
        <p:spPr>
          <a:xfrm>
            <a:off x="8066856" y="1858885"/>
            <a:ext cx="76810" cy="1065739"/>
          </a:xfrm>
          <a:prstGeom prst="rect">
            <a:avLst/>
          </a:prstGeom>
          <a:solidFill>
            <a:schemeClr val="tx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6" name="Straight Connector 15"/>
          <p:cNvCxnSpPr>
            <a:stCxn id="4" idx="1"/>
          </p:cNvCxnSpPr>
          <p:nvPr userDrawn="1"/>
        </p:nvCxnSpPr>
        <p:spPr>
          <a:xfrm flipH="1">
            <a:off x="1" y="2391754"/>
            <a:ext cx="10003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Straight Connector 18"/>
          <p:cNvCxnSpPr>
            <a:stCxn id="15" idx="3"/>
          </p:cNvCxnSpPr>
          <p:nvPr userDrawn="1"/>
        </p:nvCxnSpPr>
        <p:spPr>
          <a:xfrm>
            <a:off x="8143666" y="2391754"/>
            <a:ext cx="100033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userDrawn="1"/>
        </p:nvCxnSpPr>
        <p:spPr>
          <a:xfrm>
            <a:off x="1077146" y="2629358"/>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userDrawn="1"/>
        </p:nvCxnSpPr>
        <p:spPr>
          <a:xfrm>
            <a:off x="1077146" y="228371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a:off x="1077146" y="2485339"/>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userDrawn="1"/>
        </p:nvCxnSpPr>
        <p:spPr>
          <a:xfrm>
            <a:off x="1077146" y="2802180"/>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userDrawn="1"/>
        </p:nvCxnSpPr>
        <p:spPr>
          <a:xfrm>
            <a:off x="1077146" y="205328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userDrawn="1"/>
        </p:nvCxnSpPr>
        <p:spPr>
          <a:xfrm>
            <a:off x="1077146" y="251414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1077146" y="2391753"/>
            <a:ext cx="698971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userDrawn="1"/>
        </p:nvCxnSpPr>
        <p:spPr>
          <a:xfrm>
            <a:off x="1077146" y="2283713"/>
            <a:ext cx="698971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178085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nodeType="withEffect">
                                  <p:stCondLst>
                                    <p:cond delay="500"/>
                                  </p:stCondLst>
                                  <p:childTnLst>
                                    <p:set>
                                      <p:cBhvr>
                                        <p:cTn id="8" dur="1" fill="hold">
                                          <p:stCondLst>
                                            <p:cond delay="0"/>
                                          </p:stCondLst>
                                        </p:cTn>
                                        <p:tgtEl>
                                          <p:spTgt spid="26"/>
                                        </p:tgtEl>
                                        <p:attrNameLst>
                                          <p:attrName>style.visibility</p:attrName>
                                        </p:attrNameLst>
                                      </p:cBhvr>
                                      <p:to>
                                        <p:strVal val="visible"/>
                                      </p:to>
                                    </p:set>
                                  </p:childTnLst>
                                </p:cTn>
                              </p:par>
                              <p:par>
                                <p:cTn id="9" presetID="1" presetClass="entr" presetSubtype="0" fill="hold" nodeType="withEffect">
                                  <p:stCondLst>
                                    <p:cond delay="200"/>
                                  </p:stCondLst>
                                  <p:childTnLst>
                                    <p:set>
                                      <p:cBhvr>
                                        <p:cTn id="10" dur="1" fill="hold">
                                          <p:stCondLst>
                                            <p:cond delay="0"/>
                                          </p:stCondLst>
                                        </p:cTn>
                                        <p:tgtEl>
                                          <p:spTgt spid="23"/>
                                        </p:tgtEl>
                                        <p:attrNameLst>
                                          <p:attrName>style.visibility</p:attrName>
                                        </p:attrNameLst>
                                      </p:cBhvr>
                                      <p:to>
                                        <p:strVal val="visible"/>
                                      </p:to>
                                    </p:set>
                                  </p:childTnLst>
                                </p:cTn>
                              </p:par>
                              <p:par>
                                <p:cTn id="11" presetID="1" presetClass="entr" presetSubtype="0" fill="hold" nodeType="withEffect">
                                  <p:stCondLst>
                                    <p:cond delay="70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xit" presetSubtype="0" fill="hold" nodeType="withEffect">
                                  <p:stCondLst>
                                    <p:cond delay="1100"/>
                                  </p:stCondLst>
                                  <p:childTnLst>
                                    <p:set>
                                      <p:cBhvr>
                                        <p:cTn id="14" dur="1" fill="hold">
                                          <p:stCondLst>
                                            <p:cond delay="0"/>
                                          </p:stCondLst>
                                        </p:cTn>
                                        <p:tgtEl>
                                          <p:spTgt spid="26"/>
                                        </p:tgtEl>
                                        <p:attrNameLst>
                                          <p:attrName>style.visibility</p:attrName>
                                        </p:attrNameLst>
                                      </p:cBhvr>
                                      <p:to>
                                        <p:strVal val="hidden"/>
                                      </p:to>
                                    </p:set>
                                  </p:childTnLst>
                                </p:cTn>
                              </p:par>
                              <p:par>
                                <p:cTn id="15" presetID="1" presetClass="exit" presetSubtype="0" fill="hold" nodeType="withEffect">
                                  <p:stCondLst>
                                    <p:cond delay="1500"/>
                                  </p:stCondLst>
                                  <p:childTnLst>
                                    <p:set>
                                      <p:cBhvr>
                                        <p:cTn id="16" dur="1" fill="hold">
                                          <p:stCondLst>
                                            <p:cond delay="0"/>
                                          </p:stCondLst>
                                        </p:cTn>
                                        <p:tgtEl>
                                          <p:spTgt spid="25"/>
                                        </p:tgtEl>
                                        <p:attrNameLst>
                                          <p:attrName>style.visibility</p:attrName>
                                        </p:attrNameLst>
                                      </p:cBhvr>
                                      <p:to>
                                        <p:strVal val="hidden"/>
                                      </p:to>
                                    </p:set>
                                  </p:childTnLst>
                                </p:cTn>
                              </p:par>
                              <p:par>
                                <p:cTn id="17" presetID="1" presetClass="exit" presetSubtype="0" fill="hold" nodeType="withEffect">
                                  <p:stCondLst>
                                    <p:cond delay="1100"/>
                                  </p:stCondLst>
                                  <p:childTnLst>
                                    <p:set>
                                      <p:cBhvr>
                                        <p:cTn id="18" dur="1" fill="hold">
                                          <p:stCondLst>
                                            <p:cond delay="0"/>
                                          </p:stCondLst>
                                        </p:cTn>
                                        <p:tgtEl>
                                          <p:spTgt spid="23"/>
                                        </p:tgtEl>
                                        <p:attrNameLst>
                                          <p:attrName>style.visibility</p:attrName>
                                        </p:attrNameLst>
                                      </p:cBhvr>
                                      <p:to>
                                        <p:strVal val="hidden"/>
                                      </p:to>
                                    </p:set>
                                  </p:childTnLst>
                                </p:cTn>
                              </p:par>
                              <p:par>
                                <p:cTn id="19" presetID="1" presetClass="exit" presetSubtype="0" fill="hold" nodeType="withEffect">
                                  <p:stCondLst>
                                    <p:cond delay="1400"/>
                                  </p:stCondLst>
                                  <p:childTnLst>
                                    <p:set>
                                      <p:cBhvr>
                                        <p:cTn id="20" dur="1" fill="hold">
                                          <p:stCondLst>
                                            <p:cond delay="0"/>
                                          </p:stCondLst>
                                        </p:cTn>
                                        <p:tgtEl>
                                          <p:spTgt spid="24"/>
                                        </p:tgtEl>
                                        <p:attrNameLst>
                                          <p:attrName>style.visibility</p:attrName>
                                        </p:attrNameLst>
                                      </p:cBhvr>
                                      <p:to>
                                        <p:strVal val="hidden"/>
                                      </p:to>
                                    </p:set>
                                  </p:childTnLst>
                                </p:cTn>
                              </p:par>
                              <p:par>
                                <p:cTn id="21" presetID="1" presetClass="exit" presetSubtype="0" fill="hold" nodeType="withEffect">
                                  <p:stCondLst>
                                    <p:cond delay="1600"/>
                                  </p:stCondLst>
                                  <p:childTnLst>
                                    <p:set>
                                      <p:cBhvr>
                                        <p:cTn id="22" dur="1" fill="hold">
                                          <p:stCondLst>
                                            <p:cond delay="0"/>
                                          </p:stCondLst>
                                        </p:cTn>
                                        <p:tgtEl>
                                          <p:spTgt spid="21"/>
                                        </p:tgtEl>
                                        <p:attrNameLst>
                                          <p:attrName>style.visibility</p:attrName>
                                        </p:attrNameLst>
                                      </p:cBhvr>
                                      <p:to>
                                        <p:strVal val="hidden"/>
                                      </p:to>
                                    </p:set>
                                  </p:childTnLst>
                                </p:cTn>
                              </p:par>
                              <p:par>
                                <p:cTn id="23" presetID="1" presetClass="entr" presetSubtype="0" fill="hold" nodeType="withEffect">
                                  <p:stCondLst>
                                    <p:cond delay="280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nodeType="withEffect">
                                  <p:stCondLst>
                                    <p:cond delay="3200"/>
                                  </p:stCondLst>
                                  <p:childTnLst>
                                    <p:set>
                                      <p:cBhvr>
                                        <p:cTn id="26" dur="1" fill="hold">
                                          <p:stCondLst>
                                            <p:cond delay="0"/>
                                          </p:stCondLst>
                                        </p:cTn>
                                        <p:tgtEl>
                                          <p:spTgt spid="25"/>
                                        </p:tgtEl>
                                        <p:attrNameLst>
                                          <p:attrName>style.visibility</p:attrName>
                                        </p:attrNameLst>
                                      </p:cBhvr>
                                      <p:to>
                                        <p:strVal val="visible"/>
                                      </p:to>
                                    </p:set>
                                  </p:childTnLst>
                                </p:cTn>
                              </p:par>
                              <p:par>
                                <p:cTn id="27" presetID="1" presetClass="entr" presetSubtype="0" fill="hold" nodeType="withEffect">
                                  <p:stCondLst>
                                    <p:cond delay="250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nodeType="withEffect">
                                  <p:stCondLst>
                                    <p:cond delay="2800"/>
                                  </p:stCondLst>
                                  <p:childTnLst>
                                    <p:set>
                                      <p:cBhvr>
                                        <p:cTn id="30" dur="1" fill="hold">
                                          <p:stCondLst>
                                            <p:cond delay="0"/>
                                          </p:stCondLst>
                                        </p:cTn>
                                        <p:tgtEl>
                                          <p:spTgt spid="21"/>
                                        </p:tgtEl>
                                        <p:attrNameLst>
                                          <p:attrName>style.visibility</p:attrName>
                                        </p:attrNameLst>
                                      </p:cBhvr>
                                      <p:to>
                                        <p:strVal val="visible"/>
                                      </p:to>
                                    </p:set>
                                  </p:childTnLst>
                                </p:cTn>
                              </p:par>
                              <p:par>
                                <p:cTn id="31" presetID="1" presetClass="entr" presetSubtype="0" fill="hold" nodeType="withEffect">
                                  <p:stCondLst>
                                    <p:cond delay="300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nodeType="withEffect">
                                  <p:stCondLst>
                                    <p:cond delay="3200"/>
                                  </p:stCondLst>
                                  <p:childTnLst>
                                    <p:set>
                                      <p:cBhvr>
                                        <p:cTn id="34" dur="1" fill="hold">
                                          <p:stCondLst>
                                            <p:cond delay="0"/>
                                          </p:stCondLst>
                                        </p:cTn>
                                        <p:tgtEl>
                                          <p:spTgt spid="13"/>
                                        </p:tgtEl>
                                        <p:attrNameLst>
                                          <p:attrName>style.visibility</p:attrName>
                                        </p:attrNameLst>
                                      </p:cBhvr>
                                      <p:to>
                                        <p:strVal val="visible"/>
                                      </p:to>
                                    </p:set>
                                  </p:childTnLst>
                                </p:cTn>
                              </p:par>
                              <p:par>
                                <p:cTn id="35" presetID="1" presetClass="entr" presetSubtype="0" fill="hold" nodeType="withEffect">
                                  <p:stCondLst>
                                    <p:cond delay="4000"/>
                                  </p:stCondLst>
                                  <p:childTnLst>
                                    <p:set>
                                      <p:cBhvr>
                                        <p:cTn id="36" dur="1" fill="hold">
                                          <p:stCondLst>
                                            <p:cond delay="0"/>
                                          </p:stCondLst>
                                        </p:cTn>
                                        <p:tgtEl>
                                          <p:spTgt spid="13"/>
                                        </p:tgtEl>
                                        <p:attrNameLst>
                                          <p:attrName>style.visibility</p:attrName>
                                        </p:attrNameLst>
                                      </p:cBhvr>
                                      <p:to>
                                        <p:strVal val="visible"/>
                                      </p:to>
                                    </p:set>
                                  </p:childTnLst>
                                </p:cTn>
                              </p:par>
                              <p:par>
                                <p:cTn id="37" presetID="1" presetClass="entr" presetSubtype="0" fill="hold" nodeType="withEffect">
                                  <p:stCondLst>
                                    <p:cond delay="5200"/>
                                  </p:stCondLst>
                                  <p:childTnLst>
                                    <p:set>
                                      <p:cBhvr>
                                        <p:cTn id="38" dur="1" fill="hold">
                                          <p:stCondLst>
                                            <p:cond delay="0"/>
                                          </p:stCondLst>
                                        </p:cTn>
                                        <p:tgtEl>
                                          <p:spTgt spid="13"/>
                                        </p:tgtEl>
                                        <p:attrNameLst>
                                          <p:attrName>style.visibility</p:attrName>
                                        </p:attrNameLst>
                                      </p:cBhvr>
                                      <p:to>
                                        <p:strVal val="visible"/>
                                      </p:to>
                                    </p:set>
                                  </p:childTnLst>
                                </p:cTn>
                              </p:par>
                              <p:par>
                                <p:cTn id="39" presetID="1" presetClass="exit" presetSubtype="0" fill="hold" nodeType="withEffect">
                                  <p:stCondLst>
                                    <p:cond delay="3500"/>
                                  </p:stCondLst>
                                  <p:childTnLst>
                                    <p:set>
                                      <p:cBhvr>
                                        <p:cTn id="40" dur="1" fill="hold">
                                          <p:stCondLst>
                                            <p:cond delay="0"/>
                                          </p:stCondLst>
                                        </p:cTn>
                                        <p:tgtEl>
                                          <p:spTgt spid="13"/>
                                        </p:tgtEl>
                                        <p:attrNameLst>
                                          <p:attrName>style.visibility</p:attrName>
                                        </p:attrNameLst>
                                      </p:cBhvr>
                                      <p:to>
                                        <p:strVal val="hidden"/>
                                      </p:to>
                                    </p:set>
                                  </p:childTnLst>
                                </p:cTn>
                              </p:par>
                              <p:par>
                                <p:cTn id="41" presetID="1" presetClass="exit" presetSubtype="0" fill="hold" nodeType="withEffect">
                                  <p:stCondLst>
                                    <p:cond delay="4500"/>
                                  </p:stCondLst>
                                  <p:childTnLst>
                                    <p:set>
                                      <p:cBhvr>
                                        <p:cTn id="42" dur="1" fill="hold">
                                          <p:stCondLst>
                                            <p:cond delay="0"/>
                                          </p:stCondLst>
                                        </p:cTn>
                                        <p:tgtEl>
                                          <p:spTgt spid="13"/>
                                        </p:tgtEl>
                                        <p:attrNameLst>
                                          <p:attrName>style.visibility</p:attrName>
                                        </p:attrNameLst>
                                      </p:cBhvr>
                                      <p:to>
                                        <p:strVal val="hidden"/>
                                      </p:to>
                                    </p:set>
                                  </p:childTnLst>
                                </p:cTn>
                              </p:par>
                              <p:par>
                                <p:cTn id="43" presetID="1" presetClass="exit" presetSubtype="0" fill="hold" nodeType="withEffect">
                                  <p:stCondLst>
                                    <p:cond delay="4900"/>
                                  </p:stCondLst>
                                  <p:childTnLst>
                                    <p:set>
                                      <p:cBhvr>
                                        <p:cTn id="44" dur="1" fill="hold">
                                          <p:stCondLst>
                                            <p:cond delay="0"/>
                                          </p:stCondLst>
                                        </p:cTn>
                                        <p:tgtEl>
                                          <p:spTgt spid="25"/>
                                        </p:tgtEl>
                                        <p:attrNameLst>
                                          <p:attrName>style.visibility</p:attrName>
                                        </p:attrNameLst>
                                      </p:cBhvr>
                                      <p:to>
                                        <p:strVal val="hidden"/>
                                      </p:to>
                                    </p:set>
                                  </p:childTnLst>
                                </p:cTn>
                              </p:par>
                              <p:par>
                                <p:cTn id="45" presetID="1" presetClass="exit" presetSubtype="0" fill="hold" nodeType="withEffect">
                                  <p:stCondLst>
                                    <p:cond delay="4300"/>
                                  </p:stCondLst>
                                  <p:childTnLst>
                                    <p:set>
                                      <p:cBhvr>
                                        <p:cTn id="46" dur="1" fill="hold">
                                          <p:stCondLst>
                                            <p:cond delay="0"/>
                                          </p:stCondLst>
                                        </p:cTn>
                                        <p:tgtEl>
                                          <p:spTgt spid="23"/>
                                        </p:tgtEl>
                                        <p:attrNameLst>
                                          <p:attrName>style.visibility</p:attrName>
                                        </p:attrNameLst>
                                      </p:cBhvr>
                                      <p:to>
                                        <p:strVal val="hidden"/>
                                      </p:to>
                                    </p:set>
                                  </p:childTnLst>
                                </p:cTn>
                              </p:par>
                              <p:par>
                                <p:cTn id="47" presetID="1" presetClass="exit" presetSubtype="0" fill="hold" nodeType="withEffect">
                                  <p:stCondLst>
                                    <p:cond delay="4700"/>
                                  </p:stCondLst>
                                  <p:childTnLst>
                                    <p:set>
                                      <p:cBhvr>
                                        <p:cTn id="48" dur="1" fill="hold">
                                          <p:stCondLst>
                                            <p:cond delay="0"/>
                                          </p:stCondLst>
                                        </p:cTn>
                                        <p:tgtEl>
                                          <p:spTgt spid="21"/>
                                        </p:tgtEl>
                                        <p:attrNameLst>
                                          <p:attrName>style.visibility</p:attrName>
                                        </p:attrNameLst>
                                      </p:cBhvr>
                                      <p:to>
                                        <p:strVal val="hidden"/>
                                      </p:to>
                                    </p:set>
                                  </p:childTnLst>
                                </p:cTn>
                              </p:par>
                              <p:par>
                                <p:cTn id="49" presetID="1" presetClass="exit" presetSubtype="0" fill="hold" nodeType="withEffect">
                                  <p:stCondLst>
                                    <p:cond delay="5100"/>
                                  </p:stCondLst>
                                  <p:childTnLst>
                                    <p:set>
                                      <p:cBhvr>
                                        <p:cTn id="50" dur="1" fill="hold">
                                          <p:stCondLst>
                                            <p:cond delay="0"/>
                                          </p:stCondLst>
                                        </p:cTn>
                                        <p:tgtEl>
                                          <p:spTgt spid="24"/>
                                        </p:tgtEl>
                                        <p:attrNameLst>
                                          <p:attrName>style.visibility</p:attrName>
                                        </p:attrNameLst>
                                      </p:cBhvr>
                                      <p:to>
                                        <p:strVal val="hidden"/>
                                      </p:to>
                                    </p:set>
                                  </p:childTnLst>
                                </p:cTn>
                              </p:par>
                            </p:childTnLst>
                          </p:cTn>
                        </p:par>
                        <p:par>
                          <p:cTn id="51" fill="hold">
                            <p:stCondLst>
                              <p:cond delay="5200"/>
                            </p:stCondLst>
                            <p:childTnLst>
                              <p:par>
                                <p:cTn id="52" presetID="64" presetClass="path" presetSubtype="0" accel="50000" decel="50000" fill="hold" nodeType="afterEffect">
                                  <p:stCondLst>
                                    <p:cond delay="600"/>
                                  </p:stCondLst>
                                  <p:childTnLst>
                                    <p:animMotion origin="layout" path="M 0 -3.33025E-6 L 0 -0.13436 " pathEditMode="relative" rAng="0" ptsTypes="AA">
                                      <p:cBhvr>
                                        <p:cTn id="53" dur="1000" fill="hold"/>
                                        <p:tgtEl>
                                          <p:spTgt spid="25"/>
                                        </p:tgtEl>
                                        <p:attrNameLst>
                                          <p:attrName>ppt_x</p:attrName>
                                          <p:attrName>ppt_y</p:attrName>
                                        </p:attrNameLst>
                                      </p:cBhvr>
                                      <p:rCtr x="0" y="-6730"/>
                                    </p:animMotion>
                                  </p:childTnLst>
                                </p:cTn>
                              </p:par>
                              <p:par>
                                <p:cTn id="54" presetID="42" presetClass="path" presetSubtype="0" accel="50000" decel="50000" fill="hold" nodeType="withEffect">
                                  <p:stCondLst>
                                    <p:cond delay="200"/>
                                  </p:stCondLst>
                                  <p:childTnLst>
                                    <p:animMotion origin="layout" path="M 0 0.00185 L 0 0.12488 " pathEditMode="relative" rAng="0" ptsTypes="AA">
                                      <p:cBhvr>
                                        <p:cTn id="55" dur="1000" fill="hold"/>
                                        <p:tgtEl>
                                          <p:spTgt spid="26"/>
                                        </p:tgtEl>
                                        <p:attrNameLst>
                                          <p:attrName>ppt_x</p:attrName>
                                          <p:attrName>ppt_y</p:attrName>
                                        </p:attrNameLst>
                                      </p:cBhvr>
                                      <p:rCtr x="0" y="6152"/>
                                    </p:animMotion>
                                  </p:childTnLst>
                                </p:cTn>
                              </p:par>
                              <p:par>
                                <p:cTn id="56" presetID="64" presetClass="path" presetSubtype="0" accel="50000" decel="50000" fill="hold" nodeType="withEffect">
                                  <p:stCondLst>
                                    <p:cond delay="700"/>
                                  </p:stCondLst>
                                  <p:childTnLst>
                                    <p:animMotion origin="layout" path="M 0 -1.85185E-6 L 0 -0.09514 " pathEditMode="relative" rAng="0" ptsTypes="AA">
                                      <p:cBhvr>
                                        <p:cTn id="57" dur="2000" fill="hold"/>
                                        <p:tgtEl>
                                          <p:spTgt spid="24"/>
                                        </p:tgtEl>
                                        <p:attrNameLst>
                                          <p:attrName>ppt_x</p:attrName>
                                          <p:attrName>ppt_y</p:attrName>
                                        </p:attrNameLst>
                                      </p:cBhvr>
                                      <p:rCtr x="0" y="-4769"/>
                                    </p:animMotion>
                                  </p:childTnLst>
                                </p:cTn>
                              </p:par>
                              <p:par>
                                <p:cTn id="58" presetID="64" presetClass="path" presetSubtype="0" accel="50000" decel="50000" fill="hold" nodeType="withEffect">
                                  <p:stCondLst>
                                    <p:cond delay="700"/>
                                  </p:stCondLst>
                                  <p:childTnLst>
                                    <p:animMotion origin="layout" path="M 0 1.70213E-6 L 0 -0.06707 " pathEditMode="relative" rAng="0" ptsTypes="AA">
                                      <p:cBhvr>
                                        <p:cTn id="59" dur="2000" fill="hold"/>
                                        <p:tgtEl>
                                          <p:spTgt spid="21"/>
                                        </p:tgtEl>
                                        <p:attrNameLst>
                                          <p:attrName>ppt_x</p:attrName>
                                          <p:attrName>ppt_y</p:attrName>
                                        </p:attrNameLst>
                                      </p:cBhvr>
                                      <p:rCtr x="0" y="-3353"/>
                                    </p:animMotion>
                                  </p:childTnLst>
                                </p:cTn>
                              </p:par>
                              <p:par>
                                <p:cTn id="60" presetID="42" presetClass="path" presetSubtype="0" accel="50000" decel="50000" fill="hold" nodeType="withEffect">
                                  <p:stCondLst>
                                    <p:cond delay="1300"/>
                                  </p:stCondLst>
                                  <p:childTnLst>
                                    <p:animMotion origin="layout" path="M 0 -7.67808E-7 L 0 0.05597 " pathEditMode="relative" rAng="0" ptsTypes="AA">
                                      <p:cBhvr>
                                        <p:cTn id="61" dur="2000" fill="hold"/>
                                        <p:tgtEl>
                                          <p:spTgt spid="23"/>
                                        </p:tgtEl>
                                        <p:attrNameLst>
                                          <p:attrName>ppt_x</p:attrName>
                                          <p:attrName>ppt_y</p:attrName>
                                        </p:attrNameLst>
                                      </p:cBhvr>
                                      <p:rCtr x="0" y="2798"/>
                                    </p:animMotion>
                                  </p:childTnLst>
                                </p:cTn>
                              </p:par>
                              <p:par>
                                <p:cTn id="62" presetID="42" presetClass="path" presetSubtype="0" accel="50000" decel="50000" fill="hold" nodeType="withEffect">
                                  <p:stCondLst>
                                    <p:cond delay="2000"/>
                                  </p:stCondLst>
                                  <p:childTnLst>
                                    <p:animMotion origin="layout" path="M 0 -0.13449 L 0 0.0037 " pathEditMode="relative" rAng="0" ptsTypes="AA">
                                      <p:cBhvr>
                                        <p:cTn id="63" dur="1000" fill="hold"/>
                                        <p:tgtEl>
                                          <p:spTgt spid="25"/>
                                        </p:tgtEl>
                                        <p:attrNameLst>
                                          <p:attrName>ppt_x</p:attrName>
                                          <p:attrName>ppt_y</p:attrName>
                                        </p:attrNameLst>
                                      </p:cBhvr>
                                      <p:rCtr x="0" y="6898"/>
                                    </p:animMotion>
                                  </p:childTnLst>
                                </p:cTn>
                              </p:par>
                              <p:par>
                                <p:cTn id="64" presetID="64" presetClass="path" presetSubtype="0" accel="50000" decel="50000" fill="hold" nodeType="withEffect">
                                  <p:stCondLst>
                                    <p:cond delay="1100"/>
                                  </p:stCondLst>
                                  <p:childTnLst>
                                    <p:animMotion origin="layout" path="M 0 0.12314 L 0 0.03912 " pathEditMode="relative" rAng="0" ptsTypes="AA">
                                      <p:cBhvr>
                                        <p:cTn id="65" dur="1000" fill="hold"/>
                                        <p:tgtEl>
                                          <p:spTgt spid="26"/>
                                        </p:tgtEl>
                                        <p:attrNameLst>
                                          <p:attrName>ppt_x</p:attrName>
                                          <p:attrName>ppt_y</p:attrName>
                                        </p:attrNameLst>
                                      </p:cBhvr>
                                      <p:rCtr x="0" y="-4213"/>
                                    </p:animMotion>
                                  </p:childTnLst>
                                </p:cTn>
                              </p:par>
                              <p:par>
                                <p:cTn id="66" presetID="1" presetClass="entr" presetSubtype="0" fill="hold" nodeType="withEffect">
                                  <p:stCondLst>
                                    <p:cond delay="1600"/>
                                  </p:stCondLst>
                                  <p:childTnLst>
                                    <p:set>
                                      <p:cBhvr>
                                        <p:cTn id="67" dur="1" fill="hold">
                                          <p:stCondLst>
                                            <p:cond delay="0"/>
                                          </p:stCondLst>
                                        </p:cTn>
                                        <p:tgtEl>
                                          <p:spTgt spid="14"/>
                                        </p:tgtEl>
                                        <p:attrNameLst>
                                          <p:attrName>style.visibility</p:attrName>
                                        </p:attrNameLst>
                                      </p:cBhvr>
                                      <p:to>
                                        <p:strVal val="visible"/>
                                      </p:to>
                                    </p:set>
                                  </p:childTnLst>
                                </p:cTn>
                              </p:par>
                              <p:par>
                                <p:cTn id="68" presetID="1" presetClass="entr" presetSubtype="0" fill="hold" nodeType="withEffect">
                                  <p:stCondLst>
                                    <p:cond delay="1600"/>
                                  </p:stCondLst>
                                  <p:childTnLst>
                                    <p:set>
                                      <p:cBhvr>
                                        <p:cTn id="69" dur="1" fill="hold">
                                          <p:stCondLst>
                                            <p:cond delay="0"/>
                                          </p:stCondLst>
                                        </p:cTn>
                                        <p:tgtEl>
                                          <p:spTgt spid="17"/>
                                        </p:tgtEl>
                                        <p:attrNameLst>
                                          <p:attrName>style.visibility</p:attrName>
                                        </p:attrNameLst>
                                      </p:cBhvr>
                                      <p:to>
                                        <p:strVal val="visible"/>
                                      </p:to>
                                    </p:set>
                                  </p:childTnLst>
                                </p:cTn>
                              </p:par>
                              <p:par>
                                <p:cTn id="70" presetID="1" presetClass="exit" presetSubtype="0" fill="hold" nodeType="withEffect">
                                  <p:stCondLst>
                                    <p:cond delay="1800"/>
                                  </p:stCondLst>
                                  <p:childTnLst>
                                    <p:set>
                                      <p:cBhvr>
                                        <p:cTn id="71" dur="1" fill="hold">
                                          <p:stCondLst>
                                            <p:cond delay="0"/>
                                          </p:stCondLst>
                                        </p:cTn>
                                        <p:tgtEl>
                                          <p:spTgt spid="14"/>
                                        </p:tgtEl>
                                        <p:attrNameLst>
                                          <p:attrName>style.visibility</p:attrName>
                                        </p:attrNameLst>
                                      </p:cBhvr>
                                      <p:to>
                                        <p:strVal val="hidden"/>
                                      </p:to>
                                    </p:set>
                                  </p:childTnLst>
                                </p:cTn>
                              </p:par>
                              <p:par>
                                <p:cTn id="72" presetID="1" presetClass="exit" presetSubtype="0" fill="hold" nodeType="withEffect">
                                  <p:stCondLst>
                                    <p:cond delay="1800"/>
                                  </p:stCondLst>
                                  <p:childTnLst>
                                    <p:set>
                                      <p:cBhvr>
                                        <p:cTn id="73" dur="1" fill="hold">
                                          <p:stCondLst>
                                            <p:cond delay="0"/>
                                          </p:stCondLst>
                                        </p:cTn>
                                        <p:tgtEl>
                                          <p:spTgt spid="17"/>
                                        </p:tgtEl>
                                        <p:attrNameLst>
                                          <p:attrName>style.visibility</p:attrName>
                                        </p:attrNameLst>
                                      </p:cBhvr>
                                      <p:to>
                                        <p:strVal val="hidden"/>
                                      </p:to>
                                    </p:set>
                                  </p:childTnLst>
                                </p:cTn>
                              </p:par>
                            </p:childTnLst>
                          </p:cTn>
                        </p:par>
                        <p:par>
                          <p:cTn id="74" fill="hold">
                            <p:stCondLst>
                              <p:cond delay="8500"/>
                            </p:stCondLst>
                            <p:childTnLst>
                              <p:par>
                                <p:cTn id="75" presetID="10" presetClass="entr" presetSubtype="0" fill="hold" nodeType="afterEffect">
                                  <p:stCondLst>
                                    <p:cond delay="0"/>
                                  </p:stCondLst>
                                  <p:childTnLst>
                                    <p:set>
                                      <p:cBhvr>
                                        <p:cTn id="76" dur="1" fill="hold">
                                          <p:stCondLst>
                                            <p:cond delay="0"/>
                                          </p:stCondLst>
                                        </p:cTn>
                                        <p:tgtEl>
                                          <p:spTgt spid="12"/>
                                        </p:tgtEl>
                                        <p:attrNameLst>
                                          <p:attrName>style.visibility</p:attrName>
                                        </p:attrNameLst>
                                      </p:cBhvr>
                                      <p:to>
                                        <p:strVal val="visible"/>
                                      </p:to>
                                    </p:set>
                                    <p:animEffect transition="in" filter="fade">
                                      <p:cBhvr>
                                        <p:cTn id="77"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85800" y="97966"/>
            <a:ext cx="7772400" cy="448559"/>
          </a:xfrm>
        </p:spPr>
        <p:txBody>
          <a:bodyPr>
            <a:normAutofit/>
          </a:bodyPr>
          <a:lstStyle>
            <a:lvl1pPr algn="ctr">
              <a:defRPr sz="2100">
                <a:solidFill>
                  <a:schemeClr val="accent1"/>
                </a:solidFill>
                <a:cs typeface="+mj-cs"/>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B6EFF05B-E7AD-43BE-B06F-7ADC44637262}" type="datetimeFigureOut">
              <a:rPr lang="fa-IR" smtClean="0">
                <a:solidFill>
                  <a:srgbClr val="1F497D"/>
                </a:solidFill>
              </a:rPr>
              <a:pPr/>
              <a:t>23/08/1436</a:t>
            </a:fld>
            <a:endParaRPr lang="fa-IR">
              <a:solidFill>
                <a:srgbClr val="1F497D"/>
              </a:solidFill>
            </a:endParaRPr>
          </a:p>
        </p:txBody>
      </p:sp>
      <p:sp>
        <p:nvSpPr>
          <p:cNvPr id="5" name="Footer Placeholder 4"/>
          <p:cNvSpPr>
            <a:spLocks noGrp="1"/>
          </p:cNvSpPr>
          <p:nvPr>
            <p:ph type="ftr" sz="quarter" idx="11"/>
          </p:nvPr>
        </p:nvSpPr>
        <p:spPr/>
        <p:txBody>
          <a:bodyPr/>
          <a:lstStyle/>
          <a:p>
            <a:endParaRPr lang="fa-IR">
              <a:solidFill>
                <a:srgbClr val="1F497D"/>
              </a:solidFill>
            </a:endParaRPr>
          </a:p>
        </p:txBody>
      </p:sp>
      <p:sp>
        <p:nvSpPr>
          <p:cNvPr id="8" name="Content Placeholder 7"/>
          <p:cNvSpPr>
            <a:spLocks noGrp="1"/>
          </p:cNvSpPr>
          <p:nvPr>
            <p:ph sz="quarter" idx="1"/>
          </p:nvPr>
        </p:nvSpPr>
        <p:spPr>
          <a:xfrm>
            <a:off x="685800" y="782802"/>
            <a:ext cx="7772400" cy="3732049"/>
          </a:xfrm>
        </p:spPr>
        <p:txBody>
          <a:bodyPr vert="horz"/>
          <a:lstStyle>
            <a:lvl1pPr>
              <a:defRPr>
                <a:solidFill>
                  <a:schemeClr val="accent1">
                    <a:lumMod val="50000"/>
                  </a:schemeClr>
                </a:solidFill>
                <a:cs typeface="+mn-cs"/>
              </a:defRPr>
            </a:lvl1pPr>
            <a:lvl2pPr>
              <a:defRPr>
                <a:solidFill>
                  <a:schemeClr val="accent1"/>
                </a:solidFill>
                <a:cs typeface="+mn-cs"/>
              </a:defRPr>
            </a:lvl2pPr>
            <a:lvl3pPr>
              <a:defRPr>
                <a:solidFill>
                  <a:schemeClr val="accent1"/>
                </a:solidFill>
                <a:cs typeface="+mn-cs"/>
              </a:defRPr>
            </a:lvl3pPr>
            <a:lvl4pPr>
              <a:defRPr>
                <a:solidFill>
                  <a:schemeClr val="accent1"/>
                </a:solidFill>
                <a:cs typeface="+mn-cs"/>
              </a:defRPr>
            </a:lvl4pPr>
            <a:lvl5pPr>
              <a:defRPr>
                <a:solidFill>
                  <a:schemeClr val="accent1"/>
                </a:solidFill>
                <a:cs typeface="+mn-cs"/>
              </a:defRPr>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Rectangle 6"/>
          <p:cNvSpPr/>
          <p:nvPr/>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pic>
        <p:nvPicPr>
          <p:cNvPr id="9" name="Picture 44">
            <a:hlinkClick r:id="rId2"/>
          </p:cNvPr>
          <p:cNvPicPr>
            <a:picLocks noChangeAspect="1" noChangeArrowheads="1"/>
          </p:cNvPicPr>
          <p:nvPr/>
        </p:nvPicPr>
        <p:blipFill>
          <a:blip r:embed="rId3" cstate="print"/>
          <a:srcRect/>
          <a:stretch>
            <a:fillRect/>
          </a:stretch>
        </p:blipFill>
        <p:spPr bwMode="auto">
          <a:xfrm>
            <a:off x="7956376" y="4754915"/>
            <a:ext cx="977882" cy="169287"/>
          </a:xfrm>
          <a:prstGeom prst="rect">
            <a:avLst/>
          </a:prstGeom>
          <a:noFill/>
          <a:ln w="9525">
            <a:noFill/>
            <a:miter lim="800000"/>
            <a:headEnd/>
            <a:tailEnd/>
          </a:ln>
          <a:effectLst/>
        </p:spPr>
      </p:pic>
      <p:sp>
        <p:nvSpPr>
          <p:cNvPr id="10" name="Title 1"/>
          <p:cNvSpPr txBox="1">
            <a:spLocks/>
          </p:cNvSpPr>
          <p:nvPr/>
        </p:nvSpPr>
        <p:spPr>
          <a:xfrm>
            <a:off x="6507216" y="4854181"/>
            <a:ext cx="1449161" cy="271919"/>
          </a:xfrm>
          <a:prstGeom prst="rect">
            <a:avLst/>
          </a:prstGeom>
        </p:spPr>
        <p:txBody>
          <a:bodyPr lIns="27000" tIns="27000" rIns="27000" bIns="27000" anchor="ctr" anchorCtr="0">
            <a:noAutofit/>
          </a:bodyPr>
          <a:lstStyle>
            <a:lvl1pPr algn="l" rtl="1" eaLnBrk="1" latinLnBrk="0" hangingPunct="1">
              <a:spcBef>
                <a:spcPct val="0"/>
              </a:spcBef>
              <a:buNone/>
              <a:defRPr kumimoji="0" sz="4000" kern="1200">
                <a:solidFill>
                  <a:schemeClr val="tx2"/>
                </a:solidFill>
                <a:latin typeface="+mj-lt"/>
                <a:ea typeface="+mj-ea"/>
                <a:cs typeface="+mj-cs"/>
              </a:defRPr>
            </a:lvl1pPr>
          </a:lstStyle>
          <a:p>
            <a:r>
              <a:rPr lang="fa-IR" sz="900" b="1" smtClean="0">
                <a:ln/>
                <a:solidFill>
                  <a:srgbClr val="4F81BD">
                    <a:lumMod val="20000"/>
                    <a:lumOff val="80000"/>
                  </a:srgbClr>
                </a:solidFill>
                <a:latin typeface="Arial" pitchFamily="34" charset="0"/>
              </a:rPr>
              <a:t>شما اینجا هستید: </a:t>
            </a:r>
            <a:endParaRPr lang="en-US" sz="900">
              <a:solidFill>
                <a:srgbClr val="4F81BD">
                  <a:lumMod val="20000"/>
                  <a:lumOff val="80000"/>
                </a:srgbClr>
              </a:solidFill>
              <a:latin typeface="B Titi"/>
            </a:endParaRPr>
          </a:p>
        </p:txBody>
      </p:sp>
      <p:sp>
        <p:nvSpPr>
          <p:cNvPr id="14" name="Text Placeholder 13"/>
          <p:cNvSpPr>
            <a:spLocks noGrp="1"/>
          </p:cNvSpPr>
          <p:nvPr>
            <p:ph type="body" sz="quarter" idx="13" hasCustomPrompt="1"/>
          </p:nvPr>
        </p:nvSpPr>
        <p:spPr>
          <a:xfrm>
            <a:off x="467544" y="4854178"/>
            <a:ext cx="5994666" cy="271463"/>
          </a:xfrm>
        </p:spPr>
        <p:txBody>
          <a:bodyPr anchor="ctr">
            <a:normAutofit/>
          </a:bodyPr>
          <a:lstStyle>
            <a:lvl1pPr marL="0" indent="0">
              <a:buNone/>
              <a:defRPr sz="900" b="1">
                <a:solidFill>
                  <a:schemeClr val="accent1">
                    <a:lumMod val="20000"/>
                    <a:lumOff val="80000"/>
                  </a:schemeClr>
                </a:solidFill>
                <a:cs typeface="+mn-cs"/>
              </a:defRPr>
            </a:lvl1pPr>
          </a:lstStyle>
          <a:p>
            <a:pPr lvl="0"/>
            <a:r>
              <a:rPr lang="fa-IR" dirty="0" smtClean="0"/>
              <a:t>برای تایپ موقعیت اسلاید کلیک کن</a:t>
            </a:r>
            <a:endParaRPr lang="en-US" dirty="0" smtClean="0"/>
          </a:p>
        </p:txBody>
      </p:sp>
      <p:sp>
        <p:nvSpPr>
          <p:cNvPr id="16" name="Rounded Rectangle 15">
            <a:hlinkClick r:id="" action="ppaction://hlinkshowjump?jump=lastslideviewed"/>
          </p:cNvPr>
          <p:cNvSpPr/>
          <p:nvPr/>
        </p:nvSpPr>
        <p:spPr>
          <a:xfrm>
            <a:off x="1583668" y="461552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611610" y="461552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107504" y="4602026"/>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529584" y="461552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555776" y="4615526"/>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0" name="Slide Number Placeholder 5"/>
          <p:cNvSpPr txBox="1">
            <a:spLocks/>
          </p:cNvSpPr>
          <p:nvPr/>
        </p:nvSpPr>
        <p:spPr>
          <a:xfrm>
            <a:off x="54000" y="4841100"/>
            <a:ext cx="457200" cy="302400"/>
          </a:xfrm>
          <a:prstGeom prst="rect">
            <a:avLst/>
          </a:prstGeom>
          <a:solidFill>
            <a:schemeClr val="accent1">
              <a:lumMod val="75000"/>
            </a:schemeClr>
          </a:solidFill>
        </p:spPr>
        <p:txBody>
          <a:bodyPr wrap="none" lIns="0" tIns="0" rIns="0" bIns="0" anchor="ctr" anchorCtr="1">
            <a:noAutofit/>
          </a:bodyPr>
          <a:lstStyle>
            <a:defPPr>
              <a:defRPr lang="fa-IR"/>
            </a:defPPr>
            <a:lvl1pPr marL="0" algn="ctr" defTabSz="914400" rtl="1" eaLnBrk="1" latinLnBrk="0" hangingPunct="1">
              <a:defRPr kumimoji="0" sz="1400" kern="1200">
                <a:solidFill>
                  <a:srgbClr val="FFFFFF"/>
                </a:solidFill>
                <a:latin typeface="+mj-lt"/>
                <a:ea typeface="+mj-ea"/>
                <a:cs typeface="+mj-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fld id="{5E9510F5-C48B-49F7-9228-EA773E6F3292}" type="slidenum">
              <a:rPr lang="fa-IR" sz="1050" smtClean="0"/>
              <a:pPr/>
              <a:t>‹#›</a:t>
            </a:fld>
            <a:endParaRPr lang="fa-IR" sz="1050"/>
          </a:p>
        </p:txBody>
      </p:sp>
      <p:sp>
        <p:nvSpPr>
          <p:cNvPr id="21" name="Slide Number Placeholder 5"/>
          <p:cNvSpPr txBox="1">
            <a:spLocks/>
          </p:cNvSpPr>
          <p:nvPr/>
        </p:nvSpPr>
        <p:spPr>
          <a:xfrm>
            <a:off x="54000" y="4841100"/>
            <a:ext cx="457200" cy="302400"/>
          </a:xfrm>
          <a:prstGeom prst="rect">
            <a:avLst/>
          </a:prstGeom>
          <a:solidFill>
            <a:schemeClr val="accent1">
              <a:lumMod val="75000"/>
            </a:schemeClr>
          </a:solidFill>
        </p:spPr>
        <p:txBody>
          <a:bodyPr wrap="none" lIns="0" tIns="0" rIns="0" bIns="0" anchor="ctr" anchorCtr="1">
            <a:noAutofit/>
          </a:bodyPr>
          <a:lstStyle>
            <a:defPPr>
              <a:defRPr lang="fa-IR"/>
            </a:defPPr>
            <a:lvl1pPr marL="0" algn="ctr" defTabSz="914400" rtl="1" eaLnBrk="1" latinLnBrk="0" hangingPunct="1">
              <a:defRPr kumimoji="0" sz="1400" kern="1200">
                <a:solidFill>
                  <a:srgbClr val="FFFFFF"/>
                </a:solidFill>
                <a:latin typeface="+mj-lt"/>
                <a:ea typeface="+mj-ea"/>
                <a:cs typeface="+mj-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a:lstStyle>
          <a:p>
            <a:fld id="{5E9510F5-C48B-49F7-9228-EA773E6F3292}" type="slidenum">
              <a:rPr lang="fa-IR" sz="1050" smtClean="0"/>
              <a:pPr/>
              <a:t>‹#›</a:t>
            </a:fld>
            <a:endParaRPr lang="fa-IR" sz="1050"/>
          </a:p>
        </p:txBody>
      </p:sp>
    </p:spTree>
    <p:extLst>
      <p:ext uri="{BB962C8B-B14F-4D97-AF65-F5344CB8AC3E}">
        <p14:creationId xmlns:p14="http://schemas.microsoft.com/office/powerpoint/2010/main" val="24166641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A78B8EB6-D5F6-415C-95F8-C555B328D697}"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3120513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3_ساده_3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p:cNvSpPr/>
          <p:nvPr userDrawn="1"/>
        </p:nvSpPr>
        <p:spPr>
          <a:xfrm>
            <a:off x="1687925" y="1040105"/>
            <a:ext cx="576815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TextBox 4"/>
          <p:cNvSpPr txBox="1"/>
          <p:nvPr userDrawn="1"/>
        </p:nvSpPr>
        <p:spPr>
          <a:xfrm>
            <a:off x="2484762" y="392006"/>
            <a:ext cx="4174478" cy="300082"/>
          </a:xfrm>
          <a:prstGeom prst="rect">
            <a:avLst/>
          </a:prstGeom>
          <a:noFill/>
        </p:spPr>
        <p:txBody>
          <a:bodyPr wrap="square" rtlCol="0">
            <a:spAutoFit/>
          </a:bodyPr>
          <a:lstStyle/>
          <a:p>
            <a:pPr algn="ctr"/>
            <a:r>
              <a:rPr lang="fa-IR" sz="1350" smtClean="0">
                <a:solidFill>
                  <a:prstClr val="black"/>
                </a:solidFill>
                <a:cs typeface="B Mitra" pitchFamily="2" charset="-78"/>
              </a:rPr>
              <a:t>سال 1391 سال</a:t>
            </a:r>
            <a:endParaRPr lang="en-US" sz="1350">
              <a:solidFill>
                <a:prstClr val="black"/>
              </a:solidFill>
            </a:endParaRPr>
          </a:p>
        </p:txBody>
      </p:sp>
      <p:sp>
        <p:nvSpPr>
          <p:cNvPr id="6" name="Rectangle 5"/>
          <p:cNvSpPr/>
          <p:nvPr userDrawn="1"/>
        </p:nvSpPr>
        <p:spPr>
          <a:xfrm>
            <a:off x="2484762" y="669005"/>
            <a:ext cx="4174478" cy="81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grpSp>
        <p:nvGrpSpPr>
          <p:cNvPr id="2" name="Group 1"/>
          <p:cNvGrpSpPr/>
          <p:nvPr userDrawn="1"/>
        </p:nvGrpSpPr>
        <p:grpSpPr>
          <a:xfrm>
            <a:off x="7456077" y="1187430"/>
            <a:ext cx="1687924" cy="486000"/>
            <a:chOff x="7456076" y="1583240"/>
            <a:chExt cx="1687924" cy="648000"/>
          </a:xfrm>
        </p:grpSpPr>
        <p:cxnSp>
          <p:nvCxnSpPr>
            <p:cNvPr id="55" name="Straight Connector 54"/>
            <p:cNvCxnSpPr/>
            <p:nvPr userDrawn="1"/>
          </p:nvCxnSpPr>
          <p:spPr>
            <a:xfrm flipH="1" flipV="1">
              <a:off x="7456076" y="1905274"/>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29566" y="1892847"/>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1" y="1853240"/>
              <a:ext cx="115215" cy="115215"/>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rot="5400000">
              <a:off x="7223185" y="1889240"/>
              <a:ext cx="64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grpSp>
        <p:nvGrpSpPr>
          <p:cNvPr id="3" name="Group 2"/>
          <p:cNvGrpSpPr/>
          <p:nvPr userDrawn="1"/>
        </p:nvGrpSpPr>
        <p:grpSpPr>
          <a:xfrm>
            <a:off x="0" y="1187430"/>
            <a:ext cx="1687924" cy="486000"/>
            <a:chOff x="0" y="1583240"/>
            <a:chExt cx="1687924" cy="648000"/>
          </a:xfrm>
        </p:grpSpPr>
        <p:cxnSp>
          <p:nvCxnSpPr>
            <p:cNvPr id="30" name="Straight Connector 29"/>
            <p:cNvCxnSpPr>
              <a:stCxn id="51" idx="1"/>
            </p:cNvCxnSpPr>
            <p:nvPr userDrawn="1"/>
          </p:nvCxnSpPr>
          <p:spPr>
            <a:xfrm flipH="1">
              <a:off x="0" y="1905274"/>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28335" y="1887275"/>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849633"/>
              <a:ext cx="115215" cy="115215"/>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rot="5400000">
              <a:off x="1272815" y="1889240"/>
              <a:ext cx="64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22" name="Rectangle 21"/>
          <p:cNvSpPr/>
          <p:nvPr userDrawn="1"/>
        </p:nvSpPr>
        <p:spPr>
          <a:xfrm>
            <a:off x="1682043" y="1875052"/>
            <a:ext cx="576815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3" name="Straight Connector 22"/>
          <p:cNvCxnSpPr>
            <a:stCxn id="22" idx="1"/>
          </p:cNvCxnSpPr>
          <p:nvPr userDrawn="1"/>
        </p:nvCxnSpPr>
        <p:spPr>
          <a:xfrm flipH="1">
            <a:off x="-5881" y="2263901"/>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flipV="1">
            <a:off x="7450196" y="226390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5" name="Rectangle 24"/>
          <p:cNvSpPr/>
          <p:nvPr userDrawn="1"/>
        </p:nvSpPr>
        <p:spPr>
          <a:xfrm rot="5400000">
            <a:off x="8137185" y="225008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8-Point Star 25"/>
          <p:cNvSpPr/>
          <p:nvPr userDrawn="1"/>
        </p:nvSpPr>
        <p:spPr>
          <a:xfrm>
            <a:off x="7737230" y="2224877"/>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Rectangle 26"/>
          <p:cNvSpPr/>
          <p:nvPr userDrawn="1"/>
        </p:nvSpPr>
        <p:spPr>
          <a:xfrm rot="5400000">
            <a:off x="935954" y="224590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8-Point Star 27"/>
          <p:cNvSpPr/>
          <p:nvPr userDrawn="1"/>
        </p:nvSpPr>
        <p:spPr>
          <a:xfrm>
            <a:off x="1263290" y="2222172"/>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298304" y="224737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rot="5400000">
            <a:off x="1347934" y="224737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Rectangle 31"/>
          <p:cNvSpPr/>
          <p:nvPr userDrawn="1"/>
        </p:nvSpPr>
        <p:spPr>
          <a:xfrm>
            <a:off x="1682043" y="2715770"/>
            <a:ext cx="576815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3" name="Straight Connector 32"/>
          <p:cNvCxnSpPr>
            <a:stCxn id="32" idx="1"/>
          </p:cNvCxnSpPr>
          <p:nvPr userDrawn="1"/>
        </p:nvCxnSpPr>
        <p:spPr>
          <a:xfrm flipH="1">
            <a:off x="-5881" y="3104620"/>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flipH="1" flipV="1">
            <a:off x="7450196" y="310462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5" name="Rectangle 34"/>
          <p:cNvSpPr/>
          <p:nvPr userDrawn="1"/>
        </p:nvSpPr>
        <p:spPr>
          <a:xfrm rot="5400000">
            <a:off x="8137185" y="309080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6" name="8-Point Star 35"/>
          <p:cNvSpPr/>
          <p:nvPr userDrawn="1"/>
        </p:nvSpPr>
        <p:spPr>
          <a:xfrm>
            <a:off x="7737230" y="3065596"/>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Rectangle 36"/>
          <p:cNvSpPr/>
          <p:nvPr userDrawn="1"/>
        </p:nvSpPr>
        <p:spPr>
          <a:xfrm rot="5400000">
            <a:off x="935954" y="308662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8-Point Star 37"/>
          <p:cNvSpPr/>
          <p:nvPr userDrawn="1"/>
        </p:nvSpPr>
        <p:spPr>
          <a:xfrm>
            <a:off x="1263290" y="3062890"/>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298304" y="308809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rot="5400000">
            <a:off x="1347934" y="308809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10776369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p:cNvSpPr/>
          <p:nvPr userDrawn="1"/>
        </p:nvSpPr>
        <p:spPr>
          <a:xfrm>
            <a:off x="1687925" y="1040105"/>
            <a:ext cx="576815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TextBox 4"/>
          <p:cNvSpPr txBox="1"/>
          <p:nvPr userDrawn="1"/>
        </p:nvSpPr>
        <p:spPr>
          <a:xfrm>
            <a:off x="2484762" y="392006"/>
            <a:ext cx="4174478" cy="300082"/>
          </a:xfrm>
          <a:prstGeom prst="rect">
            <a:avLst/>
          </a:prstGeom>
          <a:noFill/>
        </p:spPr>
        <p:txBody>
          <a:bodyPr wrap="square" rtlCol="0">
            <a:spAutoFit/>
          </a:bodyPr>
          <a:lstStyle/>
          <a:p>
            <a:pPr algn="ctr"/>
            <a:r>
              <a:rPr lang="fa-IR" sz="1350" smtClean="0">
                <a:solidFill>
                  <a:prstClr val="black"/>
                </a:solidFill>
                <a:cs typeface="B Mitra" pitchFamily="2" charset="-78"/>
              </a:rPr>
              <a:t>سال 1391 سال</a:t>
            </a:r>
            <a:endParaRPr lang="en-US" sz="1350">
              <a:solidFill>
                <a:prstClr val="black"/>
              </a:solidFill>
            </a:endParaRPr>
          </a:p>
        </p:txBody>
      </p:sp>
      <p:sp>
        <p:nvSpPr>
          <p:cNvPr id="6" name="Rectangle 5"/>
          <p:cNvSpPr/>
          <p:nvPr userDrawn="1"/>
        </p:nvSpPr>
        <p:spPr>
          <a:xfrm>
            <a:off x="2484762" y="669005"/>
            <a:ext cx="4174478" cy="81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42895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41513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389930"/>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a:off x="0" y="1428955"/>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41095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387226"/>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ectangle 21"/>
          <p:cNvSpPr/>
          <p:nvPr userDrawn="1"/>
        </p:nvSpPr>
        <p:spPr>
          <a:xfrm>
            <a:off x="1682043" y="1875052"/>
            <a:ext cx="576815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3" name="Straight Connector 22"/>
          <p:cNvCxnSpPr>
            <a:stCxn id="22" idx="1"/>
          </p:cNvCxnSpPr>
          <p:nvPr userDrawn="1"/>
        </p:nvCxnSpPr>
        <p:spPr>
          <a:xfrm flipH="1">
            <a:off x="-5881" y="2263901"/>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flipV="1">
            <a:off x="7450196" y="226390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5" name="Rectangle 24"/>
          <p:cNvSpPr/>
          <p:nvPr userDrawn="1"/>
        </p:nvSpPr>
        <p:spPr>
          <a:xfrm rot="5400000">
            <a:off x="8137185" y="225008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8-Point Star 25"/>
          <p:cNvSpPr/>
          <p:nvPr userDrawn="1"/>
        </p:nvSpPr>
        <p:spPr>
          <a:xfrm>
            <a:off x="7737230" y="2224877"/>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Rectangle 26"/>
          <p:cNvSpPr/>
          <p:nvPr userDrawn="1"/>
        </p:nvSpPr>
        <p:spPr>
          <a:xfrm rot="5400000">
            <a:off x="935954" y="224590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8-Point Star 27"/>
          <p:cNvSpPr/>
          <p:nvPr userDrawn="1"/>
        </p:nvSpPr>
        <p:spPr>
          <a:xfrm>
            <a:off x="1263290" y="2222172"/>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298304" y="224737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rot="5400000">
            <a:off x="1347934" y="224737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Rectangle 31"/>
          <p:cNvSpPr/>
          <p:nvPr userDrawn="1"/>
        </p:nvSpPr>
        <p:spPr>
          <a:xfrm>
            <a:off x="1682043" y="2715770"/>
            <a:ext cx="576815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3" name="Straight Connector 32"/>
          <p:cNvCxnSpPr>
            <a:stCxn id="32" idx="1"/>
          </p:cNvCxnSpPr>
          <p:nvPr userDrawn="1"/>
        </p:nvCxnSpPr>
        <p:spPr>
          <a:xfrm flipH="1">
            <a:off x="-5881" y="3104620"/>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flipH="1" flipV="1">
            <a:off x="7450196" y="310462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5" name="Rectangle 34"/>
          <p:cNvSpPr/>
          <p:nvPr userDrawn="1"/>
        </p:nvSpPr>
        <p:spPr>
          <a:xfrm rot="5400000">
            <a:off x="8137185" y="309080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6" name="8-Point Star 35"/>
          <p:cNvSpPr/>
          <p:nvPr userDrawn="1"/>
        </p:nvSpPr>
        <p:spPr>
          <a:xfrm>
            <a:off x="7737230" y="3065596"/>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Rectangle 36"/>
          <p:cNvSpPr/>
          <p:nvPr userDrawn="1"/>
        </p:nvSpPr>
        <p:spPr>
          <a:xfrm rot="5400000">
            <a:off x="935954" y="308662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8-Point Star 37"/>
          <p:cNvSpPr/>
          <p:nvPr userDrawn="1"/>
        </p:nvSpPr>
        <p:spPr>
          <a:xfrm>
            <a:off x="1263290" y="3062890"/>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298304" y="308809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rot="5400000">
            <a:off x="1347934" y="308809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41243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04185" y="141243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11762593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0.00156 -2.08141E-6 L 0.65625 -2.08141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11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childTnLst>
                          </p:cTn>
                        </p:par>
                        <p:par>
                          <p:cTn id="12" fill="hold">
                            <p:stCondLst>
                              <p:cond delay="2100"/>
                            </p:stCondLst>
                            <p:childTnLst>
                              <p:par>
                                <p:cTn id="13" presetID="35" presetClass="path" presetSubtype="0" accel="50000" decel="50000" fill="hold" grpId="0" nodeType="afterEffect">
                                  <p:stCondLst>
                                    <p:cond delay="0"/>
                                  </p:stCondLst>
                                  <p:childTnLst>
                                    <p:animMotion origin="layout" path="M 4.16667E-6 -2.08141E-6 L -0.65625 -2.08141E-6 " pathEditMode="relative" rAng="0" ptsTypes="AA">
                                      <p:cBhvr>
                                        <p:cTn id="14" dur="2000" fill="hold"/>
                                        <p:tgtEl>
                                          <p:spTgt spid="29"/>
                                        </p:tgtEl>
                                        <p:attrNameLst>
                                          <p:attrName>ppt_x</p:attrName>
                                          <p:attrName>ppt_y</p:attrName>
                                        </p:attrNameLst>
                                      </p:cBhvr>
                                      <p:rCtr x="-32813" y="0"/>
                                    </p:animMotion>
                                  </p:childTnLst>
                                </p:cTn>
                              </p:par>
                              <p:par>
                                <p:cTn id="15" presetID="63" presetClass="path" presetSubtype="0" accel="50000" decel="50000" fill="hold" grpId="0" nodeType="withEffect">
                                  <p:stCondLst>
                                    <p:cond delay="0"/>
                                  </p:stCondLst>
                                  <p:childTnLst>
                                    <p:animMotion origin="layout" path="M -0.00156 -2.08141E-6 L 0.65625 -2.08141E-6 " pathEditMode="relative" rAng="0" ptsTypes="AA">
                                      <p:cBhvr>
                                        <p:cTn id="16" dur="2000" fill="hold"/>
                                        <p:tgtEl>
                                          <p:spTgt spid="31"/>
                                        </p:tgtEl>
                                        <p:attrNameLst>
                                          <p:attrName>ppt_x</p:attrName>
                                          <p:attrName>ppt_y</p:attrName>
                                        </p:attrNameLst>
                                      </p:cBhvr>
                                      <p:rCtr x="32882" y="0"/>
                                    </p:animMotion>
                                  </p:childTnLst>
                                </p:cTn>
                              </p:par>
                              <p:par>
                                <p:cTn id="17" presetID="16" presetClass="entr" presetSubtype="37" fill="hold" grpId="0" nodeType="withEffect">
                                  <p:stCondLst>
                                    <p:cond delay="1100"/>
                                  </p:stCondLst>
                                  <p:childTnLst>
                                    <p:set>
                                      <p:cBhvr>
                                        <p:cTn id="18" dur="1" fill="hold">
                                          <p:stCondLst>
                                            <p:cond delay="0"/>
                                          </p:stCondLst>
                                        </p:cTn>
                                        <p:tgtEl>
                                          <p:spTgt spid="22"/>
                                        </p:tgtEl>
                                        <p:attrNameLst>
                                          <p:attrName>style.visibility</p:attrName>
                                        </p:attrNameLst>
                                      </p:cBhvr>
                                      <p:to>
                                        <p:strVal val="visible"/>
                                      </p:to>
                                    </p:set>
                                    <p:animEffect transition="in" filter="barn(outVertical)">
                                      <p:cBhvr>
                                        <p:cTn id="19" dur="1000"/>
                                        <p:tgtEl>
                                          <p:spTgt spid="22"/>
                                        </p:tgtEl>
                                      </p:cBhvr>
                                    </p:animEffect>
                                  </p:childTnLst>
                                </p:cTn>
                              </p:par>
                            </p:childTnLst>
                          </p:cTn>
                        </p:par>
                        <p:par>
                          <p:cTn id="20" fill="hold">
                            <p:stCondLst>
                              <p:cond delay="4200"/>
                            </p:stCondLst>
                            <p:childTnLst>
                              <p:par>
                                <p:cTn id="21" presetID="35" presetClass="path" presetSubtype="0" accel="50000" decel="50000" fill="hold" grpId="0" nodeType="afterEffect">
                                  <p:stCondLst>
                                    <p:cond delay="0"/>
                                  </p:stCondLst>
                                  <p:childTnLst>
                                    <p:animMotion origin="layout" path="M 4.16667E-6 -2.08141E-6 L -0.65625 -2.08141E-6 " pathEditMode="relative" rAng="0" ptsTypes="AA">
                                      <p:cBhvr>
                                        <p:cTn id="22" dur="2000" fill="hold"/>
                                        <p:tgtEl>
                                          <p:spTgt spid="39"/>
                                        </p:tgtEl>
                                        <p:attrNameLst>
                                          <p:attrName>ppt_x</p:attrName>
                                          <p:attrName>ppt_y</p:attrName>
                                        </p:attrNameLst>
                                      </p:cBhvr>
                                      <p:rCtr x="-32813" y="0"/>
                                    </p:animMotion>
                                  </p:childTnLst>
                                </p:cTn>
                              </p:par>
                              <p:par>
                                <p:cTn id="23" presetID="63" presetClass="path" presetSubtype="0" accel="50000" decel="50000" fill="hold" grpId="0" nodeType="withEffect">
                                  <p:stCondLst>
                                    <p:cond delay="0"/>
                                  </p:stCondLst>
                                  <p:childTnLst>
                                    <p:animMotion origin="layout" path="M -0.00156 -2.08141E-6 L 0.65625 -2.08141E-6 " pathEditMode="relative" rAng="0" ptsTypes="AA">
                                      <p:cBhvr>
                                        <p:cTn id="24" dur="2000" fill="hold"/>
                                        <p:tgtEl>
                                          <p:spTgt spid="40"/>
                                        </p:tgtEl>
                                        <p:attrNameLst>
                                          <p:attrName>ppt_x</p:attrName>
                                          <p:attrName>ppt_y</p:attrName>
                                        </p:attrNameLst>
                                      </p:cBhvr>
                                      <p:rCtr x="32882" y="0"/>
                                    </p:animMotion>
                                  </p:childTnLst>
                                </p:cTn>
                              </p:par>
                              <p:par>
                                <p:cTn id="25" presetID="16" presetClass="entr" presetSubtype="37" fill="hold" grpId="0" nodeType="withEffect">
                                  <p:stCondLst>
                                    <p:cond delay="1100"/>
                                  </p:stCondLst>
                                  <p:childTnLst>
                                    <p:set>
                                      <p:cBhvr>
                                        <p:cTn id="26" dur="1" fill="hold">
                                          <p:stCondLst>
                                            <p:cond delay="0"/>
                                          </p:stCondLst>
                                        </p:cTn>
                                        <p:tgtEl>
                                          <p:spTgt spid="32"/>
                                        </p:tgtEl>
                                        <p:attrNameLst>
                                          <p:attrName>style.visibility</p:attrName>
                                        </p:attrNameLst>
                                      </p:cBhvr>
                                      <p:to>
                                        <p:strVal val="visible"/>
                                      </p:to>
                                    </p:set>
                                    <p:animEffect transition="in" filter="barn(outVertical)">
                                      <p:cBhvr>
                                        <p:cTn id="27" dur="10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22" grpId="0" animBg="1"/>
      <p:bldP spid="29" grpId="0" animBg="1"/>
      <p:bldP spid="31" grpId="0" animBg="1"/>
      <p:bldP spid="32" grpId="0" animBg="1"/>
      <p:bldP spid="39" grpId="0" animBg="1"/>
      <p:bldP spid="40" grpId="0" animBg="1"/>
      <p:bldP spid="41" grpId="0" animBg="1"/>
      <p:bldP spid="43" grpId="0" animBg="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p:cNvSpPr/>
          <p:nvPr userDrawn="1"/>
        </p:nvSpPr>
        <p:spPr>
          <a:xfrm>
            <a:off x="1687925" y="1040105"/>
            <a:ext cx="576815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TextBox 4"/>
          <p:cNvSpPr txBox="1"/>
          <p:nvPr userDrawn="1"/>
        </p:nvSpPr>
        <p:spPr>
          <a:xfrm>
            <a:off x="2484762" y="392006"/>
            <a:ext cx="4174478" cy="300082"/>
          </a:xfrm>
          <a:prstGeom prst="rect">
            <a:avLst/>
          </a:prstGeom>
          <a:noFill/>
        </p:spPr>
        <p:txBody>
          <a:bodyPr wrap="square" rtlCol="0">
            <a:spAutoFit/>
          </a:bodyPr>
          <a:lstStyle/>
          <a:p>
            <a:pPr algn="ctr"/>
            <a:r>
              <a:rPr lang="fa-IR" sz="1350" smtClean="0">
                <a:solidFill>
                  <a:prstClr val="black"/>
                </a:solidFill>
                <a:cs typeface="B Mitra" pitchFamily="2" charset="-78"/>
              </a:rPr>
              <a:t>سال 1391 سال</a:t>
            </a:r>
            <a:endParaRPr lang="en-US" sz="1350">
              <a:solidFill>
                <a:prstClr val="black"/>
              </a:solidFill>
            </a:endParaRPr>
          </a:p>
        </p:txBody>
      </p:sp>
      <p:sp>
        <p:nvSpPr>
          <p:cNvPr id="6" name="Rectangle 5"/>
          <p:cNvSpPr/>
          <p:nvPr userDrawn="1"/>
        </p:nvSpPr>
        <p:spPr>
          <a:xfrm>
            <a:off x="2484762" y="669005"/>
            <a:ext cx="4174478" cy="81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42895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41513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38993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a:off x="0" y="1428955"/>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41095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38722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ectangle 21"/>
          <p:cNvSpPr/>
          <p:nvPr userDrawn="1"/>
        </p:nvSpPr>
        <p:spPr>
          <a:xfrm>
            <a:off x="1682043" y="1875052"/>
            <a:ext cx="576815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3" name="Straight Connector 22"/>
          <p:cNvCxnSpPr>
            <a:stCxn id="22" idx="1"/>
          </p:cNvCxnSpPr>
          <p:nvPr userDrawn="1"/>
        </p:nvCxnSpPr>
        <p:spPr>
          <a:xfrm flipH="1">
            <a:off x="-5881" y="2263901"/>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userDrawn="1"/>
        </p:nvCxnSpPr>
        <p:spPr>
          <a:xfrm flipH="1" flipV="1">
            <a:off x="7450196" y="226390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5" name="Rectangle 24"/>
          <p:cNvSpPr/>
          <p:nvPr userDrawn="1"/>
        </p:nvSpPr>
        <p:spPr>
          <a:xfrm rot="5400000">
            <a:off x="8137185" y="225008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8-Point Star 25"/>
          <p:cNvSpPr/>
          <p:nvPr userDrawn="1"/>
        </p:nvSpPr>
        <p:spPr>
          <a:xfrm>
            <a:off x="7737230" y="222487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Rectangle 26"/>
          <p:cNvSpPr/>
          <p:nvPr userDrawn="1"/>
        </p:nvSpPr>
        <p:spPr>
          <a:xfrm rot="5400000">
            <a:off x="935954" y="224590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8-Point Star 27"/>
          <p:cNvSpPr/>
          <p:nvPr userDrawn="1"/>
        </p:nvSpPr>
        <p:spPr>
          <a:xfrm>
            <a:off x="1263290" y="222217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298304" y="224737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rot="5400000">
            <a:off x="1347934" y="224737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Rectangle 31"/>
          <p:cNvSpPr/>
          <p:nvPr userDrawn="1"/>
        </p:nvSpPr>
        <p:spPr>
          <a:xfrm>
            <a:off x="1682043" y="2715770"/>
            <a:ext cx="576815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3" name="Straight Connector 32"/>
          <p:cNvCxnSpPr>
            <a:stCxn id="32" idx="1"/>
          </p:cNvCxnSpPr>
          <p:nvPr userDrawn="1"/>
        </p:nvCxnSpPr>
        <p:spPr>
          <a:xfrm flipH="1">
            <a:off x="-5881" y="3104620"/>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userDrawn="1"/>
        </p:nvCxnSpPr>
        <p:spPr>
          <a:xfrm flipH="1" flipV="1">
            <a:off x="7450196" y="310462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5" name="Rectangle 34"/>
          <p:cNvSpPr/>
          <p:nvPr userDrawn="1"/>
        </p:nvSpPr>
        <p:spPr>
          <a:xfrm rot="5400000">
            <a:off x="8137185" y="309080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6" name="8-Point Star 35"/>
          <p:cNvSpPr/>
          <p:nvPr userDrawn="1"/>
        </p:nvSpPr>
        <p:spPr>
          <a:xfrm>
            <a:off x="7737230" y="306559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Rectangle 36"/>
          <p:cNvSpPr/>
          <p:nvPr userDrawn="1"/>
        </p:nvSpPr>
        <p:spPr>
          <a:xfrm rot="5400000">
            <a:off x="935954" y="308662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8-Point Star 37"/>
          <p:cNvSpPr/>
          <p:nvPr userDrawn="1"/>
        </p:nvSpPr>
        <p:spPr>
          <a:xfrm>
            <a:off x="1263290" y="306289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298304" y="308809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rot="5400000">
            <a:off x="1347934" y="308809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41243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41243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42081251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path" presetSubtype="0" accel="50000" decel="50000" fill="hold" grpId="0" nodeType="click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0.00156 -2.08141E-6 L 0.65625 -2.08141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11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1" presetClass="emph" presetSubtype="2" fill="hold" nodeType="withEffect">
                                  <p:stCondLst>
                                    <p:cond delay="1100"/>
                                  </p:stCondLst>
                                  <p:childTnLst>
                                    <p:animClr clrSpc="rgb" dir="cw">
                                      <p:cBhvr>
                                        <p:cTn id="13" dur="750" fill="hold"/>
                                        <p:tgtEl>
                                          <p:spTgt spid="4"/>
                                        </p:tgtEl>
                                        <p:attrNameLst>
                                          <p:attrName>fillcolor</p:attrName>
                                        </p:attrNameLst>
                                      </p:cBhvr>
                                      <p:to>
                                        <a:schemeClr val="bg1"/>
                                      </p:to>
                                    </p:animClr>
                                    <p:set>
                                      <p:cBhvr>
                                        <p:cTn id="14" dur="750" fill="hold"/>
                                        <p:tgtEl>
                                          <p:spTgt spid="4"/>
                                        </p:tgtEl>
                                        <p:attrNameLst>
                                          <p:attrName>fill.type</p:attrName>
                                        </p:attrNameLst>
                                      </p:cBhvr>
                                      <p:to>
                                        <p:strVal val="solid"/>
                                      </p:to>
                                    </p:set>
                                    <p:set>
                                      <p:cBhvr>
                                        <p:cTn id="15" dur="750" fill="hold"/>
                                        <p:tgtEl>
                                          <p:spTgt spid="4"/>
                                        </p:tgtEl>
                                        <p:attrNameLst>
                                          <p:attrName>fill.on</p:attrName>
                                        </p:attrNameLst>
                                      </p:cBhvr>
                                      <p:to>
                                        <p:strVal val="true"/>
                                      </p:to>
                                    </p:set>
                                  </p:childTnLst>
                                </p:cTn>
                              </p:par>
                              <p:par>
                                <p:cTn id="16" presetID="1" presetClass="emph" presetSubtype="2" fill="hold" nodeType="withEffect">
                                  <p:stCondLst>
                                    <p:cond delay="1100"/>
                                  </p:stCondLst>
                                  <p:childTnLst>
                                    <p:animClr clrSpc="rgb" dir="cw">
                                      <p:cBhvr>
                                        <p:cTn id="17" dur="750" fill="hold"/>
                                        <p:tgtEl>
                                          <p:spTgt spid="61"/>
                                        </p:tgtEl>
                                        <p:attrNameLst>
                                          <p:attrName>fillcolor</p:attrName>
                                        </p:attrNameLst>
                                      </p:cBhvr>
                                      <p:to>
                                        <a:schemeClr val="bg1"/>
                                      </p:to>
                                    </p:animClr>
                                    <p:set>
                                      <p:cBhvr>
                                        <p:cTn id="18" dur="750" fill="hold"/>
                                        <p:tgtEl>
                                          <p:spTgt spid="61"/>
                                        </p:tgtEl>
                                        <p:attrNameLst>
                                          <p:attrName>fill.type</p:attrName>
                                        </p:attrNameLst>
                                      </p:cBhvr>
                                      <p:to>
                                        <p:strVal val="solid"/>
                                      </p:to>
                                    </p:set>
                                    <p:set>
                                      <p:cBhvr>
                                        <p:cTn id="19" dur="750" fill="hold"/>
                                        <p:tgtEl>
                                          <p:spTgt spid="61"/>
                                        </p:tgtEl>
                                        <p:attrNameLst>
                                          <p:attrName>fill.on</p:attrName>
                                        </p:attrNameLst>
                                      </p:cBhvr>
                                      <p:to>
                                        <p:strVal val="true"/>
                                      </p:to>
                                    </p:set>
                                  </p:childTnLst>
                                </p:cTn>
                              </p:par>
                              <p:par>
                                <p:cTn id="20" presetID="35" presetClass="path" presetSubtype="0" accel="50000" decel="50000" fill="hold" grpId="0" nodeType="withEffect">
                                  <p:stCondLst>
                                    <p:cond delay="700"/>
                                  </p:stCondLst>
                                  <p:childTnLst>
                                    <p:animMotion origin="layout" path="M 4.16667E-6 -2.08141E-6 L -0.65625 -2.08141E-6 " pathEditMode="relative" rAng="0" ptsTypes="AA">
                                      <p:cBhvr>
                                        <p:cTn id="21" dur="2000" fill="hold"/>
                                        <p:tgtEl>
                                          <p:spTgt spid="29"/>
                                        </p:tgtEl>
                                        <p:attrNameLst>
                                          <p:attrName>ppt_x</p:attrName>
                                          <p:attrName>ppt_y</p:attrName>
                                        </p:attrNameLst>
                                      </p:cBhvr>
                                      <p:rCtr x="-32813" y="0"/>
                                    </p:animMotion>
                                  </p:childTnLst>
                                </p:cTn>
                              </p:par>
                              <p:par>
                                <p:cTn id="22" presetID="63" presetClass="path" presetSubtype="0" accel="50000" decel="50000" fill="hold" grpId="0" nodeType="withEffect">
                                  <p:stCondLst>
                                    <p:cond delay="700"/>
                                  </p:stCondLst>
                                  <p:childTnLst>
                                    <p:animMotion origin="layout" path="M -0.00156 -2.08141E-6 L 0.65625 -2.08141E-6 " pathEditMode="relative" rAng="0" ptsTypes="AA">
                                      <p:cBhvr>
                                        <p:cTn id="23" dur="2000" fill="hold"/>
                                        <p:tgtEl>
                                          <p:spTgt spid="31"/>
                                        </p:tgtEl>
                                        <p:attrNameLst>
                                          <p:attrName>ppt_x</p:attrName>
                                          <p:attrName>ppt_y</p:attrName>
                                        </p:attrNameLst>
                                      </p:cBhvr>
                                      <p:rCtr x="32882" y="0"/>
                                    </p:animMotion>
                                  </p:childTnLst>
                                </p:cTn>
                              </p:par>
                              <p:par>
                                <p:cTn id="24" presetID="16" presetClass="entr" presetSubtype="37" fill="hold" grpId="0" nodeType="withEffect">
                                  <p:stCondLst>
                                    <p:cond delay="1800"/>
                                  </p:stCondLst>
                                  <p:childTnLst>
                                    <p:set>
                                      <p:cBhvr>
                                        <p:cTn id="25" dur="1" fill="hold">
                                          <p:stCondLst>
                                            <p:cond delay="0"/>
                                          </p:stCondLst>
                                        </p:cTn>
                                        <p:tgtEl>
                                          <p:spTgt spid="22"/>
                                        </p:tgtEl>
                                        <p:attrNameLst>
                                          <p:attrName>style.visibility</p:attrName>
                                        </p:attrNameLst>
                                      </p:cBhvr>
                                      <p:to>
                                        <p:strVal val="visible"/>
                                      </p:to>
                                    </p:set>
                                    <p:animEffect transition="in" filter="barn(outVertical)">
                                      <p:cBhvr>
                                        <p:cTn id="26" dur="1000"/>
                                        <p:tgtEl>
                                          <p:spTgt spid="22"/>
                                        </p:tgtEl>
                                      </p:cBhvr>
                                    </p:animEffect>
                                  </p:childTnLst>
                                </p:cTn>
                              </p:par>
                              <p:par>
                                <p:cTn id="27" presetID="1" presetClass="emph" presetSubtype="2" fill="hold" nodeType="withEffect">
                                  <p:stCondLst>
                                    <p:cond delay="1800"/>
                                  </p:stCondLst>
                                  <p:childTnLst>
                                    <p:animClr clrSpc="rgb" dir="cw">
                                      <p:cBhvr>
                                        <p:cTn id="28" dur="750" fill="hold"/>
                                        <p:tgtEl>
                                          <p:spTgt spid="26"/>
                                        </p:tgtEl>
                                        <p:attrNameLst>
                                          <p:attrName>fillcolor</p:attrName>
                                        </p:attrNameLst>
                                      </p:cBhvr>
                                      <p:to>
                                        <a:schemeClr val="bg1"/>
                                      </p:to>
                                    </p:animClr>
                                    <p:set>
                                      <p:cBhvr>
                                        <p:cTn id="29" dur="750" fill="hold"/>
                                        <p:tgtEl>
                                          <p:spTgt spid="26"/>
                                        </p:tgtEl>
                                        <p:attrNameLst>
                                          <p:attrName>fill.type</p:attrName>
                                        </p:attrNameLst>
                                      </p:cBhvr>
                                      <p:to>
                                        <p:strVal val="solid"/>
                                      </p:to>
                                    </p:set>
                                    <p:set>
                                      <p:cBhvr>
                                        <p:cTn id="30" dur="750" fill="hold"/>
                                        <p:tgtEl>
                                          <p:spTgt spid="26"/>
                                        </p:tgtEl>
                                        <p:attrNameLst>
                                          <p:attrName>fill.on</p:attrName>
                                        </p:attrNameLst>
                                      </p:cBhvr>
                                      <p:to>
                                        <p:strVal val="true"/>
                                      </p:to>
                                    </p:set>
                                  </p:childTnLst>
                                </p:cTn>
                              </p:par>
                              <p:par>
                                <p:cTn id="31" presetID="1" presetClass="emph" presetSubtype="2" fill="hold" nodeType="withEffect">
                                  <p:stCondLst>
                                    <p:cond delay="1800"/>
                                  </p:stCondLst>
                                  <p:childTnLst>
                                    <p:animClr clrSpc="rgb" dir="cw">
                                      <p:cBhvr>
                                        <p:cTn id="32" dur="750" fill="hold"/>
                                        <p:tgtEl>
                                          <p:spTgt spid="28"/>
                                        </p:tgtEl>
                                        <p:attrNameLst>
                                          <p:attrName>fillcolor</p:attrName>
                                        </p:attrNameLst>
                                      </p:cBhvr>
                                      <p:to>
                                        <a:schemeClr val="bg1"/>
                                      </p:to>
                                    </p:animClr>
                                    <p:set>
                                      <p:cBhvr>
                                        <p:cTn id="33" dur="750" fill="hold"/>
                                        <p:tgtEl>
                                          <p:spTgt spid="28"/>
                                        </p:tgtEl>
                                        <p:attrNameLst>
                                          <p:attrName>fill.type</p:attrName>
                                        </p:attrNameLst>
                                      </p:cBhvr>
                                      <p:to>
                                        <p:strVal val="solid"/>
                                      </p:to>
                                    </p:set>
                                    <p:set>
                                      <p:cBhvr>
                                        <p:cTn id="34" dur="750" fill="hold"/>
                                        <p:tgtEl>
                                          <p:spTgt spid="28"/>
                                        </p:tgtEl>
                                        <p:attrNameLst>
                                          <p:attrName>fill.on</p:attrName>
                                        </p:attrNameLst>
                                      </p:cBhvr>
                                      <p:to>
                                        <p:strVal val="true"/>
                                      </p:to>
                                    </p:set>
                                  </p:childTnLst>
                                </p:cTn>
                              </p:par>
                              <p:par>
                                <p:cTn id="35" presetID="35" presetClass="path" presetSubtype="0" accel="50000" decel="50000" fill="hold" grpId="0" nodeType="withEffect">
                                  <p:stCondLst>
                                    <p:cond delay="1600"/>
                                  </p:stCondLst>
                                  <p:childTnLst>
                                    <p:animMotion origin="layout" path="M 4.16667E-6 -2.08141E-6 L -0.65625 -2.08141E-6 " pathEditMode="relative" rAng="0" ptsTypes="AA">
                                      <p:cBhvr>
                                        <p:cTn id="36" dur="2000" fill="hold"/>
                                        <p:tgtEl>
                                          <p:spTgt spid="39"/>
                                        </p:tgtEl>
                                        <p:attrNameLst>
                                          <p:attrName>ppt_x</p:attrName>
                                          <p:attrName>ppt_y</p:attrName>
                                        </p:attrNameLst>
                                      </p:cBhvr>
                                      <p:rCtr x="-32813" y="0"/>
                                    </p:animMotion>
                                  </p:childTnLst>
                                </p:cTn>
                              </p:par>
                              <p:par>
                                <p:cTn id="37" presetID="63" presetClass="path" presetSubtype="0" accel="50000" decel="50000" fill="hold" grpId="0" nodeType="withEffect">
                                  <p:stCondLst>
                                    <p:cond delay="1600"/>
                                  </p:stCondLst>
                                  <p:childTnLst>
                                    <p:animMotion origin="layout" path="M -0.00156 -2.08141E-6 L 0.65625 -2.08141E-6 " pathEditMode="relative" rAng="0" ptsTypes="AA">
                                      <p:cBhvr>
                                        <p:cTn id="38" dur="2000" fill="hold"/>
                                        <p:tgtEl>
                                          <p:spTgt spid="40"/>
                                        </p:tgtEl>
                                        <p:attrNameLst>
                                          <p:attrName>ppt_x</p:attrName>
                                          <p:attrName>ppt_y</p:attrName>
                                        </p:attrNameLst>
                                      </p:cBhvr>
                                      <p:rCtr x="32882" y="0"/>
                                    </p:animMotion>
                                  </p:childTnLst>
                                </p:cTn>
                              </p:par>
                              <p:par>
                                <p:cTn id="39" presetID="16" presetClass="entr" presetSubtype="37" fill="hold" grpId="0" nodeType="withEffect">
                                  <p:stCondLst>
                                    <p:cond delay="2700"/>
                                  </p:stCondLst>
                                  <p:childTnLst>
                                    <p:set>
                                      <p:cBhvr>
                                        <p:cTn id="40" dur="1" fill="hold">
                                          <p:stCondLst>
                                            <p:cond delay="0"/>
                                          </p:stCondLst>
                                        </p:cTn>
                                        <p:tgtEl>
                                          <p:spTgt spid="32"/>
                                        </p:tgtEl>
                                        <p:attrNameLst>
                                          <p:attrName>style.visibility</p:attrName>
                                        </p:attrNameLst>
                                      </p:cBhvr>
                                      <p:to>
                                        <p:strVal val="visible"/>
                                      </p:to>
                                    </p:set>
                                    <p:animEffect transition="in" filter="barn(outVertical)">
                                      <p:cBhvr>
                                        <p:cTn id="41" dur="1000"/>
                                        <p:tgtEl>
                                          <p:spTgt spid="32"/>
                                        </p:tgtEl>
                                      </p:cBhvr>
                                    </p:animEffect>
                                  </p:childTnLst>
                                </p:cTn>
                              </p:par>
                              <p:par>
                                <p:cTn id="42" presetID="1" presetClass="emph" presetSubtype="2" fill="hold" nodeType="withEffect">
                                  <p:stCondLst>
                                    <p:cond delay="2700"/>
                                  </p:stCondLst>
                                  <p:childTnLst>
                                    <p:animClr clrSpc="rgb" dir="cw">
                                      <p:cBhvr>
                                        <p:cTn id="43" dur="750" fill="hold"/>
                                        <p:tgtEl>
                                          <p:spTgt spid="36"/>
                                        </p:tgtEl>
                                        <p:attrNameLst>
                                          <p:attrName>fillcolor</p:attrName>
                                        </p:attrNameLst>
                                      </p:cBhvr>
                                      <p:to>
                                        <a:schemeClr val="bg1"/>
                                      </p:to>
                                    </p:animClr>
                                    <p:set>
                                      <p:cBhvr>
                                        <p:cTn id="44" dur="750" fill="hold"/>
                                        <p:tgtEl>
                                          <p:spTgt spid="36"/>
                                        </p:tgtEl>
                                        <p:attrNameLst>
                                          <p:attrName>fill.type</p:attrName>
                                        </p:attrNameLst>
                                      </p:cBhvr>
                                      <p:to>
                                        <p:strVal val="solid"/>
                                      </p:to>
                                    </p:set>
                                    <p:set>
                                      <p:cBhvr>
                                        <p:cTn id="45" dur="750" fill="hold"/>
                                        <p:tgtEl>
                                          <p:spTgt spid="36"/>
                                        </p:tgtEl>
                                        <p:attrNameLst>
                                          <p:attrName>fill.on</p:attrName>
                                        </p:attrNameLst>
                                      </p:cBhvr>
                                      <p:to>
                                        <p:strVal val="true"/>
                                      </p:to>
                                    </p:set>
                                  </p:childTnLst>
                                </p:cTn>
                              </p:par>
                              <p:par>
                                <p:cTn id="46" presetID="1" presetClass="emph" presetSubtype="2" fill="hold" nodeType="withEffect">
                                  <p:stCondLst>
                                    <p:cond delay="2700"/>
                                  </p:stCondLst>
                                  <p:childTnLst>
                                    <p:animClr clrSpc="rgb" dir="cw">
                                      <p:cBhvr>
                                        <p:cTn id="47" dur="750" fill="hold"/>
                                        <p:tgtEl>
                                          <p:spTgt spid="38"/>
                                        </p:tgtEl>
                                        <p:attrNameLst>
                                          <p:attrName>fillcolor</p:attrName>
                                        </p:attrNameLst>
                                      </p:cBhvr>
                                      <p:to>
                                        <a:schemeClr val="bg1"/>
                                      </p:to>
                                    </p:animClr>
                                    <p:set>
                                      <p:cBhvr>
                                        <p:cTn id="48" dur="750" fill="hold"/>
                                        <p:tgtEl>
                                          <p:spTgt spid="38"/>
                                        </p:tgtEl>
                                        <p:attrNameLst>
                                          <p:attrName>fill.type</p:attrName>
                                        </p:attrNameLst>
                                      </p:cBhvr>
                                      <p:to>
                                        <p:strVal val="solid"/>
                                      </p:to>
                                    </p:set>
                                    <p:set>
                                      <p:cBhvr>
                                        <p:cTn id="49" dur="750" fill="hold"/>
                                        <p:tgtEl>
                                          <p:spTgt spid="3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22" grpId="0" animBg="1"/>
      <p:bldP spid="29" grpId="0" animBg="1"/>
      <p:bldP spid="31" grpId="0" animBg="1"/>
      <p:bldP spid="32" grpId="0" animBg="1"/>
      <p:bldP spid="39" grpId="0" animBg="1"/>
      <p:bldP spid="40" grpId="0" animBg="1"/>
      <p:bldP spid="41" grpId="0" animBg="1"/>
      <p:bldP spid="43" grpId="0" animBg="1"/>
    </p:bldLst>
  </p:timing>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7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46" name="Rectangle 45"/>
          <p:cNvSpPr/>
          <p:nvPr userDrawn="1"/>
        </p:nvSpPr>
        <p:spPr>
          <a:xfrm>
            <a:off x="2952101" y="1282713"/>
            <a:ext cx="3657600"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45" name="Rectangle 44"/>
          <p:cNvSpPr/>
          <p:nvPr userDrawn="1"/>
        </p:nvSpPr>
        <p:spPr>
          <a:xfrm>
            <a:off x="3200400" y="1625613"/>
            <a:ext cx="3200400" cy="2400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3429000" y="1963382"/>
            <a:ext cx="2743200" cy="2057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Rectangle 43"/>
          <p:cNvSpPr/>
          <p:nvPr userDrawn="1"/>
        </p:nvSpPr>
        <p:spPr>
          <a:xfrm>
            <a:off x="3657600" y="2306282"/>
            <a:ext cx="2286000" cy="1714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3866501" y="2654313"/>
            <a:ext cx="18288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184575951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xit" presetSubtype="0" fill="hold" grpId="1" nodeType="withEffect">
                                  <p:stCondLst>
                                    <p:cond delay="100"/>
                                  </p:stCondLst>
                                  <p:childTnLst>
                                    <p:animEffect transition="out" filter="fade">
                                      <p:cBhvr>
                                        <p:cTn id="9" dur="500"/>
                                        <p:tgtEl>
                                          <p:spTgt spid="2"/>
                                        </p:tgtEl>
                                      </p:cBhvr>
                                    </p:animEffect>
                                    <p:set>
                                      <p:cBhvr>
                                        <p:cTn id="10" dur="1" fill="hold">
                                          <p:stCondLst>
                                            <p:cond delay="499"/>
                                          </p:stCondLst>
                                        </p:cTn>
                                        <p:tgtEl>
                                          <p:spTgt spid="2"/>
                                        </p:tgtEl>
                                        <p:attrNameLst>
                                          <p:attrName>style.visibility</p:attrName>
                                        </p:attrNameLst>
                                      </p:cBhvr>
                                      <p:to>
                                        <p:strVal val="hidden"/>
                                      </p:to>
                                    </p:set>
                                  </p:childTnLst>
                                </p:cTn>
                              </p:par>
                              <p:par>
                                <p:cTn id="11" presetID="10" presetClass="entr" presetSubtype="0" fill="hold" grpId="0" nodeType="withEffect">
                                  <p:stCondLst>
                                    <p:cond delay="2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xit" presetSubtype="0" fill="hold" grpId="1" nodeType="withEffect">
                                  <p:stCondLst>
                                    <p:cond delay="300"/>
                                  </p:stCondLst>
                                  <p:childTnLst>
                                    <p:animEffect transition="out" filter="fade">
                                      <p:cBhvr>
                                        <p:cTn id="15" dur="500"/>
                                        <p:tgtEl>
                                          <p:spTgt spid="44"/>
                                        </p:tgtEl>
                                      </p:cBhvr>
                                    </p:animEffect>
                                    <p:set>
                                      <p:cBhvr>
                                        <p:cTn id="16" dur="1" fill="hold">
                                          <p:stCondLst>
                                            <p:cond delay="499"/>
                                          </p:stCondLst>
                                        </p:cTn>
                                        <p:tgtEl>
                                          <p:spTgt spid="44"/>
                                        </p:tgtEl>
                                        <p:attrNameLst>
                                          <p:attrName>style.visibility</p:attrName>
                                        </p:attrNameLst>
                                      </p:cBhvr>
                                      <p:to>
                                        <p:strVal val="hidden"/>
                                      </p:to>
                                    </p:set>
                                  </p:childTnLst>
                                </p:cTn>
                              </p:par>
                              <p:par>
                                <p:cTn id="17" presetID="10" presetClass="entr" presetSubtype="0" fill="hold" grpId="0" nodeType="withEffect">
                                  <p:stCondLst>
                                    <p:cond delay="4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xit" presetSubtype="0" fill="hold" grpId="1" nodeType="withEffect">
                                  <p:stCondLst>
                                    <p:cond delay="500"/>
                                  </p:stCondLst>
                                  <p:childTnLst>
                                    <p:animEffect transition="out" filter="fade">
                                      <p:cBhvr>
                                        <p:cTn id="21" dur="500"/>
                                        <p:tgtEl>
                                          <p:spTgt spid="42"/>
                                        </p:tgtEl>
                                      </p:cBhvr>
                                    </p:animEffect>
                                    <p:set>
                                      <p:cBhvr>
                                        <p:cTn id="22" dur="1" fill="hold">
                                          <p:stCondLst>
                                            <p:cond delay="499"/>
                                          </p:stCondLst>
                                        </p:cTn>
                                        <p:tgtEl>
                                          <p:spTgt spid="42"/>
                                        </p:tgtEl>
                                        <p:attrNameLst>
                                          <p:attrName>style.visibility</p:attrName>
                                        </p:attrNameLst>
                                      </p:cBhvr>
                                      <p:to>
                                        <p:strVal val="hidden"/>
                                      </p:to>
                                    </p:set>
                                  </p:childTnLst>
                                </p:cTn>
                              </p:par>
                              <p:par>
                                <p:cTn id="23" presetID="10" presetClass="entr" presetSubtype="0" fill="hold" grpId="0" nodeType="withEffect">
                                  <p:stCondLst>
                                    <p:cond delay="60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xit" presetSubtype="0" fill="hold" grpId="1" nodeType="withEffect">
                                  <p:stCondLst>
                                    <p:cond delay="700"/>
                                  </p:stCondLst>
                                  <p:childTnLst>
                                    <p:animEffect transition="out" filter="fade">
                                      <p:cBhvr>
                                        <p:cTn id="27" dur="500"/>
                                        <p:tgtEl>
                                          <p:spTgt spid="45"/>
                                        </p:tgtEl>
                                      </p:cBhvr>
                                    </p:animEffect>
                                    <p:set>
                                      <p:cBhvr>
                                        <p:cTn id="28" dur="1" fill="hold">
                                          <p:stCondLst>
                                            <p:cond delay="499"/>
                                          </p:stCondLst>
                                        </p:cTn>
                                        <p:tgtEl>
                                          <p:spTgt spid="45"/>
                                        </p:tgtEl>
                                        <p:attrNameLst>
                                          <p:attrName>style.visibility</p:attrName>
                                        </p:attrNameLst>
                                      </p:cBhvr>
                                      <p:to>
                                        <p:strVal val="hidden"/>
                                      </p:to>
                                    </p:set>
                                  </p:childTnLst>
                                </p:cTn>
                              </p:par>
                              <p:par>
                                <p:cTn id="29" presetID="10" presetClass="entr" presetSubtype="0" fill="hold" grpId="0" nodeType="withEffect">
                                  <p:stCondLst>
                                    <p:cond delay="80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5" grpId="0" animBg="1"/>
      <p:bldP spid="45" grpId="1" animBg="1"/>
      <p:bldP spid="42" grpId="0" animBg="1"/>
      <p:bldP spid="42" grpId="1" animBg="1"/>
      <p:bldP spid="44" grpId="0" animBg="1"/>
      <p:bldP spid="44" grpId="1" animBg="1"/>
      <p:bldP spid="2" grpId="0" animBg="1"/>
      <p:bldP spid="2" grpId="1"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18_فهرست_انیمیشن">
    <p:spTree>
      <p:nvGrpSpPr>
        <p:cNvPr id="1" name=""/>
        <p:cNvGrpSpPr/>
        <p:nvPr/>
      </p:nvGrpSpPr>
      <p:grpSpPr>
        <a:xfrm>
          <a:off x="0" y="0"/>
          <a:ext cx="0" cy="0"/>
          <a:chOff x="0" y="0"/>
          <a:chExt cx="0" cy="0"/>
        </a:xfrm>
      </p:grpSpPr>
      <p:sp>
        <p:nvSpPr>
          <p:cNvPr id="13" name="Rectangle 12"/>
          <p:cNvSpPr/>
          <p:nvPr userDrawn="1"/>
        </p:nvSpPr>
        <p:spPr>
          <a:xfrm>
            <a:off x="2952101" y="1280749"/>
            <a:ext cx="3657600"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46" name="Rectangle 45"/>
          <p:cNvSpPr/>
          <p:nvPr userDrawn="1"/>
        </p:nvSpPr>
        <p:spPr>
          <a:xfrm>
            <a:off x="2952101" y="1280183"/>
            <a:ext cx="3657600" cy="2743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45" name="Rectangle 44"/>
          <p:cNvSpPr/>
          <p:nvPr userDrawn="1"/>
        </p:nvSpPr>
        <p:spPr>
          <a:xfrm>
            <a:off x="3200400" y="1625613"/>
            <a:ext cx="3200400" cy="24003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3429000" y="1963382"/>
            <a:ext cx="2743200" cy="2057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Rectangle 43"/>
          <p:cNvSpPr/>
          <p:nvPr userDrawn="1"/>
        </p:nvSpPr>
        <p:spPr>
          <a:xfrm>
            <a:off x="3657600" y="2306282"/>
            <a:ext cx="2286000" cy="17145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3866501" y="2654313"/>
            <a:ext cx="1828800" cy="13716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3734617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xit" presetSubtype="0" fill="hold" grpId="1" nodeType="withEffect">
                                  <p:stCondLst>
                                    <p:cond delay="100"/>
                                  </p:stCondLst>
                                  <p:childTnLst>
                                    <p:animEffect transition="out" filter="fade">
                                      <p:cBhvr>
                                        <p:cTn id="9" dur="500"/>
                                        <p:tgtEl>
                                          <p:spTgt spid="2"/>
                                        </p:tgtEl>
                                      </p:cBhvr>
                                    </p:animEffect>
                                    <p:set>
                                      <p:cBhvr>
                                        <p:cTn id="10" dur="1" fill="hold">
                                          <p:stCondLst>
                                            <p:cond delay="499"/>
                                          </p:stCondLst>
                                        </p:cTn>
                                        <p:tgtEl>
                                          <p:spTgt spid="2"/>
                                        </p:tgtEl>
                                        <p:attrNameLst>
                                          <p:attrName>style.visibility</p:attrName>
                                        </p:attrNameLst>
                                      </p:cBhvr>
                                      <p:to>
                                        <p:strVal val="hidden"/>
                                      </p:to>
                                    </p:set>
                                  </p:childTnLst>
                                </p:cTn>
                              </p:par>
                              <p:par>
                                <p:cTn id="11" presetID="10" presetClass="entr" presetSubtype="0" fill="hold" grpId="0" nodeType="withEffect">
                                  <p:stCondLst>
                                    <p:cond delay="200"/>
                                  </p:stCondLst>
                                  <p:childTnLst>
                                    <p:set>
                                      <p:cBhvr>
                                        <p:cTn id="12" dur="1" fill="hold">
                                          <p:stCondLst>
                                            <p:cond delay="0"/>
                                          </p:stCondLst>
                                        </p:cTn>
                                        <p:tgtEl>
                                          <p:spTgt spid="44"/>
                                        </p:tgtEl>
                                        <p:attrNameLst>
                                          <p:attrName>style.visibility</p:attrName>
                                        </p:attrNameLst>
                                      </p:cBhvr>
                                      <p:to>
                                        <p:strVal val="visible"/>
                                      </p:to>
                                    </p:set>
                                    <p:animEffect transition="in" filter="fade">
                                      <p:cBhvr>
                                        <p:cTn id="13" dur="500"/>
                                        <p:tgtEl>
                                          <p:spTgt spid="44"/>
                                        </p:tgtEl>
                                      </p:cBhvr>
                                    </p:animEffect>
                                  </p:childTnLst>
                                </p:cTn>
                              </p:par>
                              <p:par>
                                <p:cTn id="14" presetID="10" presetClass="exit" presetSubtype="0" fill="hold" grpId="1" nodeType="withEffect">
                                  <p:stCondLst>
                                    <p:cond delay="300"/>
                                  </p:stCondLst>
                                  <p:childTnLst>
                                    <p:animEffect transition="out" filter="fade">
                                      <p:cBhvr>
                                        <p:cTn id="15" dur="500"/>
                                        <p:tgtEl>
                                          <p:spTgt spid="44"/>
                                        </p:tgtEl>
                                      </p:cBhvr>
                                    </p:animEffect>
                                    <p:set>
                                      <p:cBhvr>
                                        <p:cTn id="16" dur="1" fill="hold">
                                          <p:stCondLst>
                                            <p:cond delay="499"/>
                                          </p:stCondLst>
                                        </p:cTn>
                                        <p:tgtEl>
                                          <p:spTgt spid="44"/>
                                        </p:tgtEl>
                                        <p:attrNameLst>
                                          <p:attrName>style.visibility</p:attrName>
                                        </p:attrNameLst>
                                      </p:cBhvr>
                                      <p:to>
                                        <p:strVal val="hidden"/>
                                      </p:to>
                                    </p:set>
                                  </p:childTnLst>
                                </p:cTn>
                              </p:par>
                              <p:par>
                                <p:cTn id="17" presetID="10" presetClass="entr" presetSubtype="0" fill="hold" grpId="0" nodeType="withEffect">
                                  <p:stCondLst>
                                    <p:cond delay="400"/>
                                  </p:stCondLst>
                                  <p:childTnLst>
                                    <p:set>
                                      <p:cBhvr>
                                        <p:cTn id="18" dur="1" fill="hold">
                                          <p:stCondLst>
                                            <p:cond delay="0"/>
                                          </p:stCondLst>
                                        </p:cTn>
                                        <p:tgtEl>
                                          <p:spTgt spid="42"/>
                                        </p:tgtEl>
                                        <p:attrNameLst>
                                          <p:attrName>style.visibility</p:attrName>
                                        </p:attrNameLst>
                                      </p:cBhvr>
                                      <p:to>
                                        <p:strVal val="visible"/>
                                      </p:to>
                                    </p:set>
                                    <p:animEffect transition="in" filter="fade">
                                      <p:cBhvr>
                                        <p:cTn id="19" dur="500"/>
                                        <p:tgtEl>
                                          <p:spTgt spid="42"/>
                                        </p:tgtEl>
                                      </p:cBhvr>
                                    </p:animEffect>
                                  </p:childTnLst>
                                </p:cTn>
                              </p:par>
                              <p:par>
                                <p:cTn id="20" presetID="10" presetClass="exit" presetSubtype="0" fill="hold" grpId="1" nodeType="withEffect">
                                  <p:stCondLst>
                                    <p:cond delay="500"/>
                                  </p:stCondLst>
                                  <p:childTnLst>
                                    <p:animEffect transition="out" filter="fade">
                                      <p:cBhvr>
                                        <p:cTn id="21" dur="500"/>
                                        <p:tgtEl>
                                          <p:spTgt spid="42"/>
                                        </p:tgtEl>
                                      </p:cBhvr>
                                    </p:animEffect>
                                    <p:set>
                                      <p:cBhvr>
                                        <p:cTn id="22" dur="1" fill="hold">
                                          <p:stCondLst>
                                            <p:cond delay="499"/>
                                          </p:stCondLst>
                                        </p:cTn>
                                        <p:tgtEl>
                                          <p:spTgt spid="42"/>
                                        </p:tgtEl>
                                        <p:attrNameLst>
                                          <p:attrName>style.visibility</p:attrName>
                                        </p:attrNameLst>
                                      </p:cBhvr>
                                      <p:to>
                                        <p:strVal val="hidden"/>
                                      </p:to>
                                    </p:set>
                                  </p:childTnLst>
                                </p:cTn>
                              </p:par>
                              <p:par>
                                <p:cTn id="23" presetID="10" presetClass="entr" presetSubtype="0" fill="hold" grpId="0" nodeType="withEffect">
                                  <p:stCondLst>
                                    <p:cond delay="600"/>
                                  </p:stCondLst>
                                  <p:childTnLst>
                                    <p:set>
                                      <p:cBhvr>
                                        <p:cTn id="24" dur="1" fill="hold">
                                          <p:stCondLst>
                                            <p:cond delay="0"/>
                                          </p:stCondLst>
                                        </p:cTn>
                                        <p:tgtEl>
                                          <p:spTgt spid="45"/>
                                        </p:tgtEl>
                                        <p:attrNameLst>
                                          <p:attrName>style.visibility</p:attrName>
                                        </p:attrNameLst>
                                      </p:cBhvr>
                                      <p:to>
                                        <p:strVal val="visible"/>
                                      </p:to>
                                    </p:set>
                                    <p:animEffect transition="in" filter="fade">
                                      <p:cBhvr>
                                        <p:cTn id="25" dur="500"/>
                                        <p:tgtEl>
                                          <p:spTgt spid="45"/>
                                        </p:tgtEl>
                                      </p:cBhvr>
                                    </p:animEffect>
                                  </p:childTnLst>
                                </p:cTn>
                              </p:par>
                              <p:par>
                                <p:cTn id="26" presetID="10" presetClass="exit" presetSubtype="0" fill="hold" grpId="1" nodeType="withEffect">
                                  <p:stCondLst>
                                    <p:cond delay="700"/>
                                  </p:stCondLst>
                                  <p:childTnLst>
                                    <p:animEffect transition="out" filter="fade">
                                      <p:cBhvr>
                                        <p:cTn id="27" dur="500"/>
                                        <p:tgtEl>
                                          <p:spTgt spid="45"/>
                                        </p:tgtEl>
                                      </p:cBhvr>
                                    </p:animEffect>
                                    <p:set>
                                      <p:cBhvr>
                                        <p:cTn id="28" dur="1" fill="hold">
                                          <p:stCondLst>
                                            <p:cond delay="499"/>
                                          </p:stCondLst>
                                        </p:cTn>
                                        <p:tgtEl>
                                          <p:spTgt spid="45"/>
                                        </p:tgtEl>
                                        <p:attrNameLst>
                                          <p:attrName>style.visibility</p:attrName>
                                        </p:attrNameLst>
                                      </p:cBhvr>
                                      <p:to>
                                        <p:strVal val="hidden"/>
                                      </p:to>
                                    </p:set>
                                  </p:childTnLst>
                                </p:cTn>
                              </p:par>
                              <p:par>
                                <p:cTn id="29" presetID="10" presetClass="entr" presetSubtype="0" fill="hold" grpId="0" nodeType="withEffect">
                                  <p:stCondLst>
                                    <p:cond delay="800"/>
                                  </p:stCondLst>
                                  <p:childTnLst>
                                    <p:set>
                                      <p:cBhvr>
                                        <p:cTn id="30" dur="1" fill="hold">
                                          <p:stCondLst>
                                            <p:cond delay="0"/>
                                          </p:stCondLst>
                                        </p:cTn>
                                        <p:tgtEl>
                                          <p:spTgt spid="46"/>
                                        </p:tgtEl>
                                        <p:attrNameLst>
                                          <p:attrName>style.visibility</p:attrName>
                                        </p:attrNameLst>
                                      </p:cBhvr>
                                      <p:to>
                                        <p:strVal val="visible"/>
                                      </p:to>
                                    </p:set>
                                    <p:animEffect transition="in" filter="fade">
                                      <p:cBhvr>
                                        <p:cTn id="31" dur="500"/>
                                        <p:tgtEl>
                                          <p:spTgt spid="46"/>
                                        </p:tgtEl>
                                      </p:cBhvr>
                                    </p:animEffect>
                                  </p:childTnLst>
                                </p:cTn>
                              </p:par>
                              <p:par>
                                <p:cTn id="32" presetID="10" presetClass="entr" presetSubtype="0" fill="hold" grpId="0" nodeType="withEffect">
                                  <p:stCondLst>
                                    <p:cond delay="800"/>
                                  </p:stCondLst>
                                  <p:childTnLst>
                                    <p:set>
                                      <p:cBhvr>
                                        <p:cTn id="33" dur="1" fill="hold">
                                          <p:stCondLst>
                                            <p:cond delay="0"/>
                                          </p:stCondLst>
                                        </p:cTn>
                                        <p:tgtEl>
                                          <p:spTgt spid="13"/>
                                        </p:tgtEl>
                                        <p:attrNameLst>
                                          <p:attrName>style.visibility</p:attrName>
                                        </p:attrNameLst>
                                      </p:cBhvr>
                                      <p:to>
                                        <p:strVal val="visible"/>
                                      </p:to>
                                    </p:set>
                                    <p:animEffect transition="in" filter="fade">
                                      <p:cBhvr>
                                        <p:cTn id="34" dur="500"/>
                                        <p:tgtEl>
                                          <p:spTgt spid="13"/>
                                        </p:tgtEl>
                                      </p:cBhvr>
                                    </p:animEffect>
                                  </p:childTnLst>
                                </p:cTn>
                              </p:par>
                              <p:par>
                                <p:cTn id="35" presetID="63" presetClass="path" presetSubtype="0" accel="50000" decel="50000" fill="hold" grpId="1" nodeType="withEffect">
                                  <p:stCondLst>
                                    <p:cond delay="1100"/>
                                  </p:stCondLst>
                                  <p:childTnLst>
                                    <p:animMotion origin="layout" path="M 0 0 L 0.25 0 E" pathEditMode="relative" ptsTypes="">
                                      <p:cBhvr>
                                        <p:cTn id="36" dur="2000" fill="hold"/>
                                        <p:tgtEl>
                                          <p:spTgt spid="46"/>
                                        </p:tgtEl>
                                        <p:attrNameLst>
                                          <p:attrName>ppt_x</p:attrName>
                                          <p:attrName>ppt_y</p:attrName>
                                        </p:attrNameLst>
                                      </p:cBhvr>
                                    </p:animMotion>
                                  </p:childTnLst>
                                </p:cTn>
                              </p:par>
                              <p:par>
                                <p:cTn id="37" presetID="35" presetClass="path" presetSubtype="0" accel="50000" decel="50000" fill="hold" grpId="1" nodeType="withEffect">
                                  <p:stCondLst>
                                    <p:cond delay="1100"/>
                                  </p:stCondLst>
                                  <p:childTnLst>
                                    <p:animMotion origin="layout" path="M 0 0 L -0.25 0 E" pathEditMode="relative" ptsTypes="">
                                      <p:cBhvr>
                                        <p:cTn id="38" dur="2000" fill="hold"/>
                                        <p:tgtEl>
                                          <p:spTgt spid="13"/>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46" grpId="0" animBg="1"/>
      <p:bldP spid="46" grpId="1" animBg="1"/>
      <p:bldP spid="45" grpId="0" animBg="1"/>
      <p:bldP spid="45" grpId="1" animBg="1"/>
      <p:bldP spid="42" grpId="0" animBg="1"/>
      <p:bldP spid="42" grpId="1" animBg="1"/>
      <p:bldP spid="44" grpId="0" animBg="1"/>
      <p:bldP spid="44" grpId="1" animBg="1"/>
      <p:bldP spid="2" grpId="0" animBg="1"/>
      <p:bldP spid="2" grpId="1" animBg="1"/>
    </p:bld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9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3" name="Frame 2"/>
          <p:cNvSpPr/>
          <p:nvPr userDrawn="1"/>
        </p:nvSpPr>
        <p:spPr>
          <a:xfrm>
            <a:off x="734780" y="958742"/>
            <a:ext cx="7677721" cy="3226019"/>
          </a:xfrm>
          <a:prstGeom prst="frame">
            <a:avLst>
              <a:gd name="adj1" fmla="val 531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black"/>
              </a:solidFill>
            </a:endParaRPr>
          </a:p>
        </p:txBody>
      </p:sp>
      <p:sp>
        <p:nvSpPr>
          <p:cNvPr id="4" name="Rectangle 3"/>
          <p:cNvSpPr/>
          <p:nvPr userDrawn="1"/>
        </p:nvSpPr>
        <p:spPr>
          <a:xfrm>
            <a:off x="1129827" y="1237853"/>
            <a:ext cx="1255699" cy="1267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Rectangle 19"/>
          <p:cNvSpPr/>
          <p:nvPr userDrawn="1"/>
        </p:nvSpPr>
        <p:spPr>
          <a:xfrm>
            <a:off x="1129826" y="2649237"/>
            <a:ext cx="1255699" cy="1267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2536537" y="1239844"/>
            <a:ext cx="1255699" cy="1267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ectangle 21"/>
          <p:cNvSpPr/>
          <p:nvPr userDrawn="1"/>
        </p:nvSpPr>
        <p:spPr>
          <a:xfrm>
            <a:off x="2536536" y="2651228"/>
            <a:ext cx="1255699" cy="1267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a:off x="3919117" y="1239844"/>
            <a:ext cx="1255699" cy="1267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Rectangle 23"/>
          <p:cNvSpPr/>
          <p:nvPr userDrawn="1"/>
        </p:nvSpPr>
        <p:spPr>
          <a:xfrm>
            <a:off x="3919116" y="2651228"/>
            <a:ext cx="1255699" cy="1267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5326850" y="1239844"/>
            <a:ext cx="1255699" cy="1267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Rectangle 25"/>
          <p:cNvSpPr/>
          <p:nvPr userDrawn="1"/>
        </p:nvSpPr>
        <p:spPr>
          <a:xfrm>
            <a:off x="5326849" y="2651228"/>
            <a:ext cx="1255699" cy="1267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Rectangle 26"/>
          <p:cNvSpPr/>
          <p:nvPr userDrawn="1"/>
        </p:nvSpPr>
        <p:spPr>
          <a:xfrm>
            <a:off x="6761087" y="1239844"/>
            <a:ext cx="1255699" cy="1267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a:off x="6761086" y="2651228"/>
            <a:ext cx="1255699" cy="12673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11835110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0"/>
                                        <p:tgtEl>
                                          <p:spTgt spid="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fade">
                                      <p:cBhvr>
                                        <p:cTn id="10" dur="5000"/>
                                        <p:tgtEl>
                                          <p:spTgt spid="2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5000"/>
                                        <p:tgtEl>
                                          <p:spTgt spid="2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fade">
                                      <p:cBhvr>
                                        <p:cTn id="16" dur="5000"/>
                                        <p:tgtEl>
                                          <p:spTgt spid="2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0"/>
                                        <p:tgtEl>
                                          <p:spTgt spid="2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5000"/>
                                        <p:tgtEl>
                                          <p:spTgt spid="24"/>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5"/>
                                        </p:tgtEl>
                                        <p:attrNameLst>
                                          <p:attrName>style.visibility</p:attrName>
                                        </p:attrNameLst>
                                      </p:cBhvr>
                                      <p:to>
                                        <p:strVal val="visible"/>
                                      </p:to>
                                    </p:set>
                                    <p:animEffect transition="in" filter="fade">
                                      <p:cBhvr>
                                        <p:cTn id="25" dur="5000"/>
                                        <p:tgtEl>
                                          <p:spTgt spid="25"/>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6"/>
                                        </p:tgtEl>
                                        <p:attrNameLst>
                                          <p:attrName>style.visibility</p:attrName>
                                        </p:attrNameLst>
                                      </p:cBhvr>
                                      <p:to>
                                        <p:strVal val="visible"/>
                                      </p:to>
                                    </p:set>
                                    <p:animEffect transition="in" filter="fade">
                                      <p:cBhvr>
                                        <p:cTn id="28" dur="5000"/>
                                        <p:tgtEl>
                                          <p:spTgt spid="26"/>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7"/>
                                        </p:tgtEl>
                                        <p:attrNameLst>
                                          <p:attrName>style.visibility</p:attrName>
                                        </p:attrNameLst>
                                      </p:cBhvr>
                                      <p:to>
                                        <p:strVal val="visible"/>
                                      </p:to>
                                    </p:set>
                                    <p:animEffect transition="in" filter="fade">
                                      <p:cBhvr>
                                        <p:cTn id="31" dur="5000"/>
                                        <p:tgtEl>
                                          <p:spTgt spid="27"/>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8"/>
                                        </p:tgtEl>
                                        <p:attrNameLst>
                                          <p:attrName>style.visibility</p:attrName>
                                        </p:attrNameLst>
                                      </p:cBhvr>
                                      <p:to>
                                        <p:strVal val="visible"/>
                                      </p:to>
                                    </p:set>
                                    <p:animEffect transition="in" filter="fade">
                                      <p:cBhvr>
                                        <p:cTn id="34" dur="50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20" grpId="0" animBg="1"/>
      <p:bldP spid="21" grpId="0" animBg="1"/>
      <p:bldP spid="22" grpId="0" animBg="1"/>
      <p:bldP spid="23" grpId="0" animBg="1"/>
      <p:bldP spid="24" grpId="0" animBg="1"/>
      <p:bldP spid="25" grpId="0" animBg="1"/>
      <p:bldP spid="26" grpId="0" animBg="1"/>
      <p:bldP spid="27" grpId="0" animBg="1"/>
      <p:bldP spid="28" grpId="0" animBg="1"/>
    </p:bld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0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Tree>
    <p:extLst>
      <p:ext uri="{BB962C8B-B14F-4D97-AF65-F5344CB8AC3E}">
        <p14:creationId xmlns:p14="http://schemas.microsoft.com/office/powerpoint/2010/main" val="738619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814721"/>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110247"/>
            <a:ext cx="3955715" cy="38763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05624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04242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01722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056247"/>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03824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01451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03972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03972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355716"/>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597243"/>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58071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54910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597242"/>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57924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55551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55919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58071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189214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13366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11984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09464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13366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11566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09193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11714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11714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2425546"/>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2677013"/>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266319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263798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2677012"/>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265901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263528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265054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265054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687925" y="295980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3" name="Straight Connector 52"/>
          <p:cNvCxnSpPr/>
          <p:nvPr userDrawn="1"/>
        </p:nvCxnSpPr>
        <p:spPr>
          <a:xfrm flipH="1" flipV="1">
            <a:off x="7456077" y="320132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4" name="Rectangle 53"/>
          <p:cNvSpPr/>
          <p:nvPr userDrawn="1"/>
        </p:nvSpPr>
        <p:spPr>
          <a:xfrm rot="5400000">
            <a:off x="8143066" y="318750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8-Point Star 56"/>
          <p:cNvSpPr/>
          <p:nvPr userDrawn="1"/>
        </p:nvSpPr>
        <p:spPr>
          <a:xfrm>
            <a:off x="7743112" y="316230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a:stCxn id="52" idx="1"/>
          </p:cNvCxnSpPr>
          <p:nvPr userDrawn="1"/>
        </p:nvCxnSpPr>
        <p:spPr>
          <a:xfrm flipH="1" flipV="1">
            <a:off x="0" y="320132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941835" y="318332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1269170" y="315959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1347934" y="318480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334304" y="318480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1687925" y="3497132"/>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6" name="Straight Connector 65"/>
          <p:cNvCxnSpPr/>
          <p:nvPr userDrawn="1"/>
        </p:nvCxnSpPr>
        <p:spPr>
          <a:xfrm flipH="1" flipV="1">
            <a:off x="7456077" y="373866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7" name="Rectangle 66"/>
          <p:cNvSpPr/>
          <p:nvPr userDrawn="1"/>
        </p:nvSpPr>
        <p:spPr>
          <a:xfrm rot="5400000">
            <a:off x="8143066" y="372483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8-Point Star 67"/>
          <p:cNvSpPr/>
          <p:nvPr userDrawn="1"/>
        </p:nvSpPr>
        <p:spPr>
          <a:xfrm>
            <a:off x="7743112" y="36996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9" name="Straight Connector 68"/>
          <p:cNvCxnSpPr>
            <a:stCxn id="65" idx="1"/>
          </p:cNvCxnSpPr>
          <p:nvPr userDrawn="1"/>
        </p:nvCxnSpPr>
        <p:spPr>
          <a:xfrm flipH="1" flipV="1">
            <a:off x="0" y="373865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0" name="Rectangle 69"/>
          <p:cNvSpPr/>
          <p:nvPr userDrawn="1"/>
        </p:nvSpPr>
        <p:spPr>
          <a:xfrm rot="5400000">
            <a:off x="941835" y="372065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8-Point Star 70"/>
          <p:cNvSpPr/>
          <p:nvPr userDrawn="1"/>
        </p:nvSpPr>
        <p:spPr>
          <a:xfrm>
            <a:off x="1269170" y="369692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1347934" y="372213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7334304" y="372213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1683380" y="403909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5" name="Straight Connector 74"/>
          <p:cNvCxnSpPr/>
          <p:nvPr userDrawn="1"/>
        </p:nvCxnSpPr>
        <p:spPr>
          <a:xfrm flipH="1" flipV="1">
            <a:off x="7451532" y="4280618"/>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6" name="Rectangle 75"/>
          <p:cNvSpPr/>
          <p:nvPr userDrawn="1"/>
        </p:nvSpPr>
        <p:spPr>
          <a:xfrm rot="5400000">
            <a:off x="8138521" y="426679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8-Point Star 76"/>
          <p:cNvSpPr/>
          <p:nvPr userDrawn="1"/>
        </p:nvSpPr>
        <p:spPr>
          <a:xfrm>
            <a:off x="7738567" y="424159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8" name="Straight Connector 77"/>
          <p:cNvCxnSpPr>
            <a:stCxn id="74" idx="1"/>
          </p:cNvCxnSpPr>
          <p:nvPr userDrawn="1"/>
        </p:nvCxnSpPr>
        <p:spPr>
          <a:xfrm flipH="1" flipV="1">
            <a:off x="-4545" y="4280617"/>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9" name="Rectangle 78"/>
          <p:cNvSpPr/>
          <p:nvPr userDrawn="1"/>
        </p:nvSpPr>
        <p:spPr>
          <a:xfrm rot="5400000">
            <a:off x="937290" y="426261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8-Point Star 79"/>
          <p:cNvSpPr/>
          <p:nvPr userDrawn="1"/>
        </p:nvSpPr>
        <p:spPr>
          <a:xfrm>
            <a:off x="1264625" y="423888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 name="Rectangle 80"/>
          <p:cNvSpPr/>
          <p:nvPr userDrawn="1"/>
        </p:nvSpPr>
        <p:spPr>
          <a:xfrm rot="5400000">
            <a:off x="1343389" y="426409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Rectangle 81"/>
          <p:cNvSpPr/>
          <p:nvPr userDrawn="1"/>
        </p:nvSpPr>
        <p:spPr>
          <a:xfrm rot="5400000">
            <a:off x="7329759" y="426409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814722"/>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1355717"/>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1892141"/>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8"/>
          <p:cNvSpPr>
            <a:spLocks noGrp="1"/>
          </p:cNvSpPr>
          <p:nvPr>
            <p:ph type="body" sz="quarter" idx="14" hasCustomPrompt="1"/>
          </p:nvPr>
        </p:nvSpPr>
        <p:spPr>
          <a:xfrm>
            <a:off x="1692739" y="2438192"/>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8"/>
          <p:cNvSpPr>
            <a:spLocks noGrp="1"/>
          </p:cNvSpPr>
          <p:nvPr>
            <p:ph type="body" sz="quarter" idx="15" hasCustomPrompt="1"/>
          </p:nvPr>
        </p:nvSpPr>
        <p:spPr>
          <a:xfrm>
            <a:off x="1680313" y="2958132"/>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2" name="Text Placeholder 8"/>
          <p:cNvSpPr>
            <a:spLocks noGrp="1"/>
          </p:cNvSpPr>
          <p:nvPr>
            <p:ph type="body" sz="quarter" idx="16" hasCustomPrompt="1"/>
          </p:nvPr>
        </p:nvSpPr>
        <p:spPr>
          <a:xfrm>
            <a:off x="1680313" y="3499839"/>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4" name="Text Placeholder 8"/>
          <p:cNvSpPr>
            <a:spLocks noGrp="1"/>
          </p:cNvSpPr>
          <p:nvPr>
            <p:ph type="body" sz="quarter" idx="17" hasCustomPrompt="1"/>
          </p:nvPr>
        </p:nvSpPr>
        <p:spPr>
          <a:xfrm>
            <a:off x="1680313" y="4037618"/>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1700424" y="110247"/>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4694447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35" presetClass="path" presetSubtype="0" accel="50000" decel="50000" fill="hold" grpId="0" nodeType="withEffect">
                                  <p:stCondLst>
                                    <p:cond delay="1100"/>
                                  </p:stCondLst>
                                  <p:childTnLst>
                                    <p:animMotion origin="layout" path="M 4.16667E-6 -2.08141E-6 L -0.65625 -2.08141E-6 " pathEditMode="relative" rAng="0" ptsTypes="AA">
                                      <p:cBhvr>
                                        <p:cTn id="13" dur="2000" fill="hold"/>
                                        <p:tgtEl>
                                          <p:spTgt spid="29"/>
                                        </p:tgtEl>
                                        <p:attrNameLst>
                                          <p:attrName>ppt_x</p:attrName>
                                          <p:attrName>ppt_y</p:attrName>
                                        </p:attrNameLst>
                                      </p:cBhvr>
                                      <p:rCtr x="-32813" y="0"/>
                                    </p:animMotion>
                                  </p:childTnLst>
                                </p:cTn>
                              </p:par>
                              <p:par>
                                <p:cTn id="14" presetID="63" presetClass="path" presetSubtype="0" accel="50000" decel="50000" fill="hold" grpId="0" nodeType="withEffect">
                                  <p:stCondLst>
                                    <p:cond delay="1100"/>
                                  </p:stCondLst>
                                  <p:childTnLst>
                                    <p:animMotion origin="layout" path="M -0.00156 0.0037 L 0.65625 0.0037 " pathEditMode="relative" rAng="0" ptsTypes="AA">
                                      <p:cBhvr>
                                        <p:cTn id="15" dur="2000" fill="hold"/>
                                        <p:tgtEl>
                                          <p:spTgt spid="28"/>
                                        </p:tgtEl>
                                        <p:attrNameLst>
                                          <p:attrName>ppt_x</p:attrName>
                                          <p:attrName>ppt_y</p:attrName>
                                        </p:attrNameLst>
                                      </p:cBhvr>
                                      <p:rCtr x="32882" y="0"/>
                                    </p:animMotion>
                                  </p:childTnLst>
                                </p:cTn>
                              </p:par>
                              <p:par>
                                <p:cTn id="16" presetID="16" presetClass="entr" presetSubtype="37" fill="hold" grpId="0" nodeType="withEffect">
                                  <p:stCondLst>
                                    <p:cond delay="2000"/>
                                  </p:stCondLst>
                                  <p:childTnLst>
                                    <p:set>
                                      <p:cBhvr>
                                        <p:cTn id="17" dur="1" fill="hold">
                                          <p:stCondLst>
                                            <p:cond delay="0"/>
                                          </p:stCondLst>
                                        </p:cTn>
                                        <p:tgtEl>
                                          <p:spTgt spid="21"/>
                                        </p:tgtEl>
                                        <p:attrNameLst>
                                          <p:attrName>style.visibility</p:attrName>
                                        </p:attrNameLst>
                                      </p:cBhvr>
                                      <p:to>
                                        <p:strVal val="visible"/>
                                      </p:to>
                                    </p:set>
                                    <p:animEffect transition="in" filter="barn(outVertical)">
                                      <p:cBhvr>
                                        <p:cTn id="18" dur="1000"/>
                                        <p:tgtEl>
                                          <p:spTgt spid="21"/>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par>
                                <p:cTn id="22" presetID="35" presetClass="path" presetSubtype="0" accel="50000" decel="50000" fill="hold" grpId="0" nodeType="withEffect">
                                  <p:stCondLst>
                                    <p:cond delay="2000"/>
                                  </p:stCondLst>
                                  <p:childTnLst>
                                    <p:animMotion origin="layout" path="M 4.16667E-6 -2.08141E-6 L -0.65625 -2.08141E-6 " pathEditMode="relative" rAng="0" ptsTypes="AA">
                                      <p:cBhvr>
                                        <p:cTn id="23" dur="2000" fill="hold"/>
                                        <p:tgtEl>
                                          <p:spTgt spid="39"/>
                                        </p:tgtEl>
                                        <p:attrNameLst>
                                          <p:attrName>ppt_x</p:attrName>
                                          <p:attrName>ppt_y</p:attrName>
                                        </p:attrNameLst>
                                      </p:cBhvr>
                                      <p:rCtr x="-32813" y="0"/>
                                    </p:animMotion>
                                  </p:childTnLst>
                                </p:cTn>
                              </p:par>
                              <p:par>
                                <p:cTn id="24" presetID="63" presetClass="path" presetSubtype="0" accel="50000" decel="50000" fill="hold" grpId="0" nodeType="withEffect">
                                  <p:stCondLst>
                                    <p:cond delay="2000"/>
                                  </p:stCondLst>
                                  <p:childTnLst>
                                    <p:animMotion origin="layout" path="M -0.00156 -2.08141E-6 L 0.65625 -2.08141E-6 " pathEditMode="relative" rAng="0" ptsTypes="AA">
                                      <p:cBhvr>
                                        <p:cTn id="25" dur="2000" fill="hold"/>
                                        <p:tgtEl>
                                          <p:spTgt spid="38"/>
                                        </p:tgtEl>
                                        <p:attrNameLst>
                                          <p:attrName>ppt_x</p:attrName>
                                          <p:attrName>ppt_y</p:attrName>
                                        </p:attrNameLst>
                                      </p:cBhvr>
                                      <p:rCtr x="32882" y="0"/>
                                    </p:animMotion>
                                  </p:childTnLst>
                                </p:cTn>
                              </p:par>
                              <p:par>
                                <p:cTn id="26" presetID="16" presetClass="entr" presetSubtype="37" fill="hold" grpId="0" nodeType="withEffect">
                                  <p:stCondLst>
                                    <p:cond delay="3000"/>
                                  </p:stCondLst>
                                  <p:childTnLst>
                                    <p:set>
                                      <p:cBhvr>
                                        <p:cTn id="27" dur="1" fill="hold">
                                          <p:stCondLst>
                                            <p:cond delay="0"/>
                                          </p:stCondLst>
                                        </p:cTn>
                                        <p:tgtEl>
                                          <p:spTgt spid="31"/>
                                        </p:tgtEl>
                                        <p:attrNameLst>
                                          <p:attrName>style.visibility</p:attrName>
                                        </p:attrNameLst>
                                      </p:cBhvr>
                                      <p:to>
                                        <p:strVal val="visible"/>
                                      </p:to>
                                    </p:set>
                                    <p:animEffect transition="in" filter="barn(outVertical)">
                                      <p:cBhvr>
                                        <p:cTn id="28" dur="1000"/>
                                        <p:tgtEl>
                                          <p:spTgt spid="31"/>
                                        </p:tgtEl>
                                      </p:cBhvr>
                                    </p:animEffect>
                                  </p:childTnLst>
                                </p:cTn>
                              </p:par>
                              <p:par>
                                <p:cTn id="29" presetID="35" presetClass="path" presetSubtype="0" accel="50000" decel="50000" fill="hold" grpId="0" nodeType="withEffect">
                                  <p:stCondLst>
                                    <p:cond delay="3000"/>
                                  </p:stCondLst>
                                  <p:childTnLst>
                                    <p:animMotion origin="layout" path="M 4.16667E-6 -2.08141E-6 L -0.65625 -2.08141E-6 " pathEditMode="relative" rAng="0" ptsTypes="AA">
                                      <p:cBhvr>
                                        <p:cTn id="30" dur="2000" fill="hold"/>
                                        <p:tgtEl>
                                          <p:spTgt spid="50"/>
                                        </p:tgtEl>
                                        <p:attrNameLst>
                                          <p:attrName>ppt_x</p:attrName>
                                          <p:attrName>ppt_y</p:attrName>
                                        </p:attrNameLst>
                                      </p:cBhvr>
                                      <p:rCtr x="-32813" y="0"/>
                                    </p:animMotion>
                                  </p:childTnLst>
                                </p:cTn>
                              </p:par>
                              <p:par>
                                <p:cTn id="31" presetID="63" presetClass="path" presetSubtype="0" accel="50000" decel="50000" fill="hold" grpId="0" nodeType="withEffect">
                                  <p:stCondLst>
                                    <p:cond delay="3000"/>
                                  </p:stCondLst>
                                  <p:childTnLst>
                                    <p:animMotion origin="layout" path="M -0.00156 -2.08141E-6 L 0.65625 -2.08141E-6 " pathEditMode="relative" rAng="0" ptsTypes="AA">
                                      <p:cBhvr>
                                        <p:cTn id="32" dur="2000" fill="hold"/>
                                        <p:tgtEl>
                                          <p:spTgt spid="49"/>
                                        </p:tgtEl>
                                        <p:attrNameLst>
                                          <p:attrName>ppt_x</p:attrName>
                                          <p:attrName>ppt_y</p:attrName>
                                        </p:attrNameLst>
                                      </p:cBhvr>
                                      <p:rCtr x="32882" y="0"/>
                                    </p:animMotion>
                                  </p:childTnLst>
                                </p:cTn>
                              </p:par>
                              <p:par>
                                <p:cTn id="33" presetID="16" presetClass="entr" presetSubtype="37" fill="hold" grpId="0" nodeType="withEffect">
                                  <p:stCondLst>
                                    <p:cond delay="4000"/>
                                  </p:stCondLst>
                                  <p:childTnLst>
                                    <p:set>
                                      <p:cBhvr>
                                        <p:cTn id="34" dur="1" fill="hold">
                                          <p:stCondLst>
                                            <p:cond delay="0"/>
                                          </p:stCondLst>
                                        </p:cTn>
                                        <p:tgtEl>
                                          <p:spTgt spid="40"/>
                                        </p:tgtEl>
                                        <p:attrNameLst>
                                          <p:attrName>style.visibility</p:attrName>
                                        </p:attrNameLst>
                                      </p:cBhvr>
                                      <p:to>
                                        <p:strVal val="visible"/>
                                      </p:to>
                                    </p:set>
                                    <p:animEffect transition="in" filter="barn(outVertical)">
                                      <p:cBhvr>
                                        <p:cTn id="35" dur="1000"/>
                                        <p:tgtEl>
                                          <p:spTgt spid="40"/>
                                        </p:tgtEl>
                                      </p:cBhvr>
                                    </p:animEffect>
                                  </p:childTnLst>
                                </p:cTn>
                              </p:par>
                              <p:par>
                                <p:cTn id="36" presetID="10" presetClass="entr" presetSubtype="0" fill="hold" grpId="0" nodeType="withEffect">
                                  <p:stCondLst>
                                    <p:cond delay="3400"/>
                                  </p:stCondLst>
                                  <p:childTnLst>
                                    <p:set>
                                      <p:cBhvr>
                                        <p:cTn id="37" dur="1" fill="hold">
                                          <p:stCondLst>
                                            <p:cond delay="0"/>
                                          </p:stCondLst>
                                        </p:cTn>
                                        <p:tgtEl>
                                          <p:spTgt spid="85">
                                            <p:txEl>
                                              <p:pRg st="0" end="0"/>
                                            </p:txEl>
                                          </p:spTgt>
                                        </p:tgtEl>
                                        <p:attrNameLst>
                                          <p:attrName>style.visibility</p:attrName>
                                        </p:attrNameLst>
                                      </p:cBhvr>
                                      <p:to>
                                        <p:strVal val="visible"/>
                                      </p:to>
                                    </p:set>
                                    <p:animEffect transition="in" filter="fade">
                                      <p:cBhvr>
                                        <p:cTn id="38" dur="500"/>
                                        <p:tgtEl>
                                          <p:spTgt spid="85">
                                            <p:txEl>
                                              <p:pRg st="0" end="0"/>
                                            </p:txEl>
                                          </p:spTgt>
                                        </p:tgtEl>
                                      </p:cBhvr>
                                    </p:animEffect>
                                  </p:childTnLst>
                                </p:cTn>
                              </p:par>
                              <p:par>
                                <p:cTn id="39" presetID="35" presetClass="path" presetSubtype="0" accel="50000" decel="50000" fill="hold" grpId="0" nodeType="withEffect">
                                  <p:stCondLst>
                                    <p:cond delay="4000"/>
                                  </p:stCondLst>
                                  <p:childTnLst>
                                    <p:animMotion origin="layout" path="M 4.16667E-6 -2.08141E-6 L -0.65625 -2.08141E-6 " pathEditMode="relative" rAng="0" ptsTypes="AA">
                                      <p:cBhvr>
                                        <p:cTn id="40" dur="2000" fill="hold"/>
                                        <p:tgtEl>
                                          <p:spTgt spid="64"/>
                                        </p:tgtEl>
                                        <p:attrNameLst>
                                          <p:attrName>ppt_x</p:attrName>
                                          <p:attrName>ppt_y</p:attrName>
                                        </p:attrNameLst>
                                      </p:cBhvr>
                                      <p:rCtr x="-32813" y="0"/>
                                    </p:animMotion>
                                  </p:childTnLst>
                                </p:cTn>
                              </p:par>
                              <p:par>
                                <p:cTn id="41" presetID="63" presetClass="path" presetSubtype="0" accel="50000" decel="50000" fill="hold" grpId="0" nodeType="withEffect">
                                  <p:stCondLst>
                                    <p:cond delay="4000"/>
                                  </p:stCondLst>
                                  <p:childTnLst>
                                    <p:animMotion origin="layout" path="M -0.00156 -2.08141E-6 L 0.65625 -2.08141E-6 " pathEditMode="relative" rAng="0" ptsTypes="AA">
                                      <p:cBhvr>
                                        <p:cTn id="42" dur="2000" fill="hold"/>
                                        <p:tgtEl>
                                          <p:spTgt spid="63"/>
                                        </p:tgtEl>
                                        <p:attrNameLst>
                                          <p:attrName>ppt_x</p:attrName>
                                          <p:attrName>ppt_y</p:attrName>
                                        </p:attrNameLst>
                                      </p:cBhvr>
                                      <p:rCtr x="32882" y="0"/>
                                    </p:animMotion>
                                  </p:childTnLst>
                                </p:cTn>
                              </p:par>
                              <p:par>
                                <p:cTn id="43" presetID="16" presetClass="entr" presetSubtype="37" fill="hold" grpId="0" nodeType="withEffect">
                                  <p:stCondLst>
                                    <p:cond delay="5000"/>
                                  </p:stCondLst>
                                  <p:childTnLst>
                                    <p:set>
                                      <p:cBhvr>
                                        <p:cTn id="44" dur="1" fill="hold">
                                          <p:stCondLst>
                                            <p:cond delay="0"/>
                                          </p:stCondLst>
                                        </p:cTn>
                                        <p:tgtEl>
                                          <p:spTgt spid="52"/>
                                        </p:tgtEl>
                                        <p:attrNameLst>
                                          <p:attrName>style.visibility</p:attrName>
                                        </p:attrNameLst>
                                      </p:cBhvr>
                                      <p:to>
                                        <p:strVal val="visible"/>
                                      </p:to>
                                    </p:set>
                                    <p:animEffect transition="in" filter="barn(outVertical)">
                                      <p:cBhvr>
                                        <p:cTn id="45" dur="1000"/>
                                        <p:tgtEl>
                                          <p:spTgt spid="52"/>
                                        </p:tgtEl>
                                      </p:cBhvr>
                                    </p:animEffect>
                                  </p:childTnLst>
                                </p:cTn>
                              </p:par>
                              <p:par>
                                <p:cTn id="46" presetID="10" presetClass="entr" presetSubtype="0" fill="hold" grpId="0" nodeType="withEffect">
                                  <p:stCondLst>
                                    <p:cond delay="4300"/>
                                  </p:stCondLst>
                                  <p:childTnLst>
                                    <p:set>
                                      <p:cBhvr>
                                        <p:cTn id="47" dur="1" fill="hold">
                                          <p:stCondLst>
                                            <p:cond delay="0"/>
                                          </p:stCondLst>
                                        </p:cTn>
                                        <p:tgtEl>
                                          <p:spTgt spid="86">
                                            <p:txEl>
                                              <p:pRg st="0" end="0"/>
                                            </p:txEl>
                                          </p:spTgt>
                                        </p:tgtEl>
                                        <p:attrNameLst>
                                          <p:attrName>style.visibility</p:attrName>
                                        </p:attrNameLst>
                                      </p:cBhvr>
                                      <p:to>
                                        <p:strVal val="visible"/>
                                      </p:to>
                                    </p:set>
                                    <p:animEffect transition="in" filter="fade">
                                      <p:cBhvr>
                                        <p:cTn id="48" dur="500"/>
                                        <p:tgtEl>
                                          <p:spTgt spid="86">
                                            <p:txEl>
                                              <p:pRg st="0" end="0"/>
                                            </p:txEl>
                                          </p:spTgt>
                                        </p:tgtEl>
                                      </p:cBhvr>
                                    </p:animEffect>
                                  </p:childTnLst>
                                </p:cTn>
                              </p:par>
                              <p:par>
                                <p:cTn id="49" presetID="35" presetClass="path" presetSubtype="0" accel="50000" decel="50000" fill="hold" grpId="0" nodeType="withEffect">
                                  <p:stCondLst>
                                    <p:cond delay="5000"/>
                                  </p:stCondLst>
                                  <p:childTnLst>
                                    <p:animMotion origin="layout" path="M 4.16667E-6 -2.08141E-6 L -0.65625 -2.08141E-6 " pathEditMode="relative" rAng="0" ptsTypes="AA">
                                      <p:cBhvr>
                                        <p:cTn id="50" dur="2000" fill="hold"/>
                                        <p:tgtEl>
                                          <p:spTgt spid="73"/>
                                        </p:tgtEl>
                                        <p:attrNameLst>
                                          <p:attrName>ppt_x</p:attrName>
                                          <p:attrName>ppt_y</p:attrName>
                                        </p:attrNameLst>
                                      </p:cBhvr>
                                      <p:rCtr x="-32813" y="0"/>
                                    </p:animMotion>
                                  </p:childTnLst>
                                </p:cTn>
                              </p:par>
                              <p:par>
                                <p:cTn id="51" presetID="63" presetClass="path" presetSubtype="0" accel="50000" decel="50000" fill="hold" grpId="0" nodeType="withEffect">
                                  <p:stCondLst>
                                    <p:cond delay="5000"/>
                                  </p:stCondLst>
                                  <p:childTnLst>
                                    <p:animMotion origin="layout" path="M -0.00156 -2.08141E-6 L 0.65625 -2.08141E-6 " pathEditMode="relative" rAng="0" ptsTypes="AA">
                                      <p:cBhvr>
                                        <p:cTn id="52" dur="2000" fill="hold"/>
                                        <p:tgtEl>
                                          <p:spTgt spid="72"/>
                                        </p:tgtEl>
                                        <p:attrNameLst>
                                          <p:attrName>ppt_x</p:attrName>
                                          <p:attrName>ppt_y</p:attrName>
                                        </p:attrNameLst>
                                      </p:cBhvr>
                                      <p:rCtr x="32882" y="0"/>
                                    </p:animMotion>
                                  </p:childTnLst>
                                </p:cTn>
                              </p:par>
                              <p:par>
                                <p:cTn id="53" presetID="16" presetClass="entr" presetSubtype="37" fill="hold" grpId="0" nodeType="withEffect">
                                  <p:stCondLst>
                                    <p:cond delay="6000"/>
                                  </p:stCondLst>
                                  <p:childTnLst>
                                    <p:set>
                                      <p:cBhvr>
                                        <p:cTn id="54" dur="1" fill="hold">
                                          <p:stCondLst>
                                            <p:cond delay="0"/>
                                          </p:stCondLst>
                                        </p:cTn>
                                        <p:tgtEl>
                                          <p:spTgt spid="65"/>
                                        </p:tgtEl>
                                        <p:attrNameLst>
                                          <p:attrName>style.visibility</p:attrName>
                                        </p:attrNameLst>
                                      </p:cBhvr>
                                      <p:to>
                                        <p:strVal val="visible"/>
                                      </p:to>
                                    </p:set>
                                    <p:animEffect transition="in" filter="barn(outVertical)">
                                      <p:cBhvr>
                                        <p:cTn id="55" dur="1000"/>
                                        <p:tgtEl>
                                          <p:spTgt spid="65"/>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88">
                                            <p:txEl>
                                              <p:pRg st="0" end="0"/>
                                            </p:txEl>
                                          </p:spTgt>
                                        </p:tgtEl>
                                        <p:attrNameLst>
                                          <p:attrName>style.visibility</p:attrName>
                                        </p:attrNameLst>
                                      </p:cBhvr>
                                      <p:to>
                                        <p:strVal val="visible"/>
                                      </p:to>
                                    </p:set>
                                    <p:animEffect transition="in" filter="fade">
                                      <p:cBhvr>
                                        <p:cTn id="58" dur="500"/>
                                        <p:tgtEl>
                                          <p:spTgt spid="88">
                                            <p:txEl>
                                              <p:pRg st="0" end="0"/>
                                            </p:txEl>
                                          </p:spTgt>
                                        </p:tgtEl>
                                      </p:cBhvr>
                                    </p:animEffect>
                                  </p:childTnLst>
                                </p:cTn>
                              </p:par>
                              <p:par>
                                <p:cTn id="59" presetID="35" presetClass="path" presetSubtype="0" accel="50000" decel="50000" fill="hold" grpId="0" nodeType="withEffect">
                                  <p:stCondLst>
                                    <p:cond delay="6000"/>
                                  </p:stCondLst>
                                  <p:childTnLst>
                                    <p:animMotion origin="layout" path="M 4.16667E-6 -2.08141E-6 L -0.65625 -2.08141E-6 " pathEditMode="relative" rAng="0" ptsTypes="AA">
                                      <p:cBhvr>
                                        <p:cTn id="60" dur="2000" fill="hold"/>
                                        <p:tgtEl>
                                          <p:spTgt spid="82"/>
                                        </p:tgtEl>
                                        <p:attrNameLst>
                                          <p:attrName>ppt_x</p:attrName>
                                          <p:attrName>ppt_y</p:attrName>
                                        </p:attrNameLst>
                                      </p:cBhvr>
                                      <p:rCtr x="-32813" y="0"/>
                                    </p:animMotion>
                                  </p:childTnLst>
                                </p:cTn>
                              </p:par>
                              <p:par>
                                <p:cTn id="61" presetID="63" presetClass="path" presetSubtype="0" accel="50000" decel="50000" fill="hold" grpId="0" nodeType="withEffect">
                                  <p:stCondLst>
                                    <p:cond delay="6000"/>
                                  </p:stCondLst>
                                  <p:childTnLst>
                                    <p:animMotion origin="layout" path="M -0.00156 -2.08141E-6 L 0.65625 -2.08141E-6 " pathEditMode="relative" rAng="0" ptsTypes="AA">
                                      <p:cBhvr>
                                        <p:cTn id="62" dur="2000" fill="hold"/>
                                        <p:tgtEl>
                                          <p:spTgt spid="81"/>
                                        </p:tgtEl>
                                        <p:attrNameLst>
                                          <p:attrName>ppt_x</p:attrName>
                                          <p:attrName>ppt_y</p:attrName>
                                        </p:attrNameLst>
                                      </p:cBhvr>
                                      <p:rCtr x="32882" y="0"/>
                                    </p:animMotion>
                                  </p:childTnLst>
                                </p:cTn>
                              </p:par>
                              <p:par>
                                <p:cTn id="63" presetID="16" presetClass="entr" presetSubtype="37" fill="hold" grpId="0" nodeType="withEffect">
                                  <p:stCondLst>
                                    <p:cond delay="7000"/>
                                  </p:stCondLst>
                                  <p:childTnLst>
                                    <p:set>
                                      <p:cBhvr>
                                        <p:cTn id="64" dur="1" fill="hold">
                                          <p:stCondLst>
                                            <p:cond delay="0"/>
                                          </p:stCondLst>
                                        </p:cTn>
                                        <p:tgtEl>
                                          <p:spTgt spid="74"/>
                                        </p:tgtEl>
                                        <p:attrNameLst>
                                          <p:attrName>style.visibility</p:attrName>
                                        </p:attrNameLst>
                                      </p:cBhvr>
                                      <p:to>
                                        <p:strVal val="visible"/>
                                      </p:to>
                                    </p:set>
                                    <p:animEffect transition="in" filter="barn(outVertical)">
                                      <p:cBhvr>
                                        <p:cTn id="65" dur="1000"/>
                                        <p:tgtEl>
                                          <p:spTgt spid="74"/>
                                        </p:tgtEl>
                                      </p:cBhvr>
                                    </p:animEffect>
                                  </p:childTnLst>
                                </p:cTn>
                              </p:par>
                              <p:par>
                                <p:cTn id="66" presetID="10" presetClass="entr" presetSubtype="0" fill="hold" grpId="0" nodeType="withEffect">
                                  <p:stCondLst>
                                    <p:cond delay="6200"/>
                                  </p:stCondLst>
                                  <p:childTnLst>
                                    <p:set>
                                      <p:cBhvr>
                                        <p:cTn id="67" dur="1" fill="hold">
                                          <p:stCondLst>
                                            <p:cond delay="0"/>
                                          </p:stCondLst>
                                        </p:cTn>
                                        <p:tgtEl>
                                          <p:spTgt spid="90">
                                            <p:txEl>
                                              <p:pRg st="0" end="0"/>
                                            </p:txEl>
                                          </p:spTgt>
                                        </p:tgtEl>
                                        <p:attrNameLst>
                                          <p:attrName>style.visibility</p:attrName>
                                        </p:attrNameLst>
                                      </p:cBhvr>
                                      <p:to>
                                        <p:strVal val="visible"/>
                                      </p:to>
                                    </p:set>
                                    <p:animEffect transition="in" filter="fade">
                                      <p:cBhvr>
                                        <p:cTn id="68" dur="500"/>
                                        <p:tgtEl>
                                          <p:spTgt spid="90">
                                            <p:txEl>
                                              <p:pRg st="0" end="0"/>
                                            </p:txEl>
                                          </p:spTgt>
                                        </p:tgtEl>
                                      </p:cBhvr>
                                    </p:animEffect>
                                  </p:childTnLst>
                                </p:cTn>
                              </p:par>
                              <p:par>
                                <p:cTn id="69" presetID="10" presetClass="entr" presetSubtype="0" fill="hold" grpId="0" nodeType="withEffect">
                                  <p:stCondLst>
                                    <p:cond delay="6800"/>
                                  </p:stCondLst>
                                  <p:childTnLst>
                                    <p:set>
                                      <p:cBhvr>
                                        <p:cTn id="70" dur="1" fill="hold">
                                          <p:stCondLst>
                                            <p:cond delay="0"/>
                                          </p:stCondLst>
                                        </p:cTn>
                                        <p:tgtEl>
                                          <p:spTgt spid="92">
                                            <p:txEl>
                                              <p:pRg st="0" end="0"/>
                                            </p:txEl>
                                          </p:spTgt>
                                        </p:tgtEl>
                                        <p:attrNameLst>
                                          <p:attrName>style.visibility</p:attrName>
                                        </p:attrNameLst>
                                      </p:cBhvr>
                                      <p:to>
                                        <p:strVal val="visible"/>
                                      </p:to>
                                    </p:set>
                                    <p:animEffect transition="in" filter="fade">
                                      <p:cBhvr>
                                        <p:cTn id="71" dur="500"/>
                                        <p:tgtEl>
                                          <p:spTgt spid="92">
                                            <p:txEl>
                                              <p:pRg st="0" end="0"/>
                                            </p:txEl>
                                          </p:spTgt>
                                        </p:tgtEl>
                                      </p:cBhvr>
                                    </p:animEffect>
                                  </p:childTnLst>
                                </p:cTn>
                              </p:par>
                              <p:par>
                                <p:cTn id="72" presetID="10" presetClass="entr" presetSubtype="0" fill="hold" grpId="0" nodeType="withEffect">
                                  <p:stCondLst>
                                    <p:cond delay="7500"/>
                                  </p:stCondLst>
                                  <p:childTnLst>
                                    <p:set>
                                      <p:cBhvr>
                                        <p:cTn id="73" dur="1" fill="hold">
                                          <p:stCondLst>
                                            <p:cond delay="0"/>
                                          </p:stCondLst>
                                        </p:cTn>
                                        <p:tgtEl>
                                          <p:spTgt spid="94">
                                            <p:txEl>
                                              <p:pRg st="0" end="0"/>
                                            </p:txEl>
                                          </p:spTgt>
                                        </p:tgtEl>
                                        <p:attrNameLst>
                                          <p:attrName>style.visibility</p:attrName>
                                        </p:attrNameLst>
                                      </p:cBhvr>
                                      <p:to>
                                        <p:strVal val="visible"/>
                                      </p:to>
                                    </p:set>
                                    <p:animEffect transition="in" filter="fade">
                                      <p:cBhvr>
                                        <p:cTn id="74" dur="500"/>
                                        <p:tgtEl>
                                          <p:spTgt spid="94">
                                            <p:txEl>
                                              <p:pRg st="0" end="0"/>
                                            </p:txEl>
                                          </p:spTgt>
                                        </p:tgtEl>
                                      </p:cBhvr>
                                    </p:animEffect>
                                  </p:childTnLst>
                                </p:cTn>
                              </p:par>
                              <p:par>
                                <p:cTn id="75" presetID="1" presetClass="emph" presetSubtype="2" fill="hold" nodeType="withEffect">
                                  <p:stCondLst>
                                    <p:cond delay="6500"/>
                                  </p:stCondLst>
                                  <p:childTnLst>
                                    <p:animClr clrSpc="rgb" dir="cw">
                                      <p:cBhvr>
                                        <p:cTn id="76" dur="300" fill="hold"/>
                                        <p:tgtEl>
                                          <p:spTgt spid="4"/>
                                        </p:tgtEl>
                                        <p:attrNameLst>
                                          <p:attrName>fillcolor</p:attrName>
                                        </p:attrNameLst>
                                      </p:cBhvr>
                                      <p:to>
                                        <a:schemeClr val="bg1"/>
                                      </p:to>
                                    </p:animClr>
                                    <p:set>
                                      <p:cBhvr>
                                        <p:cTn id="77" dur="300" fill="hold"/>
                                        <p:tgtEl>
                                          <p:spTgt spid="4"/>
                                        </p:tgtEl>
                                        <p:attrNameLst>
                                          <p:attrName>fill.type</p:attrName>
                                        </p:attrNameLst>
                                      </p:cBhvr>
                                      <p:to>
                                        <p:strVal val="solid"/>
                                      </p:to>
                                    </p:set>
                                    <p:set>
                                      <p:cBhvr>
                                        <p:cTn id="78" dur="300" fill="hold"/>
                                        <p:tgtEl>
                                          <p:spTgt spid="4"/>
                                        </p:tgtEl>
                                        <p:attrNameLst>
                                          <p:attrName>fill.on</p:attrName>
                                        </p:attrNameLst>
                                      </p:cBhvr>
                                      <p:to>
                                        <p:strVal val="true"/>
                                      </p:to>
                                    </p:set>
                                  </p:childTnLst>
                                </p:cTn>
                              </p:par>
                              <p:par>
                                <p:cTn id="79" presetID="1" presetClass="emph" presetSubtype="2" fill="hold" nodeType="withEffect">
                                  <p:stCondLst>
                                    <p:cond delay="6500"/>
                                  </p:stCondLst>
                                  <p:childTnLst>
                                    <p:animClr clrSpc="rgb" dir="cw">
                                      <p:cBhvr>
                                        <p:cTn id="80" dur="300" fill="hold"/>
                                        <p:tgtEl>
                                          <p:spTgt spid="61"/>
                                        </p:tgtEl>
                                        <p:attrNameLst>
                                          <p:attrName>fillcolor</p:attrName>
                                        </p:attrNameLst>
                                      </p:cBhvr>
                                      <p:to>
                                        <a:schemeClr val="bg1"/>
                                      </p:to>
                                    </p:animClr>
                                    <p:set>
                                      <p:cBhvr>
                                        <p:cTn id="81" dur="300" fill="hold"/>
                                        <p:tgtEl>
                                          <p:spTgt spid="61"/>
                                        </p:tgtEl>
                                        <p:attrNameLst>
                                          <p:attrName>fill.type</p:attrName>
                                        </p:attrNameLst>
                                      </p:cBhvr>
                                      <p:to>
                                        <p:strVal val="solid"/>
                                      </p:to>
                                    </p:set>
                                    <p:set>
                                      <p:cBhvr>
                                        <p:cTn id="82" dur="300" fill="hold"/>
                                        <p:tgtEl>
                                          <p:spTgt spid="61"/>
                                        </p:tgtEl>
                                        <p:attrNameLst>
                                          <p:attrName>fill.on</p:attrName>
                                        </p:attrNameLst>
                                      </p:cBhvr>
                                      <p:to>
                                        <p:strVal val="true"/>
                                      </p:to>
                                    </p:set>
                                  </p:childTnLst>
                                </p:cTn>
                              </p:par>
                            </p:childTnLst>
                          </p:cTn>
                        </p:par>
                        <p:par>
                          <p:cTn id="83" fill="hold">
                            <p:stCondLst>
                              <p:cond delay="8000"/>
                            </p:stCondLst>
                            <p:childTnLst>
                              <p:par>
                                <p:cTn id="84" presetID="1" presetClass="emph" presetSubtype="2" fill="hold" nodeType="afterEffect">
                                  <p:stCondLst>
                                    <p:cond delay="0"/>
                                  </p:stCondLst>
                                  <p:childTnLst>
                                    <p:animClr clrSpc="rgb" dir="cw">
                                      <p:cBhvr>
                                        <p:cTn id="85" dur="300" fill="hold"/>
                                        <p:tgtEl>
                                          <p:spTgt spid="24"/>
                                        </p:tgtEl>
                                        <p:attrNameLst>
                                          <p:attrName>fillcolor</p:attrName>
                                        </p:attrNameLst>
                                      </p:cBhvr>
                                      <p:to>
                                        <a:schemeClr val="bg1"/>
                                      </p:to>
                                    </p:animClr>
                                    <p:set>
                                      <p:cBhvr>
                                        <p:cTn id="86" dur="300" fill="hold"/>
                                        <p:tgtEl>
                                          <p:spTgt spid="24"/>
                                        </p:tgtEl>
                                        <p:attrNameLst>
                                          <p:attrName>fill.type</p:attrName>
                                        </p:attrNameLst>
                                      </p:cBhvr>
                                      <p:to>
                                        <p:strVal val="solid"/>
                                      </p:to>
                                    </p:set>
                                    <p:set>
                                      <p:cBhvr>
                                        <p:cTn id="87" dur="300" fill="hold"/>
                                        <p:tgtEl>
                                          <p:spTgt spid="24"/>
                                        </p:tgtEl>
                                        <p:attrNameLst>
                                          <p:attrName>fill.on</p:attrName>
                                        </p:attrNameLst>
                                      </p:cBhvr>
                                      <p:to>
                                        <p:strVal val="true"/>
                                      </p:to>
                                    </p:set>
                                  </p:childTnLst>
                                </p:cTn>
                              </p:par>
                              <p:par>
                                <p:cTn id="88" presetID="1" presetClass="emph" presetSubtype="2" fill="hold" nodeType="withEffect">
                                  <p:stCondLst>
                                    <p:cond delay="0"/>
                                  </p:stCondLst>
                                  <p:childTnLst>
                                    <p:animClr clrSpc="rgb" dir="cw">
                                      <p:cBhvr>
                                        <p:cTn id="89" dur="300" fill="hold"/>
                                        <p:tgtEl>
                                          <p:spTgt spid="27"/>
                                        </p:tgtEl>
                                        <p:attrNameLst>
                                          <p:attrName>fillcolor</p:attrName>
                                        </p:attrNameLst>
                                      </p:cBhvr>
                                      <p:to>
                                        <a:schemeClr val="bg1"/>
                                      </p:to>
                                    </p:animClr>
                                    <p:set>
                                      <p:cBhvr>
                                        <p:cTn id="90" dur="300" fill="hold"/>
                                        <p:tgtEl>
                                          <p:spTgt spid="27"/>
                                        </p:tgtEl>
                                        <p:attrNameLst>
                                          <p:attrName>fill.type</p:attrName>
                                        </p:attrNameLst>
                                      </p:cBhvr>
                                      <p:to>
                                        <p:strVal val="solid"/>
                                      </p:to>
                                    </p:set>
                                    <p:set>
                                      <p:cBhvr>
                                        <p:cTn id="91" dur="300" fill="hold"/>
                                        <p:tgtEl>
                                          <p:spTgt spid="27"/>
                                        </p:tgtEl>
                                        <p:attrNameLst>
                                          <p:attrName>fill.on</p:attrName>
                                        </p:attrNameLst>
                                      </p:cBhvr>
                                      <p:to>
                                        <p:strVal val="true"/>
                                      </p:to>
                                    </p:set>
                                  </p:childTnLst>
                                </p:cTn>
                              </p:par>
                            </p:childTnLst>
                          </p:cTn>
                        </p:par>
                        <p:par>
                          <p:cTn id="92" fill="hold">
                            <p:stCondLst>
                              <p:cond delay="8300"/>
                            </p:stCondLst>
                            <p:childTnLst>
                              <p:par>
                                <p:cTn id="93" presetID="1" presetClass="emph" presetSubtype="2" fill="hold" nodeType="afterEffect">
                                  <p:stCondLst>
                                    <p:cond delay="0"/>
                                  </p:stCondLst>
                                  <p:childTnLst>
                                    <p:animClr clrSpc="rgb" dir="cw">
                                      <p:cBhvr>
                                        <p:cTn id="94" dur="300" fill="hold"/>
                                        <p:tgtEl>
                                          <p:spTgt spid="34"/>
                                        </p:tgtEl>
                                        <p:attrNameLst>
                                          <p:attrName>fillcolor</p:attrName>
                                        </p:attrNameLst>
                                      </p:cBhvr>
                                      <p:to>
                                        <a:schemeClr val="bg1"/>
                                      </p:to>
                                    </p:animClr>
                                    <p:set>
                                      <p:cBhvr>
                                        <p:cTn id="95" dur="300" fill="hold"/>
                                        <p:tgtEl>
                                          <p:spTgt spid="34"/>
                                        </p:tgtEl>
                                        <p:attrNameLst>
                                          <p:attrName>fill.type</p:attrName>
                                        </p:attrNameLst>
                                      </p:cBhvr>
                                      <p:to>
                                        <p:strVal val="solid"/>
                                      </p:to>
                                    </p:set>
                                    <p:set>
                                      <p:cBhvr>
                                        <p:cTn id="96" dur="300" fill="hold"/>
                                        <p:tgtEl>
                                          <p:spTgt spid="34"/>
                                        </p:tgtEl>
                                        <p:attrNameLst>
                                          <p:attrName>fill.on</p:attrName>
                                        </p:attrNameLst>
                                      </p:cBhvr>
                                      <p:to>
                                        <p:strVal val="true"/>
                                      </p:to>
                                    </p:set>
                                  </p:childTnLst>
                                </p:cTn>
                              </p:par>
                              <p:par>
                                <p:cTn id="97" presetID="1" presetClass="emph" presetSubtype="2" fill="hold" nodeType="withEffect">
                                  <p:stCondLst>
                                    <p:cond delay="0"/>
                                  </p:stCondLst>
                                  <p:childTnLst>
                                    <p:animClr clrSpc="rgb" dir="cw">
                                      <p:cBhvr>
                                        <p:cTn id="98" dur="300" fill="hold"/>
                                        <p:tgtEl>
                                          <p:spTgt spid="37"/>
                                        </p:tgtEl>
                                        <p:attrNameLst>
                                          <p:attrName>fillcolor</p:attrName>
                                        </p:attrNameLst>
                                      </p:cBhvr>
                                      <p:to>
                                        <a:schemeClr val="bg1"/>
                                      </p:to>
                                    </p:animClr>
                                    <p:set>
                                      <p:cBhvr>
                                        <p:cTn id="99" dur="300" fill="hold"/>
                                        <p:tgtEl>
                                          <p:spTgt spid="37"/>
                                        </p:tgtEl>
                                        <p:attrNameLst>
                                          <p:attrName>fill.type</p:attrName>
                                        </p:attrNameLst>
                                      </p:cBhvr>
                                      <p:to>
                                        <p:strVal val="solid"/>
                                      </p:to>
                                    </p:set>
                                    <p:set>
                                      <p:cBhvr>
                                        <p:cTn id="100" dur="300" fill="hold"/>
                                        <p:tgtEl>
                                          <p:spTgt spid="37"/>
                                        </p:tgtEl>
                                        <p:attrNameLst>
                                          <p:attrName>fill.on</p:attrName>
                                        </p:attrNameLst>
                                      </p:cBhvr>
                                      <p:to>
                                        <p:strVal val="true"/>
                                      </p:to>
                                    </p:set>
                                  </p:childTnLst>
                                </p:cTn>
                              </p:par>
                            </p:childTnLst>
                          </p:cTn>
                        </p:par>
                        <p:par>
                          <p:cTn id="101" fill="hold">
                            <p:stCondLst>
                              <p:cond delay="8600"/>
                            </p:stCondLst>
                            <p:childTnLst>
                              <p:par>
                                <p:cTn id="102" presetID="1" presetClass="emph" presetSubtype="2" fill="hold" nodeType="afterEffect">
                                  <p:stCondLst>
                                    <p:cond delay="0"/>
                                  </p:stCondLst>
                                  <p:childTnLst>
                                    <p:animClr clrSpc="rgb" dir="cw">
                                      <p:cBhvr>
                                        <p:cTn id="103" dur="300" fill="hold"/>
                                        <p:tgtEl>
                                          <p:spTgt spid="45"/>
                                        </p:tgtEl>
                                        <p:attrNameLst>
                                          <p:attrName>fillcolor</p:attrName>
                                        </p:attrNameLst>
                                      </p:cBhvr>
                                      <p:to>
                                        <a:schemeClr val="bg1"/>
                                      </p:to>
                                    </p:animClr>
                                    <p:set>
                                      <p:cBhvr>
                                        <p:cTn id="104" dur="300" fill="hold"/>
                                        <p:tgtEl>
                                          <p:spTgt spid="45"/>
                                        </p:tgtEl>
                                        <p:attrNameLst>
                                          <p:attrName>fill.type</p:attrName>
                                        </p:attrNameLst>
                                      </p:cBhvr>
                                      <p:to>
                                        <p:strVal val="solid"/>
                                      </p:to>
                                    </p:set>
                                    <p:set>
                                      <p:cBhvr>
                                        <p:cTn id="105" dur="300" fill="hold"/>
                                        <p:tgtEl>
                                          <p:spTgt spid="45"/>
                                        </p:tgtEl>
                                        <p:attrNameLst>
                                          <p:attrName>fill.on</p:attrName>
                                        </p:attrNameLst>
                                      </p:cBhvr>
                                      <p:to>
                                        <p:strVal val="true"/>
                                      </p:to>
                                    </p:set>
                                  </p:childTnLst>
                                </p:cTn>
                              </p:par>
                              <p:par>
                                <p:cTn id="106" presetID="1" presetClass="emph" presetSubtype="2" fill="hold" nodeType="withEffect">
                                  <p:stCondLst>
                                    <p:cond delay="0"/>
                                  </p:stCondLst>
                                  <p:childTnLst>
                                    <p:animClr clrSpc="rgb" dir="cw">
                                      <p:cBhvr>
                                        <p:cTn id="107" dur="300" fill="hold"/>
                                        <p:tgtEl>
                                          <p:spTgt spid="48"/>
                                        </p:tgtEl>
                                        <p:attrNameLst>
                                          <p:attrName>fillcolor</p:attrName>
                                        </p:attrNameLst>
                                      </p:cBhvr>
                                      <p:to>
                                        <a:schemeClr val="bg1"/>
                                      </p:to>
                                    </p:animClr>
                                    <p:set>
                                      <p:cBhvr>
                                        <p:cTn id="108" dur="300" fill="hold"/>
                                        <p:tgtEl>
                                          <p:spTgt spid="48"/>
                                        </p:tgtEl>
                                        <p:attrNameLst>
                                          <p:attrName>fill.type</p:attrName>
                                        </p:attrNameLst>
                                      </p:cBhvr>
                                      <p:to>
                                        <p:strVal val="solid"/>
                                      </p:to>
                                    </p:set>
                                    <p:set>
                                      <p:cBhvr>
                                        <p:cTn id="109" dur="300" fill="hold"/>
                                        <p:tgtEl>
                                          <p:spTgt spid="48"/>
                                        </p:tgtEl>
                                        <p:attrNameLst>
                                          <p:attrName>fill.on</p:attrName>
                                        </p:attrNameLst>
                                      </p:cBhvr>
                                      <p:to>
                                        <p:strVal val="true"/>
                                      </p:to>
                                    </p:set>
                                  </p:childTnLst>
                                </p:cTn>
                              </p:par>
                            </p:childTnLst>
                          </p:cTn>
                        </p:par>
                        <p:par>
                          <p:cTn id="110" fill="hold">
                            <p:stCondLst>
                              <p:cond delay="8900"/>
                            </p:stCondLst>
                            <p:childTnLst>
                              <p:par>
                                <p:cTn id="111" presetID="1" presetClass="emph" presetSubtype="2" fill="hold" nodeType="afterEffect">
                                  <p:stCondLst>
                                    <p:cond delay="0"/>
                                  </p:stCondLst>
                                  <p:childTnLst>
                                    <p:animClr clrSpc="rgb" dir="cw">
                                      <p:cBhvr>
                                        <p:cTn id="112" dur="300" fill="hold"/>
                                        <p:tgtEl>
                                          <p:spTgt spid="57"/>
                                        </p:tgtEl>
                                        <p:attrNameLst>
                                          <p:attrName>fillcolor</p:attrName>
                                        </p:attrNameLst>
                                      </p:cBhvr>
                                      <p:to>
                                        <a:schemeClr val="bg1"/>
                                      </p:to>
                                    </p:animClr>
                                    <p:set>
                                      <p:cBhvr>
                                        <p:cTn id="113" dur="300" fill="hold"/>
                                        <p:tgtEl>
                                          <p:spTgt spid="57"/>
                                        </p:tgtEl>
                                        <p:attrNameLst>
                                          <p:attrName>fill.type</p:attrName>
                                        </p:attrNameLst>
                                      </p:cBhvr>
                                      <p:to>
                                        <p:strVal val="solid"/>
                                      </p:to>
                                    </p:set>
                                    <p:set>
                                      <p:cBhvr>
                                        <p:cTn id="114" dur="300" fill="hold"/>
                                        <p:tgtEl>
                                          <p:spTgt spid="57"/>
                                        </p:tgtEl>
                                        <p:attrNameLst>
                                          <p:attrName>fill.on</p:attrName>
                                        </p:attrNameLst>
                                      </p:cBhvr>
                                      <p:to>
                                        <p:strVal val="true"/>
                                      </p:to>
                                    </p:set>
                                  </p:childTnLst>
                                </p:cTn>
                              </p:par>
                              <p:par>
                                <p:cTn id="115" presetID="1" presetClass="emph" presetSubtype="2" fill="hold" nodeType="withEffect">
                                  <p:stCondLst>
                                    <p:cond delay="0"/>
                                  </p:stCondLst>
                                  <p:childTnLst>
                                    <p:animClr clrSpc="rgb" dir="cw">
                                      <p:cBhvr>
                                        <p:cTn id="116" dur="300" fill="hold"/>
                                        <p:tgtEl>
                                          <p:spTgt spid="62"/>
                                        </p:tgtEl>
                                        <p:attrNameLst>
                                          <p:attrName>fillcolor</p:attrName>
                                        </p:attrNameLst>
                                      </p:cBhvr>
                                      <p:to>
                                        <a:schemeClr val="bg1"/>
                                      </p:to>
                                    </p:animClr>
                                    <p:set>
                                      <p:cBhvr>
                                        <p:cTn id="117" dur="300" fill="hold"/>
                                        <p:tgtEl>
                                          <p:spTgt spid="62"/>
                                        </p:tgtEl>
                                        <p:attrNameLst>
                                          <p:attrName>fill.type</p:attrName>
                                        </p:attrNameLst>
                                      </p:cBhvr>
                                      <p:to>
                                        <p:strVal val="solid"/>
                                      </p:to>
                                    </p:set>
                                    <p:set>
                                      <p:cBhvr>
                                        <p:cTn id="118" dur="300" fill="hold"/>
                                        <p:tgtEl>
                                          <p:spTgt spid="62"/>
                                        </p:tgtEl>
                                        <p:attrNameLst>
                                          <p:attrName>fill.on</p:attrName>
                                        </p:attrNameLst>
                                      </p:cBhvr>
                                      <p:to>
                                        <p:strVal val="true"/>
                                      </p:to>
                                    </p:set>
                                  </p:childTnLst>
                                </p:cTn>
                              </p:par>
                            </p:childTnLst>
                          </p:cTn>
                        </p:par>
                        <p:par>
                          <p:cTn id="119" fill="hold">
                            <p:stCondLst>
                              <p:cond delay="9200"/>
                            </p:stCondLst>
                            <p:childTnLst>
                              <p:par>
                                <p:cTn id="120" presetID="1" presetClass="emph" presetSubtype="2" fill="hold" nodeType="afterEffect">
                                  <p:stCondLst>
                                    <p:cond delay="0"/>
                                  </p:stCondLst>
                                  <p:childTnLst>
                                    <p:animClr clrSpc="rgb" dir="cw">
                                      <p:cBhvr>
                                        <p:cTn id="121" dur="300" fill="hold"/>
                                        <p:tgtEl>
                                          <p:spTgt spid="68"/>
                                        </p:tgtEl>
                                        <p:attrNameLst>
                                          <p:attrName>fillcolor</p:attrName>
                                        </p:attrNameLst>
                                      </p:cBhvr>
                                      <p:to>
                                        <a:schemeClr val="bg1"/>
                                      </p:to>
                                    </p:animClr>
                                    <p:set>
                                      <p:cBhvr>
                                        <p:cTn id="122" dur="300" fill="hold"/>
                                        <p:tgtEl>
                                          <p:spTgt spid="68"/>
                                        </p:tgtEl>
                                        <p:attrNameLst>
                                          <p:attrName>fill.type</p:attrName>
                                        </p:attrNameLst>
                                      </p:cBhvr>
                                      <p:to>
                                        <p:strVal val="solid"/>
                                      </p:to>
                                    </p:set>
                                    <p:set>
                                      <p:cBhvr>
                                        <p:cTn id="123" dur="300" fill="hold"/>
                                        <p:tgtEl>
                                          <p:spTgt spid="68"/>
                                        </p:tgtEl>
                                        <p:attrNameLst>
                                          <p:attrName>fill.on</p:attrName>
                                        </p:attrNameLst>
                                      </p:cBhvr>
                                      <p:to>
                                        <p:strVal val="true"/>
                                      </p:to>
                                    </p:set>
                                  </p:childTnLst>
                                </p:cTn>
                              </p:par>
                              <p:par>
                                <p:cTn id="124" presetID="1" presetClass="emph" presetSubtype="2" fill="hold" nodeType="withEffect">
                                  <p:stCondLst>
                                    <p:cond delay="0"/>
                                  </p:stCondLst>
                                  <p:childTnLst>
                                    <p:animClr clrSpc="rgb" dir="cw">
                                      <p:cBhvr>
                                        <p:cTn id="125" dur="300" fill="hold"/>
                                        <p:tgtEl>
                                          <p:spTgt spid="71"/>
                                        </p:tgtEl>
                                        <p:attrNameLst>
                                          <p:attrName>fillcolor</p:attrName>
                                        </p:attrNameLst>
                                      </p:cBhvr>
                                      <p:to>
                                        <a:schemeClr val="bg1"/>
                                      </p:to>
                                    </p:animClr>
                                    <p:set>
                                      <p:cBhvr>
                                        <p:cTn id="126" dur="300" fill="hold"/>
                                        <p:tgtEl>
                                          <p:spTgt spid="71"/>
                                        </p:tgtEl>
                                        <p:attrNameLst>
                                          <p:attrName>fill.type</p:attrName>
                                        </p:attrNameLst>
                                      </p:cBhvr>
                                      <p:to>
                                        <p:strVal val="solid"/>
                                      </p:to>
                                    </p:set>
                                    <p:set>
                                      <p:cBhvr>
                                        <p:cTn id="127" dur="300" fill="hold"/>
                                        <p:tgtEl>
                                          <p:spTgt spid="71"/>
                                        </p:tgtEl>
                                        <p:attrNameLst>
                                          <p:attrName>fill.on</p:attrName>
                                        </p:attrNameLst>
                                      </p:cBhvr>
                                      <p:to>
                                        <p:strVal val="true"/>
                                      </p:to>
                                    </p:set>
                                  </p:childTnLst>
                                </p:cTn>
                              </p:par>
                            </p:childTnLst>
                          </p:cTn>
                        </p:par>
                        <p:par>
                          <p:cTn id="128" fill="hold">
                            <p:stCondLst>
                              <p:cond delay="9500"/>
                            </p:stCondLst>
                            <p:childTnLst>
                              <p:par>
                                <p:cTn id="129" presetID="1" presetClass="emph" presetSubtype="2" fill="hold" nodeType="afterEffect">
                                  <p:stCondLst>
                                    <p:cond delay="0"/>
                                  </p:stCondLst>
                                  <p:childTnLst>
                                    <p:animClr clrSpc="rgb" dir="cw">
                                      <p:cBhvr>
                                        <p:cTn id="130" dur="300" fill="hold"/>
                                        <p:tgtEl>
                                          <p:spTgt spid="77"/>
                                        </p:tgtEl>
                                        <p:attrNameLst>
                                          <p:attrName>fillcolor</p:attrName>
                                        </p:attrNameLst>
                                      </p:cBhvr>
                                      <p:to>
                                        <a:schemeClr val="bg1"/>
                                      </p:to>
                                    </p:animClr>
                                    <p:set>
                                      <p:cBhvr>
                                        <p:cTn id="131" dur="300" fill="hold"/>
                                        <p:tgtEl>
                                          <p:spTgt spid="77"/>
                                        </p:tgtEl>
                                        <p:attrNameLst>
                                          <p:attrName>fill.type</p:attrName>
                                        </p:attrNameLst>
                                      </p:cBhvr>
                                      <p:to>
                                        <p:strVal val="solid"/>
                                      </p:to>
                                    </p:set>
                                    <p:set>
                                      <p:cBhvr>
                                        <p:cTn id="132" dur="300" fill="hold"/>
                                        <p:tgtEl>
                                          <p:spTgt spid="77"/>
                                        </p:tgtEl>
                                        <p:attrNameLst>
                                          <p:attrName>fill.on</p:attrName>
                                        </p:attrNameLst>
                                      </p:cBhvr>
                                      <p:to>
                                        <p:strVal val="true"/>
                                      </p:to>
                                    </p:set>
                                  </p:childTnLst>
                                </p:cTn>
                              </p:par>
                              <p:par>
                                <p:cTn id="133" presetID="1" presetClass="emph" presetSubtype="2" fill="hold" nodeType="withEffect">
                                  <p:stCondLst>
                                    <p:cond delay="0"/>
                                  </p:stCondLst>
                                  <p:childTnLst>
                                    <p:animClr clrSpc="rgb" dir="cw">
                                      <p:cBhvr>
                                        <p:cTn id="134" dur="500" fill="hold"/>
                                        <p:tgtEl>
                                          <p:spTgt spid="80"/>
                                        </p:tgtEl>
                                        <p:attrNameLst>
                                          <p:attrName>fillcolor</p:attrName>
                                        </p:attrNameLst>
                                      </p:cBhvr>
                                      <p:to>
                                        <a:schemeClr val="bg1"/>
                                      </p:to>
                                    </p:animClr>
                                    <p:set>
                                      <p:cBhvr>
                                        <p:cTn id="135" dur="500" fill="hold"/>
                                        <p:tgtEl>
                                          <p:spTgt spid="80"/>
                                        </p:tgtEl>
                                        <p:attrNameLst>
                                          <p:attrName>fill.type</p:attrName>
                                        </p:attrNameLst>
                                      </p:cBhvr>
                                      <p:to>
                                        <p:strVal val="solid"/>
                                      </p:to>
                                    </p:set>
                                    <p:set>
                                      <p:cBhvr>
                                        <p:cTn id="136" dur="500" fill="hold"/>
                                        <p:tgtEl>
                                          <p:spTgt spid="8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52" grpId="0" animBg="1"/>
      <p:bldP spid="63" grpId="0" animBg="1"/>
      <p:bldP spid="64" grpId="0" animBg="1"/>
      <p:bldP spid="65" grpId="0" animBg="1"/>
      <p:bldP spid="72" grpId="0" animBg="1"/>
      <p:bldP spid="73" grpId="0" animBg="1"/>
      <p:bldP spid="74" grpId="0" animBg="1"/>
      <p:bldP spid="81" grpId="0" animBg="1"/>
      <p:bldP spid="82"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withEffect">
                  <p:stCondLst>
                    <p:cond delay="510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90" grpId="0" build="p">
        <p:tmplLst>
          <p:tmpl lvl="1">
            <p:tnLst>
              <p:par>
                <p:cTn presetID="10" presetClass="entr" presetSubtype="0" fill="hold" nodeType="withEffect">
                  <p:stCondLst>
                    <p:cond delay="62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92" grpId="0" build="p">
        <p:tmplLst>
          <p:tmpl lvl="1">
            <p:tnLst>
              <p:par>
                <p:cTn presetID="10" presetClass="entr" presetSubtype="0" fill="hold" nodeType="withEffect">
                  <p:stCondLst>
                    <p:cond delay="6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4" grpId="0" build="p">
        <p:tmplLst>
          <p:tmpl lvl="1">
            <p:tnLst>
              <p:par>
                <p:cTn presetID="10" presetClass="entr" presetSubtype="0" fill="hold" nodeType="withEffect">
                  <p:stCondLst>
                    <p:cond delay="750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6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1073955"/>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110247"/>
            <a:ext cx="3955715" cy="44577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31548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30166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27645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315481"/>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29748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27375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29895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29895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614949"/>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85647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83995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80833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85647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83847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81474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81843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83995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151373"/>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39290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37908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35387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39290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37490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35117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37637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37637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268478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293624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292242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289722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2936245"/>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291824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289451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290978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290978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687925" y="3219034"/>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3" name="Straight Connector 52"/>
          <p:cNvCxnSpPr/>
          <p:nvPr userDrawn="1"/>
        </p:nvCxnSpPr>
        <p:spPr>
          <a:xfrm flipH="1" flipV="1">
            <a:off x="7456077" y="346056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4" name="Rectangle 53"/>
          <p:cNvSpPr/>
          <p:nvPr userDrawn="1"/>
        </p:nvSpPr>
        <p:spPr>
          <a:xfrm rot="5400000">
            <a:off x="8143066" y="344674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8-Point Star 56"/>
          <p:cNvSpPr/>
          <p:nvPr userDrawn="1"/>
        </p:nvSpPr>
        <p:spPr>
          <a:xfrm>
            <a:off x="7743112" y="342153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a:stCxn id="52" idx="1"/>
          </p:cNvCxnSpPr>
          <p:nvPr userDrawn="1"/>
        </p:nvCxnSpPr>
        <p:spPr>
          <a:xfrm flipH="1" flipV="1">
            <a:off x="0" y="346056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941835" y="344256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1269170" y="341883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1347934" y="344403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334304" y="344403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1687925" y="3756366"/>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6" name="Straight Connector 65"/>
          <p:cNvCxnSpPr/>
          <p:nvPr userDrawn="1"/>
        </p:nvCxnSpPr>
        <p:spPr>
          <a:xfrm flipH="1" flipV="1">
            <a:off x="7456077" y="3997893"/>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7" name="Rectangle 66"/>
          <p:cNvSpPr/>
          <p:nvPr userDrawn="1"/>
        </p:nvSpPr>
        <p:spPr>
          <a:xfrm rot="5400000">
            <a:off x="8143066" y="398407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8-Point Star 67"/>
          <p:cNvSpPr/>
          <p:nvPr userDrawn="1"/>
        </p:nvSpPr>
        <p:spPr>
          <a:xfrm>
            <a:off x="7743112" y="395886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9" name="Straight Connector 68"/>
          <p:cNvCxnSpPr>
            <a:stCxn id="65" idx="1"/>
          </p:cNvCxnSpPr>
          <p:nvPr userDrawn="1"/>
        </p:nvCxnSpPr>
        <p:spPr>
          <a:xfrm flipH="1" flipV="1">
            <a:off x="0" y="3997892"/>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0" name="Rectangle 69"/>
          <p:cNvSpPr/>
          <p:nvPr userDrawn="1"/>
        </p:nvSpPr>
        <p:spPr>
          <a:xfrm rot="5400000">
            <a:off x="941835" y="397989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8-Point Star 70"/>
          <p:cNvSpPr/>
          <p:nvPr userDrawn="1"/>
        </p:nvSpPr>
        <p:spPr>
          <a:xfrm>
            <a:off x="1269170" y="395616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1347934" y="398136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7334304" y="398136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1073956"/>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1614951"/>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151375"/>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8"/>
          <p:cNvSpPr>
            <a:spLocks noGrp="1"/>
          </p:cNvSpPr>
          <p:nvPr>
            <p:ph type="body" sz="quarter" idx="14" hasCustomPrompt="1"/>
          </p:nvPr>
        </p:nvSpPr>
        <p:spPr>
          <a:xfrm>
            <a:off x="1692739" y="2697426"/>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8"/>
          <p:cNvSpPr>
            <a:spLocks noGrp="1"/>
          </p:cNvSpPr>
          <p:nvPr>
            <p:ph type="body" sz="quarter" idx="15" hasCustomPrompt="1"/>
          </p:nvPr>
        </p:nvSpPr>
        <p:spPr>
          <a:xfrm>
            <a:off x="1680313" y="3217366"/>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2" name="Text Placeholder 8"/>
          <p:cNvSpPr>
            <a:spLocks noGrp="1"/>
          </p:cNvSpPr>
          <p:nvPr>
            <p:ph type="body" sz="quarter" idx="16" hasCustomPrompt="1"/>
          </p:nvPr>
        </p:nvSpPr>
        <p:spPr>
          <a:xfrm>
            <a:off x="1680313" y="3759073"/>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1700424" y="110247"/>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9153716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35" presetClass="path" presetSubtype="0" accel="50000" decel="50000" fill="hold" grpId="0" nodeType="withEffect">
                                  <p:stCondLst>
                                    <p:cond delay="1100"/>
                                  </p:stCondLst>
                                  <p:childTnLst>
                                    <p:animMotion origin="layout" path="M 4.16667E-6 -2.08141E-6 L -0.65625 -2.08141E-6 " pathEditMode="relative" rAng="0" ptsTypes="AA">
                                      <p:cBhvr>
                                        <p:cTn id="13" dur="2000" fill="hold"/>
                                        <p:tgtEl>
                                          <p:spTgt spid="29"/>
                                        </p:tgtEl>
                                        <p:attrNameLst>
                                          <p:attrName>ppt_x</p:attrName>
                                          <p:attrName>ppt_y</p:attrName>
                                        </p:attrNameLst>
                                      </p:cBhvr>
                                      <p:rCtr x="-32813" y="0"/>
                                    </p:animMotion>
                                  </p:childTnLst>
                                </p:cTn>
                              </p:par>
                              <p:par>
                                <p:cTn id="14" presetID="63" presetClass="path" presetSubtype="0" accel="50000" decel="50000" fill="hold" grpId="0" nodeType="withEffect">
                                  <p:stCondLst>
                                    <p:cond delay="1100"/>
                                  </p:stCondLst>
                                  <p:childTnLst>
                                    <p:animMotion origin="layout" path="M -0.00156 0.0037 L 0.65625 0.0037 " pathEditMode="relative" rAng="0" ptsTypes="AA">
                                      <p:cBhvr>
                                        <p:cTn id="15" dur="2000" fill="hold"/>
                                        <p:tgtEl>
                                          <p:spTgt spid="28"/>
                                        </p:tgtEl>
                                        <p:attrNameLst>
                                          <p:attrName>ppt_x</p:attrName>
                                          <p:attrName>ppt_y</p:attrName>
                                        </p:attrNameLst>
                                      </p:cBhvr>
                                      <p:rCtr x="32882" y="0"/>
                                    </p:animMotion>
                                  </p:childTnLst>
                                </p:cTn>
                              </p:par>
                              <p:par>
                                <p:cTn id="16" presetID="16" presetClass="entr" presetSubtype="37" fill="hold" grpId="0" nodeType="withEffect">
                                  <p:stCondLst>
                                    <p:cond delay="2000"/>
                                  </p:stCondLst>
                                  <p:childTnLst>
                                    <p:set>
                                      <p:cBhvr>
                                        <p:cTn id="17" dur="1" fill="hold">
                                          <p:stCondLst>
                                            <p:cond delay="0"/>
                                          </p:stCondLst>
                                        </p:cTn>
                                        <p:tgtEl>
                                          <p:spTgt spid="21"/>
                                        </p:tgtEl>
                                        <p:attrNameLst>
                                          <p:attrName>style.visibility</p:attrName>
                                        </p:attrNameLst>
                                      </p:cBhvr>
                                      <p:to>
                                        <p:strVal val="visible"/>
                                      </p:to>
                                    </p:set>
                                    <p:animEffect transition="in" filter="barn(outVertical)">
                                      <p:cBhvr>
                                        <p:cTn id="18" dur="1000"/>
                                        <p:tgtEl>
                                          <p:spTgt spid="21"/>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par>
                                <p:cTn id="22" presetID="35" presetClass="path" presetSubtype="0" accel="50000" decel="50000" fill="hold" grpId="0" nodeType="withEffect">
                                  <p:stCondLst>
                                    <p:cond delay="2000"/>
                                  </p:stCondLst>
                                  <p:childTnLst>
                                    <p:animMotion origin="layout" path="M 4.16667E-6 -2.08141E-6 L -0.65625 -2.08141E-6 " pathEditMode="relative" rAng="0" ptsTypes="AA">
                                      <p:cBhvr>
                                        <p:cTn id="23" dur="2000" fill="hold"/>
                                        <p:tgtEl>
                                          <p:spTgt spid="39"/>
                                        </p:tgtEl>
                                        <p:attrNameLst>
                                          <p:attrName>ppt_x</p:attrName>
                                          <p:attrName>ppt_y</p:attrName>
                                        </p:attrNameLst>
                                      </p:cBhvr>
                                      <p:rCtr x="-32813" y="0"/>
                                    </p:animMotion>
                                  </p:childTnLst>
                                </p:cTn>
                              </p:par>
                              <p:par>
                                <p:cTn id="24" presetID="63" presetClass="path" presetSubtype="0" accel="50000" decel="50000" fill="hold" grpId="0" nodeType="withEffect">
                                  <p:stCondLst>
                                    <p:cond delay="2000"/>
                                  </p:stCondLst>
                                  <p:childTnLst>
                                    <p:animMotion origin="layout" path="M -0.00156 -2.08141E-6 L 0.65625 -2.08141E-6 " pathEditMode="relative" rAng="0" ptsTypes="AA">
                                      <p:cBhvr>
                                        <p:cTn id="25" dur="2000" fill="hold"/>
                                        <p:tgtEl>
                                          <p:spTgt spid="38"/>
                                        </p:tgtEl>
                                        <p:attrNameLst>
                                          <p:attrName>ppt_x</p:attrName>
                                          <p:attrName>ppt_y</p:attrName>
                                        </p:attrNameLst>
                                      </p:cBhvr>
                                      <p:rCtr x="32882" y="0"/>
                                    </p:animMotion>
                                  </p:childTnLst>
                                </p:cTn>
                              </p:par>
                              <p:par>
                                <p:cTn id="26" presetID="16" presetClass="entr" presetSubtype="37" fill="hold" grpId="0" nodeType="withEffect">
                                  <p:stCondLst>
                                    <p:cond delay="3000"/>
                                  </p:stCondLst>
                                  <p:childTnLst>
                                    <p:set>
                                      <p:cBhvr>
                                        <p:cTn id="27" dur="1" fill="hold">
                                          <p:stCondLst>
                                            <p:cond delay="0"/>
                                          </p:stCondLst>
                                        </p:cTn>
                                        <p:tgtEl>
                                          <p:spTgt spid="31"/>
                                        </p:tgtEl>
                                        <p:attrNameLst>
                                          <p:attrName>style.visibility</p:attrName>
                                        </p:attrNameLst>
                                      </p:cBhvr>
                                      <p:to>
                                        <p:strVal val="visible"/>
                                      </p:to>
                                    </p:set>
                                    <p:animEffect transition="in" filter="barn(outVertical)">
                                      <p:cBhvr>
                                        <p:cTn id="28" dur="1000"/>
                                        <p:tgtEl>
                                          <p:spTgt spid="31"/>
                                        </p:tgtEl>
                                      </p:cBhvr>
                                    </p:animEffect>
                                  </p:childTnLst>
                                </p:cTn>
                              </p:par>
                              <p:par>
                                <p:cTn id="29" presetID="35" presetClass="path" presetSubtype="0" accel="50000" decel="50000" fill="hold" grpId="0" nodeType="withEffect">
                                  <p:stCondLst>
                                    <p:cond delay="3000"/>
                                  </p:stCondLst>
                                  <p:childTnLst>
                                    <p:animMotion origin="layout" path="M 4.16667E-6 -2.08141E-6 L -0.65625 -2.08141E-6 " pathEditMode="relative" rAng="0" ptsTypes="AA">
                                      <p:cBhvr>
                                        <p:cTn id="30" dur="2000" fill="hold"/>
                                        <p:tgtEl>
                                          <p:spTgt spid="50"/>
                                        </p:tgtEl>
                                        <p:attrNameLst>
                                          <p:attrName>ppt_x</p:attrName>
                                          <p:attrName>ppt_y</p:attrName>
                                        </p:attrNameLst>
                                      </p:cBhvr>
                                      <p:rCtr x="-32813" y="0"/>
                                    </p:animMotion>
                                  </p:childTnLst>
                                </p:cTn>
                              </p:par>
                              <p:par>
                                <p:cTn id="31" presetID="63" presetClass="path" presetSubtype="0" accel="50000" decel="50000" fill="hold" grpId="0" nodeType="withEffect">
                                  <p:stCondLst>
                                    <p:cond delay="3000"/>
                                  </p:stCondLst>
                                  <p:childTnLst>
                                    <p:animMotion origin="layout" path="M -0.00156 -2.08141E-6 L 0.65625 -2.08141E-6 " pathEditMode="relative" rAng="0" ptsTypes="AA">
                                      <p:cBhvr>
                                        <p:cTn id="32" dur="2000" fill="hold"/>
                                        <p:tgtEl>
                                          <p:spTgt spid="49"/>
                                        </p:tgtEl>
                                        <p:attrNameLst>
                                          <p:attrName>ppt_x</p:attrName>
                                          <p:attrName>ppt_y</p:attrName>
                                        </p:attrNameLst>
                                      </p:cBhvr>
                                      <p:rCtr x="32882" y="0"/>
                                    </p:animMotion>
                                  </p:childTnLst>
                                </p:cTn>
                              </p:par>
                              <p:par>
                                <p:cTn id="33" presetID="16" presetClass="entr" presetSubtype="37" fill="hold" grpId="0" nodeType="withEffect">
                                  <p:stCondLst>
                                    <p:cond delay="4000"/>
                                  </p:stCondLst>
                                  <p:childTnLst>
                                    <p:set>
                                      <p:cBhvr>
                                        <p:cTn id="34" dur="1" fill="hold">
                                          <p:stCondLst>
                                            <p:cond delay="0"/>
                                          </p:stCondLst>
                                        </p:cTn>
                                        <p:tgtEl>
                                          <p:spTgt spid="40"/>
                                        </p:tgtEl>
                                        <p:attrNameLst>
                                          <p:attrName>style.visibility</p:attrName>
                                        </p:attrNameLst>
                                      </p:cBhvr>
                                      <p:to>
                                        <p:strVal val="visible"/>
                                      </p:to>
                                    </p:set>
                                    <p:animEffect transition="in" filter="barn(outVertical)">
                                      <p:cBhvr>
                                        <p:cTn id="35" dur="1000"/>
                                        <p:tgtEl>
                                          <p:spTgt spid="40"/>
                                        </p:tgtEl>
                                      </p:cBhvr>
                                    </p:animEffect>
                                  </p:childTnLst>
                                </p:cTn>
                              </p:par>
                              <p:par>
                                <p:cTn id="36" presetID="10" presetClass="entr" presetSubtype="0" fill="hold" grpId="0" nodeType="withEffect">
                                  <p:stCondLst>
                                    <p:cond delay="3400"/>
                                  </p:stCondLst>
                                  <p:childTnLst>
                                    <p:set>
                                      <p:cBhvr>
                                        <p:cTn id="37" dur="1" fill="hold">
                                          <p:stCondLst>
                                            <p:cond delay="0"/>
                                          </p:stCondLst>
                                        </p:cTn>
                                        <p:tgtEl>
                                          <p:spTgt spid="85">
                                            <p:txEl>
                                              <p:pRg st="0" end="0"/>
                                            </p:txEl>
                                          </p:spTgt>
                                        </p:tgtEl>
                                        <p:attrNameLst>
                                          <p:attrName>style.visibility</p:attrName>
                                        </p:attrNameLst>
                                      </p:cBhvr>
                                      <p:to>
                                        <p:strVal val="visible"/>
                                      </p:to>
                                    </p:set>
                                    <p:animEffect transition="in" filter="fade">
                                      <p:cBhvr>
                                        <p:cTn id="38" dur="500"/>
                                        <p:tgtEl>
                                          <p:spTgt spid="85">
                                            <p:txEl>
                                              <p:pRg st="0" end="0"/>
                                            </p:txEl>
                                          </p:spTgt>
                                        </p:tgtEl>
                                      </p:cBhvr>
                                    </p:animEffect>
                                  </p:childTnLst>
                                </p:cTn>
                              </p:par>
                              <p:par>
                                <p:cTn id="39" presetID="35" presetClass="path" presetSubtype="0" accel="50000" decel="50000" fill="hold" grpId="0" nodeType="withEffect">
                                  <p:stCondLst>
                                    <p:cond delay="4000"/>
                                  </p:stCondLst>
                                  <p:childTnLst>
                                    <p:animMotion origin="layout" path="M 4.16667E-6 -2.08141E-6 L -0.65625 -2.08141E-6 " pathEditMode="relative" rAng="0" ptsTypes="AA">
                                      <p:cBhvr>
                                        <p:cTn id="40" dur="2000" fill="hold"/>
                                        <p:tgtEl>
                                          <p:spTgt spid="64"/>
                                        </p:tgtEl>
                                        <p:attrNameLst>
                                          <p:attrName>ppt_x</p:attrName>
                                          <p:attrName>ppt_y</p:attrName>
                                        </p:attrNameLst>
                                      </p:cBhvr>
                                      <p:rCtr x="-32813" y="0"/>
                                    </p:animMotion>
                                  </p:childTnLst>
                                </p:cTn>
                              </p:par>
                              <p:par>
                                <p:cTn id="41" presetID="63" presetClass="path" presetSubtype="0" accel="50000" decel="50000" fill="hold" grpId="0" nodeType="withEffect">
                                  <p:stCondLst>
                                    <p:cond delay="4000"/>
                                  </p:stCondLst>
                                  <p:childTnLst>
                                    <p:animMotion origin="layout" path="M -0.00156 -2.08141E-6 L 0.65625 -2.08141E-6 " pathEditMode="relative" rAng="0" ptsTypes="AA">
                                      <p:cBhvr>
                                        <p:cTn id="42" dur="2000" fill="hold"/>
                                        <p:tgtEl>
                                          <p:spTgt spid="63"/>
                                        </p:tgtEl>
                                        <p:attrNameLst>
                                          <p:attrName>ppt_x</p:attrName>
                                          <p:attrName>ppt_y</p:attrName>
                                        </p:attrNameLst>
                                      </p:cBhvr>
                                      <p:rCtr x="32882" y="0"/>
                                    </p:animMotion>
                                  </p:childTnLst>
                                </p:cTn>
                              </p:par>
                              <p:par>
                                <p:cTn id="43" presetID="16" presetClass="entr" presetSubtype="37" fill="hold" grpId="0" nodeType="withEffect">
                                  <p:stCondLst>
                                    <p:cond delay="5000"/>
                                  </p:stCondLst>
                                  <p:childTnLst>
                                    <p:set>
                                      <p:cBhvr>
                                        <p:cTn id="44" dur="1" fill="hold">
                                          <p:stCondLst>
                                            <p:cond delay="0"/>
                                          </p:stCondLst>
                                        </p:cTn>
                                        <p:tgtEl>
                                          <p:spTgt spid="52"/>
                                        </p:tgtEl>
                                        <p:attrNameLst>
                                          <p:attrName>style.visibility</p:attrName>
                                        </p:attrNameLst>
                                      </p:cBhvr>
                                      <p:to>
                                        <p:strVal val="visible"/>
                                      </p:to>
                                    </p:set>
                                    <p:animEffect transition="in" filter="barn(outVertical)">
                                      <p:cBhvr>
                                        <p:cTn id="45" dur="1000"/>
                                        <p:tgtEl>
                                          <p:spTgt spid="52"/>
                                        </p:tgtEl>
                                      </p:cBhvr>
                                    </p:animEffect>
                                  </p:childTnLst>
                                </p:cTn>
                              </p:par>
                              <p:par>
                                <p:cTn id="46" presetID="10" presetClass="entr" presetSubtype="0" fill="hold" grpId="0" nodeType="withEffect">
                                  <p:stCondLst>
                                    <p:cond delay="4300"/>
                                  </p:stCondLst>
                                  <p:childTnLst>
                                    <p:set>
                                      <p:cBhvr>
                                        <p:cTn id="47" dur="1" fill="hold">
                                          <p:stCondLst>
                                            <p:cond delay="0"/>
                                          </p:stCondLst>
                                        </p:cTn>
                                        <p:tgtEl>
                                          <p:spTgt spid="86">
                                            <p:txEl>
                                              <p:pRg st="0" end="0"/>
                                            </p:txEl>
                                          </p:spTgt>
                                        </p:tgtEl>
                                        <p:attrNameLst>
                                          <p:attrName>style.visibility</p:attrName>
                                        </p:attrNameLst>
                                      </p:cBhvr>
                                      <p:to>
                                        <p:strVal val="visible"/>
                                      </p:to>
                                    </p:set>
                                    <p:animEffect transition="in" filter="fade">
                                      <p:cBhvr>
                                        <p:cTn id="48" dur="500"/>
                                        <p:tgtEl>
                                          <p:spTgt spid="86">
                                            <p:txEl>
                                              <p:pRg st="0" end="0"/>
                                            </p:txEl>
                                          </p:spTgt>
                                        </p:tgtEl>
                                      </p:cBhvr>
                                    </p:animEffect>
                                  </p:childTnLst>
                                </p:cTn>
                              </p:par>
                              <p:par>
                                <p:cTn id="49" presetID="35" presetClass="path" presetSubtype="0" accel="50000" decel="50000" fill="hold" grpId="0" nodeType="withEffect">
                                  <p:stCondLst>
                                    <p:cond delay="5000"/>
                                  </p:stCondLst>
                                  <p:childTnLst>
                                    <p:animMotion origin="layout" path="M 4.16667E-6 -2.08141E-6 L -0.65625 -2.08141E-6 " pathEditMode="relative" rAng="0" ptsTypes="AA">
                                      <p:cBhvr>
                                        <p:cTn id="50" dur="2000" fill="hold"/>
                                        <p:tgtEl>
                                          <p:spTgt spid="73"/>
                                        </p:tgtEl>
                                        <p:attrNameLst>
                                          <p:attrName>ppt_x</p:attrName>
                                          <p:attrName>ppt_y</p:attrName>
                                        </p:attrNameLst>
                                      </p:cBhvr>
                                      <p:rCtr x="-32813" y="0"/>
                                    </p:animMotion>
                                  </p:childTnLst>
                                </p:cTn>
                              </p:par>
                              <p:par>
                                <p:cTn id="51" presetID="63" presetClass="path" presetSubtype="0" accel="50000" decel="50000" fill="hold" grpId="0" nodeType="withEffect">
                                  <p:stCondLst>
                                    <p:cond delay="5000"/>
                                  </p:stCondLst>
                                  <p:childTnLst>
                                    <p:animMotion origin="layout" path="M -0.00156 -2.08141E-6 L 0.65625 -2.08141E-6 " pathEditMode="relative" rAng="0" ptsTypes="AA">
                                      <p:cBhvr>
                                        <p:cTn id="52" dur="2000" fill="hold"/>
                                        <p:tgtEl>
                                          <p:spTgt spid="72"/>
                                        </p:tgtEl>
                                        <p:attrNameLst>
                                          <p:attrName>ppt_x</p:attrName>
                                          <p:attrName>ppt_y</p:attrName>
                                        </p:attrNameLst>
                                      </p:cBhvr>
                                      <p:rCtr x="32882" y="0"/>
                                    </p:animMotion>
                                  </p:childTnLst>
                                </p:cTn>
                              </p:par>
                              <p:par>
                                <p:cTn id="53" presetID="16" presetClass="entr" presetSubtype="37" fill="hold" grpId="0" nodeType="withEffect">
                                  <p:stCondLst>
                                    <p:cond delay="6000"/>
                                  </p:stCondLst>
                                  <p:childTnLst>
                                    <p:set>
                                      <p:cBhvr>
                                        <p:cTn id="54" dur="1" fill="hold">
                                          <p:stCondLst>
                                            <p:cond delay="0"/>
                                          </p:stCondLst>
                                        </p:cTn>
                                        <p:tgtEl>
                                          <p:spTgt spid="65"/>
                                        </p:tgtEl>
                                        <p:attrNameLst>
                                          <p:attrName>style.visibility</p:attrName>
                                        </p:attrNameLst>
                                      </p:cBhvr>
                                      <p:to>
                                        <p:strVal val="visible"/>
                                      </p:to>
                                    </p:set>
                                    <p:animEffect transition="in" filter="barn(outVertical)">
                                      <p:cBhvr>
                                        <p:cTn id="55" dur="1000"/>
                                        <p:tgtEl>
                                          <p:spTgt spid="65"/>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88">
                                            <p:txEl>
                                              <p:pRg st="0" end="0"/>
                                            </p:txEl>
                                          </p:spTgt>
                                        </p:tgtEl>
                                        <p:attrNameLst>
                                          <p:attrName>style.visibility</p:attrName>
                                        </p:attrNameLst>
                                      </p:cBhvr>
                                      <p:to>
                                        <p:strVal val="visible"/>
                                      </p:to>
                                    </p:set>
                                    <p:animEffect transition="in" filter="fade">
                                      <p:cBhvr>
                                        <p:cTn id="58" dur="500"/>
                                        <p:tgtEl>
                                          <p:spTgt spid="88">
                                            <p:txEl>
                                              <p:pRg st="0" end="0"/>
                                            </p:txEl>
                                          </p:spTgt>
                                        </p:tgtEl>
                                      </p:cBhvr>
                                    </p:animEffect>
                                  </p:childTnLst>
                                </p:cTn>
                              </p:par>
                              <p:par>
                                <p:cTn id="59" presetID="10" presetClass="entr" presetSubtype="0" fill="hold" grpId="0" nodeType="withEffect">
                                  <p:stCondLst>
                                    <p:cond delay="6200"/>
                                  </p:stCondLst>
                                  <p:childTnLst>
                                    <p:set>
                                      <p:cBhvr>
                                        <p:cTn id="60" dur="1" fill="hold">
                                          <p:stCondLst>
                                            <p:cond delay="0"/>
                                          </p:stCondLst>
                                        </p:cTn>
                                        <p:tgtEl>
                                          <p:spTgt spid="90">
                                            <p:txEl>
                                              <p:pRg st="0" end="0"/>
                                            </p:txEl>
                                          </p:spTgt>
                                        </p:tgtEl>
                                        <p:attrNameLst>
                                          <p:attrName>style.visibility</p:attrName>
                                        </p:attrNameLst>
                                      </p:cBhvr>
                                      <p:to>
                                        <p:strVal val="visible"/>
                                      </p:to>
                                    </p:set>
                                    <p:animEffect transition="in" filter="fade">
                                      <p:cBhvr>
                                        <p:cTn id="61" dur="500"/>
                                        <p:tgtEl>
                                          <p:spTgt spid="90">
                                            <p:txEl>
                                              <p:pRg st="0" end="0"/>
                                            </p:txEl>
                                          </p:spTgt>
                                        </p:tgtEl>
                                      </p:cBhvr>
                                    </p:animEffect>
                                  </p:childTnLst>
                                </p:cTn>
                              </p:par>
                              <p:par>
                                <p:cTn id="62" presetID="10" presetClass="entr" presetSubtype="0" fill="hold" grpId="0" nodeType="withEffect">
                                  <p:stCondLst>
                                    <p:cond delay="6800"/>
                                  </p:stCondLst>
                                  <p:childTnLst>
                                    <p:set>
                                      <p:cBhvr>
                                        <p:cTn id="63" dur="1" fill="hold">
                                          <p:stCondLst>
                                            <p:cond delay="0"/>
                                          </p:stCondLst>
                                        </p:cTn>
                                        <p:tgtEl>
                                          <p:spTgt spid="92">
                                            <p:txEl>
                                              <p:pRg st="0" end="0"/>
                                            </p:txEl>
                                          </p:spTgt>
                                        </p:tgtEl>
                                        <p:attrNameLst>
                                          <p:attrName>style.visibility</p:attrName>
                                        </p:attrNameLst>
                                      </p:cBhvr>
                                      <p:to>
                                        <p:strVal val="visible"/>
                                      </p:to>
                                    </p:set>
                                    <p:animEffect transition="in" filter="fade">
                                      <p:cBhvr>
                                        <p:cTn id="64" dur="500"/>
                                        <p:tgtEl>
                                          <p:spTgt spid="92">
                                            <p:txEl>
                                              <p:pRg st="0" end="0"/>
                                            </p:txEl>
                                          </p:spTgt>
                                        </p:tgtEl>
                                      </p:cBhvr>
                                    </p:animEffect>
                                  </p:childTnLst>
                                </p:cTn>
                              </p:par>
                              <p:par>
                                <p:cTn id="65" presetID="1" presetClass="emph" presetSubtype="2" fill="hold" nodeType="withEffect">
                                  <p:stCondLst>
                                    <p:cond delay="6500"/>
                                  </p:stCondLst>
                                  <p:childTnLst>
                                    <p:animClr clrSpc="rgb" dir="cw">
                                      <p:cBhvr>
                                        <p:cTn id="66" dur="300" fill="hold"/>
                                        <p:tgtEl>
                                          <p:spTgt spid="4"/>
                                        </p:tgtEl>
                                        <p:attrNameLst>
                                          <p:attrName>fillcolor</p:attrName>
                                        </p:attrNameLst>
                                      </p:cBhvr>
                                      <p:to>
                                        <a:schemeClr val="bg1"/>
                                      </p:to>
                                    </p:animClr>
                                    <p:set>
                                      <p:cBhvr>
                                        <p:cTn id="67" dur="300" fill="hold"/>
                                        <p:tgtEl>
                                          <p:spTgt spid="4"/>
                                        </p:tgtEl>
                                        <p:attrNameLst>
                                          <p:attrName>fill.type</p:attrName>
                                        </p:attrNameLst>
                                      </p:cBhvr>
                                      <p:to>
                                        <p:strVal val="solid"/>
                                      </p:to>
                                    </p:set>
                                    <p:set>
                                      <p:cBhvr>
                                        <p:cTn id="68" dur="300" fill="hold"/>
                                        <p:tgtEl>
                                          <p:spTgt spid="4"/>
                                        </p:tgtEl>
                                        <p:attrNameLst>
                                          <p:attrName>fill.on</p:attrName>
                                        </p:attrNameLst>
                                      </p:cBhvr>
                                      <p:to>
                                        <p:strVal val="true"/>
                                      </p:to>
                                    </p:set>
                                  </p:childTnLst>
                                </p:cTn>
                              </p:par>
                              <p:par>
                                <p:cTn id="69" presetID="1" presetClass="emph" presetSubtype="2" fill="hold" nodeType="withEffect">
                                  <p:stCondLst>
                                    <p:cond delay="6500"/>
                                  </p:stCondLst>
                                  <p:childTnLst>
                                    <p:animClr clrSpc="rgb" dir="cw">
                                      <p:cBhvr>
                                        <p:cTn id="70" dur="300" fill="hold"/>
                                        <p:tgtEl>
                                          <p:spTgt spid="61"/>
                                        </p:tgtEl>
                                        <p:attrNameLst>
                                          <p:attrName>fillcolor</p:attrName>
                                        </p:attrNameLst>
                                      </p:cBhvr>
                                      <p:to>
                                        <a:schemeClr val="bg1"/>
                                      </p:to>
                                    </p:animClr>
                                    <p:set>
                                      <p:cBhvr>
                                        <p:cTn id="71" dur="300" fill="hold"/>
                                        <p:tgtEl>
                                          <p:spTgt spid="61"/>
                                        </p:tgtEl>
                                        <p:attrNameLst>
                                          <p:attrName>fill.type</p:attrName>
                                        </p:attrNameLst>
                                      </p:cBhvr>
                                      <p:to>
                                        <p:strVal val="solid"/>
                                      </p:to>
                                    </p:set>
                                    <p:set>
                                      <p:cBhvr>
                                        <p:cTn id="72" dur="300" fill="hold"/>
                                        <p:tgtEl>
                                          <p:spTgt spid="61"/>
                                        </p:tgtEl>
                                        <p:attrNameLst>
                                          <p:attrName>fill.on</p:attrName>
                                        </p:attrNameLst>
                                      </p:cBhvr>
                                      <p:to>
                                        <p:strVal val="true"/>
                                      </p:to>
                                    </p:set>
                                  </p:childTnLst>
                                </p:cTn>
                              </p:par>
                            </p:childTnLst>
                          </p:cTn>
                        </p:par>
                        <p:par>
                          <p:cTn id="73" fill="hold">
                            <p:stCondLst>
                              <p:cond delay="7300"/>
                            </p:stCondLst>
                            <p:childTnLst>
                              <p:par>
                                <p:cTn id="74" presetID="1" presetClass="emph" presetSubtype="2" fill="hold" nodeType="afterEffect">
                                  <p:stCondLst>
                                    <p:cond delay="0"/>
                                  </p:stCondLst>
                                  <p:childTnLst>
                                    <p:animClr clrSpc="rgb" dir="cw">
                                      <p:cBhvr>
                                        <p:cTn id="75" dur="300" fill="hold"/>
                                        <p:tgtEl>
                                          <p:spTgt spid="24"/>
                                        </p:tgtEl>
                                        <p:attrNameLst>
                                          <p:attrName>fillcolor</p:attrName>
                                        </p:attrNameLst>
                                      </p:cBhvr>
                                      <p:to>
                                        <a:schemeClr val="bg1"/>
                                      </p:to>
                                    </p:animClr>
                                    <p:set>
                                      <p:cBhvr>
                                        <p:cTn id="76" dur="300" fill="hold"/>
                                        <p:tgtEl>
                                          <p:spTgt spid="24"/>
                                        </p:tgtEl>
                                        <p:attrNameLst>
                                          <p:attrName>fill.type</p:attrName>
                                        </p:attrNameLst>
                                      </p:cBhvr>
                                      <p:to>
                                        <p:strVal val="solid"/>
                                      </p:to>
                                    </p:set>
                                    <p:set>
                                      <p:cBhvr>
                                        <p:cTn id="77" dur="300" fill="hold"/>
                                        <p:tgtEl>
                                          <p:spTgt spid="24"/>
                                        </p:tgtEl>
                                        <p:attrNameLst>
                                          <p:attrName>fill.on</p:attrName>
                                        </p:attrNameLst>
                                      </p:cBhvr>
                                      <p:to>
                                        <p:strVal val="true"/>
                                      </p:to>
                                    </p:set>
                                  </p:childTnLst>
                                </p:cTn>
                              </p:par>
                              <p:par>
                                <p:cTn id="78" presetID="1" presetClass="emph" presetSubtype="2" fill="hold" nodeType="withEffect">
                                  <p:stCondLst>
                                    <p:cond delay="0"/>
                                  </p:stCondLst>
                                  <p:childTnLst>
                                    <p:animClr clrSpc="rgb" dir="cw">
                                      <p:cBhvr>
                                        <p:cTn id="79" dur="300" fill="hold"/>
                                        <p:tgtEl>
                                          <p:spTgt spid="27"/>
                                        </p:tgtEl>
                                        <p:attrNameLst>
                                          <p:attrName>fillcolor</p:attrName>
                                        </p:attrNameLst>
                                      </p:cBhvr>
                                      <p:to>
                                        <a:schemeClr val="bg1"/>
                                      </p:to>
                                    </p:animClr>
                                    <p:set>
                                      <p:cBhvr>
                                        <p:cTn id="80" dur="300" fill="hold"/>
                                        <p:tgtEl>
                                          <p:spTgt spid="27"/>
                                        </p:tgtEl>
                                        <p:attrNameLst>
                                          <p:attrName>fill.type</p:attrName>
                                        </p:attrNameLst>
                                      </p:cBhvr>
                                      <p:to>
                                        <p:strVal val="solid"/>
                                      </p:to>
                                    </p:set>
                                    <p:set>
                                      <p:cBhvr>
                                        <p:cTn id="81" dur="300" fill="hold"/>
                                        <p:tgtEl>
                                          <p:spTgt spid="27"/>
                                        </p:tgtEl>
                                        <p:attrNameLst>
                                          <p:attrName>fill.on</p:attrName>
                                        </p:attrNameLst>
                                      </p:cBhvr>
                                      <p:to>
                                        <p:strVal val="true"/>
                                      </p:to>
                                    </p:set>
                                  </p:childTnLst>
                                </p:cTn>
                              </p:par>
                            </p:childTnLst>
                          </p:cTn>
                        </p:par>
                        <p:par>
                          <p:cTn id="82" fill="hold">
                            <p:stCondLst>
                              <p:cond delay="7600"/>
                            </p:stCondLst>
                            <p:childTnLst>
                              <p:par>
                                <p:cTn id="83" presetID="1" presetClass="emph" presetSubtype="2" fill="hold" nodeType="afterEffect">
                                  <p:stCondLst>
                                    <p:cond delay="0"/>
                                  </p:stCondLst>
                                  <p:childTnLst>
                                    <p:animClr clrSpc="rgb" dir="cw">
                                      <p:cBhvr>
                                        <p:cTn id="84" dur="300" fill="hold"/>
                                        <p:tgtEl>
                                          <p:spTgt spid="34"/>
                                        </p:tgtEl>
                                        <p:attrNameLst>
                                          <p:attrName>fillcolor</p:attrName>
                                        </p:attrNameLst>
                                      </p:cBhvr>
                                      <p:to>
                                        <a:schemeClr val="bg1"/>
                                      </p:to>
                                    </p:animClr>
                                    <p:set>
                                      <p:cBhvr>
                                        <p:cTn id="85" dur="300" fill="hold"/>
                                        <p:tgtEl>
                                          <p:spTgt spid="34"/>
                                        </p:tgtEl>
                                        <p:attrNameLst>
                                          <p:attrName>fill.type</p:attrName>
                                        </p:attrNameLst>
                                      </p:cBhvr>
                                      <p:to>
                                        <p:strVal val="solid"/>
                                      </p:to>
                                    </p:set>
                                    <p:set>
                                      <p:cBhvr>
                                        <p:cTn id="86" dur="300" fill="hold"/>
                                        <p:tgtEl>
                                          <p:spTgt spid="34"/>
                                        </p:tgtEl>
                                        <p:attrNameLst>
                                          <p:attrName>fill.on</p:attrName>
                                        </p:attrNameLst>
                                      </p:cBhvr>
                                      <p:to>
                                        <p:strVal val="true"/>
                                      </p:to>
                                    </p:set>
                                  </p:childTnLst>
                                </p:cTn>
                              </p:par>
                              <p:par>
                                <p:cTn id="87" presetID="1" presetClass="emph" presetSubtype="2" fill="hold" nodeType="withEffect">
                                  <p:stCondLst>
                                    <p:cond delay="0"/>
                                  </p:stCondLst>
                                  <p:childTnLst>
                                    <p:animClr clrSpc="rgb" dir="cw">
                                      <p:cBhvr>
                                        <p:cTn id="88" dur="300" fill="hold"/>
                                        <p:tgtEl>
                                          <p:spTgt spid="37"/>
                                        </p:tgtEl>
                                        <p:attrNameLst>
                                          <p:attrName>fillcolor</p:attrName>
                                        </p:attrNameLst>
                                      </p:cBhvr>
                                      <p:to>
                                        <a:schemeClr val="bg1"/>
                                      </p:to>
                                    </p:animClr>
                                    <p:set>
                                      <p:cBhvr>
                                        <p:cTn id="89" dur="300" fill="hold"/>
                                        <p:tgtEl>
                                          <p:spTgt spid="37"/>
                                        </p:tgtEl>
                                        <p:attrNameLst>
                                          <p:attrName>fill.type</p:attrName>
                                        </p:attrNameLst>
                                      </p:cBhvr>
                                      <p:to>
                                        <p:strVal val="solid"/>
                                      </p:to>
                                    </p:set>
                                    <p:set>
                                      <p:cBhvr>
                                        <p:cTn id="90" dur="300" fill="hold"/>
                                        <p:tgtEl>
                                          <p:spTgt spid="37"/>
                                        </p:tgtEl>
                                        <p:attrNameLst>
                                          <p:attrName>fill.on</p:attrName>
                                        </p:attrNameLst>
                                      </p:cBhvr>
                                      <p:to>
                                        <p:strVal val="true"/>
                                      </p:to>
                                    </p:set>
                                  </p:childTnLst>
                                </p:cTn>
                              </p:par>
                            </p:childTnLst>
                          </p:cTn>
                        </p:par>
                        <p:par>
                          <p:cTn id="91" fill="hold">
                            <p:stCondLst>
                              <p:cond delay="7900"/>
                            </p:stCondLst>
                            <p:childTnLst>
                              <p:par>
                                <p:cTn id="92" presetID="1" presetClass="emph" presetSubtype="2" fill="hold" nodeType="afterEffect">
                                  <p:stCondLst>
                                    <p:cond delay="0"/>
                                  </p:stCondLst>
                                  <p:childTnLst>
                                    <p:animClr clrSpc="rgb" dir="cw">
                                      <p:cBhvr>
                                        <p:cTn id="93" dur="300" fill="hold"/>
                                        <p:tgtEl>
                                          <p:spTgt spid="45"/>
                                        </p:tgtEl>
                                        <p:attrNameLst>
                                          <p:attrName>fillcolor</p:attrName>
                                        </p:attrNameLst>
                                      </p:cBhvr>
                                      <p:to>
                                        <a:schemeClr val="bg1"/>
                                      </p:to>
                                    </p:animClr>
                                    <p:set>
                                      <p:cBhvr>
                                        <p:cTn id="94" dur="300" fill="hold"/>
                                        <p:tgtEl>
                                          <p:spTgt spid="45"/>
                                        </p:tgtEl>
                                        <p:attrNameLst>
                                          <p:attrName>fill.type</p:attrName>
                                        </p:attrNameLst>
                                      </p:cBhvr>
                                      <p:to>
                                        <p:strVal val="solid"/>
                                      </p:to>
                                    </p:set>
                                    <p:set>
                                      <p:cBhvr>
                                        <p:cTn id="95" dur="300" fill="hold"/>
                                        <p:tgtEl>
                                          <p:spTgt spid="45"/>
                                        </p:tgtEl>
                                        <p:attrNameLst>
                                          <p:attrName>fill.on</p:attrName>
                                        </p:attrNameLst>
                                      </p:cBhvr>
                                      <p:to>
                                        <p:strVal val="true"/>
                                      </p:to>
                                    </p:set>
                                  </p:childTnLst>
                                </p:cTn>
                              </p:par>
                              <p:par>
                                <p:cTn id="96" presetID="1" presetClass="emph" presetSubtype="2" fill="hold" nodeType="withEffect">
                                  <p:stCondLst>
                                    <p:cond delay="0"/>
                                  </p:stCondLst>
                                  <p:childTnLst>
                                    <p:animClr clrSpc="rgb" dir="cw">
                                      <p:cBhvr>
                                        <p:cTn id="97" dur="300" fill="hold"/>
                                        <p:tgtEl>
                                          <p:spTgt spid="48"/>
                                        </p:tgtEl>
                                        <p:attrNameLst>
                                          <p:attrName>fillcolor</p:attrName>
                                        </p:attrNameLst>
                                      </p:cBhvr>
                                      <p:to>
                                        <a:schemeClr val="bg1"/>
                                      </p:to>
                                    </p:animClr>
                                    <p:set>
                                      <p:cBhvr>
                                        <p:cTn id="98" dur="300" fill="hold"/>
                                        <p:tgtEl>
                                          <p:spTgt spid="48"/>
                                        </p:tgtEl>
                                        <p:attrNameLst>
                                          <p:attrName>fill.type</p:attrName>
                                        </p:attrNameLst>
                                      </p:cBhvr>
                                      <p:to>
                                        <p:strVal val="solid"/>
                                      </p:to>
                                    </p:set>
                                    <p:set>
                                      <p:cBhvr>
                                        <p:cTn id="99" dur="300" fill="hold"/>
                                        <p:tgtEl>
                                          <p:spTgt spid="48"/>
                                        </p:tgtEl>
                                        <p:attrNameLst>
                                          <p:attrName>fill.on</p:attrName>
                                        </p:attrNameLst>
                                      </p:cBhvr>
                                      <p:to>
                                        <p:strVal val="true"/>
                                      </p:to>
                                    </p:set>
                                  </p:childTnLst>
                                </p:cTn>
                              </p:par>
                            </p:childTnLst>
                          </p:cTn>
                        </p:par>
                        <p:par>
                          <p:cTn id="100" fill="hold">
                            <p:stCondLst>
                              <p:cond delay="8200"/>
                            </p:stCondLst>
                            <p:childTnLst>
                              <p:par>
                                <p:cTn id="101" presetID="1" presetClass="emph" presetSubtype="2" fill="hold" nodeType="afterEffect">
                                  <p:stCondLst>
                                    <p:cond delay="0"/>
                                  </p:stCondLst>
                                  <p:childTnLst>
                                    <p:animClr clrSpc="rgb" dir="cw">
                                      <p:cBhvr>
                                        <p:cTn id="102" dur="300" fill="hold"/>
                                        <p:tgtEl>
                                          <p:spTgt spid="57"/>
                                        </p:tgtEl>
                                        <p:attrNameLst>
                                          <p:attrName>fillcolor</p:attrName>
                                        </p:attrNameLst>
                                      </p:cBhvr>
                                      <p:to>
                                        <a:schemeClr val="bg1"/>
                                      </p:to>
                                    </p:animClr>
                                    <p:set>
                                      <p:cBhvr>
                                        <p:cTn id="103" dur="300" fill="hold"/>
                                        <p:tgtEl>
                                          <p:spTgt spid="57"/>
                                        </p:tgtEl>
                                        <p:attrNameLst>
                                          <p:attrName>fill.type</p:attrName>
                                        </p:attrNameLst>
                                      </p:cBhvr>
                                      <p:to>
                                        <p:strVal val="solid"/>
                                      </p:to>
                                    </p:set>
                                    <p:set>
                                      <p:cBhvr>
                                        <p:cTn id="104" dur="300" fill="hold"/>
                                        <p:tgtEl>
                                          <p:spTgt spid="57"/>
                                        </p:tgtEl>
                                        <p:attrNameLst>
                                          <p:attrName>fill.on</p:attrName>
                                        </p:attrNameLst>
                                      </p:cBhvr>
                                      <p:to>
                                        <p:strVal val="true"/>
                                      </p:to>
                                    </p:set>
                                  </p:childTnLst>
                                </p:cTn>
                              </p:par>
                              <p:par>
                                <p:cTn id="105" presetID="1" presetClass="emph" presetSubtype="2" fill="hold" nodeType="withEffect">
                                  <p:stCondLst>
                                    <p:cond delay="0"/>
                                  </p:stCondLst>
                                  <p:childTnLst>
                                    <p:animClr clrSpc="rgb" dir="cw">
                                      <p:cBhvr>
                                        <p:cTn id="106" dur="300" fill="hold"/>
                                        <p:tgtEl>
                                          <p:spTgt spid="62"/>
                                        </p:tgtEl>
                                        <p:attrNameLst>
                                          <p:attrName>fillcolor</p:attrName>
                                        </p:attrNameLst>
                                      </p:cBhvr>
                                      <p:to>
                                        <a:schemeClr val="bg1"/>
                                      </p:to>
                                    </p:animClr>
                                    <p:set>
                                      <p:cBhvr>
                                        <p:cTn id="107" dur="300" fill="hold"/>
                                        <p:tgtEl>
                                          <p:spTgt spid="62"/>
                                        </p:tgtEl>
                                        <p:attrNameLst>
                                          <p:attrName>fill.type</p:attrName>
                                        </p:attrNameLst>
                                      </p:cBhvr>
                                      <p:to>
                                        <p:strVal val="solid"/>
                                      </p:to>
                                    </p:set>
                                    <p:set>
                                      <p:cBhvr>
                                        <p:cTn id="108" dur="300" fill="hold"/>
                                        <p:tgtEl>
                                          <p:spTgt spid="62"/>
                                        </p:tgtEl>
                                        <p:attrNameLst>
                                          <p:attrName>fill.on</p:attrName>
                                        </p:attrNameLst>
                                      </p:cBhvr>
                                      <p:to>
                                        <p:strVal val="true"/>
                                      </p:to>
                                    </p:set>
                                  </p:childTnLst>
                                </p:cTn>
                              </p:par>
                            </p:childTnLst>
                          </p:cTn>
                        </p:par>
                        <p:par>
                          <p:cTn id="109" fill="hold">
                            <p:stCondLst>
                              <p:cond delay="8500"/>
                            </p:stCondLst>
                            <p:childTnLst>
                              <p:par>
                                <p:cTn id="110" presetID="1" presetClass="emph" presetSubtype="2" fill="hold" nodeType="afterEffect">
                                  <p:stCondLst>
                                    <p:cond delay="0"/>
                                  </p:stCondLst>
                                  <p:childTnLst>
                                    <p:animClr clrSpc="rgb" dir="cw">
                                      <p:cBhvr>
                                        <p:cTn id="111" dur="300" fill="hold"/>
                                        <p:tgtEl>
                                          <p:spTgt spid="68"/>
                                        </p:tgtEl>
                                        <p:attrNameLst>
                                          <p:attrName>fillcolor</p:attrName>
                                        </p:attrNameLst>
                                      </p:cBhvr>
                                      <p:to>
                                        <a:schemeClr val="bg1"/>
                                      </p:to>
                                    </p:animClr>
                                    <p:set>
                                      <p:cBhvr>
                                        <p:cTn id="112" dur="300" fill="hold"/>
                                        <p:tgtEl>
                                          <p:spTgt spid="68"/>
                                        </p:tgtEl>
                                        <p:attrNameLst>
                                          <p:attrName>fill.type</p:attrName>
                                        </p:attrNameLst>
                                      </p:cBhvr>
                                      <p:to>
                                        <p:strVal val="solid"/>
                                      </p:to>
                                    </p:set>
                                    <p:set>
                                      <p:cBhvr>
                                        <p:cTn id="113" dur="300" fill="hold"/>
                                        <p:tgtEl>
                                          <p:spTgt spid="68"/>
                                        </p:tgtEl>
                                        <p:attrNameLst>
                                          <p:attrName>fill.on</p:attrName>
                                        </p:attrNameLst>
                                      </p:cBhvr>
                                      <p:to>
                                        <p:strVal val="true"/>
                                      </p:to>
                                    </p:set>
                                  </p:childTnLst>
                                </p:cTn>
                              </p:par>
                              <p:par>
                                <p:cTn id="114" presetID="1" presetClass="emph" presetSubtype="2" fill="hold" nodeType="withEffect">
                                  <p:stCondLst>
                                    <p:cond delay="0"/>
                                  </p:stCondLst>
                                  <p:childTnLst>
                                    <p:animClr clrSpc="rgb" dir="cw">
                                      <p:cBhvr>
                                        <p:cTn id="115" dur="300" fill="hold"/>
                                        <p:tgtEl>
                                          <p:spTgt spid="71"/>
                                        </p:tgtEl>
                                        <p:attrNameLst>
                                          <p:attrName>fillcolor</p:attrName>
                                        </p:attrNameLst>
                                      </p:cBhvr>
                                      <p:to>
                                        <a:schemeClr val="bg1"/>
                                      </p:to>
                                    </p:animClr>
                                    <p:set>
                                      <p:cBhvr>
                                        <p:cTn id="116" dur="300" fill="hold"/>
                                        <p:tgtEl>
                                          <p:spTgt spid="71"/>
                                        </p:tgtEl>
                                        <p:attrNameLst>
                                          <p:attrName>fill.type</p:attrName>
                                        </p:attrNameLst>
                                      </p:cBhvr>
                                      <p:to>
                                        <p:strVal val="solid"/>
                                      </p:to>
                                    </p:set>
                                    <p:set>
                                      <p:cBhvr>
                                        <p:cTn id="117" dur="300" fill="hold"/>
                                        <p:tgtEl>
                                          <p:spTgt spid="71"/>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52" grpId="0" animBg="1"/>
      <p:bldP spid="63" grpId="0" animBg="1"/>
      <p:bldP spid="64" grpId="0" animBg="1"/>
      <p:bldP spid="65" grpId="0" animBg="1"/>
      <p:bldP spid="72" grpId="0" animBg="1"/>
      <p:bldP spid="73"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withEffect">
                  <p:stCondLst>
                    <p:cond delay="510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90" grpId="0" build="p">
        <p:tmplLst>
          <p:tmpl lvl="1">
            <p:tnLst>
              <p:par>
                <p:cTn presetID="10" presetClass="entr" presetSubtype="0" fill="hold" nodeType="withEffect">
                  <p:stCondLst>
                    <p:cond delay="62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92" grpId="0" build="p">
        <p:tmplLst>
          <p:tmpl lvl="1">
            <p:tnLst>
              <p:par>
                <p:cTn presetID="10" presetClass="entr" presetSubtype="0" fill="hold" nodeType="withEffect">
                  <p:stCondLst>
                    <p:cond delay="6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16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814721"/>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05624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04242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01722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056247"/>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03824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01451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03972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03972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355716"/>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597243"/>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58071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54910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597242"/>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57924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55551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55919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58071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189214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13366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11984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09464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13366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11566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09193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11714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11714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2425546"/>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2677013"/>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266319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263798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2677012"/>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265901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263528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265054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265054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687925" y="295980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3" name="Straight Connector 52"/>
          <p:cNvCxnSpPr/>
          <p:nvPr userDrawn="1"/>
        </p:nvCxnSpPr>
        <p:spPr>
          <a:xfrm flipH="1" flipV="1">
            <a:off x="7456077" y="320132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4" name="Rectangle 53"/>
          <p:cNvSpPr/>
          <p:nvPr userDrawn="1"/>
        </p:nvSpPr>
        <p:spPr>
          <a:xfrm rot="5400000">
            <a:off x="8143066" y="318750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8-Point Star 56"/>
          <p:cNvSpPr/>
          <p:nvPr userDrawn="1"/>
        </p:nvSpPr>
        <p:spPr>
          <a:xfrm>
            <a:off x="7743112" y="316230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a:stCxn id="52" idx="1"/>
          </p:cNvCxnSpPr>
          <p:nvPr userDrawn="1"/>
        </p:nvCxnSpPr>
        <p:spPr>
          <a:xfrm flipH="1" flipV="1">
            <a:off x="0" y="320132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941835" y="318332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1269170" y="315959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1347934" y="318480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334304" y="318480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1687925" y="3497132"/>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6" name="Straight Connector 65"/>
          <p:cNvCxnSpPr/>
          <p:nvPr userDrawn="1"/>
        </p:nvCxnSpPr>
        <p:spPr>
          <a:xfrm flipH="1" flipV="1">
            <a:off x="7456077" y="373866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7" name="Rectangle 66"/>
          <p:cNvSpPr/>
          <p:nvPr userDrawn="1"/>
        </p:nvSpPr>
        <p:spPr>
          <a:xfrm rot="5400000">
            <a:off x="8143066" y="372483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8-Point Star 67"/>
          <p:cNvSpPr/>
          <p:nvPr userDrawn="1"/>
        </p:nvSpPr>
        <p:spPr>
          <a:xfrm>
            <a:off x="7743112" y="36996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9" name="Straight Connector 68"/>
          <p:cNvCxnSpPr>
            <a:stCxn id="65" idx="1"/>
          </p:cNvCxnSpPr>
          <p:nvPr userDrawn="1"/>
        </p:nvCxnSpPr>
        <p:spPr>
          <a:xfrm flipH="1" flipV="1">
            <a:off x="0" y="373865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0" name="Rectangle 69"/>
          <p:cNvSpPr/>
          <p:nvPr userDrawn="1"/>
        </p:nvSpPr>
        <p:spPr>
          <a:xfrm rot="5400000">
            <a:off x="941835" y="372065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8-Point Star 70"/>
          <p:cNvSpPr/>
          <p:nvPr userDrawn="1"/>
        </p:nvSpPr>
        <p:spPr>
          <a:xfrm>
            <a:off x="1269170" y="369692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1347934" y="372213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7334304" y="372213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1683380" y="403909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5" name="Straight Connector 74"/>
          <p:cNvCxnSpPr/>
          <p:nvPr userDrawn="1"/>
        </p:nvCxnSpPr>
        <p:spPr>
          <a:xfrm flipH="1" flipV="1">
            <a:off x="7451532" y="4280618"/>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6" name="Rectangle 75"/>
          <p:cNvSpPr/>
          <p:nvPr userDrawn="1"/>
        </p:nvSpPr>
        <p:spPr>
          <a:xfrm rot="5400000">
            <a:off x="8138521" y="426679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8-Point Star 76"/>
          <p:cNvSpPr/>
          <p:nvPr userDrawn="1"/>
        </p:nvSpPr>
        <p:spPr>
          <a:xfrm>
            <a:off x="7738567" y="424159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8" name="Straight Connector 77"/>
          <p:cNvCxnSpPr>
            <a:stCxn id="74" idx="1"/>
          </p:cNvCxnSpPr>
          <p:nvPr userDrawn="1"/>
        </p:nvCxnSpPr>
        <p:spPr>
          <a:xfrm flipH="1" flipV="1">
            <a:off x="-4545" y="4280617"/>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9" name="Rectangle 78"/>
          <p:cNvSpPr/>
          <p:nvPr userDrawn="1"/>
        </p:nvSpPr>
        <p:spPr>
          <a:xfrm rot="5400000">
            <a:off x="937290" y="426261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8-Point Star 79"/>
          <p:cNvSpPr/>
          <p:nvPr userDrawn="1"/>
        </p:nvSpPr>
        <p:spPr>
          <a:xfrm>
            <a:off x="1264625" y="423888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 name="Rectangle 80"/>
          <p:cNvSpPr/>
          <p:nvPr userDrawn="1"/>
        </p:nvSpPr>
        <p:spPr>
          <a:xfrm rot="5400000">
            <a:off x="1343389" y="426409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Rectangle 81"/>
          <p:cNvSpPr/>
          <p:nvPr userDrawn="1"/>
        </p:nvSpPr>
        <p:spPr>
          <a:xfrm rot="5400000">
            <a:off x="7329759" y="426409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814722"/>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1355717"/>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1892141"/>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8"/>
          <p:cNvSpPr>
            <a:spLocks noGrp="1"/>
          </p:cNvSpPr>
          <p:nvPr>
            <p:ph type="body" sz="quarter" idx="14" hasCustomPrompt="1"/>
          </p:nvPr>
        </p:nvSpPr>
        <p:spPr>
          <a:xfrm>
            <a:off x="1692739" y="2438192"/>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8"/>
          <p:cNvSpPr>
            <a:spLocks noGrp="1"/>
          </p:cNvSpPr>
          <p:nvPr>
            <p:ph type="body" sz="quarter" idx="15" hasCustomPrompt="1"/>
          </p:nvPr>
        </p:nvSpPr>
        <p:spPr>
          <a:xfrm>
            <a:off x="1680313" y="2958132"/>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2" name="Text Placeholder 8"/>
          <p:cNvSpPr>
            <a:spLocks noGrp="1"/>
          </p:cNvSpPr>
          <p:nvPr>
            <p:ph type="body" sz="quarter" idx="16" hasCustomPrompt="1"/>
          </p:nvPr>
        </p:nvSpPr>
        <p:spPr>
          <a:xfrm>
            <a:off x="1680313" y="3499839"/>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4" name="Text Placeholder 8"/>
          <p:cNvSpPr>
            <a:spLocks noGrp="1"/>
          </p:cNvSpPr>
          <p:nvPr>
            <p:ph type="body" sz="quarter" idx="17" hasCustomPrompt="1"/>
          </p:nvPr>
        </p:nvSpPr>
        <p:spPr>
          <a:xfrm>
            <a:off x="1680313" y="4037618"/>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2781568" y="110247"/>
            <a:ext cx="3610070"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pic>
        <p:nvPicPr>
          <p:cNvPr id="83" name="Picture 82"/>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6081081" y="36705"/>
            <a:ext cx="621118" cy="662082"/>
          </a:xfrm>
          <a:prstGeom prst="rect">
            <a:avLst/>
          </a:prstGeom>
        </p:spPr>
      </p:pic>
      <p:pic>
        <p:nvPicPr>
          <p:cNvPr id="84" name="Picture 8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5400000" flipH="1">
            <a:off x="2471010" y="36705"/>
            <a:ext cx="621118" cy="662082"/>
          </a:xfrm>
          <a:prstGeom prst="rect">
            <a:avLst/>
          </a:prstGeom>
        </p:spPr>
      </p:pic>
    </p:spTree>
    <p:extLst>
      <p:ext uri="{BB962C8B-B14F-4D97-AF65-F5344CB8AC3E}">
        <p14:creationId xmlns:p14="http://schemas.microsoft.com/office/powerpoint/2010/main" val="11636330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35" presetClass="path" presetSubtype="0" accel="50000" decel="50000" fill="hold" grpId="0" nodeType="withEffect">
                                  <p:stCondLst>
                                    <p:cond delay="1100"/>
                                  </p:stCondLst>
                                  <p:childTnLst>
                                    <p:animMotion origin="layout" path="M 4.16667E-6 -2.08141E-6 L -0.65625 -2.08141E-6 " pathEditMode="relative" rAng="0" ptsTypes="AA">
                                      <p:cBhvr>
                                        <p:cTn id="13" dur="2000" fill="hold"/>
                                        <p:tgtEl>
                                          <p:spTgt spid="29"/>
                                        </p:tgtEl>
                                        <p:attrNameLst>
                                          <p:attrName>ppt_x</p:attrName>
                                          <p:attrName>ppt_y</p:attrName>
                                        </p:attrNameLst>
                                      </p:cBhvr>
                                      <p:rCtr x="-32813" y="0"/>
                                    </p:animMotion>
                                  </p:childTnLst>
                                </p:cTn>
                              </p:par>
                              <p:par>
                                <p:cTn id="14" presetID="63" presetClass="path" presetSubtype="0" accel="50000" decel="50000" fill="hold" grpId="0" nodeType="withEffect">
                                  <p:stCondLst>
                                    <p:cond delay="1100"/>
                                  </p:stCondLst>
                                  <p:childTnLst>
                                    <p:animMotion origin="layout" path="M -0.00156 0.0037 L 0.65625 0.0037 " pathEditMode="relative" rAng="0" ptsTypes="AA">
                                      <p:cBhvr>
                                        <p:cTn id="15" dur="2000" fill="hold"/>
                                        <p:tgtEl>
                                          <p:spTgt spid="28"/>
                                        </p:tgtEl>
                                        <p:attrNameLst>
                                          <p:attrName>ppt_x</p:attrName>
                                          <p:attrName>ppt_y</p:attrName>
                                        </p:attrNameLst>
                                      </p:cBhvr>
                                      <p:rCtr x="32882" y="0"/>
                                    </p:animMotion>
                                  </p:childTnLst>
                                </p:cTn>
                              </p:par>
                              <p:par>
                                <p:cTn id="16" presetID="16" presetClass="entr" presetSubtype="37" fill="hold" grpId="0" nodeType="withEffect">
                                  <p:stCondLst>
                                    <p:cond delay="2000"/>
                                  </p:stCondLst>
                                  <p:childTnLst>
                                    <p:set>
                                      <p:cBhvr>
                                        <p:cTn id="17" dur="1" fill="hold">
                                          <p:stCondLst>
                                            <p:cond delay="0"/>
                                          </p:stCondLst>
                                        </p:cTn>
                                        <p:tgtEl>
                                          <p:spTgt spid="21"/>
                                        </p:tgtEl>
                                        <p:attrNameLst>
                                          <p:attrName>style.visibility</p:attrName>
                                        </p:attrNameLst>
                                      </p:cBhvr>
                                      <p:to>
                                        <p:strVal val="visible"/>
                                      </p:to>
                                    </p:set>
                                    <p:animEffect transition="in" filter="barn(outVertical)">
                                      <p:cBhvr>
                                        <p:cTn id="18" dur="1000"/>
                                        <p:tgtEl>
                                          <p:spTgt spid="21"/>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par>
                                <p:cTn id="22" presetID="35" presetClass="path" presetSubtype="0" accel="50000" decel="50000" fill="hold" grpId="0" nodeType="withEffect">
                                  <p:stCondLst>
                                    <p:cond delay="2000"/>
                                  </p:stCondLst>
                                  <p:childTnLst>
                                    <p:animMotion origin="layout" path="M 4.16667E-6 -2.08141E-6 L -0.65625 -2.08141E-6 " pathEditMode="relative" rAng="0" ptsTypes="AA">
                                      <p:cBhvr>
                                        <p:cTn id="23" dur="2000" fill="hold"/>
                                        <p:tgtEl>
                                          <p:spTgt spid="39"/>
                                        </p:tgtEl>
                                        <p:attrNameLst>
                                          <p:attrName>ppt_x</p:attrName>
                                          <p:attrName>ppt_y</p:attrName>
                                        </p:attrNameLst>
                                      </p:cBhvr>
                                      <p:rCtr x="-32813" y="0"/>
                                    </p:animMotion>
                                  </p:childTnLst>
                                </p:cTn>
                              </p:par>
                              <p:par>
                                <p:cTn id="24" presetID="63" presetClass="path" presetSubtype="0" accel="50000" decel="50000" fill="hold" grpId="0" nodeType="withEffect">
                                  <p:stCondLst>
                                    <p:cond delay="2000"/>
                                  </p:stCondLst>
                                  <p:childTnLst>
                                    <p:animMotion origin="layout" path="M -0.00156 -2.08141E-6 L 0.65625 -2.08141E-6 " pathEditMode="relative" rAng="0" ptsTypes="AA">
                                      <p:cBhvr>
                                        <p:cTn id="25" dur="2000" fill="hold"/>
                                        <p:tgtEl>
                                          <p:spTgt spid="38"/>
                                        </p:tgtEl>
                                        <p:attrNameLst>
                                          <p:attrName>ppt_x</p:attrName>
                                          <p:attrName>ppt_y</p:attrName>
                                        </p:attrNameLst>
                                      </p:cBhvr>
                                      <p:rCtr x="32882" y="0"/>
                                    </p:animMotion>
                                  </p:childTnLst>
                                </p:cTn>
                              </p:par>
                              <p:par>
                                <p:cTn id="26" presetID="16" presetClass="entr" presetSubtype="37" fill="hold" grpId="0" nodeType="withEffect">
                                  <p:stCondLst>
                                    <p:cond delay="3000"/>
                                  </p:stCondLst>
                                  <p:childTnLst>
                                    <p:set>
                                      <p:cBhvr>
                                        <p:cTn id="27" dur="1" fill="hold">
                                          <p:stCondLst>
                                            <p:cond delay="0"/>
                                          </p:stCondLst>
                                        </p:cTn>
                                        <p:tgtEl>
                                          <p:spTgt spid="31"/>
                                        </p:tgtEl>
                                        <p:attrNameLst>
                                          <p:attrName>style.visibility</p:attrName>
                                        </p:attrNameLst>
                                      </p:cBhvr>
                                      <p:to>
                                        <p:strVal val="visible"/>
                                      </p:to>
                                    </p:set>
                                    <p:animEffect transition="in" filter="barn(outVertical)">
                                      <p:cBhvr>
                                        <p:cTn id="28" dur="1000"/>
                                        <p:tgtEl>
                                          <p:spTgt spid="31"/>
                                        </p:tgtEl>
                                      </p:cBhvr>
                                    </p:animEffect>
                                  </p:childTnLst>
                                </p:cTn>
                              </p:par>
                              <p:par>
                                <p:cTn id="29" presetID="35" presetClass="path" presetSubtype="0" accel="50000" decel="50000" fill="hold" grpId="0" nodeType="withEffect">
                                  <p:stCondLst>
                                    <p:cond delay="3000"/>
                                  </p:stCondLst>
                                  <p:childTnLst>
                                    <p:animMotion origin="layout" path="M 4.16667E-6 -2.08141E-6 L -0.65625 -2.08141E-6 " pathEditMode="relative" rAng="0" ptsTypes="AA">
                                      <p:cBhvr>
                                        <p:cTn id="30" dur="2000" fill="hold"/>
                                        <p:tgtEl>
                                          <p:spTgt spid="50"/>
                                        </p:tgtEl>
                                        <p:attrNameLst>
                                          <p:attrName>ppt_x</p:attrName>
                                          <p:attrName>ppt_y</p:attrName>
                                        </p:attrNameLst>
                                      </p:cBhvr>
                                      <p:rCtr x="-32813" y="0"/>
                                    </p:animMotion>
                                  </p:childTnLst>
                                </p:cTn>
                              </p:par>
                              <p:par>
                                <p:cTn id="31" presetID="63" presetClass="path" presetSubtype="0" accel="50000" decel="50000" fill="hold" grpId="0" nodeType="withEffect">
                                  <p:stCondLst>
                                    <p:cond delay="3000"/>
                                  </p:stCondLst>
                                  <p:childTnLst>
                                    <p:animMotion origin="layout" path="M -0.00156 -2.08141E-6 L 0.65625 -2.08141E-6 " pathEditMode="relative" rAng="0" ptsTypes="AA">
                                      <p:cBhvr>
                                        <p:cTn id="32" dur="2000" fill="hold"/>
                                        <p:tgtEl>
                                          <p:spTgt spid="49"/>
                                        </p:tgtEl>
                                        <p:attrNameLst>
                                          <p:attrName>ppt_x</p:attrName>
                                          <p:attrName>ppt_y</p:attrName>
                                        </p:attrNameLst>
                                      </p:cBhvr>
                                      <p:rCtr x="32882" y="0"/>
                                    </p:animMotion>
                                  </p:childTnLst>
                                </p:cTn>
                              </p:par>
                              <p:par>
                                <p:cTn id="33" presetID="16" presetClass="entr" presetSubtype="37" fill="hold" grpId="0" nodeType="withEffect">
                                  <p:stCondLst>
                                    <p:cond delay="4000"/>
                                  </p:stCondLst>
                                  <p:childTnLst>
                                    <p:set>
                                      <p:cBhvr>
                                        <p:cTn id="34" dur="1" fill="hold">
                                          <p:stCondLst>
                                            <p:cond delay="0"/>
                                          </p:stCondLst>
                                        </p:cTn>
                                        <p:tgtEl>
                                          <p:spTgt spid="40"/>
                                        </p:tgtEl>
                                        <p:attrNameLst>
                                          <p:attrName>style.visibility</p:attrName>
                                        </p:attrNameLst>
                                      </p:cBhvr>
                                      <p:to>
                                        <p:strVal val="visible"/>
                                      </p:to>
                                    </p:set>
                                    <p:animEffect transition="in" filter="barn(outVertical)">
                                      <p:cBhvr>
                                        <p:cTn id="35" dur="1000"/>
                                        <p:tgtEl>
                                          <p:spTgt spid="40"/>
                                        </p:tgtEl>
                                      </p:cBhvr>
                                    </p:animEffect>
                                  </p:childTnLst>
                                </p:cTn>
                              </p:par>
                              <p:par>
                                <p:cTn id="36" presetID="10" presetClass="entr" presetSubtype="0" fill="hold" grpId="0" nodeType="withEffect">
                                  <p:stCondLst>
                                    <p:cond delay="3400"/>
                                  </p:stCondLst>
                                  <p:childTnLst>
                                    <p:set>
                                      <p:cBhvr>
                                        <p:cTn id="37" dur="1" fill="hold">
                                          <p:stCondLst>
                                            <p:cond delay="0"/>
                                          </p:stCondLst>
                                        </p:cTn>
                                        <p:tgtEl>
                                          <p:spTgt spid="85">
                                            <p:txEl>
                                              <p:pRg st="0" end="0"/>
                                            </p:txEl>
                                          </p:spTgt>
                                        </p:tgtEl>
                                        <p:attrNameLst>
                                          <p:attrName>style.visibility</p:attrName>
                                        </p:attrNameLst>
                                      </p:cBhvr>
                                      <p:to>
                                        <p:strVal val="visible"/>
                                      </p:to>
                                    </p:set>
                                    <p:animEffect transition="in" filter="fade">
                                      <p:cBhvr>
                                        <p:cTn id="38" dur="500"/>
                                        <p:tgtEl>
                                          <p:spTgt spid="85">
                                            <p:txEl>
                                              <p:pRg st="0" end="0"/>
                                            </p:txEl>
                                          </p:spTgt>
                                        </p:tgtEl>
                                      </p:cBhvr>
                                    </p:animEffect>
                                  </p:childTnLst>
                                </p:cTn>
                              </p:par>
                              <p:par>
                                <p:cTn id="39" presetID="35" presetClass="path" presetSubtype="0" accel="50000" decel="50000" fill="hold" grpId="0" nodeType="withEffect">
                                  <p:stCondLst>
                                    <p:cond delay="4000"/>
                                  </p:stCondLst>
                                  <p:childTnLst>
                                    <p:animMotion origin="layout" path="M 4.16667E-6 -2.08141E-6 L -0.65625 -2.08141E-6 " pathEditMode="relative" rAng="0" ptsTypes="AA">
                                      <p:cBhvr>
                                        <p:cTn id="40" dur="2000" fill="hold"/>
                                        <p:tgtEl>
                                          <p:spTgt spid="64"/>
                                        </p:tgtEl>
                                        <p:attrNameLst>
                                          <p:attrName>ppt_x</p:attrName>
                                          <p:attrName>ppt_y</p:attrName>
                                        </p:attrNameLst>
                                      </p:cBhvr>
                                      <p:rCtr x="-32813" y="0"/>
                                    </p:animMotion>
                                  </p:childTnLst>
                                </p:cTn>
                              </p:par>
                              <p:par>
                                <p:cTn id="41" presetID="63" presetClass="path" presetSubtype="0" accel="50000" decel="50000" fill="hold" grpId="0" nodeType="withEffect">
                                  <p:stCondLst>
                                    <p:cond delay="4000"/>
                                  </p:stCondLst>
                                  <p:childTnLst>
                                    <p:animMotion origin="layout" path="M -0.00156 -2.08141E-6 L 0.65625 -2.08141E-6 " pathEditMode="relative" rAng="0" ptsTypes="AA">
                                      <p:cBhvr>
                                        <p:cTn id="42" dur="2000" fill="hold"/>
                                        <p:tgtEl>
                                          <p:spTgt spid="63"/>
                                        </p:tgtEl>
                                        <p:attrNameLst>
                                          <p:attrName>ppt_x</p:attrName>
                                          <p:attrName>ppt_y</p:attrName>
                                        </p:attrNameLst>
                                      </p:cBhvr>
                                      <p:rCtr x="32882" y="0"/>
                                    </p:animMotion>
                                  </p:childTnLst>
                                </p:cTn>
                              </p:par>
                              <p:par>
                                <p:cTn id="43" presetID="16" presetClass="entr" presetSubtype="37" fill="hold" grpId="0" nodeType="withEffect">
                                  <p:stCondLst>
                                    <p:cond delay="5000"/>
                                  </p:stCondLst>
                                  <p:childTnLst>
                                    <p:set>
                                      <p:cBhvr>
                                        <p:cTn id="44" dur="1" fill="hold">
                                          <p:stCondLst>
                                            <p:cond delay="0"/>
                                          </p:stCondLst>
                                        </p:cTn>
                                        <p:tgtEl>
                                          <p:spTgt spid="52"/>
                                        </p:tgtEl>
                                        <p:attrNameLst>
                                          <p:attrName>style.visibility</p:attrName>
                                        </p:attrNameLst>
                                      </p:cBhvr>
                                      <p:to>
                                        <p:strVal val="visible"/>
                                      </p:to>
                                    </p:set>
                                    <p:animEffect transition="in" filter="barn(outVertical)">
                                      <p:cBhvr>
                                        <p:cTn id="45" dur="1000"/>
                                        <p:tgtEl>
                                          <p:spTgt spid="52"/>
                                        </p:tgtEl>
                                      </p:cBhvr>
                                    </p:animEffect>
                                  </p:childTnLst>
                                </p:cTn>
                              </p:par>
                              <p:par>
                                <p:cTn id="46" presetID="10" presetClass="entr" presetSubtype="0" fill="hold" grpId="0" nodeType="withEffect">
                                  <p:stCondLst>
                                    <p:cond delay="4300"/>
                                  </p:stCondLst>
                                  <p:childTnLst>
                                    <p:set>
                                      <p:cBhvr>
                                        <p:cTn id="47" dur="1" fill="hold">
                                          <p:stCondLst>
                                            <p:cond delay="0"/>
                                          </p:stCondLst>
                                        </p:cTn>
                                        <p:tgtEl>
                                          <p:spTgt spid="86">
                                            <p:txEl>
                                              <p:pRg st="0" end="0"/>
                                            </p:txEl>
                                          </p:spTgt>
                                        </p:tgtEl>
                                        <p:attrNameLst>
                                          <p:attrName>style.visibility</p:attrName>
                                        </p:attrNameLst>
                                      </p:cBhvr>
                                      <p:to>
                                        <p:strVal val="visible"/>
                                      </p:to>
                                    </p:set>
                                    <p:animEffect transition="in" filter="fade">
                                      <p:cBhvr>
                                        <p:cTn id="48" dur="500"/>
                                        <p:tgtEl>
                                          <p:spTgt spid="86">
                                            <p:txEl>
                                              <p:pRg st="0" end="0"/>
                                            </p:txEl>
                                          </p:spTgt>
                                        </p:tgtEl>
                                      </p:cBhvr>
                                    </p:animEffect>
                                  </p:childTnLst>
                                </p:cTn>
                              </p:par>
                              <p:par>
                                <p:cTn id="49" presetID="35" presetClass="path" presetSubtype="0" accel="50000" decel="50000" fill="hold" grpId="0" nodeType="withEffect">
                                  <p:stCondLst>
                                    <p:cond delay="5000"/>
                                  </p:stCondLst>
                                  <p:childTnLst>
                                    <p:animMotion origin="layout" path="M 4.16667E-6 -2.08141E-6 L -0.65625 -2.08141E-6 " pathEditMode="relative" rAng="0" ptsTypes="AA">
                                      <p:cBhvr>
                                        <p:cTn id="50" dur="2000" fill="hold"/>
                                        <p:tgtEl>
                                          <p:spTgt spid="73"/>
                                        </p:tgtEl>
                                        <p:attrNameLst>
                                          <p:attrName>ppt_x</p:attrName>
                                          <p:attrName>ppt_y</p:attrName>
                                        </p:attrNameLst>
                                      </p:cBhvr>
                                      <p:rCtr x="-32813" y="0"/>
                                    </p:animMotion>
                                  </p:childTnLst>
                                </p:cTn>
                              </p:par>
                              <p:par>
                                <p:cTn id="51" presetID="63" presetClass="path" presetSubtype="0" accel="50000" decel="50000" fill="hold" grpId="0" nodeType="withEffect">
                                  <p:stCondLst>
                                    <p:cond delay="5000"/>
                                  </p:stCondLst>
                                  <p:childTnLst>
                                    <p:animMotion origin="layout" path="M -0.00156 -2.08141E-6 L 0.65625 -2.08141E-6 " pathEditMode="relative" rAng="0" ptsTypes="AA">
                                      <p:cBhvr>
                                        <p:cTn id="52" dur="2000" fill="hold"/>
                                        <p:tgtEl>
                                          <p:spTgt spid="72"/>
                                        </p:tgtEl>
                                        <p:attrNameLst>
                                          <p:attrName>ppt_x</p:attrName>
                                          <p:attrName>ppt_y</p:attrName>
                                        </p:attrNameLst>
                                      </p:cBhvr>
                                      <p:rCtr x="32882" y="0"/>
                                    </p:animMotion>
                                  </p:childTnLst>
                                </p:cTn>
                              </p:par>
                              <p:par>
                                <p:cTn id="53" presetID="16" presetClass="entr" presetSubtype="37" fill="hold" grpId="0" nodeType="withEffect">
                                  <p:stCondLst>
                                    <p:cond delay="6000"/>
                                  </p:stCondLst>
                                  <p:childTnLst>
                                    <p:set>
                                      <p:cBhvr>
                                        <p:cTn id="54" dur="1" fill="hold">
                                          <p:stCondLst>
                                            <p:cond delay="0"/>
                                          </p:stCondLst>
                                        </p:cTn>
                                        <p:tgtEl>
                                          <p:spTgt spid="65"/>
                                        </p:tgtEl>
                                        <p:attrNameLst>
                                          <p:attrName>style.visibility</p:attrName>
                                        </p:attrNameLst>
                                      </p:cBhvr>
                                      <p:to>
                                        <p:strVal val="visible"/>
                                      </p:to>
                                    </p:set>
                                    <p:animEffect transition="in" filter="barn(outVertical)">
                                      <p:cBhvr>
                                        <p:cTn id="55" dur="1000"/>
                                        <p:tgtEl>
                                          <p:spTgt spid="65"/>
                                        </p:tgtEl>
                                      </p:cBhvr>
                                    </p:animEffect>
                                  </p:childTnLst>
                                </p:cTn>
                              </p:par>
                              <p:par>
                                <p:cTn id="56" presetID="10" presetClass="entr" presetSubtype="0" fill="hold" grpId="0" nodeType="withEffect">
                                  <p:stCondLst>
                                    <p:cond delay="5100"/>
                                  </p:stCondLst>
                                  <p:childTnLst>
                                    <p:set>
                                      <p:cBhvr>
                                        <p:cTn id="57" dur="1" fill="hold">
                                          <p:stCondLst>
                                            <p:cond delay="0"/>
                                          </p:stCondLst>
                                        </p:cTn>
                                        <p:tgtEl>
                                          <p:spTgt spid="88">
                                            <p:txEl>
                                              <p:pRg st="0" end="0"/>
                                            </p:txEl>
                                          </p:spTgt>
                                        </p:tgtEl>
                                        <p:attrNameLst>
                                          <p:attrName>style.visibility</p:attrName>
                                        </p:attrNameLst>
                                      </p:cBhvr>
                                      <p:to>
                                        <p:strVal val="visible"/>
                                      </p:to>
                                    </p:set>
                                    <p:animEffect transition="in" filter="fade">
                                      <p:cBhvr>
                                        <p:cTn id="58" dur="500"/>
                                        <p:tgtEl>
                                          <p:spTgt spid="88">
                                            <p:txEl>
                                              <p:pRg st="0" end="0"/>
                                            </p:txEl>
                                          </p:spTgt>
                                        </p:tgtEl>
                                      </p:cBhvr>
                                    </p:animEffect>
                                  </p:childTnLst>
                                </p:cTn>
                              </p:par>
                              <p:par>
                                <p:cTn id="59" presetID="35" presetClass="path" presetSubtype="0" accel="50000" decel="50000" fill="hold" grpId="0" nodeType="withEffect">
                                  <p:stCondLst>
                                    <p:cond delay="6000"/>
                                  </p:stCondLst>
                                  <p:childTnLst>
                                    <p:animMotion origin="layout" path="M 4.16667E-6 -2.08141E-6 L -0.65625 -2.08141E-6 " pathEditMode="relative" rAng="0" ptsTypes="AA">
                                      <p:cBhvr>
                                        <p:cTn id="60" dur="2000" fill="hold"/>
                                        <p:tgtEl>
                                          <p:spTgt spid="82"/>
                                        </p:tgtEl>
                                        <p:attrNameLst>
                                          <p:attrName>ppt_x</p:attrName>
                                          <p:attrName>ppt_y</p:attrName>
                                        </p:attrNameLst>
                                      </p:cBhvr>
                                      <p:rCtr x="-32813" y="0"/>
                                    </p:animMotion>
                                  </p:childTnLst>
                                </p:cTn>
                              </p:par>
                              <p:par>
                                <p:cTn id="61" presetID="63" presetClass="path" presetSubtype="0" accel="50000" decel="50000" fill="hold" grpId="0" nodeType="withEffect">
                                  <p:stCondLst>
                                    <p:cond delay="6000"/>
                                  </p:stCondLst>
                                  <p:childTnLst>
                                    <p:animMotion origin="layout" path="M -0.00156 -2.08141E-6 L 0.65625 -2.08141E-6 " pathEditMode="relative" rAng="0" ptsTypes="AA">
                                      <p:cBhvr>
                                        <p:cTn id="62" dur="2000" fill="hold"/>
                                        <p:tgtEl>
                                          <p:spTgt spid="81"/>
                                        </p:tgtEl>
                                        <p:attrNameLst>
                                          <p:attrName>ppt_x</p:attrName>
                                          <p:attrName>ppt_y</p:attrName>
                                        </p:attrNameLst>
                                      </p:cBhvr>
                                      <p:rCtr x="32882" y="0"/>
                                    </p:animMotion>
                                  </p:childTnLst>
                                </p:cTn>
                              </p:par>
                              <p:par>
                                <p:cTn id="63" presetID="16" presetClass="entr" presetSubtype="37" fill="hold" grpId="0" nodeType="withEffect">
                                  <p:stCondLst>
                                    <p:cond delay="7000"/>
                                  </p:stCondLst>
                                  <p:childTnLst>
                                    <p:set>
                                      <p:cBhvr>
                                        <p:cTn id="64" dur="1" fill="hold">
                                          <p:stCondLst>
                                            <p:cond delay="0"/>
                                          </p:stCondLst>
                                        </p:cTn>
                                        <p:tgtEl>
                                          <p:spTgt spid="74"/>
                                        </p:tgtEl>
                                        <p:attrNameLst>
                                          <p:attrName>style.visibility</p:attrName>
                                        </p:attrNameLst>
                                      </p:cBhvr>
                                      <p:to>
                                        <p:strVal val="visible"/>
                                      </p:to>
                                    </p:set>
                                    <p:animEffect transition="in" filter="barn(outVertical)">
                                      <p:cBhvr>
                                        <p:cTn id="65" dur="1000"/>
                                        <p:tgtEl>
                                          <p:spTgt spid="74"/>
                                        </p:tgtEl>
                                      </p:cBhvr>
                                    </p:animEffect>
                                  </p:childTnLst>
                                </p:cTn>
                              </p:par>
                              <p:par>
                                <p:cTn id="66" presetID="10" presetClass="entr" presetSubtype="0" fill="hold" grpId="0" nodeType="withEffect">
                                  <p:stCondLst>
                                    <p:cond delay="6200"/>
                                  </p:stCondLst>
                                  <p:childTnLst>
                                    <p:set>
                                      <p:cBhvr>
                                        <p:cTn id="67" dur="1" fill="hold">
                                          <p:stCondLst>
                                            <p:cond delay="0"/>
                                          </p:stCondLst>
                                        </p:cTn>
                                        <p:tgtEl>
                                          <p:spTgt spid="90">
                                            <p:txEl>
                                              <p:pRg st="0" end="0"/>
                                            </p:txEl>
                                          </p:spTgt>
                                        </p:tgtEl>
                                        <p:attrNameLst>
                                          <p:attrName>style.visibility</p:attrName>
                                        </p:attrNameLst>
                                      </p:cBhvr>
                                      <p:to>
                                        <p:strVal val="visible"/>
                                      </p:to>
                                    </p:set>
                                    <p:animEffect transition="in" filter="fade">
                                      <p:cBhvr>
                                        <p:cTn id="68" dur="500"/>
                                        <p:tgtEl>
                                          <p:spTgt spid="90">
                                            <p:txEl>
                                              <p:pRg st="0" end="0"/>
                                            </p:txEl>
                                          </p:spTgt>
                                        </p:tgtEl>
                                      </p:cBhvr>
                                    </p:animEffect>
                                  </p:childTnLst>
                                </p:cTn>
                              </p:par>
                              <p:par>
                                <p:cTn id="69" presetID="10" presetClass="entr" presetSubtype="0" fill="hold" grpId="0" nodeType="withEffect">
                                  <p:stCondLst>
                                    <p:cond delay="6800"/>
                                  </p:stCondLst>
                                  <p:childTnLst>
                                    <p:set>
                                      <p:cBhvr>
                                        <p:cTn id="70" dur="1" fill="hold">
                                          <p:stCondLst>
                                            <p:cond delay="0"/>
                                          </p:stCondLst>
                                        </p:cTn>
                                        <p:tgtEl>
                                          <p:spTgt spid="92">
                                            <p:txEl>
                                              <p:pRg st="0" end="0"/>
                                            </p:txEl>
                                          </p:spTgt>
                                        </p:tgtEl>
                                        <p:attrNameLst>
                                          <p:attrName>style.visibility</p:attrName>
                                        </p:attrNameLst>
                                      </p:cBhvr>
                                      <p:to>
                                        <p:strVal val="visible"/>
                                      </p:to>
                                    </p:set>
                                    <p:animEffect transition="in" filter="fade">
                                      <p:cBhvr>
                                        <p:cTn id="71" dur="500"/>
                                        <p:tgtEl>
                                          <p:spTgt spid="92">
                                            <p:txEl>
                                              <p:pRg st="0" end="0"/>
                                            </p:txEl>
                                          </p:spTgt>
                                        </p:tgtEl>
                                      </p:cBhvr>
                                    </p:animEffect>
                                  </p:childTnLst>
                                </p:cTn>
                              </p:par>
                              <p:par>
                                <p:cTn id="72" presetID="10" presetClass="entr" presetSubtype="0" fill="hold" grpId="0" nodeType="withEffect">
                                  <p:stCondLst>
                                    <p:cond delay="7500"/>
                                  </p:stCondLst>
                                  <p:childTnLst>
                                    <p:set>
                                      <p:cBhvr>
                                        <p:cTn id="73" dur="1" fill="hold">
                                          <p:stCondLst>
                                            <p:cond delay="0"/>
                                          </p:stCondLst>
                                        </p:cTn>
                                        <p:tgtEl>
                                          <p:spTgt spid="94">
                                            <p:txEl>
                                              <p:pRg st="0" end="0"/>
                                            </p:txEl>
                                          </p:spTgt>
                                        </p:tgtEl>
                                        <p:attrNameLst>
                                          <p:attrName>style.visibility</p:attrName>
                                        </p:attrNameLst>
                                      </p:cBhvr>
                                      <p:to>
                                        <p:strVal val="visible"/>
                                      </p:to>
                                    </p:set>
                                    <p:animEffect transition="in" filter="fade">
                                      <p:cBhvr>
                                        <p:cTn id="74" dur="500"/>
                                        <p:tgtEl>
                                          <p:spTgt spid="94">
                                            <p:txEl>
                                              <p:pRg st="0" end="0"/>
                                            </p:txEl>
                                          </p:spTgt>
                                        </p:tgtEl>
                                      </p:cBhvr>
                                    </p:animEffect>
                                  </p:childTnLst>
                                </p:cTn>
                              </p:par>
                              <p:par>
                                <p:cTn id="75" presetID="1" presetClass="emph" presetSubtype="2" fill="hold" nodeType="withEffect">
                                  <p:stCondLst>
                                    <p:cond delay="6500"/>
                                  </p:stCondLst>
                                  <p:childTnLst>
                                    <p:animClr clrSpc="rgb" dir="cw">
                                      <p:cBhvr>
                                        <p:cTn id="76" dur="300" fill="hold"/>
                                        <p:tgtEl>
                                          <p:spTgt spid="4"/>
                                        </p:tgtEl>
                                        <p:attrNameLst>
                                          <p:attrName>fillcolor</p:attrName>
                                        </p:attrNameLst>
                                      </p:cBhvr>
                                      <p:to>
                                        <a:schemeClr val="bg1"/>
                                      </p:to>
                                    </p:animClr>
                                    <p:set>
                                      <p:cBhvr>
                                        <p:cTn id="77" dur="300" fill="hold"/>
                                        <p:tgtEl>
                                          <p:spTgt spid="4"/>
                                        </p:tgtEl>
                                        <p:attrNameLst>
                                          <p:attrName>fill.type</p:attrName>
                                        </p:attrNameLst>
                                      </p:cBhvr>
                                      <p:to>
                                        <p:strVal val="solid"/>
                                      </p:to>
                                    </p:set>
                                    <p:set>
                                      <p:cBhvr>
                                        <p:cTn id="78" dur="300" fill="hold"/>
                                        <p:tgtEl>
                                          <p:spTgt spid="4"/>
                                        </p:tgtEl>
                                        <p:attrNameLst>
                                          <p:attrName>fill.on</p:attrName>
                                        </p:attrNameLst>
                                      </p:cBhvr>
                                      <p:to>
                                        <p:strVal val="true"/>
                                      </p:to>
                                    </p:set>
                                  </p:childTnLst>
                                </p:cTn>
                              </p:par>
                              <p:par>
                                <p:cTn id="79" presetID="1" presetClass="emph" presetSubtype="2" fill="hold" nodeType="withEffect">
                                  <p:stCondLst>
                                    <p:cond delay="6500"/>
                                  </p:stCondLst>
                                  <p:childTnLst>
                                    <p:animClr clrSpc="rgb" dir="cw">
                                      <p:cBhvr>
                                        <p:cTn id="80" dur="300" fill="hold"/>
                                        <p:tgtEl>
                                          <p:spTgt spid="61"/>
                                        </p:tgtEl>
                                        <p:attrNameLst>
                                          <p:attrName>fillcolor</p:attrName>
                                        </p:attrNameLst>
                                      </p:cBhvr>
                                      <p:to>
                                        <a:schemeClr val="bg1"/>
                                      </p:to>
                                    </p:animClr>
                                    <p:set>
                                      <p:cBhvr>
                                        <p:cTn id="81" dur="300" fill="hold"/>
                                        <p:tgtEl>
                                          <p:spTgt spid="61"/>
                                        </p:tgtEl>
                                        <p:attrNameLst>
                                          <p:attrName>fill.type</p:attrName>
                                        </p:attrNameLst>
                                      </p:cBhvr>
                                      <p:to>
                                        <p:strVal val="solid"/>
                                      </p:to>
                                    </p:set>
                                    <p:set>
                                      <p:cBhvr>
                                        <p:cTn id="82" dur="300" fill="hold"/>
                                        <p:tgtEl>
                                          <p:spTgt spid="61"/>
                                        </p:tgtEl>
                                        <p:attrNameLst>
                                          <p:attrName>fill.on</p:attrName>
                                        </p:attrNameLst>
                                      </p:cBhvr>
                                      <p:to>
                                        <p:strVal val="true"/>
                                      </p:to>
                                    </p:set>
                                  </p:childTnLst>
                                </p:cTn>
                              </p:par>
                            </p:childTnLst>
                          </p:cTn>
                        </p:par>
                        <p:par>
                          <p:cTn id="83" fill="hold">
                            <p:stCondLst>
                              <p:cond delay="8000"/>
                            </p:stCondLst>
                            <p:childTnLst>
                              <p:par>
                                <p:cTn id="84" presetID="1" presetClass="emph" presetSubtype="2" fill="hold" nodeType="afterEffect">
                                  <p:stCondLst>
                                    <p:cond delay="0"/>
                                  </p:stCondLst>
                                  <p:childTnLst>
                                    <p:animClr clrSpc="rgb" dir="cw">
                                      <p:cBhvr>
                                        <p:cTn id="85" dur="300" fill="hold"/>
                                        <p:tgtEl>
                                          <p:spTgt spid="24"/>
                                        </p:tgtEl>
                                        <p:attrNameLst>
                                          <p:attrName>fillcolor</p:attrName>
                                        </p:attrNameLst>
                                      </p:cBhvr>
                                      <p:to>
                                        <a:schemeClr val="bg1"/>
                                      </p:to>
                                    </p:animClr>
                                    <p:set>
                                      <p:cBhvr>
                                        <p:cTn id="86" dur="300" fill="hold"/>
                                        <p:tgtEl>
                                          <p:spTgt spid="24"/>
                                        </p:tgtEl>
                                        <p:attrNameLst>
                                          <p:attrName>fill.type</p:attrName>
                                        </p:attrNameLst>
                                      </p:cBhvr>
                                      <p:to>
                                        <p:strVal val="solid"/>
                                      </p:to>
                                    </p:set>
                                    <p:set>
                                      <p:cBhvr>
                                        <p:cTn id="87" dur="300" fill="hold"/>
                                        <p:tgtEl>
                                          <p:spTgt spid="24"/>
                                        </p:tgtEl>
                                        <p:attrNameLst>
                                          <p:attrName>fill.on</p:attrName>
                                        </p:attrNameLst>
                                      </p:cBhvr>
                                      <p:to>
                                        <p:strVal val="true"/>
                                      </p:to>
                                    </p:set>
                                  </p:childTnLst>
                                </p:cTn>
                              </p:par>
                              <p:par>
                                <p:cTn id="88" presetID="1" presetClass="emph" presetSubtype="2" fill="hold" nodeType="withEffect">
                                  <p:stCondLst>
                                    <p:cond delay="0"/>
                                  </p:stCondLst>
                                  <p:childTnLst>
                                    <p:animClr clrSpc="rgb" dir="cw">
                                      <p:cBhvr>
                                        <p:cTn id="89" dur="300" fill="hold"/>
                                        <p:tgtEl>
                                          <p:spTgt spid="27"/>
                                        </p:tgtEl>
                                        <p:attrNameLst>
                                          <p:attrName>fillcolor</p:attrName>
                                        </p:attrNameLst>
                                      </p:cBhvr>
                                      <p:to>
                                        <a:schemeClr val="bg1"/>
                                      </p:to>
                                    </p:animClr>
                                    <p:set>
                                      <p:cBhvr>
                                        <p:cTn id="90" dur="300" fill="hold"/>
                                        <p:tgtEl>
                                          <p:spTgt spid="27"/>
                                        </p:tgtEl>
                                        <p:attrNameLst>
                                          <p:attrName>fill.type</p:attrName>
                                        </p:attrNameLst>
                                      </p:cBhvr>
                                      <p:to>
                                        <p:strVal val="solid"/>
                                      </p:to>
                                    </p:set>
                                    <p:set>
                                      <p:cBhvr>
                                        <p:cTn id="91" dur="300" fill="hold"/>
                                        <p:tgtEl>
                                          <p:spTgt spid="27"/>
                                        </p:tgtEl>
                                        <p:attrNameLst>
                                          <p:attrName>fill.on</p:attrName>
                                        </p:attrNameLst>
                                      </p:cBhvr>
                                      <p:to>
                                        <p:strVal val="true"/>
                                      </p:to>
                                    </p:set>
                                  </p:childTnLst>
                                </p:cTn>
                              </p:par>
                            </p:childTnLst>
                          </p:cTn>
                        </p:par>
                        <p:par>
                          <p:cTn id="92" fill="hold">
                            <p:stCondLst>
                              <p:cond delay="8300"/>
                            </p:stCondLst>
                            <p:childTnLst>
                              <p:par>
                                <p:cTn id="93" presetID="1" presetClass="emph" presetSubtype="2" fill="hold" nodeType="afterEffect">
                                  <p:stCondLst>
                                    <p:cond delay="0"/>
                                  </p:stCondLst>
                                  <p:childTnLst>
                                    <p:animClr clrSpc="rgb" dir="cw">
                                      <p:cBhvr>
                                        <p:cTn id="94" dur="300" fill="hold"/>
                                        <p:tgtEl>
                                          <p:spTgt spid="34"/>
                                        </p:tgtEl>
                                        <p:attrNameLst>
                                          <p:attrName>fillcolor</p:attrName>
                                        </p:attrNameLst>
                                      </p:cBhvr>
                                      <p:to>
                                        <a:schemeClr val="bg1"/>
                                      </p:to>
                                    </p:animClr>
                                    <p:set>
                                      <p:cBhvr>
                                        <p:cTn id="95" dur="300" fill="hold"/>
                                        <p:tgtEl>
                                          <p:spTgt spid="34"/>
                                        </p:tgtEl>
                                        <p:attrNameLst>
                                          <p:attrName>fill.type</p:attrName>
                                        </p:attrNameLst>
                                      </p:cBhvr>
                                      <p:to>
                                        <p:strVal val="solid"/>
                                      </p:to>
                                    </p:set>
                                    <p:set>
                                      <p:cBhvr>
                                        <p:cTn id="96" dur="300" fill="hold"/>
                                        <p:tgtEl>
                                          <p:spTgt spid="34"/>
                                        </p:tgtEl>
                                        <p:attrNameLst>
                                          <p:attrName>fill.on</p:attrName>
                                        </p:attrNameLst>
                                      </p:cBhvr>
                                      <p:to>
                                        <p:strVal val="true"/>
                                      </p:to>
                                    </p:set>
                                  </p:childTnLst>
                                </p:cTn>
                              </p:par>
                              <p:par>
                                <p:cTn id="97" presetID="1" presetClass="emph" presetSubtype="2" fill="hold" nodeType="withEffect">
                                  <p:stCondLst>
                                    <p:cond delay="0"/>
                                  </p:stCondLst>
                                  <p:childTnLst>
                                    <p:animClr clrSpc="rgb" dir="cw">
                                      <p:cBhvr>
                                        <p:cTn id="98" dur="300" fill="hold"/>
                                        <p:tgtEl>
                                          <p:spTgt spid="37"/>
                                        </p:tgtEl>
                                        <p:attrNameLst>
                                          <p:attrName>fillcolor</p:attrName>
                                        </p:attrNameLst>
                                      </p:cBhvr>
                                      <p:to>
                                        <a:schemeClr val="bg1"/>
                                      </p:to>
                                    </p:animClr>
                                    <p:set>
                                      <p:cBhvr>
                                        <p:cTn id="99" dur="300" fill="hold"/>
                                        <p:tgtEl>
                                          <p:spTgt spid="37"/>
                                        </p:tgtEl>
                                        <p:attrNameLst>
                                          <p:attrName>fill.type</p:attrName>
                                        </p:attrNameLst>
                                      </p:cBhvr>
                                      <p:to>
                                        <p:strVal val="solid"/>
                                      </p:to>
                                    </p:set>
                                    <p:set>
                                      <p:cBhvr>
                                        <p:cTn id="100" dur="300" fill="hold"/>
                                        <p:tgtEl>
                                          <p:spTgt spid="37"/>
                                        </p:tgtEl>
                                        <p:attrNameLst>
                                          <p:attrName>fill.on</p:attrName>
                                        </p:attrNameLst>
                                      </p:cBhvr>
                                      <p:to>
                                        <p:strVal val="true"/>
                                      </p:to>
                                    </p:set>
                                  </p:childTnLst>
                                </p:cTn>
                              </p:par>
                            </p:childTnLst>
                          </p:cTn>
                        </p:par>
                        <p:par>
                          <p:cTn id="101" fill="hold">
                            <p:stCondLst>
                              <p:cond delay="8600"/>
                            </p:stCondLst>
                            <p:childTnLst>
                              <p:par>
                                <p:cTn id="102" presetID="1" presetClass="emph" presetSubtype="2" fill="hold" nodeType="afterEffect">
                                  <p:stCondLst>
                                    <p:cond delay="0"/>
                                  </p:stCondLst>
                                  <p:childTnLst>
                                    <p:animClr clrSpc="rgb" dir="cw">
                                      <p:cBhvr>
                                        <p:cTn id="103" dur="300" fill="hold"/>
                                        <p:tgtEl>
                                          <p:spTgt spid="45"/>
                                        </p:tgtEl>
                                        <p:attrNameLst>
                                          <p:attrName>fillcolor</p:attrName>
                                        </p:attrNameLst>
                                      </p:cBhvr>
                                      <p:to>
                                        <a:schemeClr val="bg1"/>
                                      </p:to>
                                    </p:animClr>
                                    <p:set>
                                      <p:cBhvr>
                                        <p:cTn id="104" dur="300" fill="hold"/>
                                        <p:tgtEl>
                                          <p:spTgt spid="45"/>
                                        </p:tgtEl>
                                        <p:attrNameLst>
                                          <p:attrName>fill.type</p:attrName>
                                        </p:attrNameLst>
                                      </p:cBhvr>
                                      <p:to>
                                        <p:strVal val="solid"/>
                                      </p:to>
                                    </p:set>
                                    <p:set>
                                      <p:cBhvr>
                                        <p:cTn id="105" dur="300" fill="hold"/>
                                        <p:tgtEl>
                                          <p:spTgt spid="45"/>
                                        </p:tgtEl>
                                        <p:attrNameLst>
                                          <p:attrName>fill.on</p:attrName>
                                        </p:attrNameLst>
                                      </p:cBhvr>
                                      <p:to>
                                        <p:strVal val="true"/>
                                      </p:to>
                                    </p:set>
                                  </p:childTnLst>
                                </p:cTn>
                              </p:par>
                              <p:par>
                                <p:cTn id="106" presetID="1" presetClass="emph" presetSubtype="2" fill="hold" nodeType="withEffect">
                                  <p:stCondLst>
                                    <p:cond delay="0"/>
                                  </p:stCondLst>
                                  <p:childTnLst>
                                    <p:animClr clrSpc="rgb" dir="cw">
                                      <p:cBhvr>
                                        <p:cTn id="107" dur="300" fill="hold"/>
                                        <p:tgtEl>
                                          <p:spTgt spid="48"/>
                                        </p:tgtEl>
                                        <p:attrNameLst>
                                          <p:attrName>fillcolor</p:attrName>
                                        </p:attrNameLst>
                                      </p:cBhvr>
                                      <p:to>
                                        <a:schemeClr val="bg1"/>
                                      </p:to>
                                    </p:animClr>
                                    <p:set>
                                      <p:cBhvr>
                                        <p:cTn id="108" dur="300" fill="hold"/>
                                        <p:tgtEl>
                                          <p:spTgt spid="48"/>
                                        </p:tgtEl>
                                        <p:attrNameLst>
                                          <p:attrName>fill.type</p:attrName>
                                        </p:attrNameLst>
                                      </p:cBhvr>
                                      <p:to>
                                        <p:strVal val="solid"/>
                                      </p:to>
                                    </p:set>
                                    <p:set>
                                      <p:cBhvr>
                                        <p:cTn id="109" dur="300" fill="hold"/>
                                        <p:tgtEl>
                                          <p:spTgt spid="48"/>
                                        </p:tgtEl>
                                        <p:attrNameLst>
                                          <p:attrName>fill.on</p:attrName>
                                        </p:attrNameLst>
                                      </p:cBhvr>
                                      <p:to>
                                        <p:strVal val="true"/>
                                      </p:to>
                                    </p:set>
                                  </p:childTnLst>
                                </p:cTn>
                              </p:par>
                            </p:childTnLst>
                          </p:cTn>
                        </p:par>
                        <p:par>
                          <p:cTn id="110" fill="hold">
                            <p:stCondLst>
                              <p:cond delay="8900"/>
                            </p:stCondLst>
                            <p:childTnLst>
                              <p:par>
                                <p:cTn id="111" presetID="1" presetClass="emph" presetSubtype="2" fill="hold" nodeType="afterEffect">
                                  <p:stCondLst>
                                    <p:cond delay="0"/>
                                  </p:stCondLst>
                                  <p:childTnLst>
                                    <p:animClr clrSpc="rgb" dir="cw">
                                      <p:cBhvr>
                                        <p:cTn id="112" dur="300" fill="hold"/>
                                        <p:tgtEl>
                                          <p:spTgt spid="57"/>
                                        </p:tgtEl>
                                        <p:attrNameLst>
                                          <p:attrName>fillcolor</p:attrName>
                                        </p:attrNameLst>
                                      </p:cBhvr>
                                      <p:to>
                                        <a:schemeClr val="bg1"/>
                                      </p:to>
                                    </p:animClr>
                                    <p:set>
                                      <p:cBhvr>
                                        <p:cTn id="113" dur="300" fill="hold"/>
                                        <p:tgtEl>
                                          <p:spTgt spid="57"/>
                                        </p:tgtEl>
                                        <p:attrNameLst>
                                          <p:attrName>fill.type</p:attrName>
                                        </p:attrNameLst>
                                      </p:cBhvr>
                                      <p:to>
                                        <p:strVal val="solid"/>
                                      </p:to>
                                    </p:set>
                                    <p:set>
                                      <p:cBhvr>
                                        <p:cTn id="114" dur="300" fill="hold"/>
                                        <p:tgtEl>
                                          <p:spTgt spid="57"/>
                                        </p:tgtEl>
                                        <p:attrNameLst>
                                          <p:attrName>fill.on</p:attrName>
                                        </p:attrNameLst>
                                      </p:cBhvr>
                                      <p:to>
                                        <p:strVal val="true"/>
                                      </p:to>
                                    </p:set>
                                  </p:childTnLst>
                                </p:cTn>
                              </p:par>
                              <p:par>
                                <p:cTn id="115" presetID="1" presetClass="emph" presetSubtype="2" fill="hold" nodeType="withEffect">
                                  <p:stCondLst>
                                    <p:cond delay="0"/>
                                  </p:stCondLst>
                                  <p:childTnLst>
                                    <p:animClr clrSpc="rgb" dir="cw">
                                      <p:cBhvr>
                                        <p:cTn id="116" dur="300" fill="hold"/>
                                        <p:tgtEl>
                                          <p:spTgt spid="62"/>
                                        </p:tgtEl>
                                        <p:attrNameLst>
                                          <p:attrName>fillcolor</p:attrName>
                                        </p:attrNameLst>
                                      </p:cBhvr>
                                      <p:to>
                                        <a:schemeClr val="bg1"/>
                                      </p:to>
                                    </p:animClr>
                                    <p:set>
                                      <p:cBhvr>
                                        <p:cTn id="117" dur="300" fill="hold"/>
                                        <p:tgtEl>
                                          <p:spTgt spid="62"/>
                                        </p:tgtEl>
                                        <p:attrNameLst>
                                          <p:attrName>fill.type</p:attrName>
                                        </p:attrNameLst>
                                      </p:cBhvr>
                                      <p:to>
                                        <p:strVal val="solid"/>
                                      </p:to>
                                    </p:set>
                                    <p:set>
                                      <p:cBhvr>
                                        <p:cTn id="118" dur="300" fill="hold"/>
                                        <p:tgtEl>
                                          <p:spTgt spid="62"/>
                                        </p:tgtEl>
                                        <p:attrNameLst>
                                          <p:attrName>fill.on</p:attrName>
                                        </p:attrNameLst>
                                      </p:cBhvr>
                                      <p:to>
                                        <p:strVal val="true"/>
                                      </p:to>
                                    </p:set>
                                  </p:childTnLst>
                                </p:cTn>
                              </p:par>
                            </p:childTnLst>
                          </p:cTn>
                        </p:par>
                        <p:par>
                          <p:cTn id="119" fill="hold">
                            <p:stCondLst>
                              <p:cond delay="9200"/>
                            </p:stCondLst>
                            <p:childTnLst>
                              <p:par>
                                <p:cTn id="120" presetID="1" presetClass="emph" presetSubtype="2" fill="hold" nodeType="afterEffect">
                                  <p:stCondLst>
                                    <p:cond delay="0"/>
                                  </p:stCondLst>
                                  <p:childTnLst>
                                    <p:animClr clrSpc="rgb" dir="cw">
                                      <p:cBhvr>
                                        <p:cTn id="121" dur="300" fill="hold"/>
                                        <p:tgtEl>
                                          <p:spTgt spid="68"/>
                                        </p:tgtEl>
                                        <p:attrNameLst>
                                          <p:attrName>fillcolor</p:attrName>
                                        </p:attrNameLst>
                                      </p:cBhvr>
                                      <p:to>
                                        <a:schemeClr val="bg1"/>
                                      </p:to>
                                    </p:animClr>
                                    <p:set>
                                      <p:cBhvr>
                                        <p:cTn id="122" dur="300" fill="hold"/>
                                        <p:tgtEl>
                                          <p:spTgt spid="68"/>
                                        </p:tgtEl>
                                        <p:attrNameLst>
                                          <p:attrName>fill.type</p:attrName>
                                        </p:attrNameLst>
                                      </p:cBhvr>
                                      <p:to>
                                        <p:strVal val="solid"/>
                                      </p:to>
                                    </p:set>
                                    <p:set>
                                      <p:cBhvr>
                                        <p:cTn id="123" dur="300" fill="hold"/>
                                        <p:tgtEl>
                                          <p:spTgt spid="68"/>
                                        </p:tgtEl>
                                        <p:attrNameLst>
                                          <p:attrName>fill.on</p:attrName>
                                        </p:attrNameLst>
                                      </p:cBhvr>
                                      <p:to>
                                        <p:strVal val="true"/>
                                      </p:to>
                                    </p:set>
                                  </p:childTnLst>
                                </p:cTn>
                              </p:par>
                              <p:par>
                                <p:cTn id="124" presetID="1" presetClass="emph" presetSubtype="2" fill="hold" nodeType="withEffect">
                                  <p:stCondLst>
                                    <p:cond delay="0"/>
                                  </p:stCondLst>
                                  <p:childTnLst>
                                    <p:animClr clrSpc="rgb" dir="cw">
                                      <p:cBhvr>
                                        <p:cTn id="125" dur="300" fill="hold"/>
                                        <p:tgtEl>
                                          <p:spTgt spid="71"/>
                                        </p:tgtEl>
                                        <p:attrNameLst>
                                          <p:attrName>fillcolor</p:attrName>
                                        </p:attrNameLst>
                                      </p:cBhvr>
                                      <p:to>
                                        <a:schemeClr val="bg1"/>
                                      </p:to>
                                    </p:animClr>
                                    <p:set>
                                      <p:cBhvr>
                                        <p:cTn id="126" dur="300" fill="hold"/>
                                        <p:tgtEl>
                                          <p:spTgt spid="71"/>
                                        </p:tgtEl>
                                        <p:attrNameLst>
                                          <p:attrName>fill.type</p:attrName>
                                        </p:attrNameLst>
                                      </p:cBhvr>
                                      <p:to>
                                        <p:strVal val="solid"/>
                                      </p:to>
                                    </p:set>
                                    <p:set>
                                      <p:cBhvr>
                                        <p:cTn id="127" dur="300" fill="hold"/>
                                        <p:tgtEl>
                                          <p:spTgt spid="71"/>
                                        </p:tgtEl>
                                        <p:attrNameLst>
                                          <p:attrName>fill.on</p:attrName>
                                        </p:attrNameLst>
                                      </p:cBhvr>
                                      <p:to>
                                        <p:strVal val="true"/>
                                      </p:to>
                                    </p:set>
                                  </p:childTnLst>
                                </p:cTn>
                              </p:par>
                            </p:childTnLst>
                          </p:cTn>
                        </p:par>
                        <p:par>
                          <p:cTn id="128" fill="hold">
                            <p:stCondLst>
                              <p:cond delay="9500"/>
                            </p:stCondLst>
                            <p:childTnLst>
                              <p:par>
                                <p:cTn id="129" presetID="1" presetClass="emph" presetSubtype="2" fill="hold" nodeType="afterEffect">
                                  <p:stCondLst>
                                    <p:cond delay="0"/>
                                  </p:stCondLst>
                                  <p:childTnLst>
                                    <p:animClr clrSpc="rgb" dir="cw">
                                      <p:cBhvr>
                                        <p:cTn id="130" dur="300" fill="hold"/>
                                        <p:tgtEl>
                                          <p:spTgt spid="77"/>
                                        </p:tgtEl>
                                        <p:attrNameLst>
                                          <p:attrName>fillcolor</p:attrName>
                                        </p:attrNameLst>
                                      </p:cBhvr>
                                      <p:to>
                                        <a:schemeClr val="bg1"/>
                                      </p:to>
                                    </p:animClr>
                                    <p:set>
                                      <p:cBhvr>
                                        <p:cTn id="131" dur="300" fill="hold"/>
                                        <p:tgtEl>
                                          <p:spTgt spid="77"/>
                                        </p:tgtEl>
                                        <p:attrNameLst>
                                          <p:attrName>fill.type</p:attrName>
                                        </p:attrNameLst>
                                      </p:cBhvr>
                                      <p:to>
                                        <p:strVal val="solid"/>
                                      </p:to>
                                    </p:set>
                                    <p:set>
                                      <p:cBhvr>
                                        <p:cTn id="132" dur="300" fill="hold"/>
                                        <p:tgtEl>
                                          <p:spTgt spid="77"/>
                                        </p:tgtEl>
                                        <p:attrNameLst>
                                          <p:attrName>fill.on</p:attrName>
                                        </p:attrNameLst>
                                      </p:cBhvr>
                                      <p:to>
                                        <p:strVal val="true"/>
                                      </p:to>
                                    </p:set>
                                  </p:childTnLst>
                                </p:cTn>
                              </p:par>
                              <p:par>
                                <p:cTn id="133" presetID="1" presetClass="emph" presetSubtype="2" fill="hold" nodeType="withEffect">
                                  <p:stCondLst>
                                    <p:cond delay="0"/>
                                  </p:stCondLst>
                                  <p:childTnLst>
                                    <p:animClr clrSpc="rgb" dir="cw">
                                      <p:cBhvr>
                                        <p:cTn id="134" dur="500" fill="hold"/>
                                        <p:tgtEl>
                                          <p:spTgt spid="80"/>
                                        </p:tgtEl>
                                        <p:attrNameLst>
                                          <p:attrName>fillcolor</p:attrName>
                                        </p:attrNameLst>
                                      </p:cBhvr>
                                      <p:to>
                                        <a:schemeClr val="bg1"/>
                                      </p:to>
                                    </p:animClr>
                                    <p:set>
                                      <p:cBhvr>
                                        <p:cTn id="135" dur="500" fill="hold"/>
                                        <p:tgtEl>
                                          <p:spTgt spid="80"/>
                                        </p:tgtEl>
                                        <p:attrNameLst>
                                          <p:attrName>fill.type</p:attrName>
                                        </p:attrNameLst>
                                      </p:cBhvr>
                                      <p:to>
                                        <p:strVal val="solid"/>
                                      </p:to>
                                    </p:set>
                                    <p:set>
                                      <p:cBhvr>
                                        <p:cTn id="136" dur="500" fill="hold"/>
                                        <p:tgtEl>
                                          <p:spTgt spid="8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52" grpId="0" animBg="1"/>
      <p:bldP spid="63" grpId="0" animBg="1"/>
      <p:bldP spid="64" grpId="0" animBg="1"/>
      <p:bldP spid="65" grpId="0" animBg="1"/>
      <p:bldP spid="72" grpId="0" animBg="1"/>
      <p:bldP spid="73" grpId="0" animBg="1"/>
      <p:bldP spid="74" grpId="0" animBg="1"/>
      <p:bldP spid="81" grpId="0" animBg="1"/>
      <p:bldP spid="82"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withEffect">
                  <p:stCondLst>
                    <p:cond delay="510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90" grpId="0" build="p">
        <p:tmplLst>
          <p:tmpl lvl="1">
            <p:tnLst>
              <p:par>
                <p:cTn presetID="10" presetClass="entr" presetSubtype="0" fill="hold" nodeType="withEffect">
                  <p:stCondLst>
                    <p:cond delay="62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92" grpId="0" build="p">
        <p:tmplLst>
          <p:tmpl lvl="1">
            <p:tnLst>
              <p:par>
                <p:cTn presetID="10" presetClass="entr" presetSubtype="0" fill="hold" nodeType="withEffect">
                  <p:stCondLst>
                    <p:cond delay="6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4" grpId="0" build="p">
        <p:tmplLst>
          <p:tmpl lvl="1">
            <p:tnLst>
              <p:par>
                <p:cTn presetID="10" presetClass="entr" presetSubtype="0" fill="hold" nodeType="withEffect">
                  <p:stCondLst>
                    <p:cond delay="750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solidFill>
                <a:srgbClr val="000000"/>
              </a:solidFill>
            </a:endParaRPr>
          </a:p>
        </p:txBody>
      </p:sp>
      <p:sp>
        <p:nvSpPr>
          <p:cNvPr id="5" name="Footer Placeholder 4"/>
          <p:cNvSpPr>
            <a:spLocks noGrp="1"/>
          </p:cNvSpPr>
          <p:nvPr>
            <p:ph type="ftr" sz="quarter" idx="11"/>
          </p:nvPr>
        </p:nvSpPr>
        <p:spPr/>
        <p:txBody>
          <a:bodyPr/>
          <a:lstStyle>
            <a:lvl1pPr>
              <a:defRPr/>
            </a:lvl1pPr>
          </a:lstStyle>
          <a:p>
            <a:endParaRPr lang="en-US">
              <a:solidFill>
                <a:srgbClr val="000000"/>
              </a:solidFill>
            </a:endParaRPr>
          </a:p>
        </p:txBody>
      </p:sp>
      <p:sp>
        <p:nvSpPr>
          <p:cNvPr id="6" name="Slide Number Placeholder 5"/>
          <p:cNvSpPr>
            <a:spLocks noGrp="1"/>
          </p:cNvSpPr>
          <p:nvPr>
            <p:ph type="sldNum" sz="quarter" idx="12"/>
          </p:nvPr>
        </p:nvSpPr>
        <p:spPr/>
        <p:txBody>
          <a:bodyPr/>
          <a:lstStyle>
            <a:lvl1pPr>
              <a:defRPr/>
            </a:lvl1pPr>
          </a:lstStyle>
          <a:p>
            <a:fld id="{82E81BB2-0AF4-428F-B4FF-2DAE0365A838}"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94376204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11">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964053"/>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20558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19175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16655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205579"/>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18758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16385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18905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18905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505047"/>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74657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73004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6984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746574"/>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72857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70484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70852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73004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041471"/>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28299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26917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24397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28299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26499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24126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26647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26647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2574878"/>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282634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281252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278731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2826343"/>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280834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278461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279987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279987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687925" y="3109132"/>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3" name="Straight Connector 52"/>
          <p:cNvCxnSpPr/>
          <p:nvPr userDrawn="1"/>
        </p:nvCxnSpPr>
        <p:spPr>
          <a:xfrm flipH="1" flipV="1">
            <a:off x="7456077" y="335065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4" name="Rectangle 53"/>
          <p:cNvSpPr/>
          <p:nvPr userDrawn="1"/>
        </p:nvSpPr>
        <p:spPr>
          <a:xfrm rot="5400000">
            <a:off x="8143066" y="333683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8-Point Star 56"/>
          <p:cNvSpPr/>
          <p:nvPr userDrawn="1"/>
        </p:nvSpPr>
        <p:spPr>
          <a:xfrm>
            <a:off x="7743112" y="33116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a:stCxn id="52" idx="1"/>
          </p:cNvCxnSpPr>
          <p:nvPr userDrawn="1"/>
        </p:nvCxnSpPr>
        <p:spPr>
          <a:xfrm flipH="1" flipV="1">
            <a:off x="0" y="335065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941835" y="333265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1269170" y="330892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1347934" y="333413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334304" y="333413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1687925" y="3646464"/>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6" name="Straight Connector 65"/>
          <p:cNvCxnSpPr/>
          <p:nvPr userDrawn="1"/>
        </p:nvCxnSpPr>
        <p:spPr>
          <a:xfrm flipH="1" flipV="1">
            <a:off x="7456077" y="388799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7" name="Rectangle 66"/>
          <p:cNvSpPr/>
          <p:nvPr userDrawn="1"/>
        </p:nvSpPr>
        <p:spPr>
          <a:xfrm rot="5400000">
            <a:off x="8143066" y="387417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8-Point Star 67"/>
          <p:cNvSpPr/>
          <p:nvPr userDrawn="1"/>
        </p:nvSpPr>
        <p:spPr>
          <a:xfrm>
            <a:off x="7743112" y="384896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9" name="Straight Connector 68"/>
          <p:cNvCxnSpPr>
            <a:stCxn id="65" idx="1"/>
          </p:cNvCxnSpPr>
          <p:nvPr userDrawn="1"/>
        </p:nvCxnSpPr>
        <p:spPr>
          <a:xfrm flipH="1" flipV="1">
            <a:off x="0" y="388799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0" name="Rectangle 69"/>
          <p:cNvSpPr/>
          <p:nvPr userDrawn="1"/>
        </p:nvSpPr>
        <p:spPr>
          <a:xfrm rot="5400000">
            <a:off x="941835" y="386999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8-Point Star 70"/>
          <p:cNvSpPr/>
          <p:nvPr userDrawn="1"/>
        </p:nvSpPr>
        <p:spPr>
          <a:xfrm>
            <a:off x="1269170" y="384626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1347934" y="387146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7334304" y="387146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1683380" y="4188422"/>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5" name="Straight Connector 74"/>
          <p:cNvCxnSpPr/>
          <p:nvPr userDrawn="1"/>
        </p:nvCxnSpPr>
        <p:spPr>
          <a:xfrm flipH="1" flipV="1">
            <a:off x="7451532" y="442995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6" name="Rectangle 75"/>
          <p:cNvSpPr/>
          <p:nvPr userDrawn="1"/>
        </p:nvSpPr>
        <p:spPr>
          <a:xfrm rot="5400000">
            <a:off x="8138521" y="441612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8-Point Star 76"/>
          <p:cNvSpPr/>
          <p:nvPr userDrawn="1"/>
        </p:nvSpPr>
        <p:spPr>
          <a:xfrm>
            <a:off x="7738567" y="439092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8" name="Straight Connector 77"/>
          <p:cNvCxnSpPr>
            <a:stCxn id="74" idx="1"/>
          </p:cNvCxnSpPr>
          <p:nvPr userDrawn="1"/>
        </p:nvCxnSpPr>
        <p:spPr>
          <a:xfrm flipH="1" flipV="1">
            <a:off x="-4545" y="442994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9" name="Rectangle 78"/>
          <p:cNvSpPr/>
          <p:nvPr userDrawn="1"/>
        </p:nvSpPr>
        <p:spPr>
          <a:xfrm rot="5400000">
            <a:off x="937290" y="441194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8-Point Star 79"/>
          <p:cNvSpPr/>
          <p:nvPr userDrawn="1"/>
        </p:nvSpPr>
        <p:spPr>
          <a:xfrm>
            <a:off x="1264625" y="438821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 name="Rectangle 80"/>
          <p:cNvSpPr/>
          <p:nvPr userDrawn="1"/>
        </p:nvSpPr>
        <p:spPr>
          <a:xfrm rot="5400000">
            <a:off x="1343389" y="441342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Rectangle 81"/>
          <p:cNvSpPr/>
          <p:nvPr userDrawn="1"/>
        </p:nvSpPr>
        <p:spPr>
          <a:xfrm rot="5400000">
            <a:off x="7329759" y="441342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96405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1505049"/>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041473"/>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8"/>
          <p:cNvSpPr>
            <a:spLocks noGrp="1"/>
          </p:cNvSpPr>
          <p:nvPr>
            <p:ph type="body" sz="quarter" idx="14" hasCustomPrompt="1"/>
          </p:nvPr>
        </p:nvSpPr>
        <p:spPr>
          <a:xfrm>
            <a:off x="1692739" y="258752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8"/>
          <p:cNvSpPr>
            <a:spLocks noGrp="1"/>
          </p:cNvSpPr>
          <p:nvPr>
            <p:ph type="body" sz="quarter" idx="15" hasCustomPrompt="1"/>
          </p:nvPr>
        </p:nvSpPr>
        <p:spPr>
          <a:xfrm>
            <a:off x="1680313" y="310746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2" name="Text Placeholder 8"/>
          <p:cNvSpPr>
            <a:spLocks noGrp="1"/>
          </p:cNvSpPr>
          <p:nvPr>
            <p:ph type="body" sz="quarter" idx="16" hasCustomPrompt="1"/>
          </p:nvPr>
        </p:nvSpPr>
        <p:spPr>
          <a:xfrm>
            <a:off x="1680313" y="3649171"/>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4" name="Text Placeholder 8"/>
          <p:cNvSpPr>
            <a:spLocks noGrp="1"/>
          </p:cNvSpPr>
          <p:nvPr>
            <p:ph type="body" sz="quarter" idx="17" hasCustomPrompt="1"/>
          </p:nvPr>
        </p:nvSpPr>
        <p:spPr>
          <a:xfrm>
            <a:off x="1680313" y="4186949"/>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2781568" y="110247"/>
            <a:ext cx="3610070"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pic>
        <p:nvPicPr>
          <p:cNvPr id="83" name="Picture 82"/>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6081081" y="36705"/>
            <a:ext cx="621118" cy="662082"/>
          </a:xfrm>
          <a:prstGeom prst="rect">
            <a:avLst/>
          </a:prstGeom>
        </p:spPr>
      </p:pic>
      <p:pic>
        <p:nvPicPr>
          <p:cNvPr id="84" name="Picture 8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5400000" flipH="1">
            <a:off x="2471010" y="36705"/>
            <a:ext cx="621118" cy="662082"/>
          </a:xfrm>
          <a:prstGeom prst="rect">
            <a:avLst/>
          </a:prstGeom>
        </p:spPr>
      </p:pic>
      <p:pic>
        <p:nvPicPr>
          <p:cNvPr id="87" name="Picture 86"/>
          <p:cNvPicPr>
            <a:picLocks noChangeAspect="1"/>
          </p:cNvPicPr>
          <p:nvPr userDrawn="1"/>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0" y="0"/>
            <a:ext cx="1391050" cy="958740"/>
          </a:xfrm>
          <a:prstGeom prst="rect">
            <a:avLst/>
          </a:prstGeom>
        </p:spPr>
      </p:pic>
      <p:sp>
        <p:nvSpPr>
          <p:cNvPr id="91" name="Right Triangle 90"/>
          <p:cNvSpPr/>
          <p:nvPr userDrawn="1"/>
        </p:nvSpPr>
        <p:spPr>
          <a:xfrm flipH="1" flipV="1">
            <a:off x="7109110" y="964444"/>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3" name="Right Triangle 92"/>
          <p:cNvSpPr/>
          <p:nvPr userDrawn="1"/>
        </p:nvSpPr>
        <p:spPr>
          <a:xfrm flipH="1" flipV="1">
            <a:off x="7113440" y="1505048"/>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5" name="Text Placeholder 2"/>
          <p:cNvSpPr>
            <a:spLocks noGrp="1"/>
          </p:cNvSpPr>
          <p:nvPr>
            <p:ph type="body" sz="quarter" idx="20" hasCustomPrompt="1"/>
          </p:nvPr>
        </p:nvSpPr>
        <p:spPr>
          <a:xfrm>
            <a:off x="7176761" y="1462520"/>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97" name="Right Triangle 96"/>
          <p:cNvSpPr/>
          <p:nvPr userDrawn="1"/>
        </p:nvSpPr>
        <p:spPr>
          <a:xfrm flipH="1" flipV="1">
            <a:off x="7109816" y="2040774"/>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8" name="Text Placeholder 2"/>
          <p:cNvSpPr>
            <a:spLocks noGrp="1"/>
          </p:cNvSpPr>
          <p:nvPr>
            <p:ph type="body" sz="quarter" idx="21" hasCustomPrompt="1"/>
          </p:nvPr>
        </p:nvSpPr>
        <p:spPr>
          <a:xfrm>
            <a:off x="7170756" y="1996461"/>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99" name="Right Triangle 98"/>
          <p:cNvSpPr/>
          <p:nvPr userDrawn="1"/>
        </p:nvSpPr>
        <p:spPr>
          <a:xfrm flipH="1" flipV="1">
            <a:off x="7110647" y="2574880"/>
            <a:ext cx="345645" cy="250111"/>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1" name="Text Placeholder 2"/>
          <p:cNvSpPr>
            <a:spLocks noGrp="1"/>
          </p:cNvSpPr>
          <p:nvPr>
            <p:ph type="body" sz="quarter" idx="22" hasCustomPrompt="1"/>
          </p:nvPr>
        </p:nvSpPr>
        <p:spPr>
          <a:xfrm>
            <a:off x="7145135" y="2529031"/>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102" name="Right Triangle 101"/>
          <p:cNvSpPr/>
          <p:nvPr userDrawn="1"/>
        </p:nvSpPr>
        <p:spPr>
          <a:xfrm flipH="1" flipV="1">
            <a:off x="7109108" y="3109132"/>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3" name="Text Placeholder 2"/>
          <p:cNvSpPr>
            <a:spLocks noGrp="1"/>
          </p:cNvSpPr>
          <p:nvPr>
            <p:ph type="body" sz="quarter" idx="23" hasCustomPrompt="1"/>
          </p:nvPr>
        </p:nvSpPr>
        <p:spPr>
          <a:xfrm>
            <a:off x="7148357" y="3062132"/>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104" name="Right Triangle 103"/>
          <p:cNvSpPr/>
          <p:nvPr userDrawn="1"/>
        </p:nvSpPr>
        <p:spPr>
          <a:xfrm flipH="1" flipV="1">
            <a:off x="7111060" y="3645998"/>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5" name="Text Placeholder 2"/>
          <p:cNvSpPr>
            <a:spLocks noGrp="1"/>
          </p:cNvSpPr>
          <p:nvPr>
            <p:ph type="body" sz="quarter" idx="24" hasCustomPrompt="1"/>
          </p:nvPr>
        </p:nvSpPr>
        <p:spPr>
          <a:xfrm>
            <a:off x="7152689" y="3602435"/>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106" name="Right Triangle 105"/>
          <p:cNvSpPr/>
          <p:nvPr userDrawn="1"/>
        </p:nvSpPr>
        <p:spPr>
          <a:xfrm flipH="1" flipV="1">
            <a:off x="7104346" y="4188422"/>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7" name="Text Placeholder 2"/>
          <p:cNvSpPr>
            <a:spLocks noGrp="1"/>
          </p:cNvSpPr>
          <p:nvPr>
            <p:ph type="body" sz="quarter" idx="25" hasCustomPrompt="1"/>
          </p:nvPr>
        </p:nvSpPr>
        <p:spPr>
          <a:xfrm>
            <a:off x="7143594" y="4141423"/>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3" name="Text Placeholder 2"/>
          <p:cNvSpPr>
            <a:spLocks noGrp="1"/>
          </p:cNvSpPr>
          <p:nvPr>
            <p:ph type="body" sz="quarter" idx="19" hasCustomPrompt="1"/>
          </p:nvPr>
        </p:nvSpPr>
        <p:spPr>
          <a:xfrm>
            <a:off x="7172431" y="958741"/>
            <a:ext cx="286655" cy="210520"/>
          </a:xfrm>
        </p:spPr>
        <p:txBody>
          <a:bodyPr>
            <a:noAutofit/>
          </a:bodyPr>
          <a:lstStyle>
            <a:lvl1pPr marL="0" indent="0">
              <a:buNone/>
              <a:defRPr sz="1050">
                <a:cs typeface="B Mitra" pitchFamily="2" charset="-78"/>
              </a:defRPr>
            </a:lvl1pPr>
          </a:lstStyle>
          <a:p>
            <a:pPr lvl="0"/>
            <a:r>
              <a:rPr lang="fa-IR" smtClean="0"/>
              <a:t>سلام</a:t>
            </a:r>
            <a:endParaRPr lang="en-US"/>
          </a:p>
        </p:txBody>
      </p:sp>
    </p:spTree>
    <p:extLst>
      <p:ext uri="{BB962C8B-B14F-4D97-AF65-F5344CB8AC3E}">
        <p14:creationId xmlns:p14="http://schemas.microsoft.com/office/powerpoint/2010/main" val="39178640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10" presetClass="entr" presetSubtype="0" fill="hold" grpId="0" nodeType="withEffect">
                                  <p:stCondLst>
                                    <p:cond delay="2100"/>
                                  </p:stCondLst>
                                  <p:childTnLst>
                                    <p:set>
                                      <p:cBhvr>
                                        <p:cTn id="13" dur="1" fill="hold">
                                          <p:stCondLst>
                                            <p:cond delay="0"/>
                                          </p:stCondLst>
                                        </p:cTn>
                                        <p:tgtEl>
                                          <p:spTgt spid="91"/>
                                        </p:tgtEl>
                                        <p:attrNameLst>
                                          <p:attrName>style.visibility</p:attrName>
                                        </p:attrNameLst>
                                      </p:cBhvr>
                                      <p:to>
                                        <p:strVal val="visible"/>
                                      </p:to>
                                    </p:set>
                                    <p:animEffect transition="in" filter="fade">
                                      <p:cBhvr>
                                        <p:cTn id="14" dur="500"/>
                                        <p:tgtEl>
                                          <p:spTgt spid="91"/>
                                        </p:tgtEl>
                                      </p:cBhvr>
                                    </p:animEffect>
                                  </p:childTnLst>
                                </p:cTn>
                              </p:par>
                              <p:par>
                                <p:cTn id="15" presetID="10" presetClass="entr" presetSubtype="0" fill="hold" grpId="0" nodeType="withEffect">
                                  <p:stCondLst>
                                    <p:cond delay="220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500"/>
                                        <p:tgtEl>
                                          <p:spTgt spid="3">
                                            <p:txEl>
                                              <p:pRg st="0" end="0"/>
                                            </p:txEl>
                                          </p:spTgt>
                                        </p:tgtEl>
                                      </p:cBhvr>
                                    </p:animEffect>
                                  </p:childTnLst>
                                </p:cTn>
                              </p:par>
                              <p:par>
                                <p:cTn id="18" presetID="35" presetClass="path" presetSubtype="0" accel="50000" decel="50000" fill="hold" grpId="0" nodeType="withEffect">
                                  <p:stCondLst>
                                    <p:cond delay="1100"/>
                                  </p:stCondLst>
                                  <p:childTnLst>
                                    <p:animMotion origin="layout" path="M 4.16667E-6 -2.08141E-6 L -0.65625 -2.08141E-6 " pathEditMode="relative" rAng="0" ptsTypes="AA">
                                      <p:cBhvr>
                                        <p:cTn id="19" dur="2000" fill="hold"/>
                                        <p:tgtEl>
                                          <p:spTgt spid="29"/>
                                        </p:tgtEl>
                                        <p:attrNameLst>
                                          <p:attrName>ppt_x</p:attrName>
                                          <p:attrName>ppt_y</p:attrName>
                                        </p:attrNameLst>
                                      </p:cBhvr>
                                      <p:rCtr x="-32813" y="0"/>
                                    </p:animMotion>
                                  </p:childTnLst>
                                </p:cTn>
                              </p:par>
                              <p:par>
                                <p:cTn id="20" presetID="63" presetClass="path" presetSubtype="0" accel="50000" decel="50000" fill="hold" grpId="0" nodeType="withEffect">
                                  <p:stCondLst>
                                    <p:cond delay="1100"/>
                                  </p:stCondLst>
                                  <p:childTnLst>
                                    <p:animMotion origin="layout" path="M -0.00156 0.0037 L 0.65625 0.0037 " pathEditMode="relative" rAng="0" ptsTypes="AA">
                                      <p:cBhvr>
                                        <p:cTn id="21" dur="2000" fill="hold"/>
                                        <p:tgtEl>
                                          <p:spTgt spid="28"/>
                                        </p:tgtEl>
                                        <p:attrNameLst>
                                          <p:attrName>ppt_x</p:attrName>
                                          <p:attrName>ppt_y</p:attrName>
                                        </p:attrNameLst>
                                      </p:cBhvr>
                                      <p:rCtr x="32882" y="0"/>
                                    </p:animMotion>
                                  </p:childTnLst>
                                </p:cTn>
                              </p:par>
                              <p:par>
                                <p:cTn id="22" presetID="16" presetClass="entr" presetSubtype="37" fill="hold" grpId="0" nodeType="withEffect">
                                  <p:stCondLst>
                                    <p:cond delay="2000"/>
                                  </p:stCondLst>
                                  <p:childTnLst>
                                    <p:set>
                                      <p:cBhvr>
                                        <p:cTn id="23" dur="1" fill="hold">
                                          <p:stCondLst>
                                            <p:cond delay="0"/>
                                          </p:stCondLst>
                                        </p:cTn>
                                        <p:tgtEl>
                                          <p:spTgt spid="21"/>
                                        </p:tgtEl>
                                        <p:attrNameLst>
                                          <p:attrName>style.visibility</p:attrName>
                                        </p:attrNameLst>
                                      </p:cBhvr>
                                      <p:to>
                                        <p:strVal val="visible"/>
                                      </p:to>
                                    </p:set>
                                    <p:animEffect transition="in" filter="barn(outVertical)">
                                      <p:cBhvr>
                                        <p:cTn id="24" dur="1000"/>
                                        <p:tgtEl>
                                          <p:spTgt spid="21"/>
                                        </p:tgtEl>
                                      </p:cBhvr>
                                    </p:animEffect>
                                  </p:childTnLst>
                                </p:cTn>
                              </p:par>
                              <p:par>
                                <p:cTn id="25" presetID="10" presetClass="entr" presetSubtype="0" fill="hold" grpId="0" nodeType="withEffect">
                                  <p:stCondLst>
                                    <p:cond delay="3000"/>
                                  </p:stCondLst>
                                  <p:childTnLst>
                                    <p:set>
                                      <p:cBhvr>
                                        <p:cTn id="26" dur="1" fill="hold">
                                          <p:stCondLst>
                                            <p:cond delay="0"/>
                                          </p:stCondLst>
                                        </p:cTn>
                                        <p:tgtEl>
                                          <p:spTgt spid="93"/>
                                        </p:tgtEl>
                                        <p:attrNameLst>
                                          <p:attrName>style.visibility</p:attrName>
                                        </p:attrNameLst>
                                      </p:cBhvr>
                                      <p:to>
                                        <p:strVal val="visible"/>
                                      </p:to>
                                    </p:set>
                                    <p:animEffect transition="in" filter="fade">
                                      <p:cBhvr>
                                        <p:cTn id="27" dur="500"/>
                                        <p:tgtEl>
                                          <p:spTgt spid="93"/>
                                        </p:tgtEl>
                                      </p:cBhvr>
                                    </p:animEffect>
                                  </p:childTnLst>
                                </p:cTn>
                              </p:par>
                              <p:par>
                                <p:cTn id="28" presetID="10" presetClass="entr" presetSubtype="0" fill="hold" grpId="0" nodeType="withEffect">
                                  <p:stCondLst>
                                    <p:cond delay="3000"/>
                                  </p:stCondLst>
                                  <p:childTnLst>
                                    <p:set>
                                      <p:cBhvr>
                                        <p:cTn id="29" dur="1" fill="hold">
                                          <p:stCondLst>
                                            <p:cond delay="0"/>
                                          </p:stCondLst>
                                        </p:cTn>
                                        <p:tgtEl>
                                          <p:spTgt spid="95">
                                            <p:txEl>
                                              <p:pRg st="0" end="0"/>
                                            </p:txEl>
                                          </p:spTgt>
                                        </p:tgtEl>
                                        <p:attrNameLst>
                                          <p:attrName>style.visibility</p:attrName>
                                        </p:attrNameLst>
                                      </p:cBhvr>
                                      <p:to>
                                        <p:strVal val="visible"/>
                                      </p:to>
                                    </p:set>
                                    <p:animEffect transition="in" filter="fade">
                                      <p:cBhvr>
                                        <p:cTn id="30" dur="500"/>
                                        <p:tgtEl>
                                          <p:spTgt spid="95">
                                            <p:txEl>
                                              <p:pRg st="0" end="0"/>
                                            </p:txEl>
                                          </p:spTgt>
                                        </p:tgtEl>
                                      </p:cBhvr>
                                    </p:animEffect>
                                  </p:childTnLst>
                                </p:cTn>
                              </p:par>
                              <p:par>
                                <p:cTn id="31" presetID="10" presetClass="entr" presetSubtype="0" fill="hold" grpId="0" nodeType="withEffect">
                                  <p:stCondLst>
                                    <p:cond delay="2000"/>
                                  </p:stCondLst>
                                  <p:childTnLst>
                                    <p:set>
                                      <p:cBhvr>
                                        <p:cTn id="32" dur="1" fill="hold">
                                          <p:stCondLst>
                                            <p:cond delay="0"/>
                                          </p:stCondLst>
                                        </p:cTn>
                                        <p:tgtEl>
                                          <p:spTgt spid="9">
                                            <p:txEl>
                                              <p:pRg st="0" end="0"/>
                                            </p:txEl>
                                          </p:spTgt>
                                        </p:tgtEl>
                                        <p:attrNameLst>
                                          <p:attrName>style.visibility</p:attrName>
                                        </p:attrNameLst>
                                      </p:cBhvr>
                                      <p:to>
                                        <p:strVal val="visible"/>
                                      </p:to>
                                    </p:set>
                                    <p:animEffect transition="in" filter="fade">
                                      <p:cBhvr>
                                        <p:cTn id="33" dur="500"/>
                                        <p:tgtEl>
                                          <p:spTgt spid="9">
                                            <p:txEl>
                                              <p:pRg st="0" end="0"/>
                                            </p:txEl>
                                          </p:spTgt>
                                        </p:tgtEl>
                                      </p:cBhvr>
                                    </p:animEffect>
                                  </p:childTnLst>
                                </p:cTn>
                              </p:par>
                              <p:par>
                                <p:cTn id="34" presetID="35" presetClass="path" presetSubtype="0" accel="50000" decel="50000" fill="hold" grpId="0" nodeType="withEffect">
                                  <p:stCondLst>
                                    <p:cond delay="2000"/>
                                  </p:stCondLst>
                                  <p:childTnLst>
                                    <p:animMotion origin="layout" path="M 4.16667E-6 -2.08141E-6 L -0.65625 -2.08141E-6 " pathEditMode="relative" rAng="0" ptsTypes="AA">
                                      <p:cBhvr>
                                        <p:cTn id="35" dur="2000" fill="hold"/>
                                        <p:tgtEl>
                                          <p:spTgt spid="39"/>
                                        </p:tgtEl>
                                        <p:attrNameLst>
                                          <p:attrName>ppt_x</p:attrName>
                                          <p:attrName>ppt_y</p:attrName>
                                        </p:attrNameLst>
                                      </p:cBhvr>
                                      <p:rCtr x="-32813" y="0"/>
                                    </p:animMotion>
                                  </p:childTnLst>
                                </p:cTn>
                              </p:par>
                              <p:par>
                                <p:cTn id="36" presetID="63" presetClass="path" presetSubtype="0" accel="50000" decel="50000" fill="hold" grpId="0" nodeType="withEffect">
                                  <p:stCondLst>
                                    <p:cond delay="2000"/>
                                  </p:stCondLst>
                                  <p:childTnLst>
                                    <p:animMotion origin="layout" path="M -0.00156 -2.08141E-6 L 0.65625 -2.08141E-6 " pathEditMode="relative" rAng="0" ptsTypes="AA">
                                      <p:cBhvr>
                                        <p:cTn id="37" dur="2000" fill="hold"/>
                                        <p:tgtEl>
                                          <p:spTgt spid="38"/>
                                        </p:tgtEl>
                                        <p:attrNameLst>
                                          <p:attrName>ppt_x</p:attrName>
                                          <p:attrName>ppt_y</p:attrName>
                                        </p:attrNameLst>
                                      </p:cBhvr>
                                      <p:rCtr x="32882" y="0"/>
                                    </p:animMotion>
                                  </p:childTnLst>
                                </p:cTn>
                              </p:par>
                              <p:par>
                                <p:cTn id="38" presetID="16" presetClass="entr" presetSubtype="37" fill="hold" grpId="0" nodeType="withEffect">
                                  <p:stCondLst>
                                    <p:cond delay="3000"/>
                                  </p:stCondLst>
                                  <p:childTnLst>
                                    <p:set>
                                      <p:cBhvr>
                                        <p:cTn id="39" dur="1" fill="hold">
                                          <p:stCondLst>
                                            <p:cond delay="0"/>
                                          </p:stCondLst>
                                        </p:cTn>
                                        <p:tgtEl>
                                          <p:spTgt spid="31"/>
                                        </p:tgtEl>
                                        <p:attrNameLst>
                                          <p:attrName>style.visibility</p:attrName>
                                        </p:attrNameLst>
                                      </p:cBhvr>
                                      <p:to>
                                        <p:strVal val="visible"/>
                                      </p:to>
                                    </p:set>
                                    <p:animEffect transition="in" filter="barn(outVertical)">
                                      <p:cBhvr>
                                        <p:cTn id="40" dur="1000"/>
                                        <p:tgtEl>
                                          <p:spTgt spid="31"/>
                                        </p:tgtEl>
                                      </p:cBhvr>
                                    </p:animEffect>
                                  </p:childTnLst>
                                </p:cTn>
                              </p:par>
                              <p:par>
                                <p:cTn id="41" presetID="10" presetClass="entr" presetSubtype="0" fill="hold" grpId="0" nodeType="withEffect">
                                  <p:stCondLst>
                                    <p:cond delay="4000"/>
                                  </p:stCondLst>
                                  <p:childTnLst>
                                    <p:set>
                                      <p:cBhvr>
                                        <p:cTn id="42" dur="1" fill="hold">
                                          <p:stCondLst>
                                            <p:cond delay="0"/>
                                          </p:stCondLst>
                                        </p:cTn>
                                        <p:tgtEl>
                                          <p:spTgt spid="97"/>
                                        </p:tgtEl>
                                        <p:attrNameLst>
                                          <p:attrName>style.visibility</p:attrName>
                                        </p:attrNameLst>
                                      </p:cBhvr>
                                      <p:to>
                                        <p:strVal val="visible"/>
                                      </p:to>
                                    </p:set>
                                    <p:animEffect transition="in" filter="fade">
                                      <p:cBhvr>
                                        <p:cTn id="43" dur="500"/>
                                        <p:tgtEl>
                                          <p:spTgt spid="97"/>
                                        </p:tgtEl>
                                      </p:cBhvr>
                                    </p:animEffect>
                                  </p:childTnLst>
                                </p:cTn>
                              </p:par>
                              <p:par>
                                <p:cTn id="44" presetID="10" presetClass="entr" presetSubtype="0" fill="hold" grpId="0" nodeType="withEffect">
                                  <p:stCondLst>
                                    <p:cond delay="4000"/>
                                  </p:stCondLst>
                                  <p:childTnLst>
                                    <p:set>
                                      <p:cBhvr>
                                        <p:cTn id="45" dur="1" fill="hold">
                                          <p:stCondLst>
                                            <p:cond delay="0"/>
                                          </p:stCondLst>
                                        </p:cTn>
                                        <p:tgtEl>
                                          <p:spTgt spid="98">
                                            <p:txEl>
                                              <p:pRg st="0" end="0"/>
                                            </p:txEl>
                                          </p:spTgt>
                                        </p:tgtEl>
                                        <p:attrNameLst>
                                          <p:attrName>style.visibility</p:attrName>
                                        </p:attrNameLst>
                                      </p:cBhvr>
                                      <p:to>
                                        <p:strVal val="visible"/>
                                      </p:to>
                                    </p:set>
                                    <p:animEffect transition="in" filter="fade">
                                      <p:cBhvr>
                                        <p:cTn id="46" dur="500"/>
                                        <p:tgtEl>
                                          <p:spTgt spid="98">
                                            <p:txEl>
                                              <p:pRg st="0" end="0"/>
                                            </p:txEl>
                                          </p:spTgt>
                                        </p:tgtEl>
                                      </p:cBhvr>
                                    </p:animEffect>
                                  </p:childTnLst>
                                </p:cTn>
                              </p:par>
                              <p:par>
                                <p:cTn id="47" presetID="35" presetClass="path" presetSubtype="0" accel="50000" decel="50000" fill="hold" grpId="0" nodeType="withEffect">
                                  <p:stCondLst>
                                    <p:cond delay="3000"/>
                                  </p:stCondLst>
                                  <p:childTnLst>
                                    <p:animMotion origin="layout" path="M 4.16667E-6 -2.08141E-6 L -0.65625 -2.08141E-6 " pathEditMode="relative" rAng="0" ptsTypes="AA">
                                      <p:cBhvr>
                                        <p:cTn id="48" dur="2000" fill="hold"/>
                                        <p:tgtEl>
                                          <p:spTgt spid="50"/>
                                        </p:tgtEl>
                                        <p:attrNameLst>
                                          <p:attrName>ppt_x</p:attrName>
                                          <p:attrName>ppt_y</p:attrName>
                                        </p:attrNameLst>
                                      </p:cBhvr>
                                      <p:rCtr x="-32813" y="0"/>
                                    </p:animMotion>
                                  </p:childTnLst>
                                </p:cTn>
                              </p:par>
                              <p:par>
                                <p:cTn id="49" presetID="63" presetClass="path" presetSubtype="0" accel="50000" decel="50000" fill="hold" grpId="0" nodeType="withEffect">
                                  <p:stCondLst>
                                    <p:cond delay="3000"/>
                                  </p:stCondLst>
                                  <p:childTnLst>
                                    <p:animMotion origin="layout" path="M -0.00156 -2.08141E-6 L 0.65625 -2.08141E-6 " pathEditMode="relative" rAng="0" ptsTypes="AA">
                                      <p:cBhvr>
                                        <p:cTn id="50" dur="2000" fill="hold"/>
                                        <p:tgtEl>
                                          <p:spTgt spid="49"/>
                                        </p:tgtEl>
                                        <p:attrNameLst>
                                          <p:attrName>ppt_x</p:attrName>
                                          <p:attrName>ppt_y</p:attrName>
                                        </p:attrNameLst>
                                      </p:cBhvr>
                                      <p:rCtr x="32882" y="0"/>
                                    </p:animMotion>
                                  </p:childTnLst>
                                </p:cTn>
                              </p:par>
                              <p:par>
                                <p:cTn id="51" presetID="16" presetClass="entr" presetSubtype="37" fill="hold" grpId="0" nodeType="withEffect">
                                  <p:stCondLst>
                                    <p:cond delay="4000"/>
                                  </p:stCondLst>
                                  <p:childTnLst>
                                    <p:set>
                                      <p:cBhvr>
                                        <p:cTn id="52" dur="1" fill="hold">
                                          <p:stCondLst>
                                            <p:cond delay="0"/>
                                          </p:stCondLst>
                                        </p:cTn>
                                        <p:tgtEl>
                                          <p:spTgt spid="40"/>
                                        </p:tgtEl>
                                        <p:attrNameLst>
                                          <p:attrName>style.visibility</p:attrName>
                                        </p:attrNameLst>
                                      </p:cBhvr>
                                      <p:to>
                                        <p:strVal val="visible"/>
                                      </p:to>
                                    </p:set>
                                    <p:animEffect transition="in" filter="barn(outVertical)">
                                      <p:cBhvr>
                                        <p:cTn id="53" dur="1000"/>
                                        <p:tgtEl>
                                          <p:spTgt spid="40"/>
                                        </p:tgtEl>
                                      </p:cBhvr>
                                    </p:animEffect>
                                  </p:childTnLst>
                                </p:cTn>
                              </p:par>
                              <p:par>
                                <p:cTn id="54" presetID="10" presetClass="entr" presetSubtype="0" fill="hold" grpId="0" nodeType="withEffect">
                                  <p:stCondLst>
                                    <p:cond delay="5000"/>
                                  </p:stCondLst>
                                  <p:childTnLst>
                                    <p:set>
                                      <p:cBhvr>
                                        <p:cTn id="55" dur="1" fill="hold">
                                          <p:stCondLst>
                                            <p:cond delay="0"/>
                                          </p:stCondLst>
                                        </p:cTn>
                                        <p:tgtEl>
                                          <p:spTgt spid="99"/>
                                        </p:tgtEl>
                                        <p:attrNameLst>
                                          <p:attrName>style.visibility</p:attrName>
                                        </p:attrNameLst>
                                      </p:cBhvr>
                                      <p:to>
                                        <p:strVal val="visible"/>
                                      </p:to>
                                    </p:set>
                                    <p:animEffect transition="in" filter="fade">
                                      <p:cBhvr>
                                        <p:cTn id="56" dur="500"/>
                                        <p:tgtEl>
                                          <p:spTgt spid="99"/>
                                        </p:tgtEl>
                                      </p:cBhvr>
                                    </p:animEffect>
                                  </p:childTnLst>
                                </p:cTn>
                              </p:par>
                              <p:par>
                                <p:cTn id="57" presetID="10" presetClass="entr" presetSubtype="0" fill="hold" grpId="0" nodeType="withEffect">
                                  <p:stCondLst>
                                    <p:cond delay="5000"/>
                                  </p:stCondLst>
                                  <p:childTnLst>
                                    <p:set>
                                      <p:cBhvr>
                                        <p:cTn id="58" dur="1" fill="hold">
                                          <p:stCondLst>
                                            <p:cond delay="0"/>
                                          </p:stCondLst>
                                        </p:cTn>
                                        <p:tgtEl>
                                          <p:spTgt spid="101">
                                            <p:txEl>
                                              <p:pRg st="0" end="0"/>
                                            </p:txEl>
                                          </p:spTgt>
                                        </p:tgtEl>
                                        <p:attrNameLst>
                                          <p:attrName>style.visibility</p:attrName>
                                        </p:attrNameLst>
                                      </p:cBhvr>
                                      <p:to>
                                        <p:strVal val="visible"/>
                                      </p:to>
                                    </p:set>
                                    <p:animEffect transition="in" filter="fade">
                                      <p:cBhvr>
                                        <p:cTn id="59" dur="500"/>
                                        <p:tgtEl>
                                          <p:spTgt spid="101">
                                            <p:txEl>
                                              <p:pRg st="0" end="0"/>
                                            </p:txEl>
                                          </p:spTgt>
                                        </p:tgtEl>
                                      </p:cBhvr>
                                    </p:animEffect>
                                  </p:childTnLst>
                                </p:cTn>
                              </p:par>
                              <p:par>
                                <p:cTn id="60" presetID="10" presetClass="entr" presetSubtype="0" fill="hold" grpId="0" nodeType="withEffect">
                                  <p:stCondLst>
                                    <p:cond delay="3400"/>
                                  </p:stCondLst>
                                  <p:childTnLst>
                                    <p:set>
                                      <p:cBhvr>
                                        <p:cTn id="61" dur="1" fill="hold">
                                          <p:stCondLst>
                                            <p:cond delay="0"/>
                                          </p:stCondLst>
                                        </p:cTn>
                                        <p:tgtEl>
                                          <p:spTgt spid="85">
                                            <p:txEl>
                                              <p:pRg st="0" end="0"/>
                                            </p:txEl>
                                          </p:spTgt>
                                        </p:tgtEl>
                                        <p:attrNameLst>
                                          <p:attrName>style.visibility</p:attrName>
                                        </p:attrNameLst>
                                      </p:cBhvr>
                                      <p:to>
                                        <p:strVal val="visible"/>
                                      </p:to>
                                    </p:set>
                                    <p:animEffect transition="in" filter="fade">
                                      <p:cBhvr>
                                        <p:cTn id="62" dur="500"/>
                                        <p:tgtEl>
                                          <p:spTgt spid="85">
                                            <p:txEl>
                                              <p:pRg st="0" end="0"/>
                                            </p:txEl>
                                          </p:spTgt>
                                        </p:tgtEl>
                                      </p:cBhvr>
                                    </p:animEffect>
                                  </p:childTnLst>
                                </p:cTn>
                              </p:par>
                              <p:par>
                                <p:cTn id="63" presetID="35" presetClass="path" presetSubtype="0" accel="50000" decel="50000" fill="hold" grpId="0" nodeType="withEffect">
                                  <p:stCondLst>
                                    <p:cond delay="4000"/>
                                  </p:stCondLst>
                                  <p:childTnLst>
                                    <p:animMotion origin="layout" path="M 4.16667E-6 -2.08141E-6 L -0.65625 -2.08141E-6 " pathEditMode="relative" rAng="0" ptsTypes="AA">
                                      <p:cBhvr>
                                        <p:cTn id="64" dur="2000" fill="hold"/>
                                        <p:tgtEl>
                                          <p:spTgt spid="64"/>
                                        </p:tgtEl>
                                        <p:attrNameLst>
                                          <p:attrName>ppt_x</p:attrName>
                                          <p:attrName>ppt_y</p:attrName>
                                        </p:attrNameLst>
                                      </p:cBhvr>
                                      <p:rCtr x="-32813" y="0"/>
                                    </p:animMotion>
                                  </p:childTnLst>
                                </p:cTn>
                              </p:par>
                              <p:par>
                                <p:cTn id="65" presetID="63" presetClass="path" presetSubtype="0" accel="50000" decel="50000" fill="hold" grpId="0" nodeType="withEffect">
                                  <p:stCondLst>
                                    <p:cond delay="4000"/>
                                  </p:stCondLst>
                                  <p:childTnLst>
                                    <p:animMotion origin="layout" path="M -0.00156 -2.08141E-6 L 0.65625 -2.08141E-6 " pathEditMode="relative" rAng="0" ptsTypes="AA">
                                      <p:cBhvr>
                                        <p:cTn id="66" dur="2000" fill="hold"/>
                                        <p:tgtEl>
                                          <p:spTgt spid="63"/>
                                        </p:tgtEl>
                                        <p:attrNameLst>
                                          <p:attrName>ppt_x</p:attrName>
                                          <p:attrName>ppt_y</p:attrName>
                                        </p:attrNameLst>
                                      </p:cBhvr>
                                      <p:rCtr x="32882" y="0"/>
                                    </p:animMotion>
                                  </p:childTnLst>
                                </p:cTn>
                              </p:par>
                              <p:par>
                                <p:cTn id="67" presetID="16" presetClass="entr" presetSubtype="37" fill="hold" grpId="0" nodeType="withEffect">
                                  <p:stCondLst>
                                    <p:cond delay="5000"/>
                                  </p:stCondLst>
                                  <p:childTnLst>
                                    <p:set>
                                      <p:cBhvr>
                                        <p:cTn id="68" dur="1" fill="hold">
                                          <p:stCondLst>
                                            <p:cond delay="0"/>
                                          </p:stCondLst>
                                        </p:cTn>
                                        <p:tgtEl>
                                          <p:spTgt spid="52"/>
                                        </p:tgtEl>
                                        <p:attrNameLst>
                                          <p:attrName>style.visibility</p:attrName>
                                        </p:attrNameLst>
                                      </p:cBhvr>
                                      <p:to>
                                        <p:strVal val="visible"/>
                                      </p:to>
                                    </p:set>
                                    <p:animEffect transition="in" filter="barn(outVertical)">
                                      <p:cBhvr>
                                        <p:cTn id="69" dur="1000"/>
                                        <p:tgtEl>
                                          <p:spTgt spid="52"/>
                                        </p:tgtEl>
                                      </p:cBhvr>
                                    </p:animEffect>
                                  </p:childTnLst>
                                </p:cTn>
                              </p:par>
                              <p:par>
                                <p:cTn id="70" presetID="10" presetClass="entr" presetSubtype="0" fill="hold" grpId="0" nodeType="withEffect">
                                  <p:stCondLst>
                                    <p:cond delay="6000"/>
                                  </p:stCondLst>
                                  <p:childTnLst>
                                    <p:set>
                                      <p:cBhvr>
                                        <p:cTn id="71" dur="1" fill="hold">
                                          <p:stCondLst>
                                            <p:cond delay="0"/>
                                          </p:stCondLst>
                                        </p:cTn>
                                        <p:tgtEl>
                                          <p:spTgt spid="102"/>
                                        </p:tgtEl>
                                        <p:attrNameLst>
                                          <p:attrName>style.visibility</p:attrName>
                                        </p:attrNameLst>
                                      </p:cBhvr>
                                      <p:to>
                                        <p:strVal val="visible"/>
                                      </p:to>
                                    </p:set>
                                    <p:animEffect transition="in" filter="fade">
                                      <p:cBhvr>
                                        <p:cTn id="72" dur="500"/>
                                        <p:tgtEl>
                                          <p:spTgt spid="102"/>
                                        </p:tgtEl>
                                      </p:cBhvr>
                                    </p:animEffect>
                                  </p:childTnLst>
                                </p:cTn>
                              </p:par>
                              <p:par>
                                <p:cTn id="73" presetID="10" presetClass="entr" presetSubtype="0" fill="hold" grpId="0" nodeType="withEffect">
                                  <p:stCondLst>
                                    <p:cond delay="6000"/>
                                  </p:stCondLst>
                                  <p:childTnLst>
                                    <p:set>
                                      <p:cBhvr>
                                        <p:cTn id="74" dur="1" fill="hold">
                                          <p:stCondLst>
                                            <p:cond delay="0"/>
                                          </p:stCondLst>
                                        </p:cTn>
                                        <p:tgtEl>
                                          <p:spTgt spid="103">
                                            <p:txEl>
                                              <p:pRg st="0" end="0"/>
                                            </p:txEl>
                                          </p:spTgt>
                                        </p:tgtEl>
                                        <p:attrNameLst>
                                          <p:attrName>style.visibility</p:attrName>
                                        </p:attrNameLst>
                                      </p:cBhvr>
                                      <p:to>
                                        <p:strVal val="visible"/>
                                      </p:to>
                                    </p:set>
                                    <p:animEffect transition="in" filter="fade">
                                      <p:cBhvr>
                                        <p:cTn id="75" dur="500"/>
                                        <p:tgtEl>
                                          <p:spTgt spid="103">
                                            <p:txEl>
                                              <p:pRg st="0" end="0"/>
                                            </p:txEl>
                                          </p:spTgt>
                                        </p:tgtEl>
                                      </p:cBhvr>
                                    </p:animEffect>
                                  </p:childTnLst>
                                </p:cTn>
                              </p:par>
                              <p:par>
                                <p:cTn id="76" presetID="10" presetClass="entr" presetSubtype="0" fill="hold" grpId="0" nodeType="withEffect">
                                  <p:stCondLst>
                                    <p:cond delay="4300"/>
                                  </p:stCondLst>
                                  <p:childTnLst>
                                    <p:set>
                                      <p:cBhvr>
                                        <p:cTn id="77" dur="1" fill="hold">
                                          <p:stCondLst>
                                            <p:cond delay="0"/>
                                          </p:stCondLst>
                                        </p:cTn>
                                        <p:tgtEl>
                                          <p:spTgt spid="86">
                                            <p:txEl>
                                              <p:pRg st="0" end="0"/>
                                            </p:txEl>
                                          </p:spTgt>
                                        </p:tgtEl>
                                        <p:attrNameLst>
                                          <p:attrName>style.visibility</p:attrName>
                                        </p:attrNameLst>
                                      </p:cBhvr>
                                      <p:to>
                                        <p:strVal val="visible"/>
                                      </p:to>
                                    </p:set>
                                    <p:animEffect transition="in" filter="fade">
                                      <p:cBhvr>
                                        <p:cTn id="78" dur="500"/>
                                        <p:tgtEl>
                                          <p:spTgt spid="86">
                                            <p:txEl>
                                              <p:pRg st="0" end="0"/>
                                            </p:txEl>
                                          </p:spTgt>
                                        </p:tgtEl>
                                      </p:cBhvr>
                                    </p:animEffect>
                                  </p:childTnLst>
                                </p:cTn>
                              </p:par>
                              <p:par>
                                <p:cTn id="79" presetID="35" presetClass="path" presetSubtype="0" accel="50000" decel="50000" fill="hold" grpId="0" nodeType="withEffect">
                                  <p:stCondLst>
                                    <p:cond delay="5000"/>
                                  </p:stCondLst>
                                  <p:childTnLst>
                                    <p:animMotion origin="layout" path="M 4.16667E-6 -2.08141E-6 L -0.65625 -2.08141E-6 " pathEditMode="relative" rAng="0" ptsTypes="AA">
                                      <p:cBhvr>
                                        <p:cTn id="80" dur="2000" fill="hold"/>
                                        <p:tgtEl>
                                          <p:spTgt spid="73"/>
                                        </p:tgtEl>
                                        <p:attrNameLst>
                                          <p:attrName>ppt_x</p:attrName>
                                          <p:attrName>ppt_y</p:attrName>
                                        </p:attrNameLst>
                                      </p:cBhvr>
                                      <p:rCtr x="-32813" y="0"/>
                                    </p:animMotion>
                                  </p:childTnLst>
                                </p:cTn>
                              </p:par>
                              <p:par>
                                <p:cTn id="81" presetID="63" presetClass="path" presetSubtype="0" accel="50000" decel="50000" fill="hold" grpId="0" nodeType="withEffect">
                                  <p:stCondLst>
                                    <p:cond delay="5000"/>
                                  </p:stCondLst>
                                  <p:childTnLst>
                                    <p:animMotion origin="layout" path="M -0.00156 -2.08141E-6 L 0.65625 -2.08141E-6 " pathEditMode="relative" rAng="0" ptsTypes="AA">
                                      <p:cBhvr>
                                        <p:cTn id="82" dur="2000" fill="hold"/>
                                        <p:tgtEl>
                                          <p:spTgt spid="72"/>
                                        </p:tgtEl>
                                        <p:attrNameLst>
                                          <p:attrName>ppt_x</p:attrName>
                                          <p:attrName>ppt_y</p:attrName>
                                        </p:attrNameLst>
                                      </p:cBhvr>
                                      <p:rCtr x="32882" y="0"/>
                                    </p:animMotion>
                                  </p:childTnLst>
                                </p:cTn>
                              </p:par>
                              <p:par>
                                <p:cTn id="83" presetID="16" presetClass="entr" presetSubtype="37" fill="hold" grpId="0" nodeType="withEffect">
                                  <p:stCondLst>
                                    <p:cond delay="6000"/>
                                  </p:stCondLst>
                                  <p:childTnLst>
                                    <p:set>
                                      <p:cBhvr>
                                        <p:cTn id="84" dur="1" fill="hold">
                                          <p:stCondLst>
                                            <p:cond delay="0"/>
                                          </p:stCondLst>
                                        </p:cTn>
                                        <p:tgtEl>
                                          <p:spTgt spid="65"/>
                                        </p:tgtEl>
                                        <p:attrNameLst>
                                          <p:attrName>style.visibility</p:attrName>
                                        </p:attrNameLst>
                                      </p:cBhvr>
                                      <p:to>
                                        <p:strVal val="visible"/>
                                      </p:to>
                                    </p:set>
                                    <p:animEffect transition="in" filter="barn(outVertical)">
                                      <p:cBhvr>
                                        <p:cTn id="85" dur="1000"/>
                                        <p:tgtEl>
                                          <p:spTgt spid="65"/>
                                        </p:tgtEl>
                                      </p:cBhvr>
                                    </p:animEffect>
                                  </p:childTnLst>
                                </p:cTn>
                              </p:par>
                              <p:par>
                                <p:cTn id="86" presetID="10" presetClass="entr" presetSubtype="0" fill="hold" grpId="0" nodeType="withEffect">
                                  <p:stCondLst>
                                    <p:cond delay="7000"/>
                                  </p:stCondLst>
                                  <p:childTnLst>
                                    <p:set>
                                      <p:cBhvr>
                                        <p:cTn id="87" dur="1" fill="hold">
                                          <p:stCondLst>
                                            <p:cond delay="0"/>
                                          </p:stCondLst>
                                        </p:cTn>
                                        <p:tgtEl>
                                          <p:spTgt spid="104"/>
                                        </p:tgtEl>
                                        <p:attrNameLst>
                                          <p:attrName>style.visibility</p:attrName>
                                        </p:attrNameLst>
                                      </p:cBhvr>
                                      <p:to>
                                        <p:strVal val="visible"/>
                                      </p:to>
                                    </p:set>
                                    <p:animEffect transition="in" filter="fade">
                                      <p:cBhvr>
                                        <p:cTn id="88" dur="500"/>
                                        <p:tgtEl>
                                          <p:spTgt spid="104"/>
                                        </p:tgtEl>
                                      </p:cBhvr>
                                    </p:animEffect>
                                  </p:childTnLst>
                                </p:cTn>
                              </p:par>
                              <p:par>
                                <p:cTn id="89" presetID="10" presetClass="entr" presetSubtype="0" fill="hold" grpId="0" nodeType="withEffect">
                                  <p:stCondLst>
                                    <p:cond delay="7000"/>
                                  </p:stCondLst>
                                  <p:childTnLst>
                                    <p:set>
                                      <p:cBhvr>
                                        <p:cTn id="90" dur="1" fill="hold">
                                          <p:stCondLst>
                                            <p:cond delay="0"/>
                                          </p:stCondLst>
                                        </p:cTn>
                                        <p:tgtEl>
                                          <p:spTgt spid="105">
                                            <p:txEl>
                                              <p:pRg st="0" end="0"/>
                                            </p:txEl>
                                          </p:spTgt>
                                        </p:tgtEl>
                                        <p:attrNameLst>
                                          <p:attrName>style.visibility</p:attrName>
                                        </p:attrNameLst>
                                      </p:cBhvr>
                                      <p:to>
                                        <p:strVal val="visible"/>
                                      </p:to>
                                    </p:set>
                                    <p:animEffect transition="in" filter="fade">
                                      <p:cBhvr>
                                        <p:cTn id="91" dur="500"/>
                                        <p:tgtEl>
                                          <p:spTgt spid="105">
                                            <p:txEl>
                                              <p:pRg st="0" end="0"/>
                                            </p:txEl>
                                          </p:spTgt>
                                        </p:tgtEl>
                                      </p:cBhvr>
                                    </p:animEffect>
                                  </p:childTnLst>
                                </p:cTn>
                              </p:par>
                              <p:par>
                                <p:cTn id="92" presetID="10" presetClass="entr" presetSubtype="0" fill="hold" grpId="0" nodeType="withEffect">
                                  <p:stCondLst>
                                    <p:cond delay="5100"/>
                                  </p:stCondLst>
                                  <p:childTnLst>
                                    <p:set>
                                      <p:cBhvr>
                                        <p:cTn id="93" dur="1" fill="hold">
                                          <p:stCondLst>
                                            <p:cond delay="0"/>
                                          </p:stCondLst>
                                        </p:cTn>
                                        <p:tgtEl>
                                          <p:spTgt spid="88">
                                            <p:txEl>
                                              <p:pRg st="0" end="0"/>
                                            </p:txEl>
                                          </p:spTgt>
                                        </p:tgtEl>
                                        <p:attrNameLst>
                                          <p:attrName>style.visibility</p:attrName>
                                        </p:attrNameLst>
                                      </p:cBhvr>
                                      <p:to>
                                        <p:strVal val="visible"/>
                                      </p:to>
                                    </p:set>
                                    <p:animEffect transition="in" filter="fade">
                                      <p:cBhvr>
                                        <p:cTn id="94" dur="500"/>
                                        <p:tgtEl>
                                          <p:spTgt spid="88">
                                            <p:txEl>
                                              <p:pRg st="0" end="0"/>
                                            </p:txEl>
                                          </p:spTgt>
                                        </p:tgtEl>
                                      </p:cBhvr>
                                    </p:animEffect>
                                  </p:childTnLst>
                                </p:cTn>
                              </p:par>
                              <p:par>
                                <p:cTn id="95" presetID="35" presetClass="path" presetSubtype="0" accel="50000" decel="50000" fill="hold" grpId="0" nodeType="withEffect">
                                  <p:stCondLst>
                                    <p:cond delay="6000"/>
                                  </p:stCondLst>
                                  <p:childTnLst>
                                    <p:animMotion origin="layout" path="M 4.16667E-6 -2.08141E-6 L -0.65625 -2.08141E-6 " pathEditMode="relative" rAng="0" ptsTypes="AA">
                                      <p:cBhvr>
                                        <p:cTn id="96" dur="2000" fill="hold"/>
                                        <p:tgtEl>
                                          <p:spTgt spid="82"/>
                                        </p:tgtEl>
                                        <p:attrNameLst>
                                          <p:attrName>ppt_x</p:attrName>
                                          <p:attrName>ppt_y</p:attrName>
                                        </p:attrNameLst>
                                      </p:cBhvr>
                                      <p:rCtr x="-32813" y="0"/>
                                    </p:animMotion>
                                  </p:childTnLst>
                                </p:cTn>
                              </p:par>
                              <p:par>
                                <p:cTn id="97" presetID="63" presetClass="path" presetSubtype="0" accel="50000" decel="50000" fill="hold" grpId="0" nodeType="withEffect">
                                  <p:stCondLst>
                                    <p:cond delay="6000"/>
                                  </p:stCondLst>
                                  <p:childTnLst>
                                    <p:animMotion origin="layout" path="M -0.00156 -2.08141E-6 L 0.65625 -2.08141E-6 " pathEditMode="relative" rAng="0" ptsTypes="AA">
                                      <p:cBhvr>
                                        <p:cTn id="98" dur="2000" fill="hold"/>
                                        <p:tgtEl>
                                          <p:spTgt spid="81"/>
                                        </p:tgtEl>
                                        <p:attrNameLst>
                                          <p:attrName>ppt_x</p:attrName>
                                          <p:attrName>ppt_y</p:attrName>
                                        </p:attrNameLst>
                                      </p:cBhvr>
                                      <p:rCtr x="32882" y="0"/>
                                    </p:animMotion>
                                  </p:childTnLst>
                                </p:cTn>
                              </p:par>
                              <p:par>
                                <p:cTn id="99" presetID="16" presetClass="entr" presetSubtype="37" fill="hold" grpId="0" nodeType="withEffect">
                                  <p:stCondLst>
                                    <p:cond delay="7000"/>
                                  </p:stCondLst>
                                  <p:childTnLst>
                                    <p:set>
                                      <p:cBhvr>
                                        <p:cTn id="100" dur="1" fill="hold">
                                          <p:stCondLst>
                                            <p:cond delay="0"/>
                                          </p:stCondLst>
                                        </p:cTn>
                                        <p:tgtEl>
                                          <p:spTgt spid="74"/>
                                        </p:tgtEl>
                                        <p:attrNameLst>
                                          <p:attrName>style.visibility</p:attrName>
                                        </p:attrNameLst>
                                      </p:cBhvr>
                                      <p:to>
                                        <p:strVal val="visible"/>
                                      </p:to>
                                    </p:set>
                                    <p:animEffect transition="in" filter="barn(outVertical)">
                                      <p:cBhvr>
                                        <p:cTn id="101" dur="1000"/>
                                        <p:tgtEl>
                                          <p:spTgt spid="74"/>
                                        </p:tgtEl>
                                      </p:cBhvr>
                                    </p:animEffect>
                                  </p:childTnLst>
                                </p:cTn>
                              </p:par>
                              <p:par>
                                <p:cTn id="102" presetID="10" presetClass="entr" presetSubtype="0" fill="hold" grpId="0" nodeType="withEffect">
                                  <p:stCondLst>
                                    <p:cond delay="7800"/>
                                  </p:stCondLst>
                                  <p:childTnLst>
                                    <p:set>
                                      <p:cBhvr>
                                        <p:cTn id="103" dur="1" fill="hold">
                                          <p:stCondLst>
                                            <p:cond delay="0"/>
                                          </p:stCondLst>
                                        </p:cTn>
                                        <p:tgtEl>
                                          <p:spTgt spid="106"/>
                                        </p:tgtEl>
                                        <p:attrNameLst>
                                          <p:attrName>style.visibility</p:attrName>
                                        </p:attrNameLst>
                                      </p:cBhvr>
                                      <p:to>
                                        <p:strVal val="visible"/>
                                      </p:to>
                                    </p:set>
                                    <p:animEffect transition="in" filter="fade">
                                      <p:cBhvr>
                                        <p:cTn id="104" dur="500"/>
                                        <p:tgtEl>
                                          <p:spTgt spid="106"/>
                                        </p:tgtEl>
                                      </p:cBhvr>
                                    </p:animEffect>
                                  </p:childTnLst>
                                </p:cTn>
                              </p:par>
                              <p:par>
                                <p:cTn id="105" presetID="10" presetClass="entr" presetSubtype="0" fill="hold" grpId="0" nodeType="withEffect">
                                  <p:stCondLst>
                                    <p:cond delay="7800"/>
                                  </p:stCondLst>
                                  <p:childTnLst>
                                    <p:set>
                                      <p:cBhvr>
                                        <p:cTn id="106" dur="1" fill="hold">
                                          <p:stCondLst>
                                            <p:cond delay="0"/>
                                          </p:stCondLst>
                                        </p:cTn>
                                        <p:tgtEl>
                                          <p:spTgt spid="107">
                                            <p:txEl>
                                              <p:pRg st="0" end="0"/>
                                            </p:txEl>
                                          </p:spTgt>
                                        </p:tgtEl>
                                        <p:attrNameLst>
                                          <p:attrName>style.visibility</p:attrName>
                                        </p:attrNameLst>
                                      </p:cBhvr>
                                      <p:to>
                                        <p:strVal val="visible"/>
                                      </p:to>
                                    </p:set>
                                    <p:animEffect transition="in" filter="fade">
                                      <p:cBhvr>
                                        <p:cTn id="107" dur="500"/>
                                        <p:tgtEl>
                                          <p:spTgt spid="107">
                                            <p:txEl>
                                              <p:pRg st="0" end="0"/>
                                            </p:txEl>
                                          </p:spTgt>
                                        </p:tgtEl>
                                      </p:cBhvr>
                                    </p:animEffect>
                                  </p:childTnLst>
                                </p:cTn>
                              </p:par>
                              <p:par>
                                <p:cTn id="108" presetID="10" presetClass="entr" presetSubtype="0" fill="hold" grpId="0" nodeType="withEffect">
                                  <p:stCondLst>
                                    <p:cond delay="6200"/>
                                  </p:stCondLst>
                                  <p:childTnLst>
                                    <p:set>
                                      <p:cBhvr>
                                        <p:cTn id="109" dur="1" fill="hold">
                                          <p:stCondLst>
                                            <p:cond delay="0"/>
                                          </p:stCondLst>
                                        </p:cTn>
                                        <p:tgtEl>
                                          <p:spTgt spid="90">
                                            <p:txEl>
                                              <p:pRg st="0" end="0"/>
                                            </p:txEl>
                                          </p:spTgt>
                                        </p:tgtEl>
                                        <p:attrNameLst>
                                          <p:attrName>style.visibility</p:attrName>
                                        </p:attrNameLst>
                                      </p:cBhvr>
                                      <p:to>
                                        <p:strVal val="visible"/>
                                      </p:to>
                                    </p:set>
                                    <p:animEffect transition="in" filter="fade">
                                      <p:cBhvr>
                                        <p:cTn id="110" dur="500"/>
                                        <p:tgtEl>
                                          <p:spTgt spid="90">
                                            <p:txEl>
                                              <p:pRg st="0" end="0"/>
                                            </p:txEl>
                                          </p:spTgt>
                                        </p:tgtEl>
                                      </p:cBhvr>
                                    </p:animEffect>
                                  </p:childTnLst>
                                </p:cTn>
                              </p:par>
                              <p:par>
                                <p:cTn id="111" presetID="10" presetClass="entr" presetSubtype="0" fill="hold" grpId="0" nodeType="withEffect">
                                  <p:stCondLst>
                                    <p:cond delay="6800"/>
                                  </p:stCondLst>
                                  <p:childTnLst>
                                    <p:set>
                                      <p:cBhvr>
                                        <p:cTn id="112" dur="1" fill="hold">
                                          <p:stCondLst>
                                            <p:cond delay="0"/>
                                          </p:stCondLst>
                                        </p:cTn>
                                        <p:tgtEl>
                                          <p:spTgt spid="92">
                                            <p:txEl>
                                              <p:pRg st="0" end="0"/>
                                            </p:txEl>
                                          </p:spTgt>
                                        </p:tgtEl>
                                        <p:attrNameLst>
                                          <p:attrName>style.visibility</p:attrName>
                                        </p:attrNameLst>
                                      </p:cBhvr>
                                      <p:to>
                                        <p:strVal val="visible"/>
                                      </p:to>
                                    </p:set>
                                    <p:animEffect transition="in" filter="fade">
                                      <p:cBhvr>
                                        <p:cTn id="113" dur="500"/>
                                        <p:tgtEl>
                                          <p:spTgt spid="92">
                                            <p:txEl>
                                              <p:pRg st="0" end="0"/>
                                            </p:txEl>
                                          </p:spTgt>
                                        </p:tgtEl>
                                      </p:cBhvr>
                                    </p:animEffect>
                                  </p:childTnLst>
                                </p:cTn>
                              </p:par>
                              <p:par>
                                <p:cTn id="114" presetID="10" presetClass="entr" presetSubtype="0" fill="hold" grpId="0" nodeType="withEffect">
                                  <p:stCondLst>
                                    <p:cond delay="7500"/>
                                  </p:stCondLst>
                                  <p:childTnLst>
                                    <p:set>
                                      <p:cBhvr>
                                        <p:cTn id="115" dur="1" fill="hold">
                                          <p:stCondLst>
                                            <p:cond delay="0"/>
                                          </p:stCondLst>
                                        </p:cTn>
                                        <p:tgtEl>
                                          <p:spTgt spid="94">
                                            <p:txEl>
                                              <p:pRg st="0" end="0"/>
                                            </p:txEl>
                                          </p:spTgt>
                                        </p:tgtEl>
                                        <p:attrNameLst>
                                          <p:attrName>style.visibility</p:attrName>
                                        </p:attrNameLst>
                                      </p:cBhvr>
                                      <p:to>
                                        <p:strVal val="visible"/>
                                      </p:to>
                                    </p:set>
                                    <p:animEffect transition="in" filter="fade">
                                      <p:cBhvr>
                                        <p:cTn id="116" dur="500"/>
                                        <p:tgtEl>
                                          <p:spTgt spid="94">
                                            <p:txEl>
                                              <p:pRg st="0" end="0"/>
                                            </p:txEl>
                                          </p:spTgt>
                                        </p:tgtEl>
                                      </p:cBhvr>
                                    </p:animEffect>
                                  </p:childTnLst>
                                </p:cTn>
                              </p:par>
                              <p:par>
                                <p:cTn id="117" presetID="1" presetClass="emph" presetSubtype="2" fill="hold" nodeType="withEffect">
                                  <p:stCondLst>
                                    <p:cond delay="6500"/>
                                  </p:stCondLst>
                                  <p:childTnLst>
                                    <p:animClr clrSpc="rgb" dir="cw">
                                      <p:cBhvr>
                                        <p:cTn id="118" dur="300" fill="hold"/>
                                        <p:tgtEl>
                                          <p:spTgt spid="4"/>
                                        </p:tgtEl>
                                        <p:attrNameLst>
                                          <p:attrName>fillcolor</p:attrName>
                                        </p:attrNameLst>
                                      </p:cBhvr>
                                      <p:to>
                                        <a:schemeClr val="bg1"/>
                                      </p:to>
                                    </p:animClr>
                                    <p:set>
                                      <p:cBhvr>
                                        <p:cTn id="119" dur="300" fill="hold"/>
                                        <p:tgtEl>
                                          <p:spTgt spid="4"/>
                                        </p:tgtEl>
                                        <p:attrNameLst>
                                          <p:attrName>fill.type</p:attrName>
                                        </p:attrNameLst>
                                      </p:cBhvr>
                                      <p:to>
                                        <p:strVal val="solid"/>
                                      </p:to>
                                    </p:set>
                                    <p:set>
                                      <p:cBhvr>
                                        <p:cTn id="120" dur="300" fill="hold"/>
                                        <p:tgtEl>
                                          <p:spTgt spid="4"/>
                                        </p:tgtEl>
                                        <p:attrNameLst>
                                          <p:attrName>fill.on</p:attrName>
                                        </p:attrNameLst>
                                      </p:cBhvr>
                                      <p:to>
                                        <p:strVal val="true"/>
                                      </p:to>
                                    </p:set>
                                  </p:childTnLst>
                                </p:cTn>
                              </p:par>
                              <p:par>
                                <p:cTn id="121" presetID="1" presetClass="emph" presetSubtype="2" fill="hold" nodeType="withEffect">
                                  <p:stCondLst>
                                    <p:cond delay="6500"/>
                                  </p:stCondLst>
                                  <p:childTnLst>
                                    <p:animClr clrSpc="rgb" dir="cw">
                                      <p:cBhvr>
                                        <p:cTn id="122" dur="300" fill="hold"/>
                                        <p:tgtEl>
                                          <p:spTgt spid="61"/>
                                        </p:tgtEl>
                                        <p:attrNameLst>
                                          <p:attrName>fillcolor</p:attrName>
                                        </p:attrNameLst>
                                      </p:cBhvr>
                                      <p:to>
                                        <a:schemeClr val="bg1"/>
                                      </p:to>
                                    </p:animClr>
                                    <p:set>
                                      <p:cBhvr>
                                        <p:cTn id="123" dur="300" fill="hold"/>
                                        <p:tgtEl>
                                          <p:spTgt spid="61"/>
                                        </p:tgtEl>
                                        <p:attrNameLst>
                                          <p:attrName>fill.type</p:attrName>
                                        </p:attrNameLst>
                                      </p:cBhvr>
                                      <p:to>
                                        <p:strVal val="solid"/>
                                      </p:to>
                                    </p:set>
                                    <p:set>
                                      <p:cBhvr>
                                        <p:cTn id="124" dur="300" fill="hold"/>
                                        <p:tgtEl>
                                          <p:spTgt spid="61"/>
                                        </p:tgtEl>
                                        <p:attrNameLst>
                                          <p:attrName>fill.on</p:attrName>
                                        </p:attrNameLst>
                                      </p:cBhvr>
                                      <p:to>
                                        <p:strVal val="true"/>
                                      </p:to>
                                    </p:set>
                                  </p:childTnLst>
                                </p:cTn>
                              </p:par>
                            </p:childTnLst>
                          </p:cTn>
                        </p:par>
                        <p:par>
                          <p:cTn id="125" fill="hold">
                            <p:stCondLst>
                              <p:cond delay="8300"/>
                            </p:stCondLst>
                            <p:childTnLst>
                              <p:par>
                                <p:cTn id="126" presetID="1" presetClass="emph" presetSubtype="2" fill="hold" nodeType="afterEffect">
                                  <p:stCondLst>
                                    <p:cond delay="0"/>
                                  </p:stCondLst>
                                  <p:childTnLst>
                                    <p:animClr clrSpc="rgb" dir="cw">
                                      <p:cBhvr>
                                        <p:cTn id="127" dur="300" fill="hold"/>
                                        <p:tgtEl>
                                          <p:spTgt spid="24"/>
                                        </p:tgtEl>
                                        <p:attrNameLst>
                                          <p:attrName>fillcolor</p:attrName>
                                        </p:attrNameLst>
                                      </p:cBhvr>
                                      <p:to>
                                        <a:schemeClr val="bg1"/>
                                      </p:to>
                                    </p:animClr>
                                    <p:set>
                                      <p:cBhvr>
                                        <p:cTn id="128" dur="300" fill="hold"/>
                                        <p:tgtEl>
                                          <p:spTgt spid="24"/>
                                        </p:tgtEl>
                                        <p:attrNameLst>
                                          <p:attrName>fill.type</p:attrName>
                                        </p:attrNameLst>
                                      </p:cBhvr>
                                      <p:to>
                                        <p:strVal val="solid"/>
                                      </p:to>
                                    </p:set>
                                    <p:set>
                                      <p:cBhvr>
                                        <p:cTn id="129" dur="300" fill="hold"/>
                                        <p:tgtEl>
                                          <p:spTgt spid="24"/>
                                        </p:tgtEl>
                                        <p:attrNameLst>
                                          <p:attrName>fill.on</p:attrName>
                                        </p:attrNameLst>
                                      </p:cBhvr>
                                      <p:to>
                                        <p:strVal val="true"/>
                                      </p:to>
                                    </p:set>
                                  </p:childTnLst>
                                </p:cTn>
                              </p:par>
                              <p:par>
                                <p:cTn id="130" presetID="1" presetClass="emph" presetSubtype="2" fill="hold" nodeType="withEffect">
                                  <p:stCondLst>
                                    <p:cond delay="0"/>
                                  </p:stCondLst>
                                  <p:childTnLst>
                                    <p:animClr clrSpc="rgb" dir="cw">
                                      <p:cBhvr>
                                        <p:cTn id="131" dur="300" fill="hold"/>
                                        <p:tgtEl>
                                          <p:spTgt spid="27"/>
                                        </p:tgtEl>
                                        <p:attrNameLst>
                                          <p:attrName>fillcolor</p:attrName>
                                        </p:attrNameLst>
                                      </p:cBhvr>
                                      <p:to>
                                        <a:schemeClr val="bg1"/>
                                      </p:to>
                                    </p:animClr>
                                    <p:set>
                                      <p:cBhvr>
                                        <p:cTn id="132" dur="300" fill="hold"/>
                                        <p:tgtEl>
                                          <p:spTgt spid="27"/>
                                        </p:tgtEl>
                                        <p:attrNameLst>
                                          <p:attrName>fill.type</p:attrName>
                                        </p:attrNameLst>
                                      </p:cBhvr>
                                      <p:to>
                                        <p:strVal val="solid"/>
                                      </p:to>
                                    </p:set>
                                    <p:set>
                                      <p:cBhvr>
                                        <p:cTn id="133" dur="300" fill="hold"/>
                                        <p:tgtEl>
                                          <p:spTgt spid="27"/>
                                        </p:tgtEl>
                                        <p:attrNameLst>
                                          <p:attrName>fill.on</p:attrName>
                                        </p:attrNameLst>
                                      </p:cBhvr>
                                      <p:to>
                                        <p:strVal val="true"/>
                                      </p:to>
                                    </p:set>
                                  </p:childTnLst>
                                </p:cTn>
                              </p:par>
                            </p:childTnLst>
                          </p:cTn>
                        </p:par>
                        <p:par>
                          <p:cTn id="134" fill="hold">
                            <p:stCondLst>
                              <p:cond delay="8600"/>
                            </p:stCondLst>
                            <p:childTnLst>
                              <p:par>
                                <p:cTn id="135" presetID="1" presetClass="emph" presetSubtype="2" fill="hold" nodeType="afterEffect">
                                  <p:stCondLst>
                                    <p:cond delay="0"/>
                                  </p:stCondLst>
                                  <p:childTnLst>
                                    <p:animClr clrSpc="rgb" dir="cw">
                                      <p:cBhvr>
                                        <p:cTn id="136" dur="300" fill="hold"/>
                                        <p:tgtEl>
                                          <p:spTgt spid="34"/>
                                        </p:tgtEl>
                                        <p:attrNameLst>
                                          <p:attrName>fillcolor</p:attrName>
                                        </p:attrNameLst>
                                      </p:cBhvr>
                                      <p:to>
                                        <a:schemeClr val="bg1"/>
                                      </p:to>
                                    </p:animClr>
                                    <p:set>
                                      <p:cBhvr>
                                        <p:cTn id="137" dur="300" fill="hold"/>
                                        <p:tgtEl>
                                          <p:spTgt spid="34"/>
                                        </p:tgtEl>
                                        <p:attrNameLst>
                                          <p:attrName>fill.type</p:attrName>
                                        </p:attrNameLst>
                                      </p:cBhvr>
                                      <p:to>
                                        <p:strVal val="solid"/>
                                      </p:to>
                                    </p:set>
                                    <p:set>
                                      <p:cBhvr>
                                        <p:cTn id="138" dur="300" fill="hold"/>
                                        <p:tgtEl>
                                          <p:spTgt spid="34"/>
                                        </p:tgtEl>
                                        <p:attrNameLst>
                                          <p:attrName>fill.on</p:attrName>
                                        </p:attrNameLst>
                                      </p:cBhvr>
                                      <p:to>
                                        <p:strVal val="true"/>
                                      </p:to>
                                    </p:set>
                                  </p:childTnLst>
                                </p:cTn>
                              </p:par>
                              <p:par>
                                <p:cTn id="139" presetID="1" presetClass="emph" presetSubtype="2" fill="hold" nodeType="withEffect">
                                  <p:stCondLst>
                                    <p:cond delay="0"/>
                                  </p:stCondLst>
                                  <p:childTnLst>
                                    <p:animClr clrSpc="rgb" dir="cw">
                                      <p:cBhvr>
                                        <p:cTn id="140" dur="300" fill="hold"/>
                                        <p:tgtEl>
                                          <p:spTgt spid="37"/>
                                        </p:tgtEl>
                                        <p:attrNameLst>
                                          <p:attrName>fillcolor</p:attrName>
                                        </p:attrNameLst>
                                      </p:cBhvr>
                                      <p:to>
                                        <a:schemeClr val="bg1"/>
                                      </p:to>
                                    </p:animClr>
                                    <p:set>
                                      <p:cBhvr>
                                        <p:cTn id="141" dur="300" fill="hold"/>
                                        <p:tgtEl>
                                          <p:spTgt spid="37"/>
                                        </p:tgtEl>
                                        <p:attrNameLst>
                                          <p:attrName>fill.type</p:attrName>
                                        </p:attrNameLst>
                                      </p:cBhvr>
                                      <p:to>
                                        <p:strVal val="solid"/>
                                      </p:to>
                                    </p:set>
                                    <p:set>
                                      <p:cBhvr>
                                        <p:cTn id="142" dur="300" fill="hold"/>
                                        <p:tgtEl>
                                          <p:spTgt spid="37"/>
                                        </p:tgtEl>
                                        <p:attrNameLst>
                                          <p:attrName>fill.on</p:attrName>
                                        </p:attrNameLst>
                                      </p:cBhvr>
                                      <p:to>
                                        <p:strVal val="true"/>
                                      </p:to>
                                    </p:set>
                                  </p:childTnLst>
                                </p:cTn>
                              </p:par>
                            </p:childTnLst>
                          </p:cTn>
                        </p:par>
                        <p:par>
                          <p:cTn id="143" fill="hold">
                            <p:stCondLst>
                              <p:cond delay="8900"/>
                            </p:stCondLst>
                            <p:childTnLst>
                              <p:par>
                                <p:cTn id="144" presetID="1" presetClass="emph" presetSubtype="2" fill="hold" nodeType="afterEffect">
                                  <p:stCondLst>
                                    <p:cond delay="0"/>
                                  </p:stCondLst>
                                  <p:childTnLst>
                                    <p:animClr clrSpc="rgb" dir="cw">
                                      <p:cBhvr>
                                        <p:cTn id="145" dur="300" fill="hold"/>
                                        <p:tgtEl>
                                          <p:spTgt spid="45"/>
                                        </p:tgtEl>
                                        <p:attrNameLst>
                                          <p:attrName>fillcolor</p:attrName>
                                        </p:attrNameLst>
                                      </p:cBhvr>
                                      <p:to>
                                        <a:schemeClr val="bg1"/>
                                      </p:to>
                                    </p:animClr>
                                    <p:set>
                                      <p:cBhvr>
                                        <p:cTn id="146" dur="300" fill="hold"/>
                                        <p:tgtEl>
                                          <p:spTgt spid="45"/>
                                        </p:tgtEl>
                                        <p:attrNameLst>
                                          <p:attrName>fill.type</p:attrName>
                                        </p:attrNameLst>
                                      </p:cBhvr>
                                      <p:to>
                                        <p:strVal val="solid"/>
                                      </p:to>
                                    </p:set>
                                    <p:set>
                                      <p:cBhvr>
                                        <p:cTn id="147" dur="300" fill="hold"/>
                                        <p:tgtEl>
                                          <p:spTgt spid="45"/>
                                        </p:tgtEl>
                                        <p:attrNameLst>
                                          <p:attrName>fill.on</p:attrName>
                                        </p:attrNameLst>
                                      </p:cBhvr>
                                      <p:to>
                                        <p:strVal val="true"/>
                                      </p:to>
                                    </p:set>
                                  </p:childTnLst>
                                </p:cTn>
                              </p:par>
                              <p:par>
                                <p:cTn id="148" presetID="1" presetClass="emph" presetSubtype="2" fill="hold" nodeType="withEffect">
                                  <p:stCondLst>
                                    <p:cond delay="0"/>
                                  </p:stCondLst>
                                  <p:childTnLst>
                                    <p:animClr clrSpc="rgb" dir="cw">
                                      <p:cBhvr>
                                        <p:cTn id="149" dur="300" fill="hold"/>
                                        <p:tgtEl>
                                          <p:spTgt spid="48"/>
                                        </p:tgtEl>
                                        <p:attrNameLst>
                                          <p:attrName>fillcolor</p:attrName>
                                        </p:attrNameLst>
                                      </p:cBhvr>
                                      <p:to>
                                        <a:schemeClr val="bg1"/>
                                      </p:to>
                                    </p:animClr>
                                    <p:set>
                                      <p:cBhvr>
                                        <p:cTn id="150" dur="300" fill="hold"/>
                                        <p:tgtEl>
                                          <p:spTgt spid="48"/>
                                        </p:tgtEl>
                                        <p:attrNameLst>
                                          <p:attrName>fill.type</p:attrName>
                                        </p:attrNameLst>
                                      </p:cBhvr>
                                      <p:to>
                                        <p:strVal val="solid"/>
                                      </p:to>
                                    </p:set>
                                    <p:set>
                                      <p:cBhvr>
                                        <p:cTn id="151" dur="300" fill="hold"/>
                                        <p:tgtEl>
                                          <p:spTgt spid="48"/>
                                        </p:tgtEl>
                                        <p:attrNameLst>
                                          <p:attrName>fill.on</p:attrName>
                                        </p:attrNameLst>
                                      </p:cBhvr>
                                      <p:to>
                                        <p:strVal val="true"/>
                                      </p:to>
                                    </p:set>
                                  </p:childTnLst>
                                </p:cTn>
                              </p:par>
                            </p:childTnLst>
                          </p:cTn>
                        </p:par>
                        <p:par>
                          <p:cTn id="152" fill="hold">
                            <p:stCondLst>
                              <p:cond delay="9200"/>
                            </p:stCondLst>
                            <p:childTnLst>
                              <p:par>
                                <p:cTn id="153" presetID="1" presetClass="emph" presetSubtype="2" fill="hold" nodeType="afterEffect">
                                  <p:stCondLst>
                                    <p:cond delay="0"/>
                                  </p:stCondLst>
                                  <p:childTnLst>
                                    <p:animClr clrSpc="rgb" dir="cw">
                                      <p:cBhvr>
                                        <p:cTn id="154" dur="300" fill="hold"/>
                                        <p:tgtEl>
                                          <p:spTgt spid="57"/>
                                        </p:tgtEl>
                                        <p:attrNameLst>
                                          <p:attrName>fillcolor</p:attrName>
                                        </p:attrNameLst>
                                      </p:cBhvr>
                                      <p:to>
                                        <a:schemeClr val="bg1"/>
                                      </p:to>
                                    </p:animClr>
                                    <p:set>
                                      <p:cBhvr>
                                        <p:cTn id="155" dur="300" fill="hold"/>
                                        <p:tgtEl>
                                          <p:spTgt spid="57"/>
                                        </p:tgtEl>
                                        <p:attrNameLst>
                                          <p:attrName>fill.type</p:attrName>
                                        </p:attrNameLst>
                                      </p:cBhvr>
                                      <p:to>
                                        <p:strVal val="solid"/>
                                      </p:to>
                                    </p:set>
                                    <p:set>
                                      <p:cBhvr>
                                        <p:cTn id="156" dur="300" fill="hold"/>
                                        <p:tgtEl>
                                          <p:spTgt spid="57"/>
                                        </p:tgtEl>
                                        <p:attrNameLst>
                                          <p:attrName>fill.on</p:attrName>
                                        </p:attrNameLst>
                                      </p:cBhvr>
                                      <p:to>
                                        <p:strVal val="true"/>
                                      </p:to>
                                    </p:set>
                                  </p:childTnLst>
                                </p:cTn>
                              </p:par>
                              <p:par>
                                <p:cTn id="157" presetID="1" presetClass="emph" presetSubtype="2" fill="hold" nodeType="withEffect">
                                  <p:stCondLst>
                                    <p:cond delay="0"/>
                                  </p:stCondLst>
                                  <p:childTnLst>
                                    <p:animClr clrSpc="rgb" dir="cw">
                                      <p:cBhvr>
                                        <p:cTn id="158" dur="300" fill="hold"/>
                                        <p:tgtEl>
                                          <p:spTgt spid="62"/>
                                        </p:tgtEl>
                                        <p:attrNameLst>
                                          <p:attrName>fillcolor</p:attrName>
                                        </p:attrNameLst>
                                      </p:cBhvr>
                                      <p:to>
                                        <a:schemeClr val="bg1"/>
                                      </p:to>
                                    </p:animClr>
                                    <p:set>
                                      <p:cBhvr>
                                        <p:cTn id="159" dur="300" fill="hold"/>
                                        <p:tgtEl>
                                          <p:spTgt spid="62"/>
                                        </p:tgtEl>
                                        <p:attrNameLst>
                                          <p:attrName>fill.type</p:attrName>
                                        </p:attrNameLst>
                                      </p:cBhvr>
                                      <p:to>
                                        <p:strVal val="solid"/>
                                      </p:to>
                                    </p:set>
                                    <p:set>
                                      <p:cBhvr>
                                        <p:cTn id="160" dur="300" fill="hold"/>
                                        <p:tgtEl>
                                          <p:spTgt spid="62"/>
                                        </p:tgtEl>
                                        <p:attrNameLst>
                                          <p:attrName>fill.on</p:attrName>
                                        </p:attrNameLst>
                                      </p:cBhvr>
                                      <p:to>
                                        <p:strVal val="true"/>
                                      </p:to>
                                    </p:set>
                                  </p:childTnLst>
                                </p:cTn>
                              </p:par>
                            </p:childTnLst>
                          </p:cTn>
                        </p:par>
                        <p:par>
                          <p:cTn id="161" fill="hold">
                            <p:stCondLst>
                              <p:cond delay="9500"/>
                            </p:stCondLst>
                            <p:childTnLst>
                              <p:par>
                                <p:cTn id="162" presetID="1" presetClass="emph" presetSubtype="2" fill="hold" nodeType="afterEffect">
                                  <p:stCondLst>
                                    <p:cond delay="0"/>
                                  </p:stCondLst>
                                  <p:childTnLst>
                                    <p:animClr clrSpc="rgb" dir="cw">
                                      <p:cBhvr>
                                        <p:cTn id="163" dur="300" fill="hold"/>
                                        <p:tgtEl>
                                          <p:spTgt spid="68"/>
                                        </p:tgtEl>
                                        <p:attrNameLst>
                                          <p:attrName>fillcolor</p:attrName>
                                        </p:attrNameLst>
                                      </p:cBhvr>
                                      <p:to>
                                        <a:schemeClr val="bg1"/>
                                      </p:to>
                                    </p:animClr>
                                    <p:set>
                                      <p:cBhvr>
                                        <p:cTn id="164" dur="300" fill="hold"/>
                                        <p:tgtEl>
                                          <p:spTgt spid="68"/>
                                        </p:tgtEl>
                                        <p:attrNameLst>
                                          <p:attrName>fill.type</p:attrName>
                                        </p:attrNameLst>
                                      </p:cBhvr>
                                      <p:to>
                                        <p:strVal val="solid"/>
                                      </p:to>
                                    </p:set>
                                    <p:set>
                                      <p:cBhvr>
                                        <p:cTn id="165" dur="300" fill="hold"/>
                                        <p:tgtEl>
                                          <p:spTgt spid="68"/>
                                        </p:tgtEl>
                                        <p:attrNameLst>
                                          <p:attrName>fill.on</p:attrName>
                                        </p:attrNameLst>
                                      </p:cBhvr>
                                      <p:to>
                                        <p:strVal val="true"/>
                                      </p:to>
                                    </p:set>
                                  </p:childTnLst>
                                </p:cTn>
                              </p:par>
                              <p:par>
                                <p:cTn id="166" presetID="1" presetClass="emph" presetSubtype="2" fill="hold" nodeType="withEffect">
                                  <p:stCondLst>
                                    <p:cond delay="0"/>
                                  </p:stCondLst>
                                  <p:childTnLst>
                                    <p:animClr clrSpc="rgb" dir="cw">
                                      <p:cBhvr>
                                        <p:cTn id="167" dur="300" fill="hold"/>
                                        <p:tgtEl>
                                          <p:spTgt spid="71"/>
                                        </p:tgtEl>
                                        <p:attrNameLst>
                                          <p:attrName>fillcolor</p:attrName>
                                        </p:attrNameLst>
                                      </p:cBhvr>
                                      <p:to>
                                        <a:schemeClr val="bg1"/>
                                      </p:to>
                                    </p:animClr>
                                    <p:set>
                                      <p:cBhvr>
                                        <p:cTn id="168" dur="300" fill="hold"/>
                                        <p:tgtEl>
                                          <p:spTgt spid="71"/>
                                        </p:tgtEl>
                                        <p:attrNameLst>
                                          <p:attrName>fill.type</p:attrName>
                                        </p:attrNameLst>
                                      </p:cBhvr>
                                      <p:to>
                                        <p:strVal val="solid"/>
                                      </p:to>
                                    </p:set>
                                    <p:set>
                                      <p:cBhvr>
                                        <p:cTn id="169" dur="300" fill="hold"/>
                                        <p:tgtEl>
                                          <p:spTgt spid="71"/>
                                        </p:tgtEl>
                                        <p:attrNameLst>
                                          <p:attrName>fill.on</p:attrName>
                                        </p:attrNameLst>
                                      </p:cBhvr>
                                      <p:to>
                                        <p:strVal val="true"/>
                                      </p:to>
                                    </p:set>
                                  </p:childTnLst>
                                </p:cTn>
                              </p:par>
                            </p:childTnLst>
                          </p:cTn>
                        </p:par>
                        <p:par>
                          <p:cTn id="170" fill="hold">
                            <p:stCondLst>
                              <p:cond delay="9800"/>
                            </p:stCondLst>
                            <p:childTnLst>
                              <p:par>
                                <p:cTn id="171" presetID="1" presetClass="emph" presetSubtype="2" fill="hold" nodeType="afterEffect">
                                  <p:stCondLst>
                                    <p:cond delay="0"/>
                                  </p:stCondLst>
                                  <p:childTnLst>
                                    <p:animClr clrSpc="rgb" dir="cw">
                                      <p:cBhvr>
                                        <p:cTn id="172" dur="300" fill="hold"/>
                                        <p:tgtEl>
                                          <p:spTgt spid="77"/>
                                        </p:tgtEl>
                                        <p:attrNameLst>
                                          <p:attrName>fillcolor</p:attrName>
                                        </p:attrNameLst>
                                      </p:cBhvr>
                                      <p:to>
                                        <a:schemeClr val="bg1"/>
                                      </p:to>
                                    </p:animClr>
                                    <p:set>
                                      <p:cBhvr>
                                        <p:cTn id="173" dur="300" fill="hold"/>
                                        <p:tgtEl>
                                          <p:spTgt spid="77"/>
                                        </p:tgtEl>
                                        <p:attrNameLst>
                                          <p:attrName>fill.type</p:attrName>
                                        </p:attrNameLst>
                                      </p:cBhvr>
                                      <p:to>
                                        <p:strVal val="solid"/>
                                      </p:to>
                                    </p:set>
                                    <p:set>
                                      <p:cBhvr>
                                        <p:cTn id="174" dur="300" fill="hold"/>
                                        <p:tgtEl>
                                          <p:spTgt spid="77"/>
                                        </p:tgtEl>
                                        <p:attrNameLst>
                                          <p:attrName>fill.on</p:attrName>
                                        </p:attrNameLst>
                                      </p:cBhvr>
                                      <p:to>
                                        <p:strVal val="true"/>
                                      </p:to>
                                    </p:set>
                                  </p:childTnLst>
                                </p:cTn>
                              </p:par>
                              <p:par>
                                <p:cTn id="175" presetID="1" presetClass="emph" presetSubtype="2" fill="hold" nodeType="withEffect">
                                  <p:stCondLst>
                                    <p:cond delay="0"/>
                                  </p:stCondLst>
                                  <p:childTnLst>
                                    <p:animClr clrSpc="rgb" dir="cw">
                                      <p:cBhvr>
                                        <p:cTn id="176" dur="500" fill="hold"/>
                                        <p:tgtEl>
                                          <p:spTgt spid="80"/>
                                        </p:tgtEl>
                                        <p:attrNameLst>
                                          <p:attrName>fillcolor</p:attrName>
                                        </p:attrNameLst>
                                      </p:cBhvr>
                                      <p:to>
                                        <a:schemeClr val="bg1"/>
                                      </p:to>
                                    </p:animClr>
                                    <p:set>
                                      <p:cBhvr>
                                        <p:cTn id="177" dur="500" fill="hold"/>
                                        <p:tgtEl>
                                          <p:spTgt spid="80"/>
                                        </p:tgtEl>
                                        <p:attrNameLst>
                                          <p:attrName>fill.type</p:attrName>
                                        </p:attrNameLst>
                                      </p:cBhvr>
                                      <p:to>
                                        <p:strVal val="solid"/>
                                      </p:to>
                                    </p:set>
                                    <p:set>
                                      <p:cBhvr>
                                        <p:cTn id="178" dur="500" fill="hold"/>
                                        <p:tgtEl>
                                          <p:spTgt spid="80"/>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52" grpId="0" animBg="1"/>
      <p:bldP spid="63" grpId="0" animBg="1"/>
      <p:bldP spid="64" grpId="0" animBg="1"/>
      <p:bldP spid="65" grpId="0" animBg="1"/>
      <p:bldP spid="72" grpId="0" animBg="1"/>
      <p:bldP spid="73" grpId="0" animBg="1"/>
      <p:bldP spid="74" grpId="0" animBg="1"/>
      <p:bldP spid="81" grpId="0" animBg="1"/>
      <p:bldP spid="82"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withEffect">
                  <p:stCondLst>
                    <p:cond delay="510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90" grpId="0" build="p">
        <p:tmplLst>
          <p:tmpl lvl="1">
            <p:tnLst>
              <p:par>
                <p:cTn presetID="10" presetClass="entr" presetSubtype="0" fill="hold" nodeType="withEffect">
                  <p:stCondLst>
                    <p:cond delay="62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92" grpId="0" build="p">
        <p:tmplLst>
          <p:tmpl lvl="1">
            <p:tnLst>
              <p:par>
                <p:cTn presetID="10" presetClass="entr" presetSubtype="0" fill="hold" nodeType="withEffect">
                  <p:stCondLst>
                    <p:cond delay="6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4" grpId="0" build="p">
        <p:tmplLst>
          <p:tmpl lvl="1">
            <p:tnLst>
              <p:par>
                <p:cTn presetID="10" presetClass="entr" presetSubtype="0" fill="hold" nodeType="withEffect">
                  <p:stCondLst>
                    <p:cond delay="750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P spid="91" grpId="0" animBg="1"/>
      <p:bldP spid="93" grpId="0" animBg="1"/>
      <p:bldP spid="95" grpId="0" build="p">
        <p:tmplLst>
          <p:tmpl lvl="1">
            <p:tnLst>
              <p:par>
                <p:cTn presetID="10" presetClass="entr" presetSubtype="0" fill="hold" nodeType="withEffect">
                  <p:stCondLst>
                    <p:cond delay="300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P spid="97" grpId="0" animBg="1"/>
      <p:bldP spid="98" grpId="0" build="p">
        <p:tmplLst>
          <p:tmpl lvl="1">
            <p:tnLst>
              <p:par>
                <p:cTn presetID="10" presetClass="entr" presetSubtype="0" fill="hold" nodeType="withEffect">
                  <p:stCondLst>
                    <p:cond delay="4000"/>
                  </p:stCondLst>
                  <p:childTnLst>
                    <p:set>
                      <p:cBhvr>
                        <p:cTn dur="1" fill="hold">
                          <p:stCondLst>
                            <p:cond delay="0"/>
                          </p:stCondLst>
                        </p:cTn>
                        <p:tgtEl>
                          <p:spTgt spid="98"/>
                        </p:tgtEl>
                        <p:attrNameLst>
                          <p:attrName>style.visibility</p:attrName>
                        </p:attrNameLst>
                      </p:cBhvr>
                      <p:to>
                        <p:strVal val="visible"/>
                      </p:to>
                    </p:set>
                    <p:animEffect transition="in" filter="fade">
                      <p:cBhvr>
                        <p:cTn dur="500"/>
                        <p:tgtEl>
                          <p:spTgt spid="98"/>
                        </p:tgtEl>
                      </p:cBhvr>
                    </p:animEffect>
                  </p:childTnLst>
                </p:cTn>
              </p:par>
            </p:tnLst>
          </p:tmpl>
        </p:tmplLst>
      </p:bldP>
      <p:bldP spid="99" grpId="0" animBg="1"/>
      <p:bldP spid="101" grpId="0" build="p">
        <p:tmplLst>
          <p:tmpl lvl="1">
            <p:tnLst>
              <p:par>
                <p:cTn presetID="10" presetClass="entr" presetSubtype="0" fill="hold" nodeType="withEffect">
                  <p:stCondLst>
                    <p:cond delay="5000"/>
                  </p:stCondLst>
                  <p:childTnLst>
                    <p:set>
                      <p:cBhvr>
                        <p:cTn dur="1" fill="hold">
                          <p:stCondLst>
                            <p:cond delay="0"/>
                          </p:stCondLst>
                        </p:cTn>
                        <p:tgtEl>
                          <p:spTgt spid="101"/>
                        </p:tgtEl>
                        <p:attrNameLst>
                          <p:attrName>style.visibility</p:attrName>
                        </p:attrNameLst>
                      </p:cBhvr>
                      <p:to>
                        <p:strVal val="visible"/>
                      </p:to>
                    </p:set>
                    <p:animEffect transition="in" filter="fade">
                      <p:cBhvr>
                        <p:cTn dur="500"/>
                        <p:tgtEl>
                          <p:spTgt spid="101"/>
                        </p:tgtEl>
                      </p:cBhvr>
                    </p:animEffect>
                  </p:childTnLst>
                </p:cTn>
              </p:par>
            </p:tnLst>
          </p:tmpl>
        </p:tmplLst>
      </p:bldP>
      <p:bldP spid="102" grpId="0" animBg="1"/>
      <p:bldP spid="103" grpId="0" build="p">
        <p:tmplLst>
          <p:tmpl lvl="1">
            <p:tnLst>
              <p:par>
                <p:cTn presetID="10" presetClass="entr" presetSubtype="0" fill="hold" nodeType="withEffect">
                  <p:stCondLst>
                    <p:cond delay="6000"/>
                  </p:stCondLst>
                  <p:childTnLst>
                    <p:set>
                      <p:cBhvr>
                        <p:cTn dur="1" fill="hold">
                          <p:stCondLst>
                            <p:cond delay="0"/>
                          </p:stCondLst>
                        </p:cTn>
                        <p:tgtEl>
                          <p:spTgt spid="103"/>
                        </p:tgtEl>
                        <p:attrNameLst>
                          <p:attrName>style.visibility</p:attrName>
                        </p:attrNameLst>
                      </p:cBhvr>
                      <p:to>
                        <p:strVal val="visible"/>
                      </p:to>
                    </p:set>
                    <p:animEffect transition="in" filter="fade">
                      <p:cBhvr>
                        <p:cTn dur="500"/>
                        <p:tgtEl>
                          <p:spTgt spid="103"/>
                        </p:tgtEl>
                      </p:cBhvr>
                    </p:animEffect>
                  </p:childTnLst>
                </p:cTn>
              </p:par>
            </p:tnLst>
          </p:tmpl>
        </p:tmplLst>
      </p:bldP>
      <p:bldP spid="104" grpId="0" animBg="1"/>
      <p:bldP spid="105" grpId="0" build="p">
        <p:tmplLst>
          <p:tmpl lvl="1">
            <p:tnLst>
              <p:par>
                <p:cTn presetID="10" presetClass="entr" presetSubtype="0" fill="hold" nodeType="withEffect">
                  <p:stCondLst>
                    <p:cond delay="7000"/>
                  </p:stCondLst>
                  <p:childTnLst>
                    <p:set>
                      <p:cBhvr>
                        <p:cTn dur="1" fill="hold">
                          <p:stCondLst>
                            <p:cond delay="0"/>
                          </p:stCondLst>
                        </p:cTn>
                        <p:tgtEl>
                          <p:spTgt spid="105"/>
                        </p:tgtEl>
                        <p:attrNameLst>
                          <p:attrName>style.visibility</p:attrName>
                        </p:attrNameLst>
                      </p:cBhvr>
                      <p:to>
                        <p:strVal val="visible"/>
                      </p:to>
                    </p:set>
                    <p:animEffect transition="in" filter="fade">
                      <p:cBhvr>
                        <p:cTn dur="500"/>
                        <p:tgtEl>
                          <p:spTgt spid="105"/>
                        </p:tgtEl>
                      </p:cBhvr>
                    </p:animEffect>
                  </p:childTnLst>
                </p:cTn>
              </p:par>
            </p:tnLst>
          </p:tmpl>
        </p:tmplLst>
      </p:bldP>
      <p:bldP spid="106" grpId="0" animBg="1"/>
      <p:bldP spid="107" grpId="0" build="p">
        <p:tmplLst>
          <p:tmpl lvl="1">
            <p:tnLst>
              <p:par>
                <p:cTn presetID="10" presetClass="entr" presetSubtype="0" fill="hold" nodeType="withEffect">
                  <p:stCondLst>
                    <p:cond delay="7800"/>
                  </p:stCondLst>
                  <p:childTnLst>
                    <p:set>
                      <p:cBhvr>
                        <p:cTn dur="1" fill="hold">
                          <p:stCondLst>
                            <p:cond delay="0"/>
                          </p:stCondLst>
                        </p:cTn>
                        <p:tgtEl>
                          <p:spTgt spid="107"/>
                        </p:tgtEl>
                        <p:attrNameLst>
                          <p:attrName>style.visibility</p:attrName>
                        </p:attrNameLst>
                      </p:cBhvr>
                      <p:to>
                        <p:strVal val="visible"/>
                      </p:to>
                    </p:set>
                    <p:animEffect transition="in" filter="fade">
                      <p:cBhvr>
                        <p:cTn dur="500"/>
                        <p:tgtEl>
                          <p:spTgt spid="107"/>
                        </p:tgtEl>
                      </p:cBhvr>
                    </p:animEffect>
                  </p:childTnLst>
                </p:cTn>
              </p:par>
            </p:tnLst>
          </p:tmpl>
        </p:tmplLst>
      </p:bldP>
      <p:bldP spid="3" grpId="0" build="p">
        <p:tmplLst>
          <p:tmpl lvl="1">
            <p:tnLst>
              <p:par>
                <p:cTn presetID="10" presetClass="entr" presetSubtype="0" fill="hold" nodeType="withEffect">
                  <p:stCondLst>
                    <p:cond delay="220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_11">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964053"/>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20558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19175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16655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205579"/>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18758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16385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18905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18905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505047"/>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74657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73004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6984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746574"/>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72857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70484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70852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73004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041471"/>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28299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26917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24397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28299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26499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24126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26647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26647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2574878"/>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282634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281252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278731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2826343"/>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280834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278461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279987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279987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96405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1505049"/>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041473"/>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8"/>
          <p:cNvSpPr>
            <a:spLocks noGrp="1"/>
          </p:cNvSpPr>
          <p:nvPr>
            <p:ph type="body" sz="quarter" idx="14" hasCustomPrompt="1"/>
          </p:nvPr>
        </p:nvSpPr>
        <p:spPr>
          <a:xfrm>
            <a:off x="1692739" y="258752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2781568" y="110247"/>
            <a:ext cx="3610070"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pic>
        <p:nvPicPr>
          <p:cNvPr id="83" name="Picture 82"/>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6081081" y="36705"/>
            <a:ext cx="621118" cy="662082"/>
          </a:xfrm>
          <a:prstGeom prst="rect">
            <a:avLst/>
          </a:prstGeom>
        </p:spPr>
      </p:pic>
      <p:pic>
        <p:nvPicPr>
          <p:cNvPr id="84" name="Picture 8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5400000" flipH="1">
            <a:off x="2471010" y="36705"/>
            <a:ext cx="621118" cy="662082"/>
          </a:xfrm>
          <a:prstGeom prst="rect">
            <a:avLst/>
          </a:prstGeom>
        </p:spPr>
      </p:pic>
      <p:pic>
        <p:nvPicPr>
          <p:cNvPr id="87" name="Picture 86"/>
          <p:cNvPicPr>
            <a:picLocks noChangeAspect="1"/>
          </p:cNvPicPr>
          <p:nvPr userDrawn="1"/>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0" y="0"/>
            <a:ext cx="1391050" cy="958740"/>
          </a:xfrm>
          <a:prstGeom prst="rect">
            <a:avLst/>
          </a:prstGeom>
        </p:spPr>
      </p:pic>
      <p:sp>
        <p:nvSpPr>
          <p:cNvPr id="63" name="Right Triangle 62"/>
          <p:cNvSpPr/>
          <p:nvPr userDrawn="1"/>
        </p:nvSpPr>
        <p:spPr>
          <a:xfrm flipH="1" flipV="1">
            <a:off x="7109110" y="964444"/>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Text Placeholder 2"/>
          <p:cNvSpPr>
            <a:spLocks noGrp="1"/>
          </p:cNvSpPr>
          <p:nvPr>
            <p:ph type="body" sz="quarter" idx="19" hasCustomPrompt="1"/>
          </p:nvPr>
        </p:nvSpPr>
        <p:spPr>
          <a:xfrm>
            <a:off x="7172430" y="921916"/>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65" name="Right Triangle 64"/>
          <p:cNvSpPr/>
          <p:nvPr userDrawn="1"/>
        </p:nvSpPr>
        <p:spPr>
          <a:xfrm flipH="1" flipV="1">
            <a:off x="7113440" y="1505048"/>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
          <p:cNvSpPr>
            <a:spLocks noGrp="1"/>
          </p:cNvSpPr>
          <p:nvPr>
            <p:ph type="body" sz="quarter" idx="20" hasCustomPrompt="1"/>
          </p:nvPr>
        </p:nvSpPr>
        <p:spPr>
          <a:xfrm>
            <a:off x="7176761" y="1462520"/>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67" name="Right Triangle 66"/>
          <p:cNvSpPr/>
          <p:nvPr userDrawn="1"/>
        </p:nvSpPr>
        <p:spPr>
          <a:xfrm flipH="1" flipV="1">
            <a:off x="7109816" y="2040774"/>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Text Placeholder 2"/>
          <p:cNvSpPr>
            <a:spLocks noGrp="1"/>
          </p:cNvSpPr>
          <p:nvPr>
            <p:ph type="body" sz="quarter" idx="21" hasCustomPrompt="1"/>
          </p:nvPr>
        </p:nvSpPr>
        <p:spPr>
          <a:xfrm>
            <a:off x="7170756" y="1996461"/>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69" name="Right Triangle 68"/>
          <p:cNvSpPr/>
          <p:nvPr userDrawn="1"/>
        </p:nvSpPr>
        <p:spPr>
          <a:xfrm flipH="1" flipV="1">
            <a:off x="7110649" y="2574245"/>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Text Placeholder 2"/>
          <p:cNvSpPr>
            <a:spLocks noGrp="1"/>
          </p:cNvSpPr>
          <p:nvPr>
            <p:ph type="body" sz="quarter" idx="22" hasCustomPrompt="1"/>
          </p:nvPr>
        </p:nvSpPr>
        <p:spPr>
          <a:xfrm>
            <a:off x="7149897" y="2527246"/>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Tree>
    <p:extLst>
      <p:ext uri="{BB962C8B-B14F-4D97-AF65-F5344CB8AC3E}">
        <p14:creationId xmlns:p14="http://schemas.microsoft.com/office/powerpoint/2010/main" val="38250661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10" presetClass="entr" presetSubtype="0" fill="hold" grpId="0" nodeType="withEffect">
                                  <p:stCondLst>
                                    <p:cond delay="1900"/>
                                  </p:stCondLst>
                                  <p:childTnLst>
                                    <p:set>
                                      <p:cBhvr>
                                        <p:cTn id="13" dur="1" fill="hold">
                                          <p:stCondLst>
                                            <p:cond delay="0"/>
                                          </p:stCondLst>
                                        </p:cTn>
                                        <p:tgtEl>
                                          <p:spTgt spid="63"/>
                                        </p:tgtEl>
                                        <p:attrNameLst>
                                          <p:attrName>style.visibility</p:attrName>
                                        </p:attrNameLst>
                                      </p:cBhvr>
                                      <p:to>
                                        <p:strVal val="visible"/>
                                      </p:to>
                                    </p:set>
                                    <p:animEffect transition="in" filter="fade">
                                      <p:cBhvr>
                                        <p:cTn id="14" dur="500"/>
                                        <p:tgtEl>
                                          <p:spTgt spid="63"/>
                                        </p:tgtEl>
                                      </p:cBhvr>
                                    </p:animEffect>
                                  </p:childTnLst>
                                </p:cTn>
                              </p:par>
                              <p:par>
                                <p:cTn id="15" presetID="10" presetClass="entr" presetSubtype="0" fill="hold" grpId="0" nodeType="withEffect">
                                  <p:stCondLst>
                                    <p:cond delay="2000"/>
                                  </p:stCondLst>
                                  <p:childTnLst>
                                    <p:set>
                                      <p:cBhvr>
                                        <p:cTn id="16" dur="1" fill="hold">
                                          <p:stCondLst>
                                            <p:cond delay="0"/>
                                          </p:stCondLst>
                                        </p:cTn>
                                        <p:tgtEl>
                                          <p:spTgt spid="64">
                                            <p:txEl>
                                              <p:pRg st="0" end="0"/>
                                            </p:txEl>
                                          </p:spTgt>
                                        </p:tgtEl>
                                        <p:attrNameLst>
                                          <p:attrName>style.visibility</p:attrName>
                                        </p:attrNameLst>
                                      </p:cBhvr>
                                      <p:to>
                                        <p:strVal val="visible"/>
                                      </p:to>
                                    </p:set>
                                    <p:animEffect transition="in" filter="fade">
                                      <p:cBhvr>
                                        <p:cTn id="17" dur="500"/>
                                        <p:tgtEl>
                                          <p:spTgt spid="64">
                                            <p:txEl>
                                              <p:pRg st="0" end="0"/>
                                            </p:txEl>
                                          </p:spTgt>
                                        </p:tgtEl>
                                      </p:cBhvr>
                                    </p:animEffect>
                                  </p:childTnLst>
                                </p:cTn>
                              </p:par>
                              <p:par>
                                <p:cTn id="18" presetID="35" presetClass="path" presetSubtype="0" accel="50000" decel="50000" fill="hold" grpId="0" nodeType="withEffect">
                                  <p:stCondLst>
                                    <p:cond delay="1100"/>
                                  </p:stCondLst>
                                  <p:childTnLst>
                                    <p:animMotion origin="layout" path="M 4.16667E-6 -2.08141E-6 L -0.65625 -2.08141E-6 " pathEditMode="relative" rAng="0" ptsTypes="AA">
                                      <p:cBhvr>
                                        <p:cTn id="19" dur="2000" fill="hold"/>
                                        <p:tgtEl>
                                          <p:spTgt spid="29"/>
                                        </p:tgtEl>
                                        <p:attrNameLst>
                                          <p:attrName>ppt_x</p:attrName>
                                          <p:attrName>ppt_y</p:attrName>
                                        </p:attrNameLst>
                                      </p:cBhvr>
                                      <p:rCtr x="-32813" y="0"/>
                                    </p:animMotion>
                                  </p:childTnLst>
                                </p:cTn>
                              </p:par>
                              <p:par>
                                <p:cTn id="20" presetID="63" presetClass="path" presetSubtype="0" accel="50000" decel="50000" fill="hold" grpId="0" nodeType="withEffect">
                                  <p:stCondLst>
                                    <p:cond delay="1100"/>
                                  </p:stCondLst>
                                  <p:childTnLst>
                                    <p:animMotion origin="layout" path="M -0.00156 0.0037 L 0.65625 0.0037 " pathEditMode="relative" rAng="0" ptsTypes="AA">
                                      <p:cBhvr>
                                        <p:cTn id="21" dur="2000" fill="hold"/>
                                        <p:tgtEl>
                                          <p:spTgt spid="28"/>
                                        </p:tgtEl>
                                        <p:attrNameLst>
                                          <p:attrName>ppt_x</p:attrName>
                                          <p:attrName>ppt_y</p:attrName>
                                        </p:attrNameLst>
                                      </p:cBhvr>
                                      <p:rCtr x="32882" y="0"/>
                                    </p:animMotion>
                                  </p:childTnLst>
                                </p:cTn>
                              </p:par>
                              <p:par>
                                <p:cTn id="22" presetID="16" presetClass="entr" presetSubtype="37" fill="hold" grpId="0" nodeType="withEffect">
                                  <p:stCondLst>
                                    <p:cond delay="2000"/>
                                  </p:stCondLst>
                                  <p:childTnLst>
                                    <p:set>
                                      <p:cBhvr>
                                        <p:cTn id="23" dur="1" fill="hold">
                                          <p:stCondLst>
                                            <p:cond delay="0"/>
                                          </p:stCondLst>
                                        </p:cTn>
                                        <p:tgtEl>
                                          <p:spTgt spid="21"/>
                                        </p:tgtEl>
                                        <p:attrNameLst>
                                          <p:attrName>style.visibility</p:attrName>
                                        </p:attrNameLst>
                                      </p:cBhvr>
                                      <p:to>
                                        <p:strVal val="visible"/>
                                      </p:to>
                                    </p:set>
                                    <p:animEffect transition="in" filter="barn(outVertical)">
                                      <p:cBhvr>
                                        <p:cTn id="24" dur="1000"/>
                                        <p:tgtEl>
                                          <p:spTgt spid="21"/>
                                        </p:tgtEl>
                                      </p:cBhvr>
                                    </p:animEffect>
                                  </p:childTnLst>
                                </p:cTn>
                              </p:par>
                              <p:par>
                                <p:cTn id="25" presetID="10" presetClass="entr" presetSubtype="0" fill="hold" grpId="0" nodeType="withEffect">
                                  <p:stCondLst>
                                    <p:cond delay="3000"/>
                                  </p:stCondLst>
                                  <p:childTnLst>
                                    <p:set>
                                      <p:cBhvr>
                                        <p:cTn id="26" dur="1" fill="hold">
                                          <p:stCondLst>
                                            <p:cond delay="0"/>
                                          </p:stCondLst>
                                        </p:cTn>
                                        <p:tgtEl>
                                          <p:spTgt spid="65"/>
                                        </p:tgtEl>
                                        <p:attrNameLst>
                                          <p:attrName>style.visibility</p:attrName>
                                        </p:attrNameLst>
                                      </p:cBhvr>
                                      <p:to>
                                        <p:strVal val="visible"/>
                                      </p:to>
                                    </p:set>
                                    <p:animEffect transition="in" filter="fade">
                                      <p:cBhvr>
                                        <p:cTn id="27" dur="500"/>
                                        <p:tgtEl>
                                          <p:spTgt spid="65"/>
                                        </p:tgtEl>
                                      </p:cBhvr>
                                    </p:animEffect>
                                  </p:childTnLst>
                                </p:cTn>
                              </p:par>
                              <p:par>
                                <p:cTn id="28" presetID="10" presetClass="entr" presetSubtype="0" fill="hold" grpId="0" nodeType="withEffect">
                                  <p:stCondLst>
                                    <p:cond delay="3000"/>
                                  </p:stCondLst>
                                  <p:childTnLst>
                                    <p:set>
                                      <p:cBhvr>
                                        <p:cTn id="29" dur="1" fill="hold">
                                          <p:stCondLst>
                                            <p:cond delay="0"/>
                                          </p:stCondLst>
                                        </p:cTn>
                                        <p:tgtEl>
                                          <p:spTgt spid="66">
                                            <p:txEl>
                                              <p:pRg st="0" end="0"/>
                                            </p:txEl>
                                          </p:spTgt>
                                        </p:tgtEl>
                                        <p:attrNameLst>
                                          <p:attrName>style.visibility</p:attrName>
                                        </p:attrNameLst>
                                      </p:cBhvr>
                                      <p:to>
                                        <p:strVal val="visible"/>
                                      </p:to>
                                    </p:set>
                                    <p:animEffect transition="in" filter="fade">
                                      <p:cBhvr>
                                        <p:cTn id="30" dur="500"/>
                                        <p:tgtEl>
                                          <p:spTgt spid="66">
                                            <p:txEl>
                                              <p:pRg st="0" end="0"/>
                                            </p:txEl>
                                          </p:spTgt>
                                        </p:tgtEl>
                                      </p:cBhvr>
                                    </p:animEffect>
                                  </p:childTnLst>
                                </p:cTn>
                              </p:par>
                              <p:par>
                                <p:cTn id="31" presetID="10" presetClass="entr" presetSubtype="0" fill="hold" grpId="0" nodeType="withEffect">
                                  <p:stCondLst>
                                    <p:cond delay="2000"/>
                                  </p:stCondLst>
                                  <p:childTnLst>
                                    <p:set>
                                      <p:cBhvr>
                                        <p:cTn id="32" dur="1" fill="hold">
                                          <p:stCondLst>
                                            <p:cond delay="0"/>
                                          </p:stCondLst>
                                        </p:cTn>
                                        <p:tgtEl>
                                          <p:spTgt spid="9">
                                            <p:txEl>
                                              <p:pRg st="0" end="0"/>
                                            </p:txEl>
                                          </p:spTgt>
                                        </p:tgtEl>
                                        <p:attrNameLst>
                                          <p:attrName>style.visibility</p:attrName>
                                        </p:attrNameLst>
                                      </p:cBhvr>
                                      <p:to>
                                        <p:strVal val="visible"/>
                                      </p:to>
                                    </p:set>
                                    <p:animEffect transition="in" filter="fade">
                                      <p:cBhvr>
                                        <p:cTn id="33" dur="500"/>
                                        <p:tgtEl>
                                          <p:spTgt spid="9">
                                            <p:txEl>
                                              <p:pRg st="0" end="0"/>
                                            </p:txEl>
                                          </p:spTgt>
                                        </p:tgtEl>
                                      </p:cBhvr>
                                    </p:animEffect>
                                  </p:childTnLst>
                                </p:cTn>
                              </p:par>
                              <p:par>
                                <p:cTn id="34" presetID="35" presetClass="path" presetSubtype="0" accel="50000" decel="50000" fill="hold" grpId="0" nodeType="withEffect">
                                  <p:stCondLst>
                                    <p:cond delay="2000"/>
                                  </p:stCondLst>
                                  <p:childTnLst>
                                    <p:animMotion origin="layout" path="M 4.16667E-6 -2.08141E-6 L -0.65625 -2.08141E-6 " pathEditMode="relative" rAng="0" ptsTypes="AA">
                                      <p:cBhvr>
                                        <p:cTn id="35" dur="2000" fill="hold"/>
                                        <p:tgtEl>
                                          <p:spTgt spid="39"/>
                                        </p:tgtEl>
                                        <p:attrNameLst>
                                          <p:attrName>ppt_x</p:attrName>
                                          <p:attrName>ppt_y</p:attrName>
                                        </p:attrNameLst>
                                      </p:cBhvr>
                                      <p:rCtr x="-32813" y="0"/>
                                    </p:animMotion>
                                  </p:childTnLst>
                                </p:cTn>
                              </p:par>
                              <p:par>
                                <p:cTn id="36" presetID="63" presetClass="path" presetSubtype="0" accel="50000" decel="50000" fill="hold" grpId="0" nodeType="withEffect">
                                  <p:stCondLst>
                                    <p:cond delay="2000"/>
                                  </p:stCondLst>
                                  <p:childTnLst>
                                    <p:animMotion origin="layout" path="M -0.00156 -2.08141E-6 L 0.65625 -2.08141E-6 " pathEditMode="relative" rAng="0" ptsTypes="AA">
                                      <p:cBhvr>
                                        <p:cTn id="37" dur="2000" fill="hold"/>
                                        <p:tgtEl>
                                          <p:spTgt spid="38"/>
                                        </p:tgtEl>
                                        <p:attrNameLst>
                                          <p:attrName>ppt_x</p:attrName>
                                          <p:attrName>ppt_y</p:attrName>
                                        </p:attrNameLst>
                                      </p:cBhvr>
                                      <p:rCtr x="32882" y="0"/>
                                    </p:animMotion>
                                  </p:childTnLst>
                                </p:cTn>
                              </p:par>
                              <p:par>
                                <p:cTn id="38" presetID="16" presetClass="entr" presetSubtype="37" fill="hold" grpId="0" nodeType="withEffect">
                                  <p:stCondLst>
                                    <p:cond delay="3000"/>
                                  </p:stCondLst>
                                  <p:childTnLst>
                                    <p:set>
                                      <p:cBhvr>
                                        <p:cTn id="39" dur="1" fill="hold">
                                          <p:stCondLst>
                                            <p:cond delay="0"/>
                                          </p:stCondLst>
                                        </p:cTn>
                                        <p:tgtEl>
                                          <p:spTgt spid="31"/>
                                        </p:tgtEl>
                                        <p:attrNameLst>
                                          <p:attrName>style.visibility</p:attrName>
                                        </p:attrNameLst>
                                      </p:cBhvr>
                                      <p:to>
                                        <p:strVal val="visible"/>
                                      </p:to>
                                    </p:set>
                                    <p:animEffect transition="in" filter="barn(outVertical)">
                                      <p:cBhvr>
                                        <p:cTn id="40" dur="1000"/>
                                        <p:tgtEl>
                                          <p:spTgt spid="31"/>
                                        </p:tgtEl>
                                      </p:cBhvr>
                                    </p:animEffect>
                                  </p:childTnLst>
                                </p:cTn>
                              </p:par>
                              <p:par>
                                <p:cTn id="41" presetID="10" presetClass="entr" presetSubtype="0" fill="hold" grpId="0" nodeType="withEffect">
                                  <p:stCondLst>
                                    <p:cond delay="3900"/>
                                  </p:stCondLst>
                                  <p:childTnLst>
                                    <p:set>
                                      <p:cBhvr>
                                        <p:cTn id="42" dur="1" fill="hold">
                                          <p:stCondLst>
                                            <p:cond delay="0"/>
                                          </p:stCondLst>
                                        </p:cTn>
                                        <p:tgtEl>
                                          <p:spTgt spid="67"/>
                                        </p:tgtEl>
                                        <p:attrNameLst>
                                          <p:attrName>style.visibility</p:attrName>
                                        </p:attrNameLst>
                                      </p:cBhvr>
                                      <p:to>
                                        <p:strVal val="visible"/>
                                      </p:to>
                                    </p:set>
                                    <p:animEffect transition="in" filter="fade">
                                      <p:cBhvr>
                                        <p:cTn id="43" dur="500"/>
                                        <p:tgtEl>
                                          <p:spTgt spid="67"/>
                                        </p:tgtEl>
                                      </p:cBhvr>
                                    </p:animEffect>
                                  </p:childTnLst>
                                </p:cTn>
                              </p:par>
                              <p:par>
                                <p:cTn id="44" presetID="10" presetClass="entr" presetSubtype="0" fill="hold" grpId="0" nodeType="withEffect">
                                  <p:stCondLst>
                                    <p:cond delay="4000"/>
                                  </p:stCondLst>
                                  <p:childTnLst>
                                    <p:set>
                                      <p:cBhvr>
                                        <p:cTn id="45" dur="1" fill="hold">
                                          <p:stCondLst>
                                            <p:cond delay="0"/>
                                          </p:stCondLst>
                                        </p:cTn>
                                        <p:tgtEl>
                                          <p:spTgt spid="68">
                                            <p:txEl>
                                              <p:pRg st="0" end="0"/>
                                            </p:txEl>
                                          </p:spTgt>
                                        </p:tgtEl>
                                        <p:attrNameLst>
                                          <p:attrName>style.visibility</p:attrName>
                                        </p:attrNameLst>
                                      </p:cBhvr>
                                      <p:to>
                                        <p:strVal val="visible"/>
                                      </p:to>
                                    </p:set>
                                    <p:animEffect transition="in" filter="fade">
                                      <p:cBhvr>
                                        <p:cTn id="46" dur="500"/>
                                        <p:tgtEl>
                                          <p:spTgt spid="68">
                                            <p:txEl>
                                              <p:pRg st="0" end="0"/>
                                            </p:txEl>
                                          </p:spTgt>
                                        </p:tgtEl>
                                      </p:cBhvr>
                                    </p:animEffect>
                                  </p:childTnLst>
                                </p:cTn>
                              </p:par>
                              <p:par>
                                <p:cTn id="47" presetID="35" presetClass="path" presetSubtype="0" accel="50000" decel="50000" fill="hold" grpId="0" nodeType="withEffect">
                                  <p:stCondLst>
                                    <p:cond delay="3000"/>
                                  </p:stCondLst>
                                  <p:childTnLst>
                                    <p:animMotion origin="layout" path="M 4.16667E-6 -2.08141E-6 L -0.65625 -2.08141E-6 " pathEditMode="relative" rAng="0" ptsTypes="AA">
                                      <p:cBhvr>
                                        <p:cTn id="48" dur="2000" fill="hold"/>
                                        <p:tgtEl>
                                          <p:spTgt spid="50"/>
                                        </p:tgtEl>
                                        <p:attrNameLst>
                                          <p:attrName>ppt_x</p:attrName>
                                          <p:attrName>ppt_y</p:attrName>
                                        </p:attrNameLst>
                                      </p:cBhvr>
                                      <p:rCtr x="-32813" y="0"/>
                                    </p:animMotion>
                                  </p:childTnLst>
                                </p:cTn>
                              </p:par>
                              <p:par>
                                <p:cTn id="49" presetID="63" presetClass="path" presetSubtype="0" accel="50000" decel="50000" fill="hold" grpId="0" nodeType="withEffect">
                                  <p:stCondLst>
                                    <p:cond delay="3000"/>
                                  </p:stCondLst>
                                  <p:childTnLst>
                                    <p:animMotion origin="layout" path="M -0.00156 -2.08141E-6 L 0.65625 -2.08141E-6 " pathEditMode="relative" rAng="0" ptsTypes="AA">
                                      <p:cBhvr>
                                        <p:cTn id="50" dur="2000" fill="hold"/>
                                        <p:tgtEl>
                                          <p:spTgt spid="49"/>
                                        </p:tgtEl>
                                        <p:attrNameLst>
                                          <p:attrName>ppt_x</p:attrName>
                                          <p:attrName>ppt_y</p:attrName>
                                        </p:attrNameLst>
                                      </p:cBhvr>
                                      <p:rCtr x="32882" y="0"/>
                                    </p:animMotion>
                                  </p:childTnLst>
                                </p:cTn>
                              </p:par>
                              <p:par>
                                <p:cTn id="51" presetID="16" presetClass="entr" presetSubtype="37" fill="hold" grpId="0" nodeType="withEffect">
                                  <p:stCondLst>
                                    <p:cond delay="4000"/>
                                  </p:stCondLst>
                                  <p:childTnLst>
                                    <p:set>
                                      <p:cBhvr>
                                        <p:cTn id="52" dur="1" fill="hold">
                                          <p:stCondLst>
                                            <p:cond delay="0"/>
                                          </p:stCondLst>
                                        </p:cTn>
                                        <p:tgtEl>
                                          <p:spTgt spid="40"/>
                                        </p:tgtEl>
                                        <p:attrNameLst>
                                          <p:attrName>style.visibility</p:attrName>
                                        </p:attrNameLst>
                                      </p:cBhvr>
                                      <p:to>
                                        <p:strVal val="visible"/>
                                      </p:to>
                                    </p:set>
                                    <p:animEffect transition="in" filter="barn(outVertical)">
                                      <p:cBhvr>
                                        <p:cTn id="53" dur="1000"/>
                                        <p:tgtEl>
                                          <p:spTgt spid="40"/>
                                        </p:tgtEl>
                                      </p:cBhvr>
                                    </p:animEffect>
                                  </p:childTnLst>
                                </p:cTn>
                              </p:par>
                              <p:par>
                                <p:cTn id="54" presetID="10" presetClass="entr" presetSubtype="0" fill="hold" grpId="0" nodeType="withEffect">
                                  <p:stCondLst>
                                    <p:cond delay="5000"/>
                                  </p:stCondLst>
                                  <p:childTnLst>
                                    <p:set>
                                      <p:cBhvr>
                                        <p:cTn id="55" dur="1" fill="hold">
                                          <p:stCondLst>
                                            <p:cond delay="0"/>
                                          </p:stCondLst>
                                        </p:cTn>
                                        <p:tgtEl>
                                          <p:spTgt spid="69"/>
                                        </p:tgtEl>
                                        <p:attrNameLst>
                                          <p:attrName>style.visibility</p:attrName>
                                        </p:attrNameLst>
                                      </p:cBhvr>
                                      <p:to>
                                        <p:strVal val="visible"/>
                                      </p:to>
                                    </p:set>
                                    <p:animEffect transition="in" filter="fade">
                                      <p:cBhvr>
                                        <p:cTn id="56" dur="500"/>
                                        <p:tgtEl>
                                          <p:spTgt spid="69"/>
                                        </p:tgtEl>
                                      </p:cBhvr>
                                    </p:animEffect>
                                  </p:childTnLst>
                                </p:cTn>
                              </p:par>
                              <p:par>
                                <p:cTn id="57" presetID="10" presetClass="entr" presetSubtype="0" fill="hold" grpId="0" nodeType="withEffect">
                                  <p:stCondLst>
                                    <p:cond delay="5000"/>
                                  </p:stCondLst>
                                  <p:childTnLst>
                                    <p:set>
                                      <p:cBhvr>
                                        <p:cTn id="58" dur="1" fill="hold">
                                          <p:stCondLst>
                                            <p:cond delay="0"/>
                                          </p:stCondLst>
                                        </p:cTn>
                                        <p:tgtEl>
                                          <p:spTgt spid="70">
                                            <p:txEl>
                                              <p:pRg st="0" end="0"/>
                                            </p:txEl>
                                          </p:spTgt>
                                        </p:tgtEl>
                                        <p:attrNameLst>
                                          <p:attrName>style.visibility</p:attrName>
                                        </p:attrNameLst>
                                      </p:cBhvr>
                                      <p:to>
                                        <p:strVal val="visible"/>
                                      </p:to>
                                    </p:set>
                                    <p:animEffect transition="in" filter="fade">
                                      <p:cBhvr>
                                        <p:cTn id="59" dur="500"/>
                                        <p:tgtEl>
                                          <p:spTgt spid="70">
                                            <p:txEl>
                                              <p:pRg st="0" end="0"/>
                                            </p:txEl>
                                          </p:spTgt>
                                        </p:tgtEl>
                                      </p:cBhvr>
                                    </p:animEffect>
                                  </p:childTnLst>
                                </p:cTn>
                              </p:par>
                              <p:par>
                                <p:cTn id="60" presetID="10" presetClass="entr" presetSubtype="0" fill="hold" grpId="0" nodeType="withEffect">
                                  <p:stCondLst>
                                    <p:cond delay="3400"/>
                                  </p:stCondLst>
                                  <p:childTnLst>
                                    <p:set>
                                      <p:cBhvr>
                                        <p:cTn id="61" dur="1" fill="hold">
                                          <p:stCondLst>
                                            <p:cond delay="0"/>
                                          </p:stCondLst>
                                        </p:cTn>
                                        <p:tgtEl>
                                          <p:spTgt spid="85">
                                            <p:txEl>
                                              <p:pRg st="0" end="0"/>
                                            </p:txEl>
                                          </p:spTgt>
                                        </p:tgtEl>
                                        <p:attrNameLst>
                                          <p:attrName>style.visibility</p:attrName>
                                        </p:attrNameLst>
                                      </p:cBhvr>
                                      <p:to>
                                        <p:strVal val="visible"/>
                                      </p:to>
                                    </p:set>
                                    <p:animEffect transition="in" filter="fade">
                                      <p:cBhvr>
                                        <p:cTn id="62" dur="500"/>
                                        <p:tgtEl>
                                          <p:spTgt spid="85">
                                            <p:txEl>
                                              <p:pRg st="0" end="0"/>
                                            </p:txEl>
                                          </p:spTgt>
                                        </p:tgtEl>
                                      </p:cBhvr>
                                    </p:animEffect>
                                  </p:childTnLst>
                                </p:cTn>
                              </p:par>
                              <p:par>
                                <p:cTn id="63" presetID="10" presetClass="entr" presetSubtype="0" fill="hold" grpId="0" nodeType="withEffect">
                                  <p:stCondLst>
                                    <p:cond delay="4300"/>
                                  </p:stCondLst>
                                  <p:childTnLst>
                                    <p:set>
                                      <p:cBhvr>
                                        <p:cTn id="64" dur="1" fill="hold">
                                          <p:stCondLst>
                                            <p:cond delay="0"/>
                                          </p:stCondLst>
                                        </p:cTn>
                                        <p:tgtEl>
                                          <p:spTgt spid="86">
                                            <p:txEl>
                                              <p:pRg st="0" end="0"/>
                                            </p:txEl>
                                          </p:spTgt>
                                        </p:tgtEl>
                                        <p:attrNameLst>
                                          <p:attrName>style.visibility</p:attrName>
                                        </p:attrNameLst>
                                      </p:cBhvr>
                                      <p:to>
                                        <p:strVal val="visible"/>
                                      </p:to>
                                    </p:set>
                                    <p:animEffect transition="in" filter="fade">
                                      <p:cBhvr>
                                        <p:cTn id="65" dur="500"/>
                                        <p:tgtEl>
                                          <p:spTgt spid="86">
                                            <p:txEl>
                                              <p:pRg st="0" end="0"/>
                                            </p:txEl>
                                          </p:spTgt>
                                        </p:tgtEl>
                                      </p:cBhvr>
                                    </p:animEffect>
                                  </p:childTnLst>
                                </p:cTn>
                              </p:par>
                              <p:par>
                                <p:cTn id="66" presetID="10" presetClass="entr" presetSubtype="0" fill="hold" grpId="0" nodeType="withEffect">
                                  <p:stCondLst>
                                    <p:cond delay="5100"/>
                                  </p:stCondLst>
                                  <p:childTnLst>
                                    <p:set>
                                      <p:cBhvr>
                                        <p:cTn id="67" dur="1" fill="hold">
                                          <p:stCondLst>
                                            <p:cond delay="0"/>
                                          </p:stCondLst>
                                        </p:cTn>
                                        <p:tgtEl>
                                          <p:spTgt spid="88">
                                            <p:txEl>
                                              <p:pRg st="0" end="0"/>
                                            </p:txEl>
                                          </p:spTgt>
                                        </p:tgtEl>
                                        <p:attrNameLst>
                                          <p:attrName>style.visibility</p:attrName>
                                        </p:attrNameLst>
                                      </p:cBhvr>
                                      <p:to>
                                        <p:strVal val="visible"/>
                                      </p:to>
                                    </p:set>
                                    <p:animEffect transition="in" filter="fade">
                                      <p:cBhvr>
                                        <p:cTn id="68" dur="500"/>
                                        <p:tgtEl>
                                          <p:spTgt spid="88">
                                            <p:txEl>
                                              <p:pRg st="0" end="0"/>
                                            </p:txEl>
                                          </p:spTgt>
                                        </p:tgtEl>
                                      </p:cBhvr>
                                    </p:animEffect>
                                  </p:childTnLst>
                                </p:cTn>
                              </p:par>
                              <p:par>
                                <p:cTn id="69" presetID="1" presetClass="emph" presetSubtype="2" fill="hold" nodeType="withEffect">
                                  <p:stCondLst>
                                    <p:cond delay="6500"/>
                                  </p:stCondLst>
                                  <p:childTnLst>
                                    <p:animClr clrSpc="rgb" dir="cw">
                                      <p:cBhvr>
                                        <p:cTn id="70" dur="300" fill="hold"/>
                                        <p:tgtEl>
                                          <p:spTgt spid="4"/>
                                        </p:tgtEl>
                                        <p:attrNameLst>
                                          <p:attrName>fillcolor</p:attrName>
                                        </p:attrNameLst>
                                      </p:cBhvr>
                                      <p:to>
                                        <a:schemeClr val="bg1"/>
                                      </p:to>
                                    </p:animClr>
                                    <p:set>
                                      <p:cBhvr>
                                        <p:cTn id="71" dur="300" fill="hold"/>
                                        <p:tgtEl>
                                          <p:spTgt spid="4"/>
                                        </p:tgtEl>
                                        <p:attrNameLst>
                                          <p:attrName>fill.type</p:attrName>
                                        </p:attrNameLst>
                                      </p:cBhvr>
                                      <p:to>
                                        <p:strVal val="solid"/>
                                      </p:to>
                                    </p:set>
                                    <p:set>
                                      <p:cBhvr>
                                        <p:cTn id="72" dur="300" fill="hold"/>
                                        <p:tgtEl>
                                          <p:spTgt spid="4"/>
                                        </p:tgtEl>
                                        <p:attrNameLst>
                                          <p:attrName>fill.on</p:attrName>
                                        </p:attrNameLst>
                                      </p:cBhvr>
                                      <p:to>
                                        <p:strVal val="true"/>
                                      </p:to>
                                    </p:set>
                                  </p:childTnLst>
                                </p:cTn>
                              </p:par>
                              <p:par>
                                <p:cTn id="73" presetID="1" presetClass="emph" presetSubtype="2" fill="hold" nodeType="withEffect">
                                  <p:stCondLst>
                                    <p:cond delay="6500"/>
                                  </p:stCondLst>
                                  <p:childTnLst>
                                    <p:animClr clrSpc="rgb" dir="cw">
                                      <p:cBhvr>
                                        <p:cTn id="74" dur="300" fill="hold"/>
                                        <p:tgtEl>
                                          <p:spTgt spid="61"/>
                                        </p:tgtEl>
                                        <p:attrNameLst>
                                          <p:attrName>fillcolor</p:attrName>
                                        </p:attrNameLst>
                                      </p:cBhvr>
                                      <p:to>
                                        <a:schemeClr val="bg1"/>
                                      </p:to>
                                    </p:animClr>
                                    <p:set>
                                      <p:cBhvr>
                                        <p:cTn id="75" dur="300" fill="hold"/>
                                        <p:tgtEl>
                                          <p:spTgt spid="61"/>
                                        </p:tgtEl>
                                        <p:attrNameLst>
                                          <p:attrName>fill.type</p:attrName>
                                        </p:attrNameLst>
                                      </p:cBhvr>
                                      <p:to>
                                        <p:strVal val="solid"/>
                                      </p:to>
                                    </p:set>
                                    <p:set>
                                      <p:cBhvr>
                                        <p:cTn id="76" dur="300" fill="hold"/>
                                        <p:tgtEl>
                                          <p:spTgt spid="61"/>
                                        </p:tgtEl>
                                        <p:attrNameLst>
                                          <p:attrName>fill.on</p:attrName>
                                        </p:attrNameLst>
                                      </p:cBhvr>
                                      <p:to>
                                        <p:strVal val="true"/>
                                      </p:to>
                                    </p:set>
                                  </p:childTnLst>
                                </p:cTn>
                              </p:par>
                            </p:childTnLst>
                          </p:cTn>
                        </p:par>
                        <p:par>
                          <p:cTn id="77" fill="hold">
                            <p:stCondLst>
                              <p:cond delay="6800"/>
                            </p:stCondLst>
                            <p:childTnLst>
                              <p:par>
                                <p:cTn id="78" presetID="1" presetClass="emph" presetSubtype="2" fill="hold" nodeType="afterEffect">
                                  <p:stCondLst>
                                    <p:cond delay="0"/>
                                  </p:stCondLst>
                                  <p:childTnLst>
                                    <p:animClr clrSpc="rgb" dir="cw">
                                      <p:cBhvr>
                                        <p:cTn id="79" dur="300" fill="hold"/>
                                        <p:tgtEl>
                                          <p:spTgt spid="24"/>
                                        </p:tgtEl>
                                        <p:attrNameLst>
                                          <p:attrName>fillcolor</p:attrName>
                                        </p:attrNameLst>
                                      </p:cBhvr>
                                      <p:to>
                                        <a:schemeClr val="bg1"/>
                                      </p:to>
                                    </p:animClr>
                                    <p:set>
                                      <p:cBhvr>
                                        <p:cTn id="80" dur="300" fill="hold"/>
                                        <p:tgtEl>
                                          <p:spTgt spid="24"/>
                                        </p:tgtEl>
                                        <p:attrNameLst>
                                          <p:attrName>fill.type</p:attrName>
                                        </p:attrNameLst>
                                      </p:cBhvr>
                                      <p:to>
                                        <p:strVal val="solid"/>
                                      </p:to>
                                    </p:set>
                                    <p:set>
                                      <p:cBhvr>
                                        <p:cTn id="81" dur="300" fill="hold"/>
                                        <p:tgtEl>
                                          <p:spTgt spid="24"/>
                                        </p:tgtEl>
                                        <p:attrNameLst>
                                          <p:attrName>fill.on</p:attrName>
                                        </p:attrNameLst>
                                      </p:cBhvr>
                                      <p:to>
                                        <p:strVal val="true"/>
                                      </p:to>
                                    </p:set>
                                  </p:childTnLst>
                                </p:cTn>
                              </p:par>
                              <p:par>
                                <p:cTn id="82" presetID="1" presetClass="emph" presetSubtype="2" fill="hold" nodeType="withEffect">
                                  <p:stCondLst>
                                    <p:cond delay="0"/>
                                  </p:stCondLst>
                                  <p:childTnLst>
                                    <p:animClr clrSpc="rgb" dir="cw">
                                      <p:cBhvr>
                                        <p:cTn id="83" dur="300" fill="hold"/>
                                        <p:tgtEl>
                                          <p:spTgt spid="27"/>
                                        </p:tgtEl>
                                        <p:attrNameLst>
                                          <p:attrName>fillcolor</p:attrName>
                                        </p:attrNameLst>
                                      </p:cBhvr>
                                      <p:to>
                                        <a:schemeClr val="bg1"/>
                                      </p:to>
                                    </p:animClr>
                                    <p:set>
                                      <p:cBhvr>
                                        <p:cTn id="84" dur="300" fill="hold"/>
                                        <p:tgtEl>
                                          <p:spTgt spid="27"/>
                                        </p:tgtEl>
                                        <p:attrNameLst>
                                          <p:attrName>fill.type</p:attrName>
                                        </p:attrNameLst>
                                      </p:cBhvr>
                                      <p:to>
                                        <p:strVal val="solid"/>
                                      </p:to>
                                    </p:set>
                                    <p:set>
                                      <p:cBhvr>
                                        <p:cTn id="85" dur="300" fill="hold"/>
                                        <p:tgtEl>
                                          <p:spTgt spid="27"/>
                                        </p:tgtEl>
                                        <p:attrNameLst>
                                          <p:attrName>fill.on</p:attrName>
                                        </p:attrNameLst>
                                      </p:cBhvr>
                                      <p:to>
                                        <p:strVal val="true"/>
                                      </p:to>
                                    </p:set>
                                  </p:childTnLst>
                                </p:cTn>
                              </p:par>
                            </p:childTnLst>
                          </p:cTn>
                        </p:par>
                        <p:par>
                          <p:cTn id="86" fill="hold">
                            <p:stCondLst>
                              <p:cond delay="7100"/>
                            </p:stCondLst>
                            <p:childTnLst>
                              <p:par>
                                <p:cTn id="87" presetID="1" presetClass="emph" presetSubtype="2" fill="hold" nodeType="afterEffect">
                                  <p:stCondLst>
                                    <p:cond delay="0"/>
                                  </p:stCondLst>
                                  <p:childTnLst>
                                    <p:animClr clrSpc="rgb" dir="cw">
                                      <p:cBhvr>
                                        <p:cTn id="88" dur="300" fill="hold"/>
                                        <p:tgtEl>
                                          <p:spTgt spid="34"/>
                                        </p:tgtEl>
                                        <p:attrNameLst>
                                          <p:attrName>fillcolor</p:attrName>
                                        </p:attrNameLst>
                                      </p:cBhvr>
                                      <p:to>
                                        <a:schemeClr val="bg1"/>
                                      </p:to>
                                    </p:animClr>
                                    <p:set>
                                      <p:cBhvr>
                                        <p:cTn id="89" dur="300" fill="hold"/>
                                        <p:tgtEl>
                                          <p:spTgt spid="34"/>
                                        </p:tgtEl>
                                        <p:attrNameLst>
                                          <p:attrName>fill.type</p:attrName>
                                        </p:attrNameLst>
                                      </p:cBhvr>
                                      <p:to>
                                        <p:strVal val="solid"/>
                                      </p:to>
                                    </p:set>
                                    <p:set>
                                      <p:cBhvr>
                                        <p:cTn id="90" dur="300" fill="hold"/>
                                        <p:tgtEl>
                                          <p:spTgt spid="34"/>
                                        </p:tgtEl>
                                        <p:attrNameLst>
                                          <p:attrName>fill.on</p:attrName>
                                        </p:attrNameLst>
                                      </p:cBhvr>
                                      <p:to>
                                        <p:strVal val="true"/>
                                      </p:to>
                                    </p:set>
                                  </p:childTnLst>
                                </p:cTn>
                              </p:par>
                              <p:par>
                                <p:cTn id="91" presetID="1" presetClass="emph" presetSubtype="2" fill="hold" nodeType="withEffect">
                                  <p:stCondLst>
                                    <p:cond delay="0"/>
                                  </p:stCondLst>
                                  <p:childTnLst>
                                    <p:animClr clrSpc="rgb" dir="cw">
                                      <p:cBhvr>
                                        <p:cTn id="92" dur="300" fill="hold"/>
                                        <p:tgtEl>
                                          <p:spTgt spid="37"/>
                                        </p:tgtEl>
                                        <p:attrNameLst>
                                          <p:attrName>fillcolor</p:attrName>
                                        </p:attrNameLst>
                                      </p:cBhvr>
                                      <p:to>
                                        <a:schemeClr val="bg1"/>
                                      </p:to>
                                    </p:animClr>
                                    <p:set>
                                      <p:cBhvr>
                                        <p:cTn id="93" dur="300" fill="hold"/>
                                        <p:tgtEl>
                                          <p:spTgt spid="37"/>
                                        </p:tgtEl>
                                        <p:attrNameLst>
                                          <p:attrName>fill.type</p:attrName>
                                        </p:attrNameLst>
                                      </p:cBhvr>
                                      <p:to>
                                        <p:strVal val="solid"/>
                                      </p:to>
                                    </p:set>
                                    <p:set>
                                      <p:cBhvr>
                                        <p:cTn id="94" dur="300" fill="hold"/>
                                        <p:tgtEl>
                                          <p:spTgt spid="37"/>
                                        </p:tgtEl>
                                        <p:attrNameLst>
                                          <p:attrName>fill.on</p:attrName>
                                        </p:attrNameLst>
                                      </p:cBhvr>
                                      <p:to>
                                        <p:strVal val="true"/>
                                      </p:to>
                                    </p:set>
                                  </p:childTnLst>
                                </p:cTn>
                              </p:par>
                            </p:childTnLst>
                          </p:cTn>
                        </p:par>
                        <p:par>
                          <p:cTn id="95" fill="hold">
                            <p:stCondLst>
                              <p:cond delay="7400"/>
                            </p:stCondLst>
                            <p:childTnLst>
                              <p:par>
                                <p:cTn id="96" presetID="1" presetClass="emph" presetSubtype="2" fill="hold" nodeType="afterEffect">
                                  <p:stCondLst>
                                    <p:cond delay="0"/>
                                  </p:stCondLst>
                                  <p:childTnLst>
                                    <p:animClr clrSpc="rgb" dir="cw">
                                      <p:cBhvr>
                                        <p:cTn id="97" dur="300" fill="hold"/>
                                        <p:tgtEl>
                                          <p:spTgt spid="45"/>
                                        </p:tgtEl>
                                        <p:attrNameLst>
                                          <p:attrName>fillcolor</p:attrName>
                                        </p:attrNameLst>
                                      </p:cBhvr>
                                      <p:to>
                                        <a:schemeClr val="bg1"/>
                                      </p:to>
                                    </p:animClr>
                                    <p:set>
                                      <p:cBhvr>
                                        <p:cTn id="98" dur="300" fill="hold"/>
                                        <p:tgtEl>
                                          <p:spTgt spid="45"/>
                                        </p:tgtEl>
                                        <p:attrNameLst>
                                          <p:attrName>fill.type</p:attrName>
                                        </p:attrNameLst>
                                      </p:cBhvr>
                                      <p:to>
                                        <p:strVal val="solid"/>
                                      </p:to>
                                    </p:set>
                                    <p:set>
                                      <p:cBhvr>
                                        <p:cTn id="99" dur="300" fill="hold"/>
                                        <p:tgtEl>
                                          <p:spTgt spid="45"/>
                                        </p:tgtEl>
                                        <p:attrNameLst>
                                          <p:attrName>fill.on</p:attrName>
                                        </p:attrNameLst>
                                      </p:cBhvr>
                                      <p:to>
                                        <p:strVal val="true"/>
                                      </p:to>
                                    </p:set>
                                  </p:childTnLst>
                                </p:cTn>
                              </p:par>
                              <p:par>
                                <p:cTn id="100" presetID="1" presetClass="emph" presetSubtype="2" fill="hold" nodeType="withEffect">
                                  <p:stCondLst>
                                    <p:cond delay="0"/>
                                  </p:stCondLst>
                                  <p:childTnLst>
                                    <p:animClr clrSpc="rgb" dir="cw">
                                      <p:cBhvr>
                                        <p:cTn id="101" dur="300" fill="hold"/>
                                        <p:tgtEl>
                                          <p:spTgt spid="48"/>
                                        </p:tgtEl>
                                        <p:attrNameLst>
                                          <p:attrName>fillcolor</p:attrName>
                                        </p:attrNameLst>
                                      </p:cBhvr>
                                      <p:to>
                                        <a:schemeClr val="bg1"/>
                                      </p:to>
                                    </p:animClr>
                                    <p:set>
                                      <p:cBhvr>
                                        <p:cTn id="102" dur="300" fill="hold"/>
                                        <p:tgtEl>
                                          <p:spTgt spid="48"/>
                                        </p:tgtEl>
                                        <p:attrNameLst>
                                          <p:attrName>fill.type</p:attrName>
                                        </p:attrNameLst>
                                      </p:cBhvr>
                                      <p:to>
                                        <p:strVal val="solid"/>
                                      </p:to>
                                    </p:set>
                                    <p:set>
                                      <p:cBhvr>
                                        <p:cTn id="103" dur="300" fill="hold"/>
                                        <p:tgtEl>
                                          <p:spTgt spid="4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withEffect">
                  <p:stCondLst>
                    <p:cond delay="510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63" grpId="0" animBg="1"/>
      <p:bldP spid="64" grpId="0" build="p">
        <p:tmplLst>
          <p:tmpl lvl="1">
            <p:tnLst>
              <p:par>
                <p:cTn presetID="10" presetClass="entr" presetSubtype="0" fill="hold" nodeType="withEffect">
                  <p:stCondLst>
                    <p:cond delay="200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65" grpId="0" animBg="1"/>
      <p:bldP spid="66" grpId="0" build="p">
        <p:tmplLst>
          <p:tmpl lvl="1">
            <p:tnLst>
              <p:par>
                <p:cTn presetID="10" presetClass="entr" presetSubtype="0" fill="hold" nodeType="withEffect">
                  <p:stCondLst>
                    <p:cond delay="300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animBg="1"/>
      <p:bldP spid="68" grpId="0" build="p">
        <p:tmplLst>
          <p:tmpl lvl="1">
            <p:tnLst>
              <p:par>
                <p:cTn presetID="10" presetClass="entr" presetSubtype="0" fill="hold" nodeType="withEffect">
                  <p:stCondLst>
                    <p:cond delay="40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animBg="1"/>
      <p:bldP spid="70" grpId="0" build="p">
        <p:tmplLst>
          <p:tmpl lvl="1">
            <p:tnLst>
              <p:par>
                <p:cTn presetID="10" presetClass="entr" presetSubtype="0" fill="hold" nodeType="withEffect">
                  <p:stCondLst>
                    <p:cond delay="500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Lst>
  </p:timing>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1_11">
    <p:spTree>
      <p:nvGrpSpPr>
        <p:cNvPr id="1" name=""/>
        <p:cNvGrpSpPr/>
        <p:nvPr/>
      </p:nvGrpSpPr>
      <p:grpSpPr>
        <a:xfrm>
          <a:off x="0" y="0"/>
          <a:ext cx="0" cy="0"/>
          <a:chOff x="0" y="0"/>
          <a:chExt cx="0" cy="0"/>
        </a:xfrm>
      </p:grpSpPr>
      <p:sp>
        <p:nvSpPr>
          <p:cNvPr id="89" name="Rectangle 88"/>
          <p:cNvSpPr/>
          <p:nvPr userDrawn="1"/>
        </p:nvSpPr>
        <p:spPr>
          <a:xfrm>
            <a:off x="1688223" y="2574880"/>
            <a:ext cx="5767853" cy="102025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964053"/>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20558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19175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16655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205579"/>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18758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16385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18905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18905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505047"/>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74657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73004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6984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746574"/>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72857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70484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70852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73004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041471"/>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28299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26917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24397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28299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26499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24126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26647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26647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2574878"/>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282634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281252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278731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2826343"/>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280834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278461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279987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279987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687925" y="3109132"/>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3" name="Straight Connector 52"/>
          <p:cNvCxnSpPr/>
          <p:nvPr userDrawn="1"/>
        </p:nvCxnSpPr>
        <p:spPr>
          <a:xfrm flipH="1" flipV="1">
            <a:off x="7456077" y="335065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4" name="Rectangle 53"/>
          <p:cNvSpPr/>
          <p:nvPr userDrawn="1"/>
        </p:nvSpPr>
        <p:spPr>
          <a:xfrm rot="5400000">
            <a:off x="8143066" y="333683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8-Point Star 56"/>
          <p:cNvSpPr/>
          <p:nvPr userDrawn="1"/>
        </p:nvSpPr>
        <p:spPr>
          <a:xfrm>
            <a:off x="7743112" y="33116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a:stCxn id="52" idx="1"/>
          </p:cNvCxnSpPr>
          <p:nvPr userDrawn="1"/>
        </p:nvCxnSpPr>
        <p:spPr>
          <a:xfrm flipH="1" flipV="1">
            <a:off x="0" y="335065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941835" y="333265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1269170" y="330892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1347934" y="333413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334304" y="333413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96405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1505049"/>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041473"/>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2781568" y="110247"/>
            <a:ext cx="3610070"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pic>
        <p:nvPicPr>
          <p:cNvPr id="83" name="Picture 82"/>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6081081" y="36705"/>
            <a:ext cx="621118" cy="662082"/>
          </a:xfrm>
          <a:prstGeom prst="rect">
            <a:avLst/>
          </a:prstGeom>
        </p:spPr>
      </p:pic>
      <p:pic>
        <p:nvPicPr>
          <p:cNvPr id="84" name="Picture 8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5400000" flipH="1">
            <a:off x="2471010" y="36705"/>
            <a:ext cx="621118" cy="662082"/>
          </a:xfrm>
          <a:prstGeom prst="rect">
            <a:avLst/>
          </a:prstGeom>
        </p:spPr>
      </p:pic>
      <p:pic>
        <p:nvPicPr>
          <p:cNvPr id="87" name="Picture 86"/>
          <p:cNvPicPr>
            <a:picLocks noChangeAspect="1"/>
          </p:cNvPicPr>
          <p:nvPr userDrawn="1"/>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0" y="0"/>
            <a:ext cx="1391050" cy="958740"/>
          </a:xfrm>
          <a:prstGeom prst="rect">
            <a:avLst/>
          </a:prstGeom>
        </p:spPr>
      </p:pic>
      <p:sp>
        <p:nvSpPr>
          <p:cNvPr id="88" name="Text Placeholder 8"/>
          <p:cNvSpPr>
            <a:spLocks noGrp="1"/>
          </p:cNvSpPr>
          <p:nvPr>
            <p:ph type="body" sz="quarter" idx="14" hasCustomPrompt="1"/>
          </p:nvPr>
        </p:nvSpPr>
        <p:spPr>
          <a:xfrm>
            <a:off x="1692739" y="2587524"/>
            <a:ext cx="5753948" cy="100760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5" name="Right Triangle 64"/>
          <p:cNvSpPr/>
          <p:nvPr userDrawn="1"/>
        </p:nvSpPr>
        <p:spPr>
          <a:xfrm flipH="1" flipV="1">
            <a:off x="7109110" y="964444"/>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
          <p:cNvSpPr>
            <a:spLocks noGrp="1"/>
          </p:cNvSpPr>
          <p:nvPr>
            <p:ph type="body" sz="quarter" idx="19" hasCustomPrompt="1"/>
          </p:nvPr>
        </p:nvSpPr>
        <p:spPr>
          <a:xfrm>
            <a:off x="7172430" y="921916"/>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67" name="Right Triangle 66"/>
          <p:cNvSpPr/>
          <p:nvPr userDrawn="1"/>
        </p:nvSpPr>
        <p:spPr>
          <a:xfrm flipH="1" flipV="1">
            <a:off x="7113440" y="1505048"/>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Text Placeholder 2"/>
          <p:cNvSpPr>
            <a:spLocks noGrp="1"/>
          </p:cNvSpPr>
          <p:nvPr>
            <p:ph type="body" sz="quarter" idx="20" hasCustomPrompt="1"/>
          </p:nvPr>
        </p:nvSpPr>
        <p:spPr>
          <a:xfrm>
            <a:off x="7176761" y="1462520"/>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69" name="Right Triangle 68"/>
          <p:cNvSpPr/>
          <p:nvPr userDrawn="1"/>
        </p:nvSpPr>
        <p:spPr>
          <a:xfrm flipH="1" flipV="1">
            <a:off x="7109816" y="2040774"/>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Text Placeholder 2"/>
          <p:cNvSpPr>
            <a:spLocks noGrp="1"/>
          </p:cNvSpPr>
          <p:nvPr>
            <p:ph type="body" sz="quarter" idx="21" hasCustomPrompt="1"/>
          </p:nvPr>
        </p:nvSpPr>
        <p:spPr>
          <a:xfrm>
            <a:off x="7170756" y="1996461"/>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71" name="Right Triangle 70"/>
          <p:cNvSpPr/>
          <p:nvPr userDrawn="1"/>
        </p:nvSpPr>
        <p:spPr>
          <a:xfrm flipH="1" flipV="1">
            <a:off x="7110649" y="2574245"/>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Text Placeholder 2"/>
          <p:cNvSpPr>
            <a:spLocks noGrp="1"/>
          </p:cNvSpPr>
          <p:nvPr>
            <p:ph type="body" sz="quarter" idx="22" hasCustomPrompt="1"/>
          </p:nvPr>
        </p:nvSpPr>
        <p:spPr>
          <a:xfrm>
            <a:off x="7149897" y="2527246"/>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Tree>
    <p:extLst>
      <p:ext uri="{BB962C8B-B14F-4D97-AF65-F5344CB8AC3E}">
        <p14:creationId xmlns:p14="http://schemas.microsoft.com/office/powerpoint/2010/main" val="9651462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10" presetClass="entr" presetSubtype="0" fill="hold" grpId="0" nodeType="withEffect">
                                  <p:stCondLst>
                                    <p:cond delay="1800"/>
                                  </p:stCondLst>
                                  <p:childTnLst>
                                    <p:set>
                                      <p:cBhvr>
                                        <p:cTn id="13" dur="1" fill="hold">
                                          <p:stCondLst>
                                            <p:cond delay="0"/>
                                          </p:stCondLst>
                                        </p:cTn>
                                        <p:tgtEl>
                                          <p:spTgt spid="65"/>
                                        </p:tgtEl>
                                        <p:attrNameLst>
                                          <p:attrName>style.visibility</p:attrName>
                                        </p:attrNameLst>
                                      </p:cBhvr>
                                      <p:to>
                                        <p:strVal val="visible"/>
                                      </p:to>
                                    </p:set>
                                    <p:animEffect transition="in" filter="fade">
                                      <p:cBhvr>
                                        <p:cTn id="14" dur="500"/>
                                        <p:tgtEl>
                                          <p:spTgt spid="65"/>
                                        </p:tgtEl>
                                      </p:cBhvr>
                                    </p:animEffect>
                                  </p:childTnLst>
                                </p:cTn>
                              </p:par>
                              <p:par>
                                <p:cTn id="15" presetID="10" presetClass="entr" presetSubtype="0" fill="hold" grpId="0" nodeType="withEffect">
                                  <p:stCondLst>
                                    <p:cond delay="1800"/>
                                  </p:stCondLst>
                                  <p:childTnLst>
                                    <p:set>
                                      <p:cBhvr>
                                        <p:cTn id="16" dur="1" fill="hold">
                                          <p:stCondLst>
                                            <p:cond delay="0"/>
                                          </p:stCondLst>
                                        </p:cTn>
                                        <p:tgtEl>
                                          <p:spTgt spid="66">
                                            <p:txEl>
                                              <p:pRg st="0" end="0"/>
                                            </p:txEl>
                                          </p:spTgt>
                                        </p:tgtEl>
                                        <p:attrNameLst>
                                          <p:attrName>style.visibility</p:attrName>
                                        </p:attrNameLst>
                                      </p:cBhvr>
                                      <p:to>
                                        <p:strVal val="visible"/>
                                      </p:to>
                                    </p:set>
                                    <p:animEffect transition="in" filter="fade">
                                      <p:cBhvr>
                                        <p:cTn id="17" dur="500"/>
                                        <p:tgtEl>
                                          <p:spTgt spid="66">
                                            <p:txEl>
                                              <p:pRg st="0" end="0"/>
                                            </p:txEl>
                                          </p:spTgt>
                                        </p:tgtEl>
                                      </p:cBhvr>
                                    </p:animEffect>
                                  </p:childTnLst>
                                </p:cTn>
                              </p:par>
                              <p:par>
                                <p:cTn id="18" presetID="35" presetClass="path" presetSubtype="0" accel="50000" decel="50000" fill="hold" grpId="0" nodeType="withEffect">
                                  <p:stCondLst>
                                    <p:cond delay="1100"/>
                                  </p:stCondLst>
                                  <p:childTnLst>
                                    <p:animMotion origin="layout" path="M 4.16667E-6 -2.08141E-6 L -0.65625 -2.08141E-6 " pathEditMode="relative" rAng="0" ptsTypes="AA">
                                      <p:cBhvr>
                                        <p:cTn id="19" dur="2000" fill="hold"/>
                                        <p:tgtEl>
                                          <p:spTgt spid="29"/>
                                        </p:tgtEl>
                                        <p:attrNameLst>
                                          <p:attrName>ppt_x</p:attrName>
                                          <p:attrName>ppt_y</p:attrName>
                                        </p:attrNameLst>
                                      </p:cBhvr>
                                      <p:rCtr x="-32813" y="0"/>
                                    </p:animMotion>
                                  </p:childTnLst>
                                </p:cTn>
                              </p:par>
                              <p:par>
                                <p:cTn id="20" presetID="63" presetClass="path" presetSubtype="0" accel="50000" decel="50000" fill="hold" grpId="0" nodeType="withEffect">
                                  <p:stCondLst>
                                    <p:cond delay="1100"/>
                                  </p:stCondLst>
                                  <p:childTnLst>
                                    <p:animMotion origin="layout" path="M -0.00156 0.0037 L 0.65625 0.0037 " pathEditMode="relative" rAng="0" ptsTypes="AA">
                                      <p:cBhvr>
                                        <p:cTn id="21" dur="2000" fill="hold"/>
                                        <p:tgtEl>
                                          <p:spTgt spid="28"/>
                                        </p:tgtEl>
                                        <p:attrNameLst>
                                          <p:attrName>ppt_x</p:attrName>
                                          <p:attrName>ppt_y</p:attrName>
                                        </p:attrNameLst>
                                      </p:cBhvr>
                                      <p:rCtr x="32882" y="0"/>
                                    </p:animMotion>
                                  </p:childTnLst>
                                </p:cTn>
                              </p:par>
                              <p:par>
                                <p:cTn id="22" presetID="16" presetClass="entr" presetSubtype="37" fill="hold" grpId="0" nodeType="withEffect">
                                  <p:stCondLst>
                                    <p:cond delay="2000"/>
                                  </p:stCondLst>
                                  <p:childTnLst>
                                    <p:set>
                                      <p:cBhvr>
                                        <p:cTn id="23" dur="1" fill="hold">
                                          <p:stCondLst>
                                            <p:cond delay="0"/>
                                          </p:stCondLst>
                                        </p:cTn>
                                        <p:tgtEl>
                                          <p:spTgt spid="21"/>
                                        </p:tgtEl>
                                        <p:attrNameLst>
                                          <p:attrName>style.visibility</p:attrName>
                                        </p:attrNameLst>
                                      </p:cBhvr>
                                      <p:to>
                                        <p:strVal val="visible"/>
                                      </p:to>
                                    </p:set>
                                    <p:animEffect transition="in" filter="barn(outVertical)">
                                      <p:cBhvr>
                                        <p:cTn id="24" dur="1000"/>
                                        <p:tgtEl>
                                          <p:spTgt spid="21"/>
                                        </p:tgtEl>
                                      </p:cBhvr>
                                    </p:animEffect>
                                  </p:childTnLst>
                                </p:cTn>
                              </p:par>
                              <p:par>
                                <p:cTn id="25" presetID="10" presetClass="entr" presetSubtype="0" fill="hold" grpId="0" nodeType="withEffect">
                                  <p:stCondLst>
                                    <p:cond delay="2900"/>
                                  </p:stCondLst>
                                  <p:childTnLst>
                                    <p:set>
                                      <p:cBhvr>
                                        <p:cTn id="26" dur="1" fill="hold">
                                          <p:stCondLst>
                                            <p:cond delay="0"/>
                                          </p:stCondLst>
                                        </p:cTn>
                                        <p:tgtEl>
                                          <p:spTgt spid="67"/>
                                        </p:tgtEl>
                                        <p:attrNameLst>
                                          <p:attrName>style.visibility</p:attrName>
                                        </p:attrNameLst>
                                      </p:cBhvr>
                                      <p:to>
                                        <p:strVal val="visible"/>
                                      </p:to>
                                    </p:set>
                                    <p:animEffect transition="in" filter="fade">
                                      <p:cBhvr>
                                        <p:cTn id="27" dur="500"/>
                                        <p:tgtEl>
                                          <p:spTgt spid="67"/>
                                        </p:tgtEl>
                                      </p:cBhvr>
                                    </p:animEffect>
                                  </p:childTnLst>
                                </p:cTn>
                              </p:par>
                              <p:par>
                                <p:cTn id="28" presetID="10" presetClass="entr" presetSubtype="0" fill="hold" grpId="0" nodeType="withEffect">
                                  <p:stCondLst>
                                    <p:cond delay="2900"/>
                                  </p:stCondLst>
                                  <p:childTnLst>
                                    <p:set>
                                      <p:cBhvr>
                                        <p:cTn id="29" dur="1" fill="hold">
                                          <p:stCondLst>
                                            <p:cond delay="0"/>
                                          </p:stCondLst>
                                        </p:cTn>
                                        <p:tgtEl>
                                          <p:spTgt spid="68">
                                            <p:txEl>
                                              <p:pRg st="0" end="0"/>
                                            </p:txEl>
                                          </p:spTgt>
                                        </p:tgtEl>
                                        <p:attrNameLst>
                                          <p:attrName>style.visibility</p:attrName>
                                        </p:attrNameLst>
                                      </p:cBhvr>
                                      <p:to>
                                        <p:strVal val="visible"/>
                                      </p:to>
                                    </p:set>
                                    <p:animEffect transition="in" filter="fade">
                                      <p:cBhvr>
                                        <p:cTn id="30" dur="500"/>
                                        <p:tgtEl>
                                          <p:spTgt spid="68">
                                            <p:txEl>
                                              <p:pRg st="0" end="0"/>
                                            </p:txEl>
                                          </p:spTgt>
                                        </p:tgtEl>
                                      </p:cBhvr>
                                    </p:animEffect>
                                  </p:childTnLst>
                                </p:cTn>
                              </p:par>
                              <p:par>
                                <p:cTn id="31" presetID="10" presetClass="entr" presetSubtype="0" fill="hold" grpId="0" nodeType="withEffect">
                                  <p:stCondLst>
                                    <p:cond delay="2000"/>
                                  </p:stCondLst>
                                  <p:childTnLst>
                                    <p:set>
                                      <p:cBhvr>
                                        <p:cTn id="32" dur="1" fill="hold">
                                          <p:stCondLst>
                                            <p:cond delay="0"/>
                                          </p:stCondLst>
                                        </p:cTn>
                                        <p:tgtEl>
                                          <p:spTgt spid="9">
                                            <p:txEl>
                                              <p:pRg st="0" end="0"/>
                                            </p:txEl>
                                          </p:spTgt>
                                        </p:tgtEl>
                                        <p:attrNameLst>
                                          <p:attrName>style.visibility</p:attrName>
                                        </p:attrNameLst>
                                      </p:cBhvr>
                                      <p:to>
                                        <p:strVal val="visible"/>
                                      </p:to>
                                    </p:set>
                                    <p:animEffect transition="in" filter="fade">
                                      <p:cBhvr>
                                        <p:cTn id="33" dur="500"/>
                                        <p:tgtEl>
                                          <p:spTgt spid="9">
                                            <p:txEl>
                                              <p:pRg st="0" end="0"/>
                                            </p:txEl>
                                          </p:spTgt>
                                        </p:tgtEl>
                                      </p:cBhvr>
                                    </p:animEffect>
                                  </p:childTnLst>
                                </p:cTn>
                              </p:par>
                              <p:par>
                                <p:cTn id="34" presetID="35" presetClass="path" presetSubtype="0" accel="50000" decel="50000" fill="hold" grpId="0" nodeType="withEffect">
                                  <p:stCondLst>
                                    <p:cond delay="2000"/>
                                  </p:stCondLst>
                                  <p:childTnLst>
                                    <p:animMotion origin="layout" path="M 4.16667E-6 -2.08141E-6 L -0.65625 -2.08141E-6 " pathEditMode="relative" rAng="0" ptsTypes="AA">
                                      <p:cBhvr>
                                        <p:cTn id="35" dur="2000" fill="hold"/>
                                        <p:tgtEl>
                                          <p:spTgt spid="39"/>
                                        </p:tgtEl>
                                        <p:attrNameLst>
                                          <p:attrName>ppt_x</p:attrName>
                                          <p:attrName>ppt_y</p:attrName>
                                        </p:attrNameLst>
                                      </p:cBhvr>
                                      <p:rCtr x="-32813" y="0"/>
                                    </p:animMotion>
                                  </p:childTnLst>
                                </p:cTn>
                              </p:par>
                              <p:par>
                                <p:cTn id="36" presetID="63" presetClass="path" presetSubtype="0" accel="50000" decel="50000" fill="hold" grpId="0" nodeType="withEffect">
                                  <p:stCondLst>
                                    <p:cond delay="2000"/>
                                  </p:stCondLst>
                                  <p:childTnLst>
                                    <p:animMotion origin="layout" path="M -0.00156 -2.08141E-6 L 0.65625 -2.08141E-6 " pathEditMode="relative" rAng="0" ptsTypes="AA">
                                      <p:cBhvr>
                                        <p:cTn id="37" dur="2000" fill="hold"/>
                                        <p:tgtEl>
                                          <p:spTgt spid="38"/>
                                        </p:tgtEl>
                                        <p:attrNameLst>
                                          <p:attrName>ppt_x</p:attrName>
                                          <p:attrName>ppt_y</p:attrName>
                                        </p:attrNameLst>
                                      </p:cBhvr>
                                      <p:rCtr x="32882" y="0"/>
                                    </p:animMotion>
                                  </p:childTnLst>
                                </p:cTn>
                              </p:par>
                              <p:par>
                                <p:cTn id="38" presetID="16" presetClass="entr" presetSubtype="37" fill="hold" grpId="0" nodeType="withEffect">
                                  <p:stCondLst>
                                    <p:cond delay="3000"/>
                                  </p:stCondLst>
                                  <p:childTnLst>
                                    <p:set>
                                      <p:cBhvr>
                                        <p:cTn id="39" dur="1" fill="hold">
                                          <p:stCondLst>
                                            <p:cond delay="0"/>
                                          </p:stCondLst>
                                        </p:cTn>
                                        <p:tgtEl>
                                          <p:spTgt spid="31"/>
                                        </p:tgtEl>
                                        <p:attrNameLst>
                                          <p:attrName>style.visibility</p:attrName>
                                        </p:attrNameLst>
                                      </p:cBhvr>
                                      <p:to>
                                        <p:strVal val="visible"/>
                                      </p:to>
                                    </p:set>
                                    <p:animEffect transition="in" filter="barn(outVertical)">
                                      <p:cBhvr>
                                        <p:cTn id="40" dur="1000"/>
                                        <p:tgtEl>
                                          <p:spTgt spid="31"/>
                                        </p:tgtEl>
                                      </p:cBhvr>
                                    </p:animEffect>
                                  </p:childTnLst>
                                </p:cTn>
                              </p:par>
                              <p:par>
                                <p:cTn id="41" presetID="10" presetClass="entr" presetSubtype="0" fill="hold" grpId="0" nodeType="withEffect">
                                  <p:stCondLst>
                                    <p:cond delay="4000"/>
                                  </p:stCondLst>
                                  <p:childTnLst>
                                    <p:set>
                                      <p:cBhvr>
                                        <p:cTn id="42" dur="1" fill="hold">
                                          <p:stCondLst>
                                            <p:cond delay="0"/>
                                          </p:stCondLst>
                                        </p:cTn>
                                        <p:tgtEl>
                                          <p:spTgt spid="69"/>
                                        </p:tgtEl>
                                        <p:attrNameLst>
                                          <p:attrName>style.visibility</p:attrName>
                                        </p:attrNameLst>
                                      </p:cBhvr>
                                      <p:to>
                                        <p:strVal val="visible"/>
                                      </p:to>
                                    </p:set>
                                    <p:animEffect transition="in" filter="fade">
                                      <p:cBhvr>
                                        <p:cTn id="43" dur="500"/>
                                        <p:tgtEl>
                                          <p:spTgt spid="69"/>
                                        </p:tgtEl>
                                      </p:cBhvr>
                                    </p:animEffect>
                                  </p:childTnLst>
                                </p:cTn>
                              </p:par>
                              <p:par>
                                <p:cTn id="44" presetID="10" presetClass="entr" presetSubtype="0" fill="hold" grpId="0" nodeType="withEffect">
                                  <p:stCondLst>
                                    <p:cond delay="4000"/>
                                  </p:stCondLst>
                                  <p:childTnLst>
                                    <p:set>
                                      <p:cBhvr>
                                        <p:cTn id="45" dur="1" fill="hold">
                                          <p:stCondLst>
                                            <p:cond delay="0"/>
                                          </p:stCondLst>
                                        </p:cTn>
                                        <p:tgtEl>
                                          <p:spTgt spid="70">
                                            <p:txEl>
                                              <p:pRg st="0" end="0"/>
                                            </p:txEl>
                                          </p:spTgt>
                                        </p:tgtEl>
                                        <p:attrNameLst>
                                          <p:attrName>style.visibility</p:attrName>
                                        </p:attrNameLst>
                                      </p:cBhvr>
                                      <p:to>
                                        <p:strVal val="visible"/>
                                      </p:to>
                                    </p:set>
                                    <p:animEffect transition="in" filter="fade">
                                      <p:cBhvr>
                                        <p:cTn id="46" dur="500"/>
                                        <p:tgtEl>
                                          <p:spTgt spid="70">
                                            <p:txEl>
                                              <p:pRg st="0" end="0"/>
                                            </p:txEl>
                                          </p:spTgt>
                                        </p:tgtEl>
                                      </p:cBhvr>
                                    </p:animEffect>
                                  </p:childTnLst>
                                </p:cTn>
                              </p:par>
                              <p:par>
                                <p:cTn id="47" presetID="35" presetClass="path" presetSubtype="0" accel="50000" decel="50000" fill="hold" grpId="0" nodeType="withEffect">
                                  <p:stCondLst>
                                    <p:cond delay="3000"/>
                                  </p:stCondLst>
                                  <p:childTnLst>
                                    <p:animMotion origin="layout" path="M 4.16667E-6 -2.08141E-6 L -0.65625 -2.08141E-6 " pathEditMode="relative" rAng="0" ptsTypes="AA">
                                      <p:cBhvr>
                                        <p:cTn id="48" dur="2000" fill="hold"/>
                                        <p:tgtEl>
                                          <p:spTgt spid="50"/>
                                        </p:tgtEl>
                                        <p:attrNameLst>
                                          <p:attrName>ppt_x</p:attrName>
                                          <p:attrName>ppt_y</p:attrName>
                                        </p:attrNameLst>
                                      </p:cBhvr>
                                      <p:rCtr x="-32813" y="0"/>
                                    </p:animMotion>
                                  </p:childTnLst>
                                </p:cTn>
                              </p:par>
                              <p:par>
                                <p:cTn id="49" presetID="63" presetClass="path" presetSubtype="0" accel="50000" decel="50000" fill="hold" grpId="0" nodeType="withEffect">
                                  <p:stCondLst>
                                    <p:cond delay="3000"/>
                                  </p:stCondLst>
                                  <p:childTnLst>
                                    <p:animMotion origin="layout" path="M -0.00156 -2.08141E-6 L 0.65625 -2.08141E-6 " pathEditMode="relative" rAng="0" ptsTypes="AA">
                                      <p:cBhvr>
                                        <p:cTn id="50" dur="2000" fill="hold"/>
                                        <p:tgtEl>
                                          <p:spTgt spid="49"/>
                                        </p:tgtEl>
                                        <p:attrNameLst>
                                          <p:attrName>ppt_x</p:attrName>
                                          <p:attrName>ppt_y</p:attrName>
                                        </p:attrNameLst>
                                      </p:cBhvr>
                                      <p:rCtr x="32882" y="0"/>
                                    </p:animMotion>
                                  </p:childTnLst>
                                </p:cTn>
                              </p:par>
                              <p:par>
                                <p:cTn id="51" presetID="16" presetClass="entr" presetSubtype="37" fill="hold" grpId="0" nodeType="withEffect">
                                  <p:stCondLst>
                                    <p:cond delay="4000"/>
                                  </p:stCondLst>
                                  <p:childTnLst>
                                    <p:set>
                                      <p:cBhvr>
                                        <p:cTn id="52" dur="1" fill="hold">
                                          <p:stCondLst>
                                            <p:cond delay="0"/>
                                          </p:stCondLst>
                                        </p:cTn>
                                        <p:tgtEl>
                                          <p:spTgt spid="40"/>
                                        </p:tgtEl>
                                        <p:attrNameLst>
                                          <p:attrName>style.visibility</p:attrName>
                                        </p:attrNameLst>
                                      </p:cBhvr>
                                      <p:to>
                                        <p:strVal val="visible"/>
                                      </p:to>
                                    </p:set>
                                    <p:animEffect transition="in" filter="barn(outVertical)">
                                      <p:cBhvr>
                                        <p:cTn id="53" dur="1000"/>
                                        <p:tgtEl>
                                          <p:spTgt spid="40"/>
                                        </p:tgtEl>
                                      </p:cBhvr>
                                    </p:animEffect>
                                  </p:childTnLst>
                                </p:cTn>
                              </p:par>
                              <p:par>
                                <p:cTn id="54" presetID="10" presetClass="entr" presetSubtype="0" fill="hold" grpId="0" nodeType="withEffect">
                                  <p:stCondLst>
                                    <p:cond delay="5900"/>
                                  </p:stCondLst>
                                  <p:childTnLst>
                                    <p:set>
                                      <p:cBhvr>
                                        <p:cTn id="55" dur="1" fill="hold">
                                          <p:stCondLst>
                                            <p:cond delay="0"/>
                                          </p:stCondLst>
                                        </p:cTn>
                                        <p:tgtEl>
                                          <p:spTgt spid="71"/>
                                        </p:tgtEl>
                                        <p:attrNameLst>
                                          <p:attrName>style.visibility</p:attrName>
                                        </p:attrNameLst>
                                      </p:cBhvr>
                                      <p:to>
                                        <p:strVal val="visible"/>
                                      </p:to>
                                    </p:set>
                                    <p:animEffect transition="in" filter="fade">
                                      <p:cBhvr>
                                        <p:cTn id="56" dur="500"/>
                                        <p:tgtEl>
                                          <p:spTgt spid="71"/>
                                        </p:tgtEl>
                                      </p:cBhvr>
                                    </p:animEffect>
                                  </p:childTnLst>
                                </p:cTn>
                              </p:par>
                              <p:par>
                                <p:cTn id="57" presetID="10" presetClass="entr" presetSubtype="0" fill="hold" grpId="0" nodeType="withEffect">
                                  <p:stCondLst>
                                    <p:cond delay="5900"/>
                                  </p:stCondLst>
                                  <p:childTnLst>
                                    <p:set>
                                      <p:cBhvr>
                                        <p:cTn id="58" dur="1" fill="hold">
                                          <p:stCondLst>
                                            <p:cond delay="0"/>
                                          </p:stCondLst>
                                        </p:cTn>
                                        <p:tgtEl>
                                          <p:spTgt spid="72">
                                            <p:txEl>
                                              <p:pRg st="0" end="0"/>
                                            </p:txEl>
                                          </p:spTgt>
                                        </p:tgtEl>
                                        <p:attrNameLst>
                                          <p:attrName>style.visibility</p:attrName>
                                        </p:attrNameLst>
                                      </p:cBhvr>
                                      <p:to>
                                        <p:strVal val="visible"/>
                                      </p:to>
                                    </p:set>
                                    <p:animEffect transition="in" filter="fade">
                                      <p:cBhvr>
                                        <p:cTn id="59" dur="500"/>
                                        <p:tgtEl>
                                          <p:spTgt spid="72">
                                            <p:txEl>
                                              <p:pRg st="0" end="0"/>
                                            </p:txEl>
                                          </p:spTgt>
                                        </p:tgtEl>
                                      </p:cBhvr>
                                    </p:animEffect>
                                  </p:childTnLst>
                                </p:cTn>
                              </p:par>
                              <p:par>
                                <p:cTn id="60" presetID="10" presetClass="entr" presetSubtype="0" fill="hold" grpId="0" nodeType="withEffect">
                                  <p:stCondLst>
                                    <p:cond delay="3400"/>
                                  </p:stCondLst>
                                  <p:childTnLst>
                                    <p:set>
                                      <p:cBhvr>
                                        <p:cTn id="61" dur="1" fill="hold">
                                          <p:stCondLst>
                                            <p:cond delay="0"/>
                                          </p:stCondLst>
                                        </p:cTn>
                                        <p:tgtEl>
                                          <p:spTgt spid="85">
                                            <p:txEl>
                                              <p:pRg st="0" end="0"/>
                                            </p:txEl>
                                          </p:spTgt>
                                        </p:tgtEl>
                                        <p:attrNameLst>
                                          <p:attrName>style.visibility</p:attrName>
                                        </p:attrNameLst>
                                      </p:cBhvr>
                                      <p:to>
                                        <p:strVal val="visible"/>
                                      </p:to>
                                    </p:set>
                                    <p:animEffect transition="in" filter="fade">
                                      <p:cBhvr>
                                        <p:cTn id="62" dur="500"/>
                                        <p:tgtEl>
                                          <p:spTgt spid="85">
                                            <p:txEl>
                                              <p:pRg st="0" end="0"/>
                                            </p:txEl>
                                          </p:spTgt>
                                        </p:tgtEl>
                                      </p:cBhvr>
                                    </p:animEffect>
                                  </p:childTnLst>
                                </p:cTn>
                              </p:par>
                              <p:par>
                                <p:cTn id="63" presetID="35" presetClass="path" presetSubtype="0" accel="50000" decel="50000" fill="hold" grpId="0" nodeType="withEffect">
                                  <p:stCondLst>
                                    <p:cond delay="4000"/>
                                  </p:stCondLst>
                                  <p:childTnLst>
                                    <p:animMotion origin="layout" path="M 4.16667E-6 -2.08141E-6 L -0.65625 -2.08141E-6 " pathEditMode="relative" rAng="0" ptsTypes="AA">
                                      <p:cBhvr>
                                        <p:cTn id="64" dur="2000" fill="hold"/>
                                        <p:tgtEl>
                                          <p:spTgt spid="64"/>
                                        </p:tgtEl>
                                        <p:attrNameLst>
                                          <p:attrName>ppt_x</p:attrName>
                                          <p:attrName>ppt_y</p:attrName>
                                        </p:attrNameLst>
                                      </p:cBhvr>
                                      <p:rCtr x="-32813" y="0"/>
                                    </p:animMotion>
                                  </p:childTnLst>
                                </p:cTn>
                              </p:par>
                              <p:par>
                                <p:cTn id="65" presetID="63" presetClass="path" presetSubtype="0" accel="50000" decel="50000" fill="hold" grpId="0" nodeType="withEffect">
                                  <p:stCondLst>
                                    <p:cond delay="4000"/>
                                  </p:stCondLst>
                                  <p:childTnLst>
                                    <p:animMotion origin="layout" path="M -0.00156 -2.08141E-6 L 0.65625 -2.08141E-6 " pathEditMode="relative" rAng="0" ptsTypes="AA">
                                      <p:cBhvr>
                                        <p:cTn id="66" dur="2000" fill="hold"/>
                                        <p:tgtEl>
                                          <p:spTgt spid="63"/>
                                        </p:tgtEl>
                                        <p:attrNameLst>
                                          <p:attrName>ppt_x</p:attrName>
                                          <p:attrName>ppt_y</p:attrName>
                                        </p:attrNameLst>
                                      </p:cBhvr>
                                      <p:rCtr x="32882" y="0"/>
                                    </p:animMotion>
                                  </p:childTnLst>
                                </p:cTn>
                              </p:par>
                              <p:par>
                                <p:cTn id="67" presetID="16" presetClass="entr" presetSubtype="37" fill="hold" grpId="0" nodeType="withEffect">
                                  <p:stCondLst>
                                    <p:cond delay="5000"/>
                                  </p:stCondLst>
                                  <p:childTnLst>
                                    <p:set>
                                      <p:cBhvr>
                                        <p:cTn id="68" dur="1" fill="hold">
                                          <p:stCondLst>
                                            <p:cond delay="0"/>
                                          </p:stCondLst>
                                        </p:cTn>
                                        <p:tgtEl>
                                          <p:spTgt spid="52"/>
                                        </p:tgtEl>
                                        <p:attrNameLst>
                                          <p:attrName>style.visibility</p:attrName>
                                        </p:attrNameLst>
                                      </p:cBhvr>
                                      <p:to>
                                        <p:strVal val="visible"/>
                                      </p:to>
                                    </p:set>
                                    <p:animEffect transition="in" filter="barn(outVertical)">
                                      <p:cBhvr>
                                        <p:cTn id="69" dur="1000"/>
                                        <p:tgtEl>
                                          <p:spTgt spid="52"/>
                                        </p:tgtEl>
                                      </p:cBhvr>
                                    </p:animEffect>
                                  </p:childTnLst>
                                </p:cTn>
                              </p:par>
                              <p:par>
                                <p:cTn id="70" presetID="10" presetClass="entr" presetSubtype="0" fill="hold" grpId="0" nodeType="withEffect">
                                  <p:stCondLst>
                                    <p:cond delay="5500"/>
                                  </p:stCondLst>
                                  <p:childTnLst>
                                    <p:set>
                                      <p:cBhvr>
                                        <p:cTn id="71" dur="1" fill="hold">
                                          <p:stCondLst>
                                            <p:cond delay="0"/>
                                          </p:stCondLst>
                                        </p:cTn>
                                        <p:tgtEl>
                                          <p:spTgt spid="89"/>
                                        </p:tgtEl>
                                        <p:attrNameLst>
                                          <p:attrName>style.visibility</p:attrName>
                                        </p:attrNameLst>
                                      </p:cBhvr>
                                      <p:to>
                                        <p:strVal val="visible"/>
                                      </p:to>
                                    </p:set>
                                    <p:animEffect transition="in" filter="fade">
                                      <p:cBhvr>
                                        <p:cTn id="72" dur="500"/>
                                        <p:tgtEl>
                                          <p:spTgt spid="89"/>
                                        </p:tgtEl>
                                      </p:cBhvr>
                                    </p:animEffect>
                                  </p:childTnLst>
                                </p:cTn>
                              </p:par>
                              <p:par>
                                <p:cTn id="73" presetID="10" presetClass="exit" presetSubtype="0" fill="hold" grpId="1" nodeType="withEffect">
                                  <p:stCondLst>
                                    <p:cond delay="5400"/>
                                  </p:stCondLst>
                                  <p:childTnLst>
                                    <p:animEffect transition="out" filter="fade">
                                      <p:cBhvr>
                                        <p:cTn id="74" dur="500"/>
                                        <p:tgtEl>
                                          <p:spTgt spid="40"/>
                                        </p:tgtEl>
                                      </p:cBhvr>
                                    </p:animEffect>
                                    <p:set>
                                      <p:cBhvr>
                                        <p:cTn id="75" dur="1" fill="hold">
                                          <p:stCondLst>
                                            <p:cond delay="499"/>
                                          </p:stCondLst>
                                        </p:cTn>
                                        <p:tgtEl>
                                          <p:spTgt spid="40"/>
                                        </p:tgtEl>
                                        <p:attrNameLst>
                                          <p:attrName>style.visibility</p:attrName>
                                        </p:attrNameLst>
                                      </p:cBhvr>
                                      <p:to>
                                        <p:strVal val="hidden"/>
                                      </p:to>
                                    </p:set>
                                  </p:childTnLst>
                                </p:cTn>
                              </p:par>
                              <p:par>
                                <p:cTn id="76" presetID="10" presetClass="exit" presetSubtype="0" fill="hold" grpId="1" nodeType="withEffect">
                                  <p:stCondLst>
                                    <p:cond delay="5400"/>
                                  </p:stCondLst>
                                  <p:childTnLst>
                                    <p:animEffect transition="out" filter="fade">
                                      <p:cBhvr>
                                        <p:cTn id="77" dur="500"/>
                                        <p:tgtEl>
                                          <p:spTgt spid="52"/>
                                        </p:tgtEl>
                                      </p:cBhvr>
                                    </p:animEffect>
                                    <p:set>
                                      <p:cBhvr>
                                        <p:cTn id="78" dur="1" fill="hold">
                                          <p:stCondLst>
                                            <p:cond delay="499"/>
                                          </p:stCondLst>
                                        </p:cTn>
                                        <p:tgtEl>
                                          <p:spTgt spid="52"/>
                                        </p:tgtEl>
                                        <p:attrNameLst>
                                          <p:attrName>style.visibility</p:attrName>
                                        </p:attrNameLst>
                                      </p:cBhvr>
                                      <p:to>
                                        <p:strVal val="hidden"/>
                                      </p:to>
                                    </p:set>
                                  </p:childTnLst>
                                </p:cTn>
                              </p:par>
                              <p:par>
                                <p:cTn id="79" presetID="10" presetClass="entr" presetSubtype="0" fill="hold" grpId="0" nodeType="withEffect">
                                  <p:stCondLst>
                                    <p:cond delay="4300"/>
                                  </p:stCondLst>
                                  <p:childTnLst>
                                    <p:set>
                                      <p:cBhvr>
                                        <p:cTn id="80" dur="1" fill="hold">
                                          <p:stCondLst>
                                            <p:cond delay="0"/>
                                          </p:stCondLst>
                                        </p:cTn>
                                        <p:tgtEl>
                                          <p:spTgt spid="86">
                                            <p:txEl>
                                              <p:pRg st="0" end="0"/>
                                            </p:txEl>
                                          </p:spTgt>
                                        </p:tgtEl>
                                        <p:attrNameLst>
                                          <p:attrName>style.visibility</p:attrName>
                                        </p:attrNameLst>
                                      </p:cBhvr>
                                      <p:to>
                                        <p:strVal val="visible"/>
                                      </p:to>
                                    </p:set>
                                    <p:animEffect transition="in" filter="fade">
                                      <p:cBhvr>
                                        <p:cTn id="81" dur="500"/>
                                        <p:tgtEl>
                                          <p:spTgt spid="86">
                                            <p:txEl>
                                              <p:pRg st="0" end="0"/>
                                            </p:txEl>
                                          </p:spTgt>
                                        </p:tgtEl>
                                      </p:cBhvr>
                                    </p:animEffect>
                                  </p:childTnLst>
                                </p:cTn>
                              </p:par>
                              <p:par>
                                <p:cTn id="82" presetID="10" presetClass="entr" presetSubtype="0" fill="hold" grpId="0" nodeType="withEffect">
                                  <p:stCondLst>
                                    <p:cond delay="5400"/>
                                  </p:stCondLst>
                                  <p:childTnLst>
                                    <p:set>
                                      <p:cBhvr>
                                        <p:cTn id="83" dur="1" fill="hold">
                                          <p:stCondLst>
                                            <p:cond delay="0"/>
                                          </p:stCondLst>
                                        </p:cTn>
                                        <p:tgtEl>
                                          <p:spTgt spid="88">
                                            <p:txEl>
                                              <p:pRg st="0" end="0"/>
                                            </p:txEl>
                                          </p:spTgt>
                                        </p:tgtEl>
                                        <p:attrNameLst>
                                          <p:attrName>style.visibility</p:attrName>
                                        </p:attrNameLst>
                                      </p:cBhvr>
                                      <p:to>
                                        <p:strVal val="visible"/>
                                      </p:to>
                                    </p:set>
                                    <p:animEffect transition="in" filter="fade">
                                      <p:cBhvr>
                                        <p:cTn id="84" dur="500"/>
                                        <p:tgtEl>
                                          <p:spTgt spid="88">
                                            <p:txEl>
                                              <p:pRg st="0" end="0"/>
                                            </p:txEl>
                                          </p:spTgt>
                                        </p:tgtEl>
                                      </p:cBhvr>
                                    </p:animEffect>
                                  </p:childTnLst>
                                </p:cTn>
                              </p:par>
                              <p:par>
                                <p:cTn id="85" presetID="1" presetClass="emph" presetSubtype="2" fill="hold" nodeType="withEffect">
                                  <p:stCondLst>
                                    <p:cond delay="6500"/>
                                  </p:stCondLst>
                                  <p:childTnLst>
                                    <p:animClr clrSpc="rgb" dir="cw">
                                      <p:cBhvr>
                                        <p:cTn id="86" dur="300" fill="hold"/>
                                        <p:tgtEl>
                                          <p:spTgt spid="4"/>
                                        </p:tgtEl>
                                        <p:attrNameLst>
                                          <p:attrName>fillcolor</p:attrName>
                                        </p:attrNameLst>
                                      </p:cBhvr>
                                      <p:to>
                                        <a:schemeClr val="bg1"/>
                                      </p:to>
                                    </p:animClr>
                                    <p:set>
                                      <p:cBhvr>
                                        <p:cTn id="87" dur="300" fill="hold"/>
                                        <p:tgtEl>
                                          <p:spTgt spid="4"/>
                                        </p:tgtEl>
                                        <p:attrNameLst>
                                          <p:attrName>fill.type</p:attrName>
                                        </p:attrNameLst>
                                      </p:cBhvr>
                                      <p:to>
                                        <p:strVal val="solid"/>
                                      </p:to>
                                    </p:set>
                                    <p:set>
                                      <p:cBhvr>
                                        <p:cTn id="88" dur="300" fill="hold"/>
                                        <p:tgtEl>
                                          <p:spTgt spid="4"/>
                                        </p:tgtEl>
                                        <p:attrNameLst>
                                          <p:attrName>fill.on</p:attrName>
                                        </p:attrNameLst>
                                      </p:cBhvr>
                                      <p:to>
                                        <p:strVal val="true"/>
                                      </p:to>
                                    </p:set>
                                  </p:childTnLst>
                                </p:cTn>
                              </p:par>
                              <p:par>
                                <p:cTn id="89" presetID="1" presetClass="emph" presetSubtype="2" fill="hold" nodeType="withEffect">
                                  <p:stCondLst>
                                    <p:cond delay="6500"/>
                                  </p:stCondLst>
                                  <p:childTnLst>
                                    <p:animClr clrSpc="rgb" dir="cw">
                                      <p:cBhvr>
                                        <p:cTn id="90" dur="300" fill="hold"/>
                                        <p:tgtEl>
                                          <p:spTgt spid="61"/>
                                        </p:tgtEl>
                                        <p:attrNameLst>
                                          <p:attrName>fillcolor</p:attrName>
                                        </p:attrNameLst>
                                      </p:cBhvr>
                                      <p:to>
                                        <a:schemeClr val="bg1"/>
                                      </p:to>
                                    </p:animClr>
                                    <p:set>
                                      <p:cBhvr>
                                        <p:cTn id="91" dur="300" fill="hold"/>
                                        <p:tgtEl>
                                          <p:spTgt spid="61"/>
                                        </p:tgtEl>
                                        <p:attrNameLst>
                                          <p:attrName>fill.type</p:attrName>
                                        </p:attrNameLst>
                                      </p:cBhvr>
                                      <p:to>
                                        <p:strVal val="solid"/>
                                      </p:to>
                                    </p:set>
                                    <p:set>
                                      <p:cBhvr>
                                        <p:cTn id="92" dur="300" fill="hold"/>
                                        <p:tgtEl>
                                          <p:spTgt spid="61"/>
                                        </p:tgtEl>
                                        <p:attrNameLst>
                                          <p:attrName>fill.on</p:attrName>
                                        </p:attrNameLst>
                                      </p:cBhvr>
                                      <p:to>
                                        <p:strVal val="true"/>
                                      </p:to>
                                    </p:set>
                                  </p:childTnLst>
                                </p:cTn>
                              </p:par>
                            </p:childTnLst>
                          </p:cTn>
                        </p:par>
                        <p:par>
                          <p:cTn id="93" fill="hold">
                            <p:stCondLst>
                              <p:cond delay="6800"/>
                            </p:stCondLst>
                            <p:childTnLst>
                              <p:par>
                                <p:cTn id="94" presetID="1" presetClass="emph" presetSubtype="2" fill="hold" nodeType="afterEffect">
                                  <p:stCondLst>
                                    <p:cond delay="0"/>
                                  </p:stCondLst>
                                  <p:childTnLst>
                                    <p:animClr clrSpc="rgb" dir="cw">
                                      <p:cBhvr>
                                        <p:cTn id="95" dur="300" fill="hold"/>
                                        <p:tgtEl>
                                          <p:spTgt spid="24"/>
                                        </p:tgtEl>
                                        <p:attrNameLst>
                                          <p:attrName>fillcolor</p:attrName>
                                        </p:attrNameLst>
                                      </p:cBhvr>
                                      <p:to>
                                        <a:schemeClr val="bg1"/>
                                      </p:to>
                                    </p:animClr>
                                    <p:set>
                                      <p:cBhvr>
                                        <p:cTn id="96" dur="300" fill="hold"/>
                                        <p:tgtEl>
                                          <p:spTgt spid="24"/>
                                        </p:tgtEl>
                                        <p:attrNameLst>
                                          <p:attrName>fill.type</p:attrName>
                                        </p:attrNameLst>
                                      </p:cBhvr>
                                      <p:to>
                                        <p:strVal val="solid"/>
                                      </p:to>
                                    </p:set>
                                    <p:set>
                                      <p:cBhvr>
                                        <p:cTn id="97" dur="300" fill="hold"/>
                                        <p:tgtEl>
                                          <p:spTgt spid="24"/>
                                        </p:tgtEl>
                                        <p:attrNameLst>
                                          <p:attrName>fill.on</p:attrName>
                                        </p:attrNameLst>
                                      </p:cBhvr>
                                      <p:to>
                                        <p:strVal val="true"/>
                                      </p:to>
                                    </p:set>
                                  </p:childTnLst>
                                </p:cTn>
                              </p:par>
                              <p:par>
                                <p:cTn id="98" presetID="1" presetClass="emph" presetSubtype="2" fill="hold" nodeType="withEffect">
                                  <p:stCondLst>
                                    <p:cond delay="0"/>
                                  </p:stCondLst>
                                  <p:childTnLst>
                                    <p:animClr clrSpc="rgb" dir="cw">
                                      <p:cBhvr>
                                        <p:cTn id="99" dur="300" fill="hold"/>
                                        <p:tgtEl>
                                          <p:spTgt spid="27"/>
                                        </p:tgtEl>
                                        <p:attrNameLst>
                                          <p:attrName>fillcolor</p:attrName>
                                        </p:attrNameLst>
                                      </p:cBhvr>
                                      <p:to>
                                        <a:schemeClr val="bg1"/>
                                      </p:to>
                                    </p:animClr>
                                    <p:set>
                                      <p:cBhvr>
                                        <p:cTn id="100" dur="300" fill="hold"/>
                                        <p:tgtEl>
                                          <p:spTgt spid="27"/>
                                        </p:tgtEl>
                                        <p:attrNameLst>
                                          <p:attrName>fill.type</p:attrName>
                                        </p:attrNameLst>
                                      </p:cBhvr>
                                      <p:to>
                                        <p:strVal val="solid"/>
                                      </p:to>
                                    </p:set>
                                    <p:set>
                                      <p:cBhvr>
                                        <p:cTn id="101" dur="300" fill="hold"/>
                                        <p:tgtEl>
                                          <p:spTgt spid="27"/>
                                        </p:tgtEl>
                                        <p:attrNameLst>
                                          <p:attrName>fill.on</p:attrName>
                                        </p:attrNameLst>
                                      </p:cBhvr>
                                      <p:to>
                                        <p:strVal val="true"/>
                                      </p:to>
                                    </p:set>
                                  </p:childTnLst>
                                </p:cTn>
                              </p:par>
                            </p:childTnLst>
                          </p:cTn>
                        </p:par>
                        <p:par>
                          <p:cTn id="102" fill="hold">
                            <p:stCondLst>
                              <p:cond delay="7100"/>
                            </p:stCondLst>
                            <p:childTnLst>
                              <p:par>
                                <p:cTn id="103" presetID="1" presetClass="emph" presetSubtype="2" fill="hold" nodeType="afterEffect">
                                  <p:stCondLst>
                                    <p:cond delay="0"/>
                                  </p:stCondLst>
                                  <p:childTnLst>
                                    <p:animClr clrSpc="rgb" dir="cw">
                                      <p:cBhvr>
                                        <p:cTn id="104" dur="300" fill="hold"/>
                                        <p:tgtEl>
                                          <p:spTgt spid="34"/>
                                        </p:tgtEl>
                                        <p:attrNameLst>
                                          <p:attrName>fillcolor</p:attrName>
                                        </p:attrNameLst>
                                      </p:cBhvr>
                                      <p:to>
                                        <a:schemeClr val="bg1"/>
                                      </p:to>
                                    </p:animClr>
                                    <p:set>
                                      <p:cBhvr>
                                        <p:cTn id="105" dur="300" fill="hold"/>
                                        <p:tgtEl>
                                          <p:spTgt spid="34"/>
                                        </p:tgtEl>
                                        <p:attrNameLst>
                                          <p:attrName>fill.type</p:attrName>
                                        </p:attrNameLst>
                                      </p:cBhvr>
                                      <p:to>
                                        <p:strVal val="solid"/>
                                      </p:to>
                                    </p:set>
                                    <p:set>
                                      <p:cBhvr>
                                        <p:cTn id="106" dur="300" fill="hold"/>
                                        <p:tgtEl>
                                          <p:spTgt spid="34"/>
                                        </p:tgtEl>
                                        <p:attrNameLst>
                                          <p:attrName>fill.on</p:attrName>
                                        </p:attrNameLst>
                                      </p:cBhvr>
                                      <p:to>
                                        <p:strVal val="true"/>
                                      </p:to>
                                    </p:set>
                                  </p:childTnLst>
                                </p:cTn>
                              </p:par>
                              <p:par>
                                <p:cTn id="107" presetID="1" presetClass="emph" presetSubtype="2" fill="hold" nodeType="withEffect">
                                  <p:stCondLst>
                                    <p:cond delay="0"/>
                                  </p:stCondLst>
                                  <p:childTnLst>
                                    <p:animClr clrSpc="rgb" dir="cw">
                                      <p:cBhvr>
                                        <p:cTn id="108" dur="300" fill="hold"/>
                                        <p:tgtEl>
                                          <p:spTgt spid="37"/>
                                        </p:tgtEl>
                                        <p:attrNameLst>
                                          <p:attrName>fillcolor</p:attrName>
                                        </p:attrNameLst>
                                      </p:cBhvr>
                                      <p:to>
                                        <a:schemeClr val="bg1"/>
                                      </p:to>
                                    </p:animClr>
                                    <p:set>
                                      <p:cBhvr>
                                        <p:cTn id="109" dur="300" fill="hold"/>
                                        <p:tgtEl>
                                          <p:spTgt spid="37"/>
                                        </p:tgtEl>
                                        <p:attrNameLst>
                                          <p:attrName>fill.type</p:attrName>
                                        </p:attrNameLst>
                                      </p:cBhvr>
                                      <p:to>
                                        <p:strVal val="solid"/>
                                      </p:to>
                                    </p:set>
                                    <p:set>
                                      <p:cBhvr>
                                        <p:cTn id="110" dur="300" fill="hold"/>
                                        <p:tgtEl>
                                          <p:spTgt spid="37"/>
                                        </p:tgtEl>
                                        <p:attrNameLst>
                                          <p:attrName>fill.on</p:attrName>
                                        </p:attrNameLst>
                                      </p:cBhvr>
                                      <p:to>
                                        <p:strVal val="true"/>
                                      </p:to>
                                    </p:set>
                                  </p:childTnLst>
                                </p:cTn>
                              </p:par>
                            </p:childTnLst>
                          </p:cTn>
                        </p:par>
                        <p:par>
                          <p:cTn id="111" fill="hold">
                            <p:stCondLst>
                              <p:cond delay="7400"/>
                            </p:stCondLst>
                            <p:childTnLst>
                              <p:par>
                                <p:cTn id="112" presetID="1" presetClass="emph" presetSubtype="2" fill="hold" nodeType="afterEffect">
                                  <p:stCondLst>
                                    <p:cond delay="0"/>
                                  </p:stCondLst>
                                  <p:childTnLst>
                                    <p:animClr clrSpc="rgb" dir="cw">
                                      <p:cBhvr>
                                        <p:cTn id="113" dur="300" fill="hold"/>
                                        <p:tgtEl>
                                          <p:spTgt spid="45"/>
                                        </p:tgtEl>
                                        <p:attrNameLst>
                                          <p:attrName>fillcolor</p:attrName>
                                        </p:attrNameLst>
                                      </p:cBhvr>
                                      <p:to>
                                        <a:schemeClr val="bg1"/>
                                      </p:to>
                                    </p:animClr>
                                    <p:set>
                                      <p:cBhvr>
                                        <p:cTn id="114" dur="300" fill="hold"/>
                                        <p:tgtEl>
                                          <p:spTgt spid="45"/>
                                        </p:tgtEl>
                                        <p:attrNameLst>
                                          <p:attrName>fill.type</p:attrName>
                                        </p:attrNameLst>
                                      </p:cBhvr>
                                      <p:to>
                                        <p:strVal val="solid"/>
                                      </p:to>
                                    </p:set>
                                    <p:set>
                                      <p:cBhvr>
                                        <p:cTn id="115" dur="300" fill="hold"/>
                                        <p:tgtEl>
                                          <p:spTgt spid="45"/>
                                        </p:tgtEl>
                                        <p:attrNameLst>
                                          <p:attrName>fill.on</p:attrName>
                                        </p:attrNameLst>
                                      </p:cBhvr>
                                      <p:to>
                                        <p:strVal val="true"/>
                                      </p:to>
                                    </p:set>
                                  </p:childTnLst>
                                </p:cTn>
                              </p:par>
                              <p:par>
                                <p:cTn id="116" presetID="1" presetClass="emph" presetSubtype="2" fill="hold" nodeType="withEffect">
                                  <p:stCondLst>
                                    <p:cond delay="0"/>
                                  </p:stCondLst>
                                  <p:childTnLst>
                                    <p:animClr clrSpc="rgb" dir="cw">
                                      <p:cBhvr>
                                        <p:cTn id="117" dur="300" fill="hold"/>
                                        <p:tgtEl>
                                          <p:spTgt spid="48"/>
                                        </p:tgtEl>
                                        <p:attrNameLst>
                                          <p:attrName>fillcolor</p:attrName>
                                        </p:attrNameLst>
                                      </p:cBhvr>
                                      <p:to>
                                        <a:schemeClr val="bg1"/>
                                      </p:to>
                                    </p:animClr>
                                    <p:set>
                                      <p:cBhvr>
                                        <p:cTn id="118" dur="300" fill="hold"/>
                                        <p:tgtEl>
                                          <p:spTgt spid="48"/>
                                        </p:tgtEl>
                                        <p:attrNameLst>
                                          <p:attrName>fill.type</p:attrName>
                                        </p:attrNameLst>
                                      </p:cBhvr>
                                      <p:to>
                                        <p:strVal val="solid"/>
                                      </p:to>
                                    </p:set>
                                    <p:set>
                                      <p:cBhvr>
                                        <p:cTn id="119" dur="300" fill="hold"/>
                                        <p:tgtEl>
                                          <p:spTgt spid="48"/>
                                        </p:tgtEl>
                                        <p:attrNameLst>
                                          <p:attrName>fill.on</p:attrName>
                                        </p:attrNameLst>
                                      </p:cBhvr>
                                      <p:to>
                                        <p:strVal val="true"/>
                                      </p:to>
                                    </p:set>
                                  </p:childTnLst>
                                </p:cTn>
                              </p:par>
                            </p:childTnLst>
                          </p:cTn>
                        </p:par>
                        <p:par>
                          <p:cTn id="120" fill="hold">
                            <p:stCondLst>
                              <p:cond delay="7700"/>
                            </p:stCondLst>
                            <p:childTnLst>
                              <p:par>
                                <p:cTn id="121" presetID="1" presetClass="emph" presetSubtype="2" fill="hold" nodeType="afterEffect">
                                  <p:stCondLst>
                                    <p:cond delay="0"/>
                                  </p:stCondLst>
                                  <p:childTnLst>
                                    <p:animClr clrSpc="rgb" dir="cw">
                                      <p:cBhvr>
                                        <p:cTn id="122" dur="300" fill="hold"/>
                                        <p:tgtEl>
                                          <p:spTgt spid="57"/>
                                        </p:tgtEl>
                                        <p:attrNameLst>
                                          <p:attrName>fillcolor</p:attrName>
                                        </p:attrNameLst>
                                      </p:cBhvr>
                                      <p:to>
                                        <a:schemeClr val="bg1"/>
                                      </p:to>
                                    </p:animClr>
                                    <p:set>
                                      <p:cBhvr>
                                        <p:cTn id="123" dur="300" fill="hold"/>
                                        <p:tgtEl>
                                          <p:spTgt spid="57"/>
                                        </p:tgtEl>
                                        <p:attrNameLst>
                                          <p:attrName>fill.type</p:attrName>
                                        </p:attrNameLst>
                                      </p:cBhvr>
                                      <p:to>
                                        <p:strVal val="solid"/>
                                      </p:to>
                                    </p:set>
                                    <p:set>
                                      <p:cBhvr>
                                        <p:cTn id="124" dur="300" fill="hold"/>
                                        <p:tgtEl>
                                          <p:spTgt spid="57"/>
                                        </p:tgtEl>
                                        <p:attrNameLst>
                                          <p:attrName>fill.on</p:attrName>
                                        </p:attrNameLst>
                                      </p:cBhvr>
                                      <p:to>
                                        <p:strVal val="true"/>
                                      </p:to>
                                    </p:set>
                                  </p:childTnLst>
                                </p:cTn>
                              </p:par>
                              <p:par>
                                <p:cTn id="125" presetID="1" presetClass="emph" presetSubtype="2" fill="hold" nodeType="withEffect">
                                  <p:stCondLst>
                                    <p:cond delay="0"/>
                                  </p:stCondLst>
                                  <p:childTnLst>
                                    <p:animClr clrSpc="rgb" dir="cw">
                                      <p:cBhvr>
                                        <p:cTn id="126" dur="300" fill="hold"/>
                                        <p:tgtEl>
                                          <p:spTgt spid="62"/>
                                        </p:tgtEl>
                                        <p:attrNameLst>
                                          <p:attrName>fillcolor</p:attrName>
                                        </p:attrNameLst>
                                      </p:cBhvr>
                                      <p:to>
                                        <a:schemeClr val="bg1"/>
                                      </p:to>
                                    </p:animClr>
                                    <p:set>
                                      <p:cBhvr>
                                        <p:cTn id="127" dur="300" fill="hold"/>
                                        <p:tgtEl>
                                          <p:spTgt spid="62"/>
                                        </p:tgtEl>
                                        <p:attrNameLst>
                                          <p:attrName>fill.type</p:attrName>
                                        </p:attrNameLst>
                                      </p:cBhvr>
                                      <p:to>
                                        <p:strVal val="solid"/>
                                      </p:to>
                                    </p:set>
                                    <p:set>
                                      <p:cBhvr>
                                        <p:cTn id="128" dur="300" fill="hold"/>
                                        <p:tgtEl>
                                          <p:spTgt spid="6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 grpId="0" animBg="1"/>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0" grpId="1" animBg="1"/>
      <p:bldP spid="49" grpId="0" animBg="1"/>
      <p:bldP spid="50" grpId="0" animBg="1"/>
      <p:bldP spid="52" grpId="0" animBg="1"/>
      <p:bldP spid="52" grpId="1" animBg="1"/>
      <p:bldP spid="63" grpId="0" animBg="1"/>
      <p:bldP spid="64"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withEffect">
                  <p:stCondLst>
                    <p:cond delay="540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65" grpId="0" animBg="1"/>
      <p:bldP spid="66" grpId="0" build="p">
        <p:tmplLst>
          <p:tmpl lvl="1">
            <p:tnLst>
              <p:par>
                <p:cTn presetID="10" presetClass="entr" presetSubtype="0" fill="hold" nodeType="withEffect">
                  <p:stCondLst>
                    <p:cond delay="180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animBg="1"/>
      <p:bldP spid="68" grpId="0" build="p">
        <p:tmplLst>
          <p:tmpl lvl="1">
            <p:tnLst>
              <p:par>
                <p:cTn presetID="10" presetClass="entr" presetSubtype="0" fill="hold" nodeType="withEffect">
                  <p:stCondLst>
                    <p:cond delay="29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animBg="1"/>
      <p:bldP spid="70" grpId="0" build="p">
        <p:tmplLst>
          <p:tmpl lvl="1">
            <p:tnLst>
              <p:par>
                <p:cTn presetID="10" presetClass="entr" presetSubtype="0" fill="hold" nodeType="withEffect">
                  <p:stCondLst>
                    <p:cond delay="400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P spid="71" grpId="0" animBg="1"/>
      <p:bldP spid="72" grpId="0" build="p">
        <p:tmplLst>
          <p:tmpl lvl="1">
            <p:tnLst>
              <p:par>
                <p:cTn presetID="10" presetClass="entr" presetSubtype="0" fill="hold" nodeType="withEffect">
                  <p:stCondLst>
                    <p:cond delay="5900"/>
                  </p:stCondLst>
                  <p:childTnLst>
                    <p:set>
                      <p:cBhvr>
                        <p:cTn dur="1" fill="hold">
                          <p:stCondLst>
                            <p:cond delay="0"/>
                          </p:stCondLst>
                        </p:cTn>
                        <p:tgtEl>
                          <p:spTgt spid="72"/>
                        </p:tgtEl>
                        <p:attrNameLst>
                          <p:attrName>style.visibility</p:attrName>
                        </p:attrNameLst>
                      </p:cBhvr>
                      <p:to>
                        <p:strVal val="visible"/>
                      </p:to>
                    </p:set>
                    <p:animEffect transition="in" filter="fade">
                      <p:cBhvr>
                        <p:cTn dur="500"/>
                        <p:tgtEl>
                          <p:spTgt spid="72"/>
                        </p:tgtEl>
                      </p:cBhvr>
                    </p:animEffect>
                  </p:childTnLst>
                </p:cTn>
              </p:par>
            </p:tnLst>
          </p:tmpl>
        </p:tmplLst>
      </p:bldP>
    </p:bldLst>
  </p:timing>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12">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95874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20026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18644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16124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20026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18226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15853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18374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18374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499734"/>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74126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72473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69312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741261"/>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72326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69953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70321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72473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036158"/>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277686"/>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26386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23866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277685"/>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25968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23595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26115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26115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2569565"/>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282103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280721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278200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282103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280303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277930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279456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279456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687925" y="3103819"/>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3" name="Straight Connector 52"/>
          <p:cNvCxnSpPr/>
          <p:nvPr userDrawn="1"/>
        </p:nvCxnSpPr>
        <p:spPr>
          <a:xfrm flipH="1" flipV="1">
            <a:off x="7456077" y="3345346"/>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4" name="Rectangle 53"/>
          <p:cNvSpPr/>
          <p:nvPr userDrawn="1"/>
        </p:nvSpPr>
        <p:spPr>
          <a:xfrm rot="5400000">
            <a:off x="8143066" y="333152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8-Point Star 56"/>
          <p:cNvSpPr/>
          <p:nvPr userDrawn="1"/>
        </p:nvSpPr>
        <p:spPr>
          <a:xfrm>
            <a:off x="7743112" y="330632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a:stCxn id="52" idx="1"/>
          </p:cNvCxnSpPr>
          <p:nvPr userDrawn="1"/>
        </p:nvCxnSpPr>
        <p:spPr>
          <a:xfrm flipH="1" flipV="1">
            <a:off x="0" y="3345345"/>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941835" y="332734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1269170" y="330361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1347934" y="332882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334304" y="332882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1687925" y="3641151"/>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6" name="Straight Connector 65"/>
          <p:cNvCxnSpPr/>
          <p:nvPr userDrawn="1"/>
        </p:nvCxnSpPr>
        <p:spPr>
          <a:xfrm flipH="1" flipV="1">
            <a:off x="7456077" y="3882678"/>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7" name="Rectangle 66"/>
          <p:cNvSpPr/>
          <p:nvPr userDrawn="1"/>
        </p:nvSpPr>
        <p:spPr>
          <a:xfrm rot="5400000">
            <a:off x="8143066" y="386885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8-Point Star 67"/>
          <p:cNvSpPr/>
          <p:nvPr userDrawn="1"/>
        </p:nvSpPr>
        <p:spPr>
          <a:xfrm>
            <a:off x="7743112" y="384365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9" name="Straight Connector 68"/>
          <p:cNvCxnSpPr>
            <a:stCxn id="65" idx="1"/>
          </p:cNvCxnSpPr>
          <p:nvPr userDrawn="1"/>
        </p:nvCxnSpPr>
        <p:spPr>
          <a:xfrm flipH="1" flipV="1">
            <a:off x="0" y="3882677"/>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0" name="Rectangle 69"/>
          <p:cNvSpPr/>
          <p:nvPr userDrawn="1"/>
        </p:nvSpPr>
        <p:spPr>
          <a:xfrm rot="5400000">
            <a:off x="941835" y="386467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8-Point Star 70"/>
          <p:cNvSpPr/>
          <p:nvPr userDrawn="1"/>
        </p:nvSpPr>
        <p:spPr>
          <a:xfrm>
            <a:off x="1269170" y="384094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1347934" y="386615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7334304" y="386615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6" name="Text Placeholder 8"/>
          <p:cNvSpPr>
            <a:spLocks noGrp="1"/>
          </p:cNvSpPr>
          <p:nvPr>
            <p:ph type="body" sz="quarter" idx="18" hasCustomPrompt="1"/>
          </p:nvPr>
        </p:nvSpPr>
        <p:spPr>
          <a:xfrm>
            <a:off x="2613346" y="0"/>
            <a:ext cx="3955715" cy="556017"/>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2" name="Rectangle 1"/>
          <p:cNvSpPr/>
          <p:nvPr userDrawn="1"/>
        </p:nvSpPr>
        <p:spPr>
          <a:xfrm>
            <a:off x="1688224" y="958742"/>
            <a:ext cx="5767852" cy="102699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1688226" y="3103819"/>
            <a:ext cx="5767852" cy="1023333"/>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a:off x="1688225" y="2036160"/>
            <a:ext cx="5767851" cy="1019407"/>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 name="Text Placeholder 8"/>
          <p:cNvSpPr>
            <a:spLocks noGrp="1"/>
          </p:cNvSpPr>
          <p:nvPr>
            <p:ph type="body" sz="quarter" idx="15" hasCustomPrompt="1"/>
          </p:nvPr>
        </p:nvSpPr>
        <p:spPr>
          <a:xfrm>
            <a:off x="1680313" y="3102151"/>
            <a:ext cx="5753948" cy="102500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036161"/>
            <a:ext cx="5753948" cy="101940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 name="Text Placeholder 8"/>
          <p:cNvSpPr>
            <a:spLocks noGrp="1"/>
          </p:cNvSpPr>
          <p:nvPr>
            <p:ph type="body" sz="quarter" idx="11" hasCustomPrompt="1"/>
          </p:nvPr>
        </p:nvSpPr>
        <p:spPr>
          <a:xfrm>
            <a:off x="1697584" y="958741"/>
            <a:ext cx="5753948" cy="102699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pic>
        <p:nvPicPr>
          <p:cNvPr id="76" name="Picture 7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6081081" y="36705"/>
            <a:ext cx="621118" cy="662082"/>
          </a:xfrm>
          <a:prstGeom prst="rect">
            <a:avLst/>
          </a:prstGeom>
        </p:spPr>
      </p:pic>
      <p:pic>
        <p:nvPicPr>
          <p:cNvPr id="77" name="Picture 7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5400000" flipH="1">
            <a:off x="2471010" y="36705"/>
            <a:ext cx="621118" cy="662082"/>
          </a:xfrm>
          <a:prstGeom prst="rect">
            <a:avLst/>
          </a:prstGeom>
        </p:spPr>
      </p:pic>
      <p:pic>
        <p:nvPicPr>
          <p:cNvPr id="78" name="Picture 77"/>
          <p:cNvPicPr>
            <a:picLocks noChangeAspect="1"/>
          </p:cNvPicPr>
          <p:nvPr userDrawn="1"/>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0" y="0"/>
            <a:ext cx="1391050" cy="958740"/>
          </a:xfrm>
          <a:prstGeom prst="rect">
            <a:avLst/>
          </a:prstGeom>
        </p:spPr>
      </p:pic>
      <p:sp>
        <p:nvSpPr>
          <p:cNvPr id="79" name="Right Triangle 78"/>
          <p:cNvSpPr/>
          <p:nvPr userDrawn="1"/>
        </p:nvSpPr>
        <p:spPr>
          <a:xfrm flipH="1" flipV="1">
            <a:off x="7109110" y="960872"/>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Text Placeholder 2"/>
          <p:cNvSpPr>
            <a:spLocks noGrp="1"/>
          </p:cNvSpPr>
          <p:nvPr>
            <p:ph type="body" sz="quarter" idx="19" hasCustomPrompt="1"/>
          </p:nvPr>
        </p:nvSpPr>
        <p:spPr>
          <a:xfrm>
            <a:off x="7172430" y="921916"/>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81" name="Right Triangle 80"/>
          <p:cNvSpPr/>
          <p:nvPr userDrawn="1"/>
        </p:nvSpPr>
        <p:spPr>
          <a:xfrm flipH="1" flipV="1">
            <a:off x="7109816" y="2037203"/>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Text Placeholder 2"/>
          <p:cNvSpPr>
            <a:spLocks noGrp="1"/>
          </p:cNvSpPr>
          <p:nvPr>
            <p:ph type="body" sz="quarter" idx="21" hasCustomPrompt="1"/>
          </p:nvPr>
        </p:nvSpPr>
        <p:spPr>
          <a:xfrm>
            <a:off x="7170756" y="1994675"/>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
        <p:nvSpPr>
          <p:cNvPr id="83" name="Right Triangle 82"/>
          <p:cNvSpPr/>
          <p:nvPr userDrawn="1"/>
        </p:nvSpPr>
        <p:spPr>
          <a:xfrm flipH="1" flipV="1">
            <a:off x="7109108" y="3103775"/>
            <a:ext cx="345645" cy="240030"/>
          </a:xfrm>
          <a:prstGeom prst="rtTriangle">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 name="Text Placeholder 2"/>
          <p:cNvSpPr>
            <a:spLocks noGrp="1"/>
          </p:cNvSpPr>
          <p:nvPr>
            <p:ph type="body" sz="quarter" idx="23" hasCustomPrompt="1"/>
          </p:nvPr>
        </p:nvSpPr>
        <p:spPr>
          <a:xfrm>
            <a:off x="7148357" y="3056775"/>
            <a:ext cx="342900" cy="210740"/>
          </a:xfrm>
        </p:spPr>
        <p:txBody>
          <a:bodyPr>
            <a:noAutofit/>
          </a:bodyPr>
          <a:lstStyle>
            <a:lvl1pPr marL="0" indent="0">
              <a:buNone/>
              <a:defRPr sz="1050">
                <a:cs typeface="B Mitra" pitchFamily="2" charset="-78"/>
              </a:defRPr>
            </a:lvl1pPr>
          </a:lstStyle>
          <a:p>
            <a:pPr lvl="0"/>
            <a:r>
              <a:rPr lang="en-US" smtClean="0"/>
              <a:t>1</a:t>
            </a:r>
            <a:endParaRPr lang="en-US"/>
          </a:p>
        </p:txBody>
      </p:sp>
    </p:spTree>
    <p:extLst>
      <p:ext uri="{BB962C8B-B14F-4D97-AF65-F5344CB8AC3E}">
        <p14:creationId xmlns:p14="http://schemas.microsoft.com/office/powerpoint/2010/main" val="2467342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10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35" presetClass="path" presetSubtype="0" accel="50000" decel="50000" fill="hold" grpId="0" nodeType="withEffect">
                                  <p:stCondLst>
                                    <p:cond delay="1100"/>
                                  </p:stCondLst>
                                  <p:childTnLst>
                                    <p:animMotion origin="layout" path="M 4.16667E-6 -2.08141E-6 L -0.65625 -2.08141E-6 " pathEditMode="relative" rAng="0" ptsTypes="AA">
                                      <p:cBhvr>
                                        <p:cTn id="13" dur="2000" fill="hold"/>
                                        <p:tgtEl>
                                          <p:spTgt spid="29"/>
                                        </p:tgtEl>
                                        <p:attrNameLst>
                                          <p:attrName>ppt_x</p:attrName>
                                          <p:attrName>ppt_y</p:attrName>
                                        </p:attrNameLst>
                                      </p:cBhvr>
                                      <p:rCtr x="-32813" y="0"/>
                                    </p:animMotion>
                                  </p:childTnLst>
                                </p:cTn>
                              </p:par>
                              <p:par>
                                <p:cTn id="14" presetID="63" presetClass="path" presetSubtype="0" accel="50000" decel="50000" fill="hold" grpId="0" nodeType="withEffect">
                                  <p:stCondLst>
                                    <p:cond delay="1100"/>
                                  </p:stCondLst>
                                  <p:childTnLst>
                                    <p:animMotion origin="layout" path="M -0.00156 0.0037 L 0.65625 0.0037 " pathEditMode="relative" rAng="0" ptsTypes="AA">
                                      <p:cBhvr>
                                        <p:cTn id="15" dur="2000" fill="hold"/>
                                        <p:tgtEl>
                                          <p:spTgt spid="28"/>
                                        </p:tgtEl>
                                        <p:attrNameLst>
                                          <p:attrName>ppt_x</p:attrName>
                                          <p:attrName>ppt_y</p:attrName>
                                        </p:attrNameLst>
                                      </p:cBhvr>
                                      <p:rCtr x="32882" y="0"/>
                                    </p:animMotion>
                                  </p:childTnLst>
                                </p:cTn>
                              </p:par>
                              <p:par>
                                <p:cTn id="16" presetID="16" presetClass="entr" presetSubtype="37" fill="hold" grpId="0" nodeType="withEffect">
                                  <p:stCondLst>
                                    <p:cond delay="2000"/>
                                  </p:stCondLst>
                                  <p:childTnLst>
                                    <p:set>
                                      <p:cBhvr>
                                        <p:cTn id="17" dur="1" fill="hold">
                                          <p:stCondLst>
                                            <p:cond delay="0"/>
                                          </p:stCondLst>
                                        </p:cTn>
                                        <p:tgtEl>
                                          <p:spTgt spid="21"/>
                                        </p:tgtEl>
                                        <p:attrNameLst>
                                          <p:attrName>style.visibility</p:attrName>
                                        </p:attrNameLst>
                                      </p:cBhvr>
                                      <p:to>
                                        <p:strVal val="visible"/>
                                      </p:to>
                                    </p:set>
                                    <p:animEffect transition="in" filter="barn(outVertical)">
                                      <p:cBhvr>
                                        <p:cTn id="18" dur="1000"/>
                                        <p:tgtEl>
                                          <p:spTgt spid="21"/>
                                        </p:tgtEl>
                                      </p:cBhvr>
                                    </p:animEffect>
                                  </p:childTnLst>
                                </p:cTn>
                              </p:par>
                              <p:par>
                                <p:cTn id="19" presetID="10" presetClass="entr" presetSubtype="0" fill="hold" grpId="0" nodeType="withEffect">
                                  <p:stCondLst>
                                    <p:cond delay="260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3100"/>
                                  </p:stCondLst>
                                  <p:childTnLst>
                                    <p:set>
                                      <p:cBhvr>
                                        <p:cTn id="23" dur="1" fill="hold">
                                          <p:stCondLst>
                                            <p:cond delay="0"/>
                                          </p:stCondLst>
                                        </p:cTn>
                                        <p:tgtEl>
                                          <p:spTgt spid="79"/>
                                        </p:tgtEl>
                                        <p:attrNameLst>
                                          <p:attrName>style.visibility</p:attrName>
                                        </p:attrNameLst>
                                      </p:cBhvr>
                                      <p:to>
                                        <p:strVal val="visible"/>
                                      </p:to>
                                    </p:set>
                                    <p:animEffect transition="in" filter="fade">
                                      <p:cBhvr>
                                        <p:cTn id="24" dur="500"/>
                                        <p:tgtEl>
                                          <p:spTgt spid="79"/>
                                        </p:tgtEl>
                                      </p:cBhvr>
                                    </p:animEffect>
                                  </p:childTnLst>
                                </p:cTn>
                              </p:par>
                              <p:par>
                                <p:cTn id="25" presetID="10" presetClass="entr" presetSubtype="0" fill="hold" grpId="0" nodeType="withEffect">
                                  <p:stCondLst>
                                    <p:cond delay="3100"/>
                                  </p:stCondLst>
                                  <p:childTnLst>
                                    <p:set>
                                      <p:cBhvr>
                                        <p:cTn id="26" dur="1" fill="hold">
                                          <p:stCondLst>
                                            <p:cond delay="0"/>
                                          </p:stCondLst>
                                        </p:cTn>
                                        <p:tgtEl>
                                          <p:spTgt spid="80">
                                            <p:txEl>
                                              <p:pRg st="0" end="0"/>
                                            </p:txEl>
                                          </p:spTgt>
                                        </p:tgtEl>
                                        <p:attrNameLst>
                                          <p:attrName>style.visibility</p:attrName>
                                        </p:attrNameLst>
                                      </p:cBhvr>
                                      <p:to>
                                        <p:strVal val="visible"/>
                                      </p:to>
                                    </p:set>
                                    <p:animEffect transition="in" filter="fade">
                                      <p:cBhvr>
                                        <p:cTn id="27" dur="500"/>
                                        <p:tgtEl>
                                          <p:spTgt spid="80">
                                            <p:txEl>
                                              <p:pRg st="0" end="0"/>
                                            </p:txEl>
                                          </p:spTgt>
                                        </p:tgtEl>
                                      </p:cBhvr>
                                    </p:animEffect>
                                  </p:childTnLst>
                                </p:cTn>
                              </p:par>
                              <p:par>
                                <p:cTn id="28" presetID="10" presetClass="entr" presetSubtype="0" fill="hold" grpId="0" nodeType="withEffect">
                                  <p:stCondLst>
                                    <p:cond delay="3000"/>
                                  </p:stCondLst>
                                  <p:childTnLst>
                                    <p:set>
                                      <p:cBhvr>
                                        <p:cTn id="29" dur="1" fill="hold">
                                          <p:stCondLst>
                                            <p:cond delay="0"/>
                                          </p:stCondLst>
                                        </p:cTn>
                                        <p:tgtEl>
                                          <p:spTgt spid="9">
                                            <p:txEl>
                                              <p:pRg st="0" end="0"/>
                                            </p:txEl>
                                          </p:spTgt>
                                        </p:tgtEl>
                                        <p:attrNameLst>
                                          <p:attrName>style.visibility</p:attrName>
                                        </p:attrNameLst>
                                      </p:cBhvr>
                                      <p:to>
                                        <p:strVal val="visible"/>
                                      </p:to>
                                    </p:set>
                                    <p:animEffect transition="in" filter="fade">
                                      <p:cBhvr>
                                        <p:cTn id="30" dur="500"/>
                                        <p:tgtEl>
                                          <p:spTgt spid="9">
                                            <p:txEl>
                                              <p:pRg st="0" end="0"/>
                                            </p:txEl>
                                          </p:spTgt>
                                        </p:tgtEl>
                                      </p:cBhvr>
                                    </p:animEffect>
                                  </p:childTnLst>
                                </p:cTn>
                              </p:par>
                              <p:par>
                                <p:cTn id="31" presetID="35" presetClass="path" presetSubtype="0" accel="50000" decel="50000" fill="hold" grpId="0" nodeType="withEffect">
                                  <p:stCondLst>
                                    <p:cond delay="2000"/>
                                  </p:stCondLst>
                                  <p:childTnLst>
                                    <p:animMotion origin="layout" path="M 4.16667E-6 -2.08141E-6 L -0.65625 -2.08141E-6 " pathEditMode="relative" rAng="0" ptsTypes="AA">
                                      <p:cBhvr>
                                        <p:cTn id="32" dur="2000" fill="hold"/>
                                        <p:tgtEl>
                                          <p:spTgt spid="39"/>
                                        </p:tgtEl>
                                        <p:attrNameLst>
                                          <p:attrName>ppt_x</p:attrName>
                                          <p:attrName>ppt_y</p:attrName>
                                        </p:attrNameLst>
                                      </p:cBhvr>
                                      <p:rCtr x="-32813" y="0"/>
                                    </p:animMotion>
                                  </p:childTnLst>
                                </p:cTn>
                              </p:par>
                              <p:par>
                                <p:cTn id="33" presetID="63" presetClass="path" presetSubtype="0" accel="50000" decel="50000" fill="hold" grpId="0" nodeType="withEffect">
                                  <p:stCondLst>
                                    <p:cond delay="2000"/>
                                  </p:stCondLst>
                                  <p:childTnLst>
                                    <p:animMotion origin="layout" path="M -0.00156 -2.08141E-6 L 0.65625 -2.08141E-6 " pathEditMode="relative" rAng="0" ptsTypes="AA">
                                      <p:cBhvr>
                                        <p:cTn id="34" dur="2000" fill="hold"/>
                                        <p:tgtEl>
                                          <p:spTgt spid="38"/>
                                        </p:tgtEl>
                                        <p:attrNameLst>
                                          <p:attrName>ppt_x</p:attrName>
                                          <p:attrName>ppt_y</p:attrName>
                                        </p:attrNameLst>
                                      </p:cBhvr>
                                      <p:rCtr x="32882" y="0"/>
                                    </p:animMotion>
                                  </p:childTnLst>
                                </p:cTn>
                              </p:par>
                              <p:par>
                                <p:cTn id="35" presetID="16" presetClass="entr" presetSubtype="37" fill="hold" grpId="0" nodeType="withEffect">
                                  <p:stCondLst>
                                    <p:cond delay="3000"/>
                                  </p:stCondLst>
                                  <p:childTnLst>
                                    <p:set>
                                      <p:cBhvr>
                                        <p:cTn id="36" dur="1" fill="hold">
                                          <p:stCondLst>
                                            <p:cond delay="0"/>
                                          </p:stCondLst>
                                        </p:cTn>
                                        <p:tgtEl>
                                          <p:spTgt spid="31"/>
                                        </p:tgtEl>
                                        <p:attrNameLst>
                                          <p:attrName>style.visibility</p:attrName>
                                        </p:attrNameLst>
                                      </p:cBhvr>
                                      <p:to>
                                        <p:strVal val="visible"/>
                                      </p:to>
                                    </p:set>
                                    <p:animEffect transition="in" filter="barn(outVertical)">
                                      <p:cBhvr>
                                        <p:cTn id="37" dur="1000"/>
                                        <p:tgtEl>
                                          <p:spTgt spid="31"/>
                                        </p:tgtEl>
                                      </p:cBhvr>
                                    </p:animEffect>
                                  </p:childTnLst>
                                </p:cTn>
                              </p:par>
                              <p:par>
                                <p:cTn id="38" presetID="10" presetClass="entr" presetSubtype="0" fill="hold" grpId="0" nodeType="withEffect">
                                  <p:stCondLst>
                                    <p:cond delay="5000"/>
                                  </p:stCondLst>
                                  <p:childTnLst>
                                    <p:set>
                                      <p:cBhvr>
                                        <p:cTn id="39" dur="1" fill="hold">
                                          <p:stCondLst>
                                            <p:cond delay="0"/>
                                          </p:stCondLst>
                                        </p:cTn>
                                        <p:tgtEl>
                                          <p:spTgt spid="81"/>
                                        </p:tgtEl>
                                        <p:attrNameLst>
                                          <p:attrName>style.visibility</p:attrName>
                                        </p:attrNameLst>
                                      </p:cBhvr>
                                      <p:to>
                                        <p:strVal val="visible"/>
                                      </p:to>
                                    </p:set>
                                    <p:animEffect transition="in" filter="fade">
                                      <p:cBhvr>
                                        <p:cTn id="40" dur="500"/>
                                        <p:tgtEl>
                                          <p:spTgt spid="81"/>
                                        </p:tgtEl>
                                      </p:cBhvr>
                                    </p:animEffect>
                                  </p:childTnLst>
                                </p:cTn>
                              </p:par>
                              <p:par>
                                <p:cTn id="41" presetID="10" presetClass="entr" presetSubtype="0" fill="hold" grpId="0" nodeType="withEffect">
                                  <p:stCondLst>
                                    <p:cond delay="5000"/>
                                  </p:stCondLst>
                                  <p:childTnLst>
                                    <p:set>
                                      <p:cBhvr>
                                        <p:cTn id="42" dur="1" fill="hold">
                                          <p:stCondLst>
                                            <p:cond delay="0"/>
                                          </p:stCondLst>
                                        </p:cTn>
                                        <p:tgtEl>
                                          <p:spTgt spid="82">
                                            <p:txEl>
                                              <p:pRg st="0" end="0"/>
                                            </p:txEl>
                                          </p:spTgt>
                                        </p:tgtEl>
                                        <p:attrNameLst>
                                          <p:attrName>style.visibility</p:attrName>
                                        </p:attrNameLst>
                                      </p:cBhvr>
                                      <p:to>
                                        <p:strVal val="visible"/>
                                      </p:to>
                                    </p:set>
                                    <p:animEffect transition="in" filter="fade">
                                      <p:cBhvr>
                                        <p:cTn id="43" dur="500"/>
                                        <p:tgtEl>
                                          <p:spTgt spid="82">
                                            <p:txEl>
                                              <p:pRg st="0" end="0"/>
                                            </p:txEl>
                                          </p:spTgt>
                                        </p:tgtEl>
                                      </p:cBhvr>
                                    </p:animEffect>
                                  </p:childTnLst>
                                </p:cTn>
                              </p:par>
                              <p:par>
                                <p:cTn id="44" presetID="35" presetClass="path" presetSubtype="0" accel="50000" decel="50000" fill="hold" grpId="0" nodeType="withEffect">
                                  <p:stCondLst>
                                    <p:cond delay="3000"/>
                                  </p:stCondLst>
                                  <p:childTnLst>
                                    <p:animMotion origin="layout" path="M 4.16667E-6 -2.08141E-6 L -0.65625 -2.08141E-6 " pathEditMode="relative" rAng="0" ptsTypes="AA">
                                      <p:cBhvr>
                                        <p:cTn id="45" dur="2000" fill="hold"/>
                                        <p:tgtEl>
                                          <p:spTgt spid="50"/>
                                        </p:tgtEl>
                                        <p:attrNameLst>
                                          <p:attrName>ppt_x</p:attrName>
                                          <p:attrName>ppt_y</p:attrName>
                                        </p:attrNameLst>
                                      </p:cBhvr>
                                      <p:rCtr x="-32813" y="0"/>
                                    </p:animMotion>
                                  </p:childTnLst>
                                </p:cTn>
                              </p:par>
                              <p:par>
                                <p:cTn id="46" presetID="63" presetClass="path" presetSubtype="0" accel="50000" decel="50000" fill="hold" grpId="0" nodeType="withEffect">
                                  <p:stCondLst>
                                    <p:cond delay="3000"/>
                                  </p:stCondLst>
                                  <p:childTnLst>
                                    <p:animMotion origin="layout" path="M -0.00156 -2.08141E-6 L 0.65625 -2.08141E-6 " pathEditMode="relative" rAng="0" ptsTypes="AA">
                                      <p:cBhvr>
                                        <p:cTn id="47" dur="2000" fill="hold"/>
                                        <p:tgtEl>
                                          <p:spTgt spid="49"/>
                                        </p:tgtEl>
                                        <p:attrNameLst>
                                          <p:attrName>ppt_x</p:attrName>
                                          <p:attrName>ppt_y</p:attrName>
                                        </p:attrNameLst>
                                      </p:cBhvr>
                                      <p:rCtr x="32882" y="0"/>
                                    </p:animMotion>
                                  </p:childTnLst>
                                </p:cTn>
                              </p:par>
                              <p:par>
                                <p:cTn id="48" presetID="16" presetClass="entr" presetSubtype="37" fill="hold" grpId="0" nodeType="withEffect">
                                  <p:stCondLst>
                                    <p:cond delay="4000"/>
                                  </p:stCondLst>
                                  <p:childTnLst>
                                    <p:set>
                                      <p:cBhvr>
                                        <p:cTn id="49" dur="1" fill="hold">
                                          <p:stCondLst>
                                            <p:cond delay="0"/>
                                          </p:stCondLst>
                                        </p:cTn>
                                        <p:tgtEl>
                                          <p:spTgt spid="40"/>
                                        </p:tgtEl>
                                        <p:attrNameLst>
                                          <p:attrName>style.visibility</p:attrName>
                                        </p:attrNameLst>
                                      </p:cBhvr>
                                      <p:to>
                                        <p:strVal val="visible"/>
                                      </p:to>
                                    </p:set>
                                    <p:animEffect transition="in" filter="barn(outVertical)">
                                      <p:cBhvr>
                                        <p:cTn id="50" dur="1000"/>
                                        <p:tgtEl>
                                          <p:spTgt spid="40"/>
                                        </p:tgtEl>
                                      </p:cBhvr>
                                    </p:animEffect>
                                  </p:childTnLst>
                                </p:cTn>
                              </p:par>
                              <p:par>
                                <p:cTn id="51" presetID="10" presetClass="entr" presetSubtype="0" fill="hold" grpId="0" nodeType="withEffect">
                                  <p:stCondLst>
                                    <p:cond delay="4500"/>
                                  </p:stCondLst>
                                  <p:childTnLst>
                                    <p:set>
                                      <p:cBhvr>
                                        <p:cTn id="52" dur="1" fill="hold">
                                          <p:stCondLst>
                                            <p:cond delay="0"/>
                                          </p:stCondLst>
                                        </p:cTn>
                                        <p:tgtEl>
                                          <p:spTgt spid="75"/>
                                        </p:tgtEl>
                                        <p:attrNameLst>
                                          <p:attrName>style.visibility</p:attrName>
                                        </p:attrNameLst>
                                      </p:cBhvr>
                                      <p:to>
                                        <p:strVal val="visible"/>
                                      </p:to>
                                    </p:set>
                                    <p:animEffect transition="in" filter="fade">
                                      <p:cBhvr>
                                        <p:cTn id="53" dur="500"/>
                                        <p:tgtEl>
                                          <p:spTgt spid="75"/>
                                        </p:tgtEl>
                                      </p:cBhvr>
                                    </p:animEffect>
                                  </p:childTnLst>
                                </p:cTn>
                              </p:par>
                              <p:par>
                                <p:cTn id="54" presetID="35" presetClass="path" presetSubtype="0" accel="50000" decel="50000" fill="hold" grpId="0" nodeType="withEffect">
                                  <p:stCondLst>
                                    <p:cond delay="4000"/>
                                  </p:stCondLst>
                                  <p:childTnLst>
                                    <p:animMotion origin="layout" path="M 4.16667E-6 -2.08141E-6 L -0.65625 -2.08141E-6 " pathEditMode="relative" rAng="0" ptsTypes="AA">
                                      <p:cBhvr>
                                        <p:cTn id="55" dur="2000" fill="hold"/>
                                        <p:tgtEl>
                                          <p:spTgt spid="64"/>
                                        </p:tgtEl>
                                        <p:attrNameLst>
                                          <p:attrName>ppt_x</p:attrName>
                                          <p:attrName>ppt_y</p:attrName>
                                        </p:attrNameLst>
                                      </p:cBhvr>
                                      <p:rCtr x="-32813" y="0"/>
                                    </p:animMotion>
                                  </p:childTnLst>
                                </p:cTn>
                              </p:par>
                              <p:par>
                                <p:cTn id="56" presetID="63" presetClass="path" presetSubtype="0" accel="50000" decel="50000" fill="hold" grpId="0" nodeType="withEffect">
                                  <p:stCondLst>
                                    <p:cond delay="4000"/>
                                  </p:stCondLst>
                                  <p:childTnLst>
                                    <p:animMotion origin="layout" path="M -0.00156 -2.08141E-6 L 0.65625 -2.08141E-6 " pathEditMode="relative" rAng="0" ptsTypes="AA">
                                      <p:cBhvr>
                                        <p:cTn id="57" dur="2000" fill="hold"/>
                                        <p:tgtEl>
                                          <p:spTgt spid="63"/>
                                        </p:tgtEl>
                                        <p:attrNameLst>
                                          <p:attrName>ppt_x</p:attrName>
                                          <p:attrName>ppt_y</p:attrName>
                                        </p:attrNameLst>
                                      </p:cBhvr>
                                      <p:rCtr x="32882" y="0"/>
                                    </p:animMotion>
                                  </p:childTnLst>
                                </p:cTn>
                              </p:par>
                              <p:par>
                                <p:cTn id="58" presetID="16" presetClass="entr" presetSubtype="37" fill="hold" grpId="0" nodeType="withEffect">
                                  <p:stCondLst>
                                    <p:cond delay="5000"/>
                                  </p:stCondLst>
                                  <p:childTnLst>
                                    <p:set>
                                      <p:cBhvr>
                                        <p:cTn id="59" dur="1" fill="hold">
                                          <p:stCondLst>
                                            <p:cond delay="0"/>
                                          </p:stCondLst>
                                        </p:cTn>
                                        <p:tgtEl>
                                          <p:spTgt spid="52"/>
                                        </p:tgtEl>
                                        <p:attrNameLst>
                                          <p:attrName>style.visibility</p:attrName>
                                        </p:attrNameLst>
                                      </p:cBhvr>
                                      <p:to>
                                        <p:strVal val="visible"/>
                                      </p:to>
                                    </p:set>
                                    <p:animEffect transition="in" filter="barn(outVertical)">
                                      <p:cBhvr>
                                        <p:cTn id="60" dur="1000"/>
                                        <p:tgtEl>
                                          <p:spTgt spid="52"/>
                                        </p:tgtEl>
                                      </p:cBhvr>
                                    </p:animEffect>
                                  </p:childTnLst>
                                </p:cTn>
                              </p:par>
                              <p:par>
                                <p:cTn id="61" presetID="10" presetClass="entr" presetSubtype="0" fill="hold" grpId="0" nodeType="withEffect">
                                  <p:stCondLst>
                                    <p:cond delay="5500"/>
                                  </p:stCondLst>
                                  <p:childTnLst>
                                    <p:set>
                                      <p:cBhvr>
                                        <p:cTn id="62" dur="1" fill="hold">
                                          <p:stCondLst>
                                            <p:cond delay="0"/>
                                          </p:stCondLst>
                                        </p:cTn>
                                        <p:tgtEl>
                                          <p:spTgt spid="86">
                                            <p:txEl>
                                              <p:pRg st="0" end="0"/>
                                            </p:txEl>
                                          </p:spTgt>
                                        </p:tgtEl>
                                        <p:attrNameLst>
                                          <p:attrName>style.visibility</p:attrName>
                                        </p:attrNameLst>
                                      </p:cBhvr>
                                      <p:to>
                                        <p:strVal val="visible"/>
                                      </p:to>
                                    </p:set>
                                    <p:animEffect transition="in" filter="fade">
                                      <p:cBhvr>
                                        <p:cTn id="63" dur="500"/>
                                        <p:tgtEl>
                                          <p:spTgt spid="86">
                                            <p:txEl>
                                              <p:pRg st="0" end="0"/>
                                            </p:txEl>
                                          </p:spTgt>
                                        </p:tgtEl>
                                      </p:cBhvr>
                                    </p:animEffect>
                                  </p:childTnLst>
                                </p:cTn>
                              </p:par>
                              <p:par>
                                <p:cTn id="64" presetID="35" presetClass="path" presetSubtype="0" accel="50000" decel="50000" fill="hold" grpId="0" nodeType="withEffect">
                                  <p:stCondLst>
                                    <p:cond delay="5000"/>
                                  </p:stCondLst>
                                  <p:childTnLst>
                                    <p:animMotion origin="layout" path="M 4.16667E-6 -2.08141E-6 L -0.65625 -2.08141E-6 " pathEditMode="relative" rAng="0" ptsTypes="AA">
                                      <p:cBhvr>
                                        <p:cTn id="65" dur="2000" fill="hold"/>
                                        <p:tgtEl>
                                          <p:spTgt spid="73"/>
                                        </p:tgtEl>
                                        <p:attrNameLst>
                                          <p:attrName>ppt_x</p:attrName>
                                          <p:attrName>ppt_y</p:attrName>
                                        </p:attrNameLst>
                                      </p:cBhvr>
                                      <p:rCtr x="-32813" y="0"/>
                                    </p:animMotion>
                                  </p:childTnLst>
                                </p:cTn>
                              </p:par>
                              <p:par>
                                <p:cTn id="66" presetID="63" presetClass="path" presetSubtype="0" accel="50000" decel="50000" fill="hold" grpId="0" nodeType="withEffect">
                                  <p:stCondLst>
                                    <p:cond delay="5000"/>
                                  </p:stCondLst>
                                  <p:childTnLst>
                                    <p:animMotion origin="layout" path="M -0.00156 -2.08141E-6 L 0.65625 -2.08141E-6 " pathEditMode="relative" rAng="0" ptsTypes="AA">
                                      <p:cBhvr>
                                        <p:cTn id="67" dur="2000" fill="hold"/>
                                        <p:tgtEl>
                                          <p:spTgt spid="72"/>
                                        </p:tgtEl>
                                        <p:attrNameLst>
                                          <p:attrName>ppt_x</p:attrName>
                                          <p:attrName>ppt_y</p:attrName>
                                        </p:attrNameLst>
                                      </p:cBhvr>
                                      <p:rCtr x="32882" y="0"/>
                                    </p:animMotion>
                                  </p:childTnLst>
                                </p:cTn>
                              </p:par>
                              <p:par>
                                <p:cTn id="68" presetID="16" presetClass="entr" presetSubtype="37" fill="hold" grpId="0" nodeType="withEffect">
                                  <p:stCondLst>
                                    <p:cond delay="6000"/>
                                  </p:stCondLst>
                                  <p:childTnLst>
                                    <p:set>
                                      <p:cBhvr>
                                        <p:cTn id="69" dur="1" fill="hold">
                                          <p:stCondLst>
                                            <p:cond delay="0"/>
                                          </p:stCondLst>
                                        </p:cTn>
                                        <p:tgtEl>
                                          <p:spTgt spid="65"/>
                                        </p:tgtEl>
                                        <p:attrNameLst>
                                          <p:attrName>style.visibility</p:attrName>
                                        </p:attrNameLst>
                                      </p:cBhvr>
                                      <p:to>
                                        <p:strVal val="visible"/>
                                      </p:to>
                                    </p:set>
                                    <p:animEffect transition="in" filter="barn(outVertical)">
                                      <p:cBhvr>
                                        <p:cTn id="70" dur="1000"/>
                                        <p:tgtEl>
                                          <p:spTgt spid="65"/>
                                        </p:tgtEl>
                                      </p:cBhvr>
                                    </p:animEffect>
                                  </p:childTnLst>
                                </p:cTn>
                              </p:par>
                              <p:par>
                                <p:cTn id="71" presetID="10" presetClass="entr" presetSubtype="0" fill="hold" grpId="0" nodeType="withEffect">
                                  <p:stCondLst>
                                    <p:cond delay="6500"/>
                                  </p:stCondLst>
                                  <p:childTnLst>
                                    <p:set>
                                      <p:cBhvr>
                                        <p:cTn id="72" dur="1" fill="hold">
                                          <p:stCondLst>
                                            <p:cond delay="0"/>
                                          </p:stCondLst>
                                        </p:cTn>
                                        <p:tgtEl>
                                          <p:spTgt spid="74"/>
                                        </p:tgtEl>
                                        <p:attrNameLst>
                                          <p:attrName>style.visibility</p:attrName>
                                        </p:attrNameLst>
                                      </p:cBhvr>
                                      <p:to>
                                        <p:strVal val="visible"/>
                                      </p:to>
                                    </p:set>
                                    <p:animEffect transition="in" filter="fade">
                                      <p:cBhvr>
                                        <p:cTn id="73" dur="500"/>
                                        <p:tgtEl>
                                          <p:spTgt spid="74"/>
                                        </p:tgtEl>
                                      </p:cBhvr>
                                    </p:animEffect>
                                  </p:childTnLst>
                                </p:cTn>
                              </p:par>
                              <p:par>
                                <p:cTn id="74" presetID="10" presetClass="entr" presetSubtype="0" fill="hold" grpId="0" nodeType="withEffect">
                                  <p:stCondLst>
                                    <p:cond delay="7200"/>
                                  </p:stCondLst>
                                  <p:childTnLst>
                                    <p:set>
                                      <p:cBhvr>
                                        <p:cTn id="75" dur="1" fill="hold">
                                          <p:stCondLst>
                                            <p:cond delay="0"/>
                                          </p:stCondLst>
                                        </p:cTn>
                                        <p:tgtEl>
                                          <p:spTgt spid="83"/>
                                        </p:tgtEl>
                                        <p:attrNameLst>
                                          <p:attrName>style.visibility</p:attrName>
                                        </p:attrNameLst>
                                      </p:cBhvr>
                                      <p:to>
                                        <p:strVal val="visible"/>
                                      </p:to>
                                    </p:set>
                                    <p:animEffect transition="in" filter="fade">
                                      <p:cBhvr>
                                        <p:cTn id="76" dur="500"/>
                                        <p:tgtEl>
                                          <p:spTgt spid="83"/>
                                        </p:tgtEl>
                                      </p:cBhvr>
                                    </p:animEffect>
                                  </p:childTnLst>
                                </p:cTn>
                              </p:par>
                              <p:par>
                                <p:cTn id="77" presetID="10" presetClass="entr" presetSubtype="0" fill="hold" grpId="0" nodeType="withEffect">
                                  <p:stCondLst>
                                    <p:cond delay="7300"/>
                                  </p:stCondLst>
                                  <p:childTnLst>
                                    <p:set>
                                      <p:cBhvr>
                                        <p:cTn id="78" dur="1" fill="hold">
                                          <p:stCondLst>
                                            <p:cond delay="0"/>
                                          </p:stCondLst>
                                        </p:cTn>
                                        <p:tgtEl>
                                          <p:spTgt spid="84">
                                            <p:txEl>
                                              <p:pRg st="0" end="0"/>
                                            </p:txEl>
                                          </p:spTgt>
                                        </p:tgtEl>
                                        <p:attrNameLst>
                                          <p:attrName>style.visibility</p:attrName>
                                        </p:attrNameLst>
                                      </p:cBhvr>
                                      <p:to>
                                        <p:strVal val="visible"/>
                                      </p:to>
                                    </p:set>
                                    <p:animEffect transition="in" filter="fade">
                                      <p:cBhvr>
                                        <p:cTn id="79" dur="500"/>
                                        <p:tgtEl>
                                          <p:spTgt spid="84">
                                            <p:txEl>
                                              <p:pRg st="0" end="0"/>
                                            </p:txEl>
                                          </p:spTgt>
                                        </p:tgtEl>
                                      </p:cBhvr>
                                    </p:animEffect>
                                  </p:childTnLst>
                                </p:cTn>
                              </p:par>
                              <p:par>
                                <p:cTn id="80" presetID="10" presetClass="entr" presetSubtype="0" fill="hold" grpId="0" nodeType="withEffect">
                                  <p:stCondLst>
                                    <p:cond delay="6600"/>
                                  </p:stCondLst>
                                  <p:childTnLst>
                                    <p:set>
                                      <p:cBhvr>
                                        <p:cTn id="81" dur="1" fill="hold">
                                          <p:stCondLst>
                                            <p:cond delay="0"/>
                                          </p:stCondLst>
                                        </p:cTn>
                                        <p:tgtEl>
                                          <p:spTgt spid="90">
                                            <p:txEl>
                                              <p:pRg st="0" end="0"/>
                                            </p:txEl>
                                          </p:spTgt>
                                        </p:tgtEl>
                                        <p:attrNameLst>
                                          <p:attrName>style.visibility</p:attrName>
                                        </p:attrNameLst>
                                      </p:cBhvr>
                                      <p:to>
                                        <p:strVal val="visible"/>
                                      </p:to>
                                    </p:set>
                                    <p:animEffect transition="in" filter="fade">
                                      <p:cBhvr>
                                        <p:cTn id="82" dur="500"/>
                                        <p:tgtEl>
                                          <p:spTgt spid="90">
                                            <p:txEl>
                                              <p:pRg st="0" end="0"/>
                                            </p:txEl>
                                          </p:spTgt>
                                        </p:tgtEl>
                                      </p:cBhvr>
                                    </p:animEffect>
                                  </p:childTnLst>
                                </p:cTn>
                              </p:par>
                              <p:par>
                                <p:cTn id="83" presetID="1" presetClass="emph" presetSubtype="2" fill="hold" nodeType="withEffect">
                                  <p:stCondLst>
                                    <p:cond delay="6500"/>
                                  </p:stCondLst>
                                  <p:childTnLst>
                                    <p:animClr clrSpc="rgb" dir="cw">
                                      <p:cBhvr>
                                        <p:cTn id="84" dur="300" fill="hold"/>
                                        <p:tgtEl>
                                          <p:spTgt spid="4"/>
                                        </p:tgtEl>
                                        <p:attrNameLst>
                                          <p:attrName>fillcolor</p:attrName>
                                        </p:attrNameLst>
                                      </p:cBhvr>
                                      <p:to>
                                        <a:schemeClr val="bg1"/>
                                      </p:to>
                                    </p:animClr>
                                    <p:set>
                                      <p:cBhvr>
                                        <p:cTn id="85" dur="300" fill="hold"/>
                                        <p:tgtEl>
                                          <p:spTgt spid="4"/>
                                        </p:tgtEl>
                                        <p:attrNameLst>
                                          <p:attrName>fill.type</p:attrName>
                                        </p:attrNameLst>
                                      </p:cBhvr>
                                      <p:to>
                                        <p:strVal val="solid"/>
                                      </p:to>
                                    </p:set>
                                    <p:set>
                                      <p:cBhvr>
                                        <p:cTn id="86" dur="300" fill="hold"/>
                                        <p:tgtEl>
                                          <p:spTgt spid="4"/>
                                        </p:tgtEl>
                                        <p:attrNameLst>
                                          <p:attrName>fill.on</p:attrName>
                                        </p:attrNameLst>
                                      </p:cBhvr>
                                      <p:to>
                                        <p:strVal val="true"/>
                                      </p:to>
                                    </p:set>
                                  </p:childTnLst>
                                </p:cTn>
                              </p:par>
                              <p:par>
                                <p:cTn id="87" presetID="1" presetClass="emph" presetSubtype="2" fill="hold" nodeType="withEffect">
                                  <p:stCondLst>
                                    <p:cond delay="6500"/>
                                  </p:stCondLst>
                                  <p:childTnLst>
                                    <p:animClr clrSpc="rgb" dir="cw">
                                      <p:cBhvr>
                                        <p:cTn id="88" dur="300" fill="hold"/>
                                        <p:tgtEl>
                                          <p:spTgt spid="61"/>
                                        </p:tgtEl>
                                        <p:attrNameLst>
                                          <p:attrName>fillcolor</p:attrName>
                                        </p:attrNameLst>
                                      </p:cBhvr>
                                      <p:to>
                                        <a:schemeClr val="bg1"/>
                                      </p:to>
                                    </p:animClr>
                                    <p:set>
                                      <p:cBhvr>
                                        <p:cTn id="89" dur="300" fill="hold"/>
                                        <p:tgtEl>
                                          <p:spTgt spid="61"/>
                                        </p:tgtEl>
                                        <p:attrNameLst>
                                          <p:attrName>fill.type</p:attrName>
                                        </p:attrNameLst>
                                      </p:cBhvr>
                                      <p:to>
                                        <p:strVal val="solid"/>
                                      </p:to>
                                    </p:set>
                                    <p:set>
                                      <p:cBhvr>
                                        <p:cTn id="90" dur="300" fill="hold"/>
                                        <p:tgtEl>
                                          <p:spTgt spid="61"/>
                                        </p:tgtEl>
                                        <p:attrNameLst>
                                          <p:attrName>fill.on</p:attrName>
                                        </p:attrNameLst>
                                      </p:cBhvr>
                                      <p:to>
                                        <p:strVal val="true"/>
                                      </p:to>
                                    </p:set>
                                  </p:childTnLst>
                                </p:cTn>
                              </p:par>
                            </p:childTnLst>
                          </p:cTn>
                        </p:par>
                        <p:par>
                          <p:cTn id="91" fill="hold">
                            <p:stCondLst>
                              <p:cond delay="7800"/>
                            </p:stCondLst>
                            <p:childTnLst>
                              <p:par>
                                <p:cTn id="92" presetID="1" presetClass="emph" presetSubtype="2" fill="hold" nodeType="afterEffect">
                                  <p:stCondLst>
                                    <p:cond delay="0"/>
                                  </p:stCondLst>
                                  <p:childTnLst>
                                    <p:animClr clrSpc="rgb" dir="cw">
                                      <p:cBhvr>
                                        <p:cTn id="93" dur="300" fill="hold"/>
                                        <p:tgtEl>
                                          <p:spTgt spid="24"/>
                                        </p:tgtEl>
                                        <p:attrNameLst>
                                          <p:attrName>fillcolor</p:attrName>
                                        </p:attrNameLst>
                                      </p:cBhvr>
                                      <p:to>
                                        <a:schemeClr val="bg1"/>
                                      </p:to>
                                    </p:animClr>
                                    <p:set>
                                      <p:cBhvr>
                                        <p:cTn id="94" dur="300" fill="hold"/>
                                        <p:tgtEl>
                                          <p:spTgt spid="24"/>
                                        </p:tgtEl>
                                        <p:attrNameLst>
                                          <p:attrName>fill.type</p:attrName>
                                        </p:attrNameLst>
                                      </p:cBhvr>
                                      <p:to>
                                        <p:strVal val="solid"/>
                                      </p:to>
                                    </p:set>
                                    <p:set>
                                      <p:cBhvr>
                                        <p:cTn id="95" dur="300" fill="hold"/>
                                        <p:tgtEl>
                                          <p:spTgt spid="24"/>
                                        </p:tgtEl>
                                        <p:attrNameLst>
                                          <p:attrName>fill.on</p:attrName>
                                        </p:attrNameLst>
                                      </p:cBhvr>
                                      <p:to>
                                        <p:strVal val="true"/>
                                      </p:to>
                                    </p:set>
                                  </p:childTnLst>
                                </p:cTn>
                              </p:par>
                              <p:par>
                                <p:cTn id="96" presetID="1" presetClass="emph" presetSubtype="2" fill="hold" nodeType="withEffect">
                                  <p:stCondLst>
                                    <p:cond delay="0"/>
                                  </p:stCondLst>
                                  <p:childTnLst>
                                    <p:animClr clrSpc="rgb" dir="cw">
                                      <p:cBhvr>
                                        <p:cTn id="97" dur="300" fill="hold"/>
                                        <p:tgtEl>
                                          <p:spTgt spid="27"/>
                                        </p:tgtEl>
                                        <p:attrNameLst>
                                          <p:attrName>fillcolor</p:attrName>
                                        </p:attrNameLst>
                                      </p:cBhvr>
                                      <p:to>
                                        <a:schemeClr val="bg1"/>
                                      </p:to>
                                    </p:animClr>
                                    <p:set>
                                      <p:cBhvr>
                                        <p:cTn id="98" dur="300" fill="hold"/>
                                        <p:tgtEl>
                                          <p:spTgt spid="27"/>
                                        </p:tgtEl>
                                        <p:attrNameLst>
                                          <p:attrName>fill.type</p:attrName>
                                        </p:attrNameLst>
                                      </p:cBhvr>
                                      <p:to>
                                        <p:strVal val="solid"/>
                                      </p:to>
                                    </p:set>
                                    <p:set>
                                      <p:cBhvr>
                                        <p:cTn id="99" dur="300" fill="hold"/>
                                        <p:tgtEl>
                                          <p:spTgt spid="27"/>
                                        </p:tgtEl>
                                        <p:attrNameLst>
                                          <p:attrName>fill.on</p:attrName>
                                        </p:attrNameLst>
                                      </p:cBhvr>
                                      <p:to>
                                        <p:strVal val="true"/>
                                      </p:to>
                                    </p:set>
                                  </p:childTnLst>
                                </p:cTn>
                              </p:par>
                            </p:childTnLst>
                          </p:cTn>
                        </p:par>
                        <p:par>
                          <p:cTn id="100" fill="hold">
                            <p:stCondLst>
                              <p:cond delay="8100"/>
                            </p:stCondLst>
                            <p:childTnLst>
                              <p:par>
                                <p:cTn id="101" presetID="1" presetClass="emph" presetSubtype="2" fill="hold" nodeType="afterEffect">
                                  <p:stCondLst>
                                    <p:cond delay="0"/>
                                  </p:stCondLst>
                                  <p:childTnLst>
                                    <p:animClr clrSpc="rgb" dir="cw">
                                      <p:cBhvr>
                                        <p:cTn id="102" dur="300" fill="hold"/>
                                        <p:tgtEl>
                                          <p:spTgt spid="34"/>
                                        </p:tgtEl>
                                        <p:attrNameLst>
                                          <p:attrName>fillcolor</p:attrName>
                                        </p:attrNameLst>
                                      </p:cBhvr>
                                      <p:to>
                                        <a:schemeClr val="bg1"/>
                                      </p:to>
                                    </p:animClr>
                                    <p:set>
                                      <p:cBhvr>
                                        <p:cTn id="103" dur="300" fill="hold"/>
                                        <p:tgtEl>
                                          <p:spTgt spid="34"/>
                                        </p:tgtEl>
                                        <p:attrNameLst>
                                          <p:attrName>fill.type</p:attrName>
                                        </p:attrNameLst>
                                      </p:cBhvr>
                                      <p:to>
                                        <p:strVal val="solid"/>
                                      </p:to>
                                    </p:set>
                                    <p:set>
                                      <p:cBhvr>
                                        <p:cTn id="104" dur="300" fill="hold"/>
                                        <p:tgtEl>
                                          <p:spTgt spid="34"/>
                                        </p:tgtEl>
                                        <p:attrNameLst>
                                          <p:attrName>fill.on</p:attrName>
                                        </p:attrNameLst>
                                      </p:cBhvr>
                                      <p:to>
                                        <p:strVal val="true"/>
                                      </p:to>
                                    </p:set>
                                  </p:childTnLst>
                                </p:cTn>
                              </p:par>
                              <p:par>
                                <p:cTn id="105" presetID="1" presetClass="emph" presetSubtype="2" fill="hold" nodeType="withEffect">
                                  <p:stCondLst>
                                    <p:cond delay="0"/>
                                  </p:stCondLst>
                                  <p:childTnLst>
                                    <p:animClr clrSpc="rgb" dir="cw">
                                      <p:cBhvr>
                                        <p:cTn id="106" dur="300" fill="hold"/>
                                        <p:tgtEl>
                                          <p:spTgt spid="37"/>
                                        </p:tgtEl>
                                        <p:attrNameLst>
                                          <p:attrName>fillcolor</p:attrName>
                                        </p:attrNameLst>
                                      </p:cBhvr>
                                      <p:to>
                                        <a:schemeClr val="bg1"/>
                                      </p:to>
                                    </p:animClr>
                                    <p:set>
                                      <p:cBhvr>
                                        <p:cTn id="107" dur="300" fill="hold"/>
                                        <p:tgtEl>
                                          <p:spTgt spid="37"/>
                                        </p:tgtEl>
                                        <p:attrNameLst>
                                          <p:attrName>fill.type</p:attrName>
                                        </p:attrNameLst>
                                      </p:cBhvr>
                                      <p:to>
                                        <p:strVal val="solid"/>
                                      </p:to>
                                    </p:set>
                                    <p:set>
                                      <p:cBhvr>
                                        <p:cTn id="108" dur="300" fill="hold"/>
                                        <p:tgtEl>
                                          <p:spTgt spid="37"/>
                                        </p:tgtEl>
                                        <p:attrNameLst>
                                          <p:attrName>fill.on</p:attrName>
                                        </p:attrNameLst>
                                      </p:cBhvr>
                                      <p:to>
                                        <p:strVal val="true"/>
                                      </p:to>
                                    </p:set>
                                  </p:childTnLst>
                                </p:cTn>
                              </p:par>
                            </p:childTnLst>
                          </p:cTn>
                        </p:par>
                        <p:par>
                          <p:cTn id="109" fill="hold">
                            <p:stCondLst>
                              <p:cond delay="8400"/>
                            </p:stCondLst>
                            <p:childTnLst>
                              <p:par>
                                <p:cTn id="110" presetID="1" presetClass="emph" presetSubtype="2" fill="hold" nodeType="afterEffect">
                                  <p:stCondLst>
                                    <p:cond delay="0"/>
                                  </p:stCondLst>
                                  <p:childTnLst>
                                    <p:animClr clrSpc="rgb" dir="cw">
                                      <p:cBhvr>
                                        <p:cTn id="111" dur="300" fill="hold"/>
                                        <p:tgtEl>
                                          <p:spTgt spid="45"/>
                                        </p:tgtEl>
                                        <p:attrNameLst>
                                          <p:attrName>fillcolor</p:attrName>
                                        </p:attrNameLst>
                                      </p:cBhvr>
                                      <p:to>
                                        <a:schemeClr val="bg1"/>
                                      </p:to>
                                    </p:animClr>
                                    <p:set>
                                      <p:cBhvr>
                                        <p:cTn id="112" dur="300" fill="hold"/>
                                        <p:tgtEl>
                                          <p:spTgt spid="45"/>
                                        </p:tgtEl>
                                        <p:attrNameLst>
                                          <p:attrName>fill.type</p:attrName>
                                        </p:attrNameLst>
                                      </p:cBhvr>
                                      <p:to>
                                        <p:strVal val="solid"/>
                                      </p:to>
                                    </p:set>
                                    <p:set>
                                      <p:cBhvr>
                                        <p:cTn id="113" dur="300" fill="hold"/>
                                        <p:tgtEl>
                                          <p:spTgt spid="45"/>
                                        </p:tgtEl>
                                        <p:attrNameLst>
                                          <p:attrName>fill.on</p:attrName>
                                        </p:attrNameLst>
                                      </p:cBhvr>
                                      <p:to>
                                        <p:strVal val="true"/>
                                      </p:to>
                                    </p:set>
                                  </p:childTnLst>
                                </p:cTn>
                              </p:par>
                              <p:par>
                                <p:cTn id="114" presetID="1" presetClass="emph" presetSubtype="2" fill="hold" nodeType="withEffect">
                                  <p:stCondLst>
                                    <p:cond delay="0"/>
                                  </p:stCondLst>
                                  <p:childTnLst>
                                    <p:animClr clrSpc="rgb" dir="cw">
                                      <p:cBhvr>
                                        <p:cTn id="115" dur="300" fill="hold"/>
                                        <p:tgtEl>
                                          <p:spTgt spid="48"/>
                                        </p:tgtEl>
                                        <p:attrNameLst>
                                          <p:attrName>fillcolor</p:attrName>
                                        </p:attrNameLst>
                                      </p:cBhvr>
                                      <p:to>
                                        <a:schemeClr val="bg1"/>
                                      </p:to>
                                    </p:animClr>
                                    <p:set>
                                      <p:cBhvr>
                                        <p:cTn id="116" dur="300" fill="hold"/>
                                        <p:tgtEl>
                                          <p:spTgt spid="48"/>
                                        </p:tgtEl>
                                        <p:attrNameLst>
                                          <p:attrName>fill.type</p:attrName>
                                        </p:attrNameLst>
                                      </p:cBhvr>
                                      <p:to>
                                        <p:strVal val="solid"/>
                                      </p:to>
                                    </p:set>
                                    <p:set>
                                      <p:cBhvr>
                                        <p:cTn id="117" dur="300" fill="hold"/>
                                        <p:tgtEl>
                                          <p:spTgt spid="48"/>
                                        </p:tgtEl>
                                        <p:attrNameLst>
                                          <p:attrName>fill.on</p:attrName>
                                        </p:attrNameLst>
                                      </p:cBhvr>
                                      <p:to>
                                        <p:strVal val="true"/>
                                      </p:to>
                                    </p:set>
                                  </p:childTnLst>
                                </p:cTn>
                              </p:par>
                            </p:childTnLst>
                          </p:cTn>
                        </p:par>
                        <p:par>
                          <p:cTn id="118" fill="hold">
                            <p:stCondLst>
                              <p:cond delay="8700"/>
                            </p:stCondLst>
                            <p:childTnLst>
                              <p:par>
                                <p:cTn id="119" presetID="1" presetClass="emph" presetSubtype="2" fill="hold" nodeType="afterEffect">
                                  <p:stCondLst>
                                    <p:cond delay="0"/>
                                  </p:stCondLst>
                                  <p:childTnLst>
                                    <p:animClr clrSpc="rgb" dir="cw">
                                      <p:cBhvr>
                                        <p:cTn id="120" dur="300" fill="hold"/>
                                        <p:tgtEl>
                                          <p:spTgt spid="57"/>
                                        </p:tgtEl>
                                        <p:attrNameLst>
                                          <p:attrName>fillcolor</p:attrName>
                                        </p:attrNameLst>
                                      </p:cBhvr>
                                      <p:to>
                                        <a:schemeClr val="bg1"/>
                                      </p:to>
                                    </p:animClr>
                                    <p:set>
                                      <p:cBhvr>
                                        <p:cTn id="121" dur="300" fill="hold"/>
                                        <p:tgtEl>
                                          <p:spTgt spid="57"/>
                                        </p:tgtEl>
                                        <p:attrNameLst>
                                          <p:attrName>fill.type</p:attrName>
                                        </p:attrNameLst>
                                      </p:cBhvr>
                                      <p:to>
                                        <p:strVal val="solid"/>
                                      </p:to>
                                    </p:set>
                                    <p:set>
                                      <p:cBhvr>
                                        <p:cTn id="122" dur="300" fill="hold"/>
                                        <p:tgtEl>
                                          <p:spTgt spid="57"/>
                                        </p:tgtEl>
                                        <p:attrNameLst>
                                          <p:attrName>fill.on</p:attrName>
                                        </p:attrNameLst>
                                      </p:cBhvr>
                                      <p:to>
                                        <p:strVal val="true"/>
                                      </p:to>
                                    </p:set>
                                  </p:childTnLst>
                                </p:cTn>
                              </p:par>
                              <p:par>
                                <p:cTn id="123" presetID="1" presetClass="emph" presetSubtype="2" fill="hold" nodeType="withEffect">
                                  <p:stCondLst>
                                    <p:cond delay="0"/>
                                  </p:stCondLst>
                                  <p:childTnLst>
                                    <p:animClr clrSpc="rgb" dir="cw">
                                      <p:cBhvr>
                                        <p:cTn id="124" dur="300" fill="hold"/>
                                        <p:tgtEl>
                                          <p:spTgt spid="62"/>
                                        </p:tgtEl>
                                        <p:attrNameLst>
                                          <p:attrName>fillcolor</p:attrName>
                                        </p:attrNameLst>
                                      </p:cBhvr>
                                      <p:to>
                                        <a:schemeClr val="bg1"/>
                                      </p:to>
                                    </p:animClr>
                                    <p:set>
                                      <p:cBhvr>
                                        <p:cTn id="125" dur="300" fill="hold"/>
                                        <p:tgtEl>
                                          <p:spTgt spid="62"/>
                                        </p:tgtEl>
                                        <p:attrNameLst>
                                          <p:attrName>fill.type</p:attrName>
                                        </p:attrNameLst>
                                      </p:cBhvr>
                                      <p:to>
                                        <p:strVal val="solid"/>
                                      </p:to>
                                    </p:set>
                                    <p:set>
                                      <p:cBhvr>
                                        <p:cTn id="126" dur="300" fill="hold"/>
                                        <p:tgtEl>
                                          <p:spTgt spid="62"/>
                                        </p:tgtEl>
                                        <p:attrNameLst>
                                          <p:attrName>fill.on</p:attrName>
                                        </p:attrNameLst>
                                      </p:cBhvr>
                                      <p:to>
                                        <p:strVal val="true"/>
                                      </p:to>
                                    </p:set>
                                  </p:childTnLst>
                                </p:cTn>
                              </p:par>
                            </p:childTnLst>
                          </p:cTn>
                        </p:par>
                        <p:par>
                          <p:cTn id="127" fill="hold">
                            <p:stCondLst>
                              <p:cond delay="9000"/>
                            </p:stCondLst>
                            <p:childTnLst>
                              <p:par>
                                <p:cTn id="128" presetID="1" presetClass="emph" presetSubtype="2" fill="hold" nodeType="afterEffect">
                                  <p:stCondLst>
                                    <p:cond delay="0"/>
                                  </p:stCondLst>
                                  <p:childTnLst>
                                    <p:animClr clrSpc="rgb" dir="cw">
                                      <p:cBhvr>
                                        <p:cTn id="129" dur="300" fill="hold"/>
                                        <p:tgtEl>
                                          <p:spTgt spid="68"/>
                                        </p:tgtEl>
                                        <p:attrNameLst>
                                          <p:attrName>fillcolor</p:attrName>
                                        </p:attrNameLst>
                                      </p:cBhvr>
                                      <p:to>
                                        <a:schemeClr val="bg1"/>
                                      </p:to>
                                    </p:animClr>
                                    <p:set>
                                      <p:cBhvr>
                                        <p:cTn id="130" dur="300" fill="hold"/>
                                        <p:tgtEl>
                                          <p:spTgt spid="68"/>
                                        </p:tgtEl>
                                        <p:attrNameLst>
                                          <p:attrName>fill.type</p:attrName>
                                        </p:attrNameLst>
                                      </p:cBhvr>
                                      <p:to>
                                        <p:strVal val="solid"/>
                                      </p:to>
                                    </p:set>
                                    <p:set>
                                      <p:cBhvr>
                                        <p:cTn id="131" dur="300" fill="hold"/>
                                        <p:tgtEl>
                                          <p:spTgt spid="68"/>
                                        </p:tgtEl>
                                        <p:attrNameLst>
                                          <p:attrName>fill.on</p:attrName>
                                        </p:attrNameLst>
                                      </p:cBhvr>
                                      <p:to>
                                        <p:strVal val="true"/>
                                      </p:to>
                                    </p:set>
                                  </p:childTnLst>
                                </p:cTn>
                              </p:par>
                              <p:par>
                                <p:cTn id="132" presetID="1" presetClass="emph" presetSubtype="2" fill="hold" nodeType="withEffect">
                                  <p:stCondLst>
                                    <p:cond delay="0"/>
                                  </p:stCondLst>
                                  <p:childTnLst>
                                    <p:animClr clrSpc="rgb" dir="cw">
                                      <p:cBhvr>
                                        <p:cTn id="133" dur="300" fill="hold"/>
                                        <p:tgtEl>
                                          <p:spTgt spid="71"/>
                                        </p:tgtEl>
                                        <p:attrNameLst>
                                          <p:attrName>fillcolor</p:attrName>
                                        </p:attrNameLst>
                                      </p:cBhvr>
                                      <p:to>
                                        <a:schemeClr val="bg1"/>
                                      </p:to>
                                    </p:animClr>
                                    <p:set>
                                      <p:cBhvr>
                                        <p:cTn id="134" dur="300" fill="hold"/>
                                        <p:tgtEl>
                                          <p:spTgt spid="71"/>
                                        </p:tgtEl>
                                        <p:attrNameLst>
                                          <p:attrName>fill.type</p:attrName>
                                        </p:attrNameLst>
                                      </p:cBhvr>
                                      <p:to>
                                        <p:strVal val="solid"/>
                                      </p:to>
                                    </p:set>
                                    <p:set>
                                      <p:cBhvr>
                                        <p:cTn id="135" dur="300" fill="hold"/>
                                        <p:tgtEl>
                                          <p:spTgt spid="71"/>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52" grpId="0" animBg="1"/>
      <p:bldP spid="63" grpId="0" animBg="1"/>
      <p:bldP spid="64" grpId="0" animBg="1"/>
      <p:bldP spid="65" grpId="0" animBg="1"/>
      <p:bldP spid="72" grpId="0" animBg="1"/>
      <p:bldP spid="73" grpId="0" animBg="1"/>
      <p:bldP spid="2" grpId="0" animBg="1"/>
      <p:bldP spid="74" grpId="0" animBg="1"/>
      <p:bldP spid="75" grpId="0" animBg="1"/>
      <p:bldP spid="90" grpId="0" build="p">
        <p:tmplLst>
          <p:tmpl lvl="1">
            <p:tnLst>
              <p:par>
                <p:cTn presetID="10" presetClass="entr" presetSubtype="0" fill="hold" nodeType="withEffect">
                  <p:stCondLst>
                    <p:cond delay="66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86" grpId="0" build="p">
        <p:tmplLst>
          <p:tmpl lvl="1">
            <p:tnLst>
              <p:par>
                <p:cTn presetID="10" presetClass="entr" presetSubtype="0" fill="hold" nodeType="withEffect">
                  <p:stCondLst>
                    <p:cond delay="55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9" grpId="0" build="p">
        <p:tmplLst>
          <p:tmpl lvl="1">
            <p:tnLst>
              <p:par>
                <p:cTn presetID="10" presetClass="entr" presetSubtype="0" fill="hold" nodeType="withEffect">
                  <p:stCondLst>
                    <p:cond delay="3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79" grpId="0" animBg="1"/>
      <p:bldP spid="80" grpId="0" build="p">
        <p:tmplLst>
          <p:tmpl lvl="1">
            <p:tnLst>
              <p:par>
                <p:cTn presetID="10" presetClass="entr" presetSubtype="0" fill="hold" nodeType="withEffect">
                  <p:stCondLst>
                    <p:cond delay="310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P spid="81" grpId="0" animBg="1"/>
      <p:bldP spid="82" grpId="0" build="p">
        <p:tmplLst>
          <p:tmpl lvl="1">
            <p:tnLst>
              <p:par>
                <p:cTn presetID="10" presetClass="entr" presetSubtype="0" fill="hold" nodeType="withEffect">
                  <p:stCondLst>
                    <p:cond delay="500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83" grpId="0" animBg="1"/>
      <p:bldP spid="84" grpId="0" build="p">
        <p:tmplLst>
          <p:tmpl lvl="1">
            <p:tnLst>
              <p:par>
                <p:cTn presetID="10" presetClass="entr" presetSubtype="0" fill="hold" nodeType="withEffect">
                  <p:stCondLst>
                    <p:cond delay="730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3_11">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964053"/>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20558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19175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16655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205579"/>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18758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16385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18905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18905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505047"/>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74657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73004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6984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746574"/>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72857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70484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70852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73004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041471"/>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28299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26917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24397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28299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26499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24126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26647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26647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2574878"/>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282634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281252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278731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2826343"/>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280834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278461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279987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279987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687925" y="3109132"/>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3" name="Straight Connector 52"/>
          <p:cNvCxnSpPr/>
          <p:nvPr userDrawn="1"/>
        </p:nvCxnSpPr>
        <p:spPr>
          <a:xfrm flipH="1" flipV="1">
            <a:off x="7456077" y="335065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4" name="Rectangle 53"/>
          <p:cNvSpPr/>
          <p:nvPr userDrawn="1"/>
        </p:nvSpPr>
        <p:spPr>
          <a:xfrm rot="5400000">
            <a:off x="8143066" y="333683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8-Point Star 56"/>
          <p:cNvSpPr/>
          <p:nvPr userDrawn="1"/>
        </p:nvSpPr>
        <p:spPr>
          <a:xfrm>
            <a:off x="7743112" y="33116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a:stCxn id="52" idx="1"/>
          </p:cNvCxnSpPr>
          <p:nvPr userDrawn="1"/>
        </p:nvCxnSpPr>
        <p:spPr>
          <a:xfrm flipH="1" flipV="1">
            <a:off x="0" y="335065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941835" y="333265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1269170" y="330892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1347934" y="333413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334304" y="333413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1687925" y="3646464"/>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6" name="Straight Connector 65"/>
          <p:cNvCxnSpPr/>
          <p:nvPr userDrawn="1"/>
        </p:nvCxnSpPr>
        <p:spPr>
          <a:xfrm flipH="1" flipV="1">
            <a:off x="7456077" y="388799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7" name="Rectangle 66"/>
          <p:cNvSpPr/>
          <p:nvPr userDrawn="1"/>
        </p:nvSpPr>
        <p:spPr>
          <a:xfrm rot="5400000">
            <a:off x="8143066" y="387417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8-Point Star 67"/>
          <p:cNvSpPr/>
          <p:nvPr userDrawn="1"/>
        </p:nvSpPr>
        <p:spPr>
          <a:xfrm>
            <a:off x="7743112" y="384896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9" name="Straight Connector 68"/>
          <p:cNvCxnSpPr>
            <a:stCxn id="65" idx="1"/>
          </p:cNvCxnSpPr>
          <p:nvPr userDrawn="1"/>
        </p:nvCxnSpPr>
        <p:spPr>
          <a:xfrm flipH="1" flipV="1">
            <a:off x="0" y="388799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0" name="Rectangle 69"/>
          <p:cNvSpPr/>
          <p:nvPr userDrawn="1"/>
        </p:nvSpPr>
        <p:spPr>
          <a:xfrm rot="5400000">
            <a:off x="941835" y="386999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8-Point Star 70"/>
          <p:cNvSpPr/>
          <p:nvPr userDrawn="1"/>
        </p:nvSpPr>
        <p:spPr>
          <a:xfrm>
            <a:off x="1269170" y="384626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1347934" y="387146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7334304" y="387146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96405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1505049"/>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041473"/>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8"/>
          <p:cNvSpPr>
            <a:spLocks noGrp="1"/>
          </p:cNvSpPr>
          <p:nvPr>
            <p:ph type="body" sz="quarter" idx="14" hasCustomPrompt="1"/>
          </p:nvPr>
        </p:nvSpPr>
        <p:spPr>
          <a:xfrm>
            <a:off x="1692739" y="258752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8"/>
          <p:cNvSpPr>
            <a:spLocks noGrp="1"/>
          </p:cNvSpPr>
          <p:nvPr>
            <p:ph type="body" sz="quarter" idx="15" hasCustomPrompt="1"/>
          </p:nvPr>
        </p:nvSpPr>
        <p:spPr>
          <a:xfrm>
            <a:off x="1680313" y="310746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2" name="Text Placeholder 8"/>
          <p:cNvSpPr>
            <a:spLocks noGrp="1"/>
          </p:cNvSpPr>
          <p:nvPr>
            <p:ph type="body" sz="quarter" idx="16" hasCustomPrompt="1"/>
          </p:nvPr>
        </p:nvSpPr>
        <p:spPr>
          <a:xfrm>
            <a:off x="1680313" y="3649171"/>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2781568" y="110247"/>
            <a:ext cx="3610070"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pic>
        <p:nvPicPr>
          <p:cNvPr id="83" name="Picture 82"/>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6081081" y="36705"/>
            <a:ext cx="621118" cy="662082"/>
          </a:xfrm>
          <a:prstGeom prst="rect">
            <a:avLst/>
          </a:prstGeom>
        </p:spPr>
      </p:pic>
      <p:pic>
        <p:nvPicPr>
          <p:cNvPr id="84" name="Picture 83"/>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5400000" flipH="1">
            <a:off x="2471010" y="36705"/>
            <a:ext cx="621118" cy="662082"/>
          </a:xfrm>
          <a:prstGeom prst="rect">
            <a:avLst/>
          </a:prstGeom>
        </p:spPr>
      </p:pic>
      <p:pic>
        <p:nvPicPr>
          <p:cNvPr id="87" name="Picture 86"/>
          <p:cNvPicPr>
            <a:picLocks noChangeAspect="1"/>
          </p:cNvPicPr>
          <p:nvPr userDrawn="1"/>
        </p:nvPicPr>
        <p:blipFill>
          <a:blip r:embed="rId3"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0" y="0"/>
            <a:ext cx="1391050" cy="958740"/>
          </a:xfrm>
          <a:prstGeom prst="rect">
            <a:avLst/>
          </a:prstGeom>
        </p:spPr>
      </p:pic>
    </p:spTree>
    <p:extLst>
      <p:ext uri="{BB962C8B-B14F-4D97-AF65-F5344CB8AC3E}">
        <p14:creationId xmlns:p14="http://schemas.microsoft.com/office/powerpoint/2010/main" val="31432321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35" presetClass="path" presetSubtype="0" accel="50000" decel="50000" fill="hold" grpId="0" nodeType="withEffect">
                                  <p:stCondLst>
                                    <p:cond delay="1100"/>
                                  </p:stCondLst>
                                  <p:childTnLst>
                                    <p:animMotion origin="layout" path="M 4.16667E-6 -2.08141E-6 L -0.65625 -2.08141E-6 " pathEditMode="relative" rAng="0" ptsTypes="AA">
                                      <p:cBhvr>
                                        <p:cTn id="13" dur="2000" fill="hold"/>
                                        <p:tgtEl>
                                          <p:spTgt spid="29"/>
                                        </p:tgtEl>
                                        <p:attrNameLst>
                                          <p:attrName>ppt_x</p:attrName>
                                          <p:attrName>ppt_y</p:attrName>
                                        </p:attrNameLst>
                                      </p:cBhvr>
                                      <p:rCtr x="-32813" y="0"/>
                                    </p:animMotion>
                                  </p:childTnLst>
                                </p:cTn>
                              </p:par>
                              <p:par>
                                <p:cTn id="14" presetID="63" presetClass="path" presetSubtype="0" accel="50000" decel="50000" fill="hold" grpId="0" nodeType="withEffect">
                                  <p:stCondLst>
                                    <p:cond delay="1100"/>
                                  </p:stCondLst>
                                  <p:childTnLst>
                                    <p:animMotion origin="layout" path="M -0.00156 0.0037 L 0.65625 0.0037 " pathEditMode="relative" rAng="0" ptsTypes="AA">
                                      <p:cBhvr>
                                        <p:cTn id="15" dur="2000" fill="hold"/>
                                        <p:tgtEl>
                                          <p:spTgt spid="28"/>
                                        </p:tgtEl>
                                        <p:attrNameLst>
                                          <p:attrName>ppt_x</p:attrName>
                                          <p:attrName>ppt_y</p:attrName>
                                        </p:attrNameLst>
                                      </p:cBhvr>
                                      <p:rCtr x="32882" y="0"/>
                                    </p:animMotion>
                                  </p:childTnLst>
                                </p:cTn>
                              </p:par>
                              <p:par>
                                <p:cTn id="16" presetID="16" presetClass="entr" presetSubtype="37" fill="hold" grpId="0" nodeType="withEffect">
                                  <p:stCondLst>
                                    <p:cond delay="2000"/>
                                  </p:stCondLst>
                                  <p:childTnLst>
                                    <p:set>
                                      <p:cBhvr>
                                        <p:cTn id="17" dur="1" fill="hold">
                                          <p:stCondLst>
                                            <p:cond delay="0"/>
                                          </p:stCondLst>
                                        </p:cTn>
                                        <p:tgtEl>
                                          <p:spTgt spid="21"/>
                                        </p:tgtEl>
                                        <p:attrNameLst>
                                          <p:attrName>style.visibility</p:attrName>
                                        </p:attrNameLst>
                                      </p:cBhvr>
                                      <p:to>
                                        <p:strVal val="visible"/>
                                      </p:to>
                                    </p:set>
                                    <p:animEffect transition="in" filter="barn(outVertical)">
                                      <p:cBhvr>
                                        <p:cTn id="18" dur="1000"/>
                                        <p:tgtEl>
                                          <p:spTgt spid="21"/>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par>
                                <p:cTn id="22" presetID="35" presetClass="path" presetSubtype="0" accel="50000" decel="50000" fill="hold" grpId="0" nodeType="withEffect">
                                  <p:stCondLst>
                                    <p:cond delay="2000"/>
                                  </p:stCondLst>
                                  <p:childTnLst>
                                    <p:animMotion origin="layout" path="M 4.16667E-6 -2.08141E-6 L -0.65625 -2.08141E-6 " pathEditMode="relative" rAng="0" ptsTypes="AA">
                                      <p:cBhvr>
                                        <p:cTn id="23" dur="2000" fill="hold"/>
                                        <p:tgtEl>
                                          <p:spTgt spid="39"/>
                                        </p:tgtEl>
                                        <p:attrNameLst>
                                          <p:attrName>ppt_x</p:attrName>
                                          <p:attrName>ppt_y</p:attrName>
                                        </p:attrNameLst>
                                      </p:cBhvr>
                                      <p:rCtr x="-32813" y="0"/>
                                    </p:animMotion>
                                  </p:childTnLst>
                                </p:cTn>
                              </p:par>
                              <p:par>
                                <p:cTn id="24" presetID="63" presetClass="path" presetSubtype="0" accel="50000" decel="50000" fill="hold" grpId="0" nodeType="withEffect">
                                  <p:stCondLst>
                                    <p:cond delay="2000"/>
                                  </p:stCondLst>
                                  <p:childTnLst>
                                    <p:animMotion origin="layout" path="M -0.00156 -2.08141E-6 L 0.65625 -2.08141E-6 " pathEditMode="relative" rAng="0" ptsTypes="AA">
                                      <p:cBhvr>
                                        <p:cTn id="25" dur="2000" fill="hold"/>
                                        <p:tgtEl>
                                          <p:spTgt spid="38"/>
                                        </p:tgtEl>
                                        <p:attrNameLst>
                                          <p:attrName>ppt_x</p:attrName>
                                          <p:attrName>ppt_y</p:attrName>
                                        </p:attrNameLst>
                                      </p:cBhvr>
                                      <p:rCtr x="32882" y="0"/>
                                    </p:animMotion>
                                  </p:childTnLst>
                                </p:cTn>
                              </p:par>
                              <p:par>
                                <p:cTn id="26" presetID="16" presetClass="entr" presetSubtype="37" fill="hold" grpId="0" nodeType="withEffect">
                                  <p:stCondLst>
                                    <p:cond delay="3000"/>
                                  </p:stCondLst>
                                  <p:childTnLst>
                                    <p:set>
                                      <p:cBhvr>
                                        <p:cTn id="27" dur="1" fill="hold">
                                          <p:stCondLst>
                                            <p:cond delay="0"/>
                                          </p:stCondLst>
                                        </p:cTn>
                                        <p:tgtEl>
                                          <p:spTgt spid="31"/>
                                        </p:tgtEl>
                                        <p:attrNameLst>
                                          <p:attrName>style.visibility</p:attrName>
                                        </p:attrNameLst>
                                      </p:cBhvr>
                                      <p:to>
                                        <p:strVal val="visible"/>
                                      </p:to>
                                    </p:set>
                                    <p:animEffect transition="in" filter="barn(outVertical)">
                                      <p:cBhvr>
                                        <p:cTn id="28" dur="1000"/>
                                        <p:tgtEl>
                                          <p:spTgt spid="31"/>
                                        </p:tgtEl>
                                      </p:cBhvr>
                                    </p:animEffect>
                                  </p:childTnLst>
                                </p:cTn>
                              </p:par>
                              <p:par>
                                <p:cTn id="29" presetID="35" presetClass="path" presetSubtype="0" accel="50000" decel="50000" fill="hold" grpId="0" nodeType="withEffect">
                                  <p:stCondLst>
                                    <p:cond delay="3000"/>
                                  </p:stCondLst>
                                  <p:childTnLst>
                                    <p:animMotion origin="layout" path="M 4.16667E-6 -2.08141E-6 L -0.65625 -2.08141E-6 " pathEditMode="relative" rAng="0" ptsTypes="AA">
                                      <p:cBhvr>
                                        <p:cTn id="30" dur="2000" fill="hold"/>
                                        <p:tgtEl>
                                          <p:spTgt spid="50"/>
                                        </p:tgtEl>
                                        <p:attrNameLst>
                                          <p:attrName>ppt_x</p:attrName>
                                          <p:attrName>ppt_y</p:attrName>
                                        </p:attrNameLst>
                                      </p:cBhvr>
                                      <p:rCtr x="-32813" y="0"/>
                                    </p:animMotion>
                                  </p:childTnLst>
                                </p:cTn>
                              </p:par>
                              <p:par>
                                <p:cTn id="31" presetID="63" presetClass="path" presetSubtype="0" accel="50000" decel="50000" fill="hold" grpId="0" nodeType="withEffect">
                                  <p:stCondLst>
                                    <p:cond delay="3000"/>
                                  </p:stCondLst>
                                  <p:childTnLst>
                                    <p:animMotion origin="layout" path="M -0.00156 -2.08141E-6 L 0.65625 -2.08141E-6 " pathEditMode="relative" rAng="0" ptsTypes="AA">
                                      <p:cBhvr>
                                        <p:cTn id="32" dur="2000" fill="hold"/>
                                        <p:tgtEl>
                                          <p:spTgt spid="49"/>
                                        </p:tgtEl>
                                        <p:attrNameLst>
                                          <p:attrName>ppt_x</p:attrName>
                                          <p:attrName>ppt_y</p:attrName>
                                        </p:attrNameLst>
                                      </p:cBhvr>
                                      <p:rCtr x="32882" y="0"/>
                                    </p:animMotion>
                                  </p:childTnLst>
                                </p:cTn>
                              </p:par>
                              <p:par>
                                <p:cTn id="33" presetID="16" presetClass="entr" presetSubtype="37" fill="hold" grpId="0" nodeType="withEffect">
                                  <p:stCondLst>
                                    <p:cond delay="4000"/>
                                  </p:stCondLst>
                                  <p:childTnLst>
                                    <p:set>
                                      <p:cBhvr>
                                        <p:cTn id="34" dur="1" fill="hold">
                                          <p:stCondLst>
                                            <p:cond delay="0"/>
                                          </p:stCondLst>
                                        </p:cTn>
                                        <p:tgtEl>
                                          <p:spTgt spid="40"/>
                                        </p:tgtEl>
                                        <p:attrNameLst>
                                          <p:attrName>style.visibility</p:attrName>
                                        </p:attrNameLst>
                                      </p:cBhvr>
                                      <p:to>
                                        <p:strVal val="visible"/>
                                      </p:to>
                                    </p:set>
                                    <p:animEffect transition="in" filter="barn(outVertical)">
                                      <p:cBhvr>
                                        <p:cTn id="35" dur="1000"/>
                                        <p:tgtEl>
                                          <p:spTgt spid="40"/>
                                        </p:tgtEl>
                                      </p:cBhvr>
                                    </p:animEffect>
                                  </p:childTnLst>
                                </p:cTn>
                              </p:par>
                              <p:par>
                                <p:cTn id="36" presetID="10" presetClass="entr" presetSubtype="0" fill="hold" grpId="0" nodeType="withEffect">
                                  <p:stCondLst>
                                    <p:cond delay="3400"/>
                                  </p:stCondLst>
                                  <p:childTnLst>
                                    <p:set>
                                      <p:cBhvr>
                                        <p:cTn id="37" dur="1" fill="hold">
                                          <p:stCondLst>
                                            <p:cond delay="0"/>
                                          </p:stCondLst>
                                        </p:cTn>
                                        <p:tgtEl>
                                          <p:spTgt spid="85">
                                            <p:txEl>
                                              <p:pRg st="0" end="0"/>
                                            </p:txEl>
                                          </p:spTgt>
                                        </p:tgtEl>
                                        <p:attrNameLst>
                                          <p:attrName>style.visibility</p:attrName>
                                        </p:attrNameLst>
                                      </p:cBhvr>
                                      <p:to>
                                        <p:strVal val="visible"/>
                                      </p:to>
                                    </p:set>
                                    <p:animEffect transition="in" filter="fade">
                                      <p:cBhvr>
                                        <p:cTn id="38" dur="500"/>
                                        <p:tgtEl>
                                          <p:spTgt spid="85">
                                            <p:txEl>
                                              <p:pRg st="0" end="0"/>
                                            </p:txEl>
                                          </p:spTgt>
                                        </p:tgtEl>
                                      </p:cBhvr>
                                    </p:animEffect>
                                  </p:childTnLst>
                                </p:cTn>
                              </p:par>
                              <p:par>
                                <p:cTn id="39" presetID="35" presetClass="path" presetSubtype="0" accel="50000" decel="50000" fill="hold" grpId="0" nodeType="withEffect">
                                  <p:stCondLst>
                                    <p:cond delay="4000"/>
                                  </p:stCondLst>
                                  <p:childTnLst>
                                    <p:animMotion origin="layout" path="M 4.16667E-6 -2.08141E-6 L -0.65625 -2.08141E-6 " pathEditMode="relative" rAng="0" ptsTypes="AA">
                                      <p:cBhvr>
                                        <p:cTn id="40" dur="2000" fill="hold"/>
                                        <p:tgtEl>
                                          <p:spTgt spid="64"/>
                                        </p:tgtEl>
                                        <p:attrNameLst>
                                          <p:attrName>ppt_x</p:attrName>
                                          <p:attrName>ppt_y</p:attrName>
                                        </p:attrNameLst>
                                      </p:cBhvr>
                                      <p:rCtr x="-32813" y="0"/>
                                    </p:animMotion>
                                  </p:childTnLst>
                                </p:cTn>
                              </p:par>
                              <p:par>
                                <p:cTn id="41" presetID="63" presetClass="path" presetSubtype="0" accel="50000" decel="50000" fill="hold" grpId="0" nodeType="withEffect">
                                  <p:stCondLst>
                                    <p:cond delay="4000"/>
                                  </p:stCondLst>
                                  <p:childTnLst>
                                    <p:animMotion origin="layout" path="M -0.00156 -2.08141E-6 L 0.65625 -2.08141E-6 " pathEditMode="relative" rAng="0" ptsTypes="AA">
                                      <p:cBhvr>
                                        <p:cTn id="42" dur="2000" fill="hold"/>
                                        <p:tgtEl>
                                          <p:spTgt spid="63"/>
                                        </p:tgtEl>
                                        <p:attrNameLst>
                                          <p:attrName>ppt_x</p:attrName>
                                          <p:attrName>ppt_y</p:attrName>
                                        </p:attrNameLst>
                                      </p:cBhvr>
                                      <p:rCtr x="32882" y="0"/>
                                    </p:animMotion>
                                  </p:childTnLst>
                                </p:cTn>
                              </p:par>
                              <p:par>
                                <p:cTn id="43" presetID="16" presetClass="entr" presetSubtype="37" fill="hold" grpId="0" nodeType="withEffect">
                                  <p:stCondLst>
                                    <p:cond delay="5000"/>
                                  </p:stCondLst>
                                  <p:childTnLst>
                                    <p:set>
                                      <p:cBhvr>
                                        <p:cTn id="44" dur="1" fill="hold">
                                          <p:stCondLst>
                                            <p:cond delay="0"/>
                                          </p:stCondLst>
                                        </p:cTn>
                                        <p:tgtEl>
                                          <p:spTgt spid="52"/>
                                        </p:tgtEl>
                                        <p:attrNameLst>
                                          <p:attrName>style.visibility</p:attrName>
                                        </p:attrNameLst>
                                      </p:cBhvr>
                                      <p:to>
                                        <p:strVal val="visible"/>
                                      </p:to>
                                    </p:set>
                                    <p:animEffect transition="in" filter="barn(outVertical)">
                                      <p:cBhvr>
                                        <p:cTn id="45" dur="1000"/>
                                        <p:tgtEl>
                                          <p:spTgt spid="52"/>
                                        </p:tgtEl>
                                      </p:cBhvr>
                                    </p:animEffect>
                                  </p:childTnLst>
                                </p:cTn>
                              </p:par>
                              <p:par>
                                <p:cTn id="46" presetID="10" presetClass="entr" presetSubtype="0" fill="hold" grpId="0" nodeType="withEffect">
                                  <p:stCondLst>
                                    <p:cond delay="4300"/>
                                  </p:stCondLst>
                                  <p:childTnLst>
                                    <p:set>
                                      <p:cBhvr>
                                        <p:cTn id="47" dur="1" fill="hold">
                                          <p:stCondLst>
                                            <p:cond delay="0"/>
                                          </p:stCondLst>
                                        </p:cTn>
                                        <p:tgtEl>
                                          <p:spTgt spid="86">
                                            <p:txEl>
                                              <p:pRg st="0" end="0"/>
                                            </p:txEl>
                                          </p:spTgt>
                                        </p:tgtEl>
                                        <p:attrNameLst>
                                          <p:attrName>style.visibility</p:attrName>
                                        </p:attrNameLst>
                                      </p:cBhvr>
                                      <p:to>
                                        <p:strVal val="visible"/>
                                      </p:to>
                                    </p:set>
                                    <p:animEffect transition="in" filter="fade">
                                      <p:cBhvr>
                                        <p:cTn id="48" dur="500"/>
                                        <p:tgtEl>
                                          <p:spTgt spid="86">
                                            <p:txEl>
                                              <p:pRg st="0" end="0"/>
                                            </p:txEl>
                                          </p:spTgt>
                                        </p:tgtEl>
                                      </p:cBhvr>
                                    </p:animEffect>
                                  </p:childTnLst>
                                </p:cTn>
                              </p:par>
                              <p:par>
                                <p:cTn id="49" presetID="35" presetClass="path" presetSubtype="0" accel="50000" decel="50000" fill="hold" grpId="0" nodeType="withEffect">
                                  <p:stCondLst>
                                    <p:cond delay="5000"/>
                                  </p:stCondLst>
                                  <p:childTnLst>
                                    <p:animMotion origin="layout" path="M 4.16667E-6 -2.08141E-6 L -0.65625 -2.08141E-6 " pathEditMode="relative" rAng="0" ptsTypes="AA">
                                      <p:cBhvr>
                                        <p:cTn id="50" dur="2000" fill="hold"/>
                                        <p:tgtEl>
                                          <p:spTgt spid="73"/>
                                        </p:tgtEl>
                                        <p:attrNameLst>
                                          <p:attrName>ppt_x</p:attrName>
                                          <p:attrName>ppt_y</p:attrName>
                                        </p:attrNameLst>
                                      </p:cBhvr>
                                      <p:rCtr x="-32813" y="0"/>
                                    </p:animMotion>
                                  </p:childTnLst>
                                </p:cTn>
                              </p:par>
                              <p:par>
                                <p:cTn id="51" presetID="63" presetClass="path" presetSubtype="0" accel="50000" decel="50000" fill="hold" grpId="0" nodeType="withEffect">
                                  <p:stCondLst>
                                    <p:cond delay="5000"/>
                                  </p:stCondLst>
                                  <p:childTnLst>
                                    <p:animMotion origin="layout" path="M -0.00156 -2.08141E-6 L 0.65625 -2.08141E-6 " pathEditMode="relative" rAng="0" ptsTypes="AA">
                                      <p:cBhvr>
                                        <p:cTn id="52" dur="2000" fill="hold"/>
                                        <p:tgtEl>
                                          <p:spTgt spid="72"/>
                                        </p:tgtEl>
                                        <p:attrNameLst>
                                          <p:attrName>ppt_x</p:attrName>
                                          <p:attrName>ppt_y</p:attrName>
                                        </p:attrNameLst>
                                      </p:cBhvr>
                                      <p:rCtr x="32882" y="0"/>
                                    </p:animMotion>
                                  </p:childTnLst>
                                </p:cTn>
                              </p:par>
                              <p:par>
                                <p:cTn id="53" presetID="16" presetClass="entr" presetSubtype="37" fill="hold" grpId="0" nodeType="withEffect">
                                  <p:stCondLst>
                                    <p:cond delay="6000"/>
                                  </p:stCondLst>
                                  <p:childTnLst>
                                    <p:set>
                                      <p:cBhvr>
                                        <p:cTn id="54" dur="1" fill="hold">
                                          <p:stCondLst>
                                            <p:cond delay="0"/>
                                          </p:stCondLst>
                                        </p:cTn>
                                        <p:tgtEl>
                                          <p:spTgt spid="65"/>
                                        </p:tgtEl>
                                        <p:attrNameLst>
                                          <p:attrName>style.visibility</p:attrName>
                                        </p:attrNameLst>
                                      </p:cBhvr>
                                      <p:to>
                                        <p:strVal val="visible"/>
                                      </p:to>
                                    </p:set>
                                    <p:animEffect transition="in" filter="barn(outVertical)">
                                      <p:cBhvr>
                                        <p:cTn id="55" dur="1000"/>
                                        <p:tgtEl>
                                          <p:spTgt spid="65"/>
                                        </p:tgtEl>
                                      </p:cBhvr>
                                    </p:animEffect>
                                  </p:childTnLst>
                                </p:cTn>
                              </p:par>
                              <p:par>
                                <p:cTn id="56" presetID="10" presetClass="entr" presetSubtype="0" fill="hold" grpId="0" nodeType="withEffect">
                                  <p:stCondLst>
                                    <p:cond delay="5500"/>
                                  </p:stCondLst>
                                  <p:childTnLst>
                                    <p:set>
                                      <p:cBhvr>
                                        <p:cTn id="57" dur="1" fill="hold">
                                          <p:stCondLst>
                                            <p:cond delay="0"/>
                                          </p:stCondLst>
                                        </p:cTn>
                                        <p:tgtEl>
                                          <p:spTgt spid="88">
                                            <p:txEl>
                                              <p:pRg st="0" end="0"/>
                                            </p:txEl>
                                          </p:spTgt>
                                        </p:tgtEl>
                                        <p:attrNameLst>
                                          <p:attrName>style.visibility</p:attrName>
                                        </p:attrNameLst>
                                      </p:cBhvr>
                                      <p:to>
                                        <p:strVal val="visible"/>
                                      </p:to>
                                    </p:set>
                                    <p:animEffect transition="in" filter="fade">
                                      <p:cBhvr>
                                        <p:cTn id="58" dur="500"/>
                                        <p:tgtEl>
                                          <p:spTgt spid="88">
                                            <p:txEl>
                                              <p:pRg st="0" end="0"/>
                                            </p:txEl>
                                          </p:spTgt>
                                        </p:tgtEl>
                                      </p:cBhvr>
                                    </p:animEffect>
                                  </p:childTnLst>
                                </p:cTn>
                              </p:par>
                              <p:par>
                                <p:cTn id="59" presetID="10" presetClass="entr" presetSubtype="0" fill="hold" grpId="0" nodeType="withEffect">
                                  <p:stCondLst>
                                    <p:cond delay="6200"/>
                                  </p:stCondLst>
                                  <p:childTnLst>
                                    <p:set>
                                      <p:cBhvr>
                                        <p:cTn id="60" dur="1" fill="hold">
                                          <p:stCondLst>
                                            <p:cond delay="0"/>
                                          </p:stCondLst>
                                        </p:cTn>
                                        <p:tgtEl>
                                          <p:spTgt spid="90">
                                            <p:txEl>
                                              <p:pRg st="0" end="0"/>
                                            </p:txEl>
                                          </p:spTgt>
                                        </p:tgtEl>
                                        <p:attrNameLst>
                                          <p:attrName>style.visibility</p:attrName>
                                        </p:attrNameLst>
                                      </p:cBhvr>
                                      <p:to>
                                        <p:strVal val="visible"/>
                                      </p:to>
                                    </p:set>
                                    <p:animEffect transition="in" filter="fade">
                                      <p:cBhvr>
                                        <p:cTn id="61" dur="500"/>
                                        <p:tgtEl>
                                          <p:spTgt spid="90">
                                            <p:txEl>
                                              <p:pRg st="0" end="0"/>
                                            </p:txEl>
                                          </p:spTgt>
                                        </p:tgtEl>
                                      </p:cBhvr>
                                    </p:animEffect>
                                  </p:childTnLst>
                                </p:cTn>
                              </p:par>
                              <p:par>
                                <p:cTn id="62" presetID="10" presetClass="entr" presetSubtype="0" fill="hold" grpId="0" nodeType="withEffect">
                                  <p:stCondLst>
                                    <p:cond delay="6800"/>
                                  </p:stCondLst>
                                  <p:childTnLst>
                                    <p:set>
                                      <p:cBhvr>
                                        <p:cTn id="63" dur="1" fill="hold">
                                          <p:stCondLst>
                                            <p:cond delay="0"/>
                                          </p:stCondLst>
                                        </p:cTn>
                                        <p:tgtEl>
                                          <p:spTgt spid="92">
                                            <p:txEl>
                                              <p:pRg st="0" end="0"/>
                                            </p:txEl>
                                          </p:spTgt>
                                        </p:tgtEl>
                                        <p:attrNameLst>
                                          <p:attrName>style.visibility</p:attrName>
                                        </p:attrNameLst>
                                      </p:cBhvr>
                                      <p:to>
                                        <p:strVal val="visible"/>
                                      </p:to>
                                    </p:set>
                                    <p:animEffect transition="in" filter="fade">
                                      <p:cBhvr>
                                        <p:cTn id="64" dur="500"/>
                                        <p:tgtEl>
                                          <p:spTgt spid="92">
                                            <p:txEl>
                                              <p:pRg st="0" end="0"/>
                                            </p:txEl>
                                          </p:spTgt>
                                        </p:tgtEl>
                                      </p:cBhvr>
                                    </p:animEffect>
                                  </p:childTnLst>
                                </p:cTn>
                              </p:par>
                              <p:par>
                                <p:cTn id="65" presetID="1" presetClass="emph" presetSubtype="2" fill="hold" nodeType="withEffect">
                                  <p:stCondLst>
                                    <p:cond delay="6500"/>
                                  </p:stCondLst>
                                  <p:childTnLst>
                                    <p:animClr clrSpc="rgb" dir="cw">
                                      <p:cBhvr>
                                        <p:cTn id="66" dur="300" fill="hold"/>
                                        <p:tgtEl>
                                          <p:spTgt spid="4"/>
                                        </p:tgtEl>
                                        <p:attrNameLst>
                                          <p:attrName>fillcolor</p:attrName>
                                        </p:attrNameLst>
                                      </p:cBhvr>
                                      <p:to>
                                        <a:schemeClr val="bg1"/>
                                      </p:to>
                                    </p:animClr>
                                    <p:set>
                                      <p:cBhvr>
                                        <p:cTn id="67" dur="300" fill="hold"/>
                                        <p:tgtEl>
                                          <p:spTgt spid="4"/>
                                        </p:tgtEl>
                                        <p:attrNameLst>
                                          <p:attrName>fill.type</p:attrName>
                                        </p:attrNameLst>
                                      </p:cBhvr>
                                      <p:to>
                                        <p:strVal val="solid"/>
                                      </p:to>
                                    </p:set>
                                    <p:set>
                                      <p:cBhvr>
                                        <p:cTn id="68" dur="300" fill="hold"/>
                                        <p:tgtEl>
                                          <p:spTgt spid="4"/>
                                        </p:tgtEl>
                                        <p:attrNameLst>
                                          <p:attrName>fill.on</p:attrName>
                                        </p:attrNameLst>
                                      </p:cBhvr>
                                      <p:to>
                                        <p:strVal val="true"/>
                                      </p:to>
                                    </p:set>
                                  </p:childTnLst>
                                </p:cTn>
                              </p:par>
                              <p:par>
                                <p:cTn id="69" presetID="1" presetClass="emph" presetSubtype="2" fill="hold" nodeType="withEffect">
                                  <p:stCondLst>
                                    <p:cond delay="6500"/>
                                  </p:stCondLst>
                                  <p:childTnLst>
                                    <p:animClr clrSpc="rgb" dir="cw">
                                      <p:cBhvr>
                                        <p:cTn id="70" dur="300" fill="hold"/>
                                        <p:tgtEl>
                                          <p:spTgt spid="61"/>
                                        </p:tgtEl>
                                        <p:attrNameLst>
                                          <p:attrName>fillcolor</p:attrName>
                                        </p:attrNameLst>
                                      </p:cBhvr>
                                      <p:to>
                                        <a:schemeClr val="bg1"/>
                                      </p:to>
                                    </p:animClr>
                                    <p:set>
                                      <p:cBhvr>
                                        <p:cTn id="71" dur="300" fill="hold"/>
                                        <p:tgtEl>
                                          <p:spTgt spid="61"/>
                                        </p:tgtEl>
                                        <p:attrNameLst>
                                          <p:attrName>fill.type</p:attrName>
                                        </p:attrNameLst>
                                      </p:cBhvr>
                                      <p:to>
                                        <p:strVal val="solid"/>
                                      </p:to>
                                    </p:set>
                                    <p:set>
                                      <p:cBhvr>
                                        <p:cTn id="72" dur="300" fill="hold"/>
                                        <p:tgtEl>
                                          <p:spTgt spid="61"/>
                                        </p:tgtEl>
                                        <p:attrNameLst>
                                          <p:attrName>fill.on</p:attrName>
                                        </p:attrNameLst>
                                      </p:cBhvr>
                                      <p:to>
                                        <p:strVal val="true"/>
                                      </p:to>
                                    </p:set>
                                  </p:childTnLst>
                                </p:cTn>
                              </p:par>
                            </p:childTnLst>
                          </p:cTn>
                        </p:par>
                        <p:par>
                          <p:cTn id="73" fill="hold">
                            <p:stCondLst>
                              <p:cond delay="7300"/>
                            </p:stCondLst>
                            <p:childTnLst>
                              <p:par>
                                <p:cTn id="74" presetID="1" presetClass="emph" presetSubtype="2" fill="hold" nodeType="afterEffect">
                                  <p:stCondLst>
                                    <p:cond delay="0"/>
                                  </p:stCondLst>
                                  <p:childTnLst>
                                    <p:animClr clrSpc="rgb" dir="cw">
                                      <p:cBhvr>
                                        <p:cTn id="75" dur="300" fill="hold"/>
                                        <p:tgtEl>
                                          <p:spTgt spid="24"/>
                                        </p:tgtEl>
                                        <p:attrNameLst>
                                          <p:attrName>fillcolor</p:attrName>
                                        </p:attrNameLst>
                                      </p:cBhvr>
                                      <p:to>
                                        <a:schemeClr val="bg1"/>
                                      </p:to>
                                    </p:animClr>
                                    <p:set>
                                      <p:cBhvr>
                                        <p:cTn id="76" dur="300" fill="hold"/>
                                        <p:tgtEl>
                                          <p:spTgt spid="24"/>
                                        </p:tgtEl>
                                        <p:attrNameLst>
                                          <p:attrName>fill.type</p:attrName>
                                        </p:attrNameLst>
                                      </p:cBhvr>
                                      <p:to>
                                        <p:strVal val="solid"/>
                                      </p:to>
                                    </p:set>
                                    <p:set>
                                      <p:cBhvr>
                                        <p:cTn id="77" dur="300" fill="hold"/>
                                        <p:tgtEl>
                                          <p:spTgt spid="24"/>
                                        </p:tgtEl>
                                        <p:attrNameLst>
                                          <p:attrName>fill.on</p:attrName>
                                        </p:attrNameLst>
                                      </p:cBhvr>
                                      <p:to>
                                        <p:strVal val="true"/>
                                      </p:to>
                                    </p:set>
                                  </p:childTnLst>
                                </p:cTn>
                              </p:par>
                              <p:par>
                                <p:cTn id="78" presetID="1" presetClass="emph" presetSubtype="2" fill="hold" nodeType="withEffect">
                                  <p:stCondLst>
                                    <p:cond delay="0"/>
                                  </p:stCondLst>
                                  <p:childTnLst>
                                    <p:animClr clrSpc="rgb" dir="cw">
                                      <p:cBhvr>
                                        <p:cTn id="79" dur="300" fill="hold"/>
                                        <p:tgtEl>
                                          <p:spTgt spid="27"/>
                                        </p:tgtEl>
                                        <p:attrNameLst>
                                          <p:attrName>fillcolor</p:attrName>
                                        </p:attrNameLst>
                                      </p:cBhvr>
                                      <p:to>
                                        <a:schemeClr val="bg1"/>
                                      </p:to>
                                    </p:animClr>
                                    <p:set>
                                      <p:cBhvr>
                                        <p:cTn id="80" dur="300" fill="hold"/>
                                        <p:tgtEl>
                                          <p:spTgt spid="27"/>
                                        </p:tgtEl>
                                        <p:attrNameLst>
                                          <p:attrName>fill.type</p:attrName>
                                        </p:attrNameLst>
                                      </p:cBhvr>
                                      <p:to>
                                        <p:strVal val="solid"/>
                                      </p:to>
                                    </p:set>
                                    <p:set>
                                      <p:cBhvr>
                                        <p:cTn id="81" dur="300" fill="hold"/>
                                        <p:tgtEl>
                                          <p:spTgt spid="27"/>
                                        </p:tgtEl>
                                        <p:attrNameLst>
                                          <p:attrName>fill.on</p:attrName>
                                        </p:attrNameLst>
                                      </p:cBhvr>
                                      <p:to>
                                        <p:strVal val="true"/>
                                      </p:to>
                                    </p:set>
                                  </p:childTnLst>
                                </p:cTn>
                              </p:par>
                            </p:childTnLst>
                          </p:cTn>
                        </p:par>
                        <p:par>
                          <p:cTn id="82" fill="hold">
                            <p:stCondLst>
                              <p:cond delay="7600"/>
                            </p:stCondLst>
                            <p:childTnLst>
                              <p:par>
                                <p:cTn id="83" presetID="1" presetClass="emph" presetSubtype="2" fill="hold" nodeType="afterEffect">
                                  <p:stCondLst>
                                    <p:cond delay="0"/>
                                  </p:stCondLst>
                                  <p:childTnLst>
                                    <p:animClr clrSpc="rgb" dir="cw">
                                      <p:cBhvr>
                                        <p:cTn id="84" dur="300" fill="hold"/>
                                        <p:tgtEl>
                                          <p:spTgt spid="34"/>
                                        </p:tgtEl>
                                        <p:attrNameLst>
                                          <p:attrName>fillcolor</p:attrName>
                                        </p:attrNameLst>
                                      </p:cBhvr>
                                      <p:to>
                                        <a:schemeClr val="bg1"/>
                                      </p:to>
                                    </p:animClr>
                                    <p:set>
                                      <p:cBhvr>
                                        <p:cTn id="85" dur="300" fill="hold"/>
                                        <p:tgtEl>
                                          <p:spTgt spid="34"/>
                                        </p:tgtEl>
                                        <p:attrNameLst>
                                          <p:attrName>fill.type</p:attrName>
                                        </p:attrNameLst>
                                      </p:cBhvr>
                                      <p:to>
                                        <p:strVal val="solid"/>
                                      </p:to>
                                    </p:set>
                                    <p:set>
                                      <p:cBhvr>
                                        <p:cTn id="86" dur="300" fill="hold"/>
                                        <p:tgtEl>
                                          <p:spTgt spid="34"/>
                                        </p:tgtEl>
                                        <p:attrNameLst>
                                          <p:attrName>fill.on</p:attrName>
                                        </p:attrNameLst>
                                      </p:cBhvr>
                                      <p:to>
                                        <p:strVal val="true"/>
                                      </p:to>
                                    </p:set>
                                  </p:childTnLst>
                                </p:cTn>
                              </p:par>
                              <p:par>
                                <p:cTn id="87" presetID="1" presetClass="emph" presetSubtype="2" fill="hold" nodeType="withEffect">
                                  <p:stCondLst>
                                    <p:cond delay="0"/>
                                  </p:stCondLst>
                                  <p:childTnLst>
                                    <p:animClr clrSpc="rgb" dir="cw">
                                      <p:cBhvr>
                                        <p:cTn id="88" dur="300" fill="hold"/>
                                        <p:tgtEl>
                                          <p:spTgt spid="37"/>
                                        </p:tgtEl>
                                        <p:attrNameLst>
                                          <p:attrName>fillcolor</p:attrName>
                                        </p:attrNameLst>
                                      </p:cBhvr>
                                      <p:to>
                                        <a:schemeClr val="bg1"/>
                                      </p:to>
                                    </p:animClr>
                                    <p:set>
                                      <p:cBhvr>
                                        <p:cTn id="89" dur="300" fill="hold"/>
                                        <p:tgtEl>
                                          <p:spTgt spid="37"/>
                                        </p:tgtEl>
                                        <p:attrNameLst>
                                          <p:attrName>fill.type</p:attrName>
                                        </p:attrNameLst>
                                      </p:cBhvr>
                                      <p:to>
                                        <p:strVal val="solid"/>
                                      </p:to>
                                    </p:set>
                                    <p:set>
                                      <p:cBhvr>
                                        <p:cTn id="90" dur="300" fill="hold"/>
                                        <p:tgtEl>
                                          <p:spTgt spid="37"/>
                                        </p:tgtEl>
                                        <p:attrNameLst>
                                          <p:attrName>fill.on</p:attrName>
                                        </p:attrNameLst>
                                      </p:cBhvr>
                                      <p:to>
                                        <p:strVal val="true"/>
                                      </p:to>
                                    </p:set>
                                  </p:childTnLst>
                                </p:cTn>
                              </p:par>
                            </p:childTnLst>
                          </p:cTn>
                        </p:par>
                        <p:par>
                          <p:cTn id="91" fill="hold">
                            <p:stCondLst>
                              <p:cond delay="7900"/>
                            </p:stCondLst>
                            <p:childTnLst>
                              <p:par>
                                <p:cTn id="92" presetID="1" presetClass="emph" presetSubtype="2" fill="hold" nodeType="afterEffect">
                                  <p:stCondLst>
                                    <p:cond delay="0"/>
                                  </p:stCondLst>
                                  <p:childTnLst>
                                    <p:animClr clrSpc="rgb" dir="cw">
                                      <p:cBhvr>
                                        <p:cTn id="93" dur="300" fill="hold"/>
                                        <p:tgtEl>
                                          <p:spTgt spid="45"/>
                                        </p:tgtEl>
                                        <p:attrNameLst>
                                          <p:attrName>fillcolor</p:attrName>
                                        </p:attrNameLst>
                                      </p:cBhvr>
                                      <p:to>
                                        <a:schemeClr val="bg1"/>
                                      </p:to>
                                    </p:animClr>
                                    <p:set>
                                      <p:cBhvr>
                                        <p:cTn id="94" dur="300" fill="hold"/>
                                        <p:tgtEl>
                                          <p:spTgt spid="45"/>
                                        </p:tgtEl>
                                        <p:attrNameLst>
                                          <p:attrName>fill.type</p:attrName>
                                        </p:attrNameLst>
                                      </p:cBhvr>
                                      <p:to>
                                        <p:strVal val="solid"/>
                                      </p:to>
                                    </p:set>
                                    <p:set>
                                      <p:cBhvr>
                                        <p:cTn id="95" dur="300" fill="hold"/>
                                        <p:tgtEl>
                                          <p:spTgt spid="45"/>
                                        </p:tgtEl>
                                        <p:attrNameLst>
                                          <p:attrName>fill.on</p:attrName>
                                        </p:attrNameLst>
                                      </p:cBhvr>
                                      <p:to>
                                        <p:strVal val="true"/>
                                      </p:to>
                                    </p:set>
                                  </p:childTnLst>
                                </p:cTn>
                              </p:par>
                              <p:par>
                                <p:cTn id="96" presetID="1" presetClass="emph" presetSubtype="2" fill="hold" nodeType="withEffect">
                                  <p:stCondLst>
                                    <p:cond delay="0"/>
                                  </p:stCondLst>
                                  <p:childTnLst>
                                    <p:animClr clrSpc="rgb" dir="cw">
                                      <p:cBhvr>
                                        <p:cTn id="97" dur="300" fill="hold"/>
                                        <p:tgtEl>
                                          <p:spTgt spid="48"/>
                                        </p:tgtEl>
                                        <p:attrNameLst>
                                          <p:attrName>fillcolor</p:attrName>
                                        </p:attrNameLst>
                                      </p:cBhvr>
                                      <p:to>
                                        <a:schemeClr val="bg1"/>
                                      </p:to>
                                    </p:animClr>
                                    <p:set>
                                      <p:cBhvr>
                                        <p:cTn id="98" dur="300" fill="hold"/>
                                        <p:tgtEl>
                                          <p:spTgt spid="48"/>
                                        </p:tgtEl>
                                        <p:attrNameLst>
                                          <p:attrName>fill.type</p:attrName>
                                        </p:attrNameLst>
                                      </p:cBhvr>
                                      <p:to>
                                        <p:strVal val="solid"/>
                                      </p:to>
                                    </p:set>
                                    <p:set>
                                      <p:cBhvr>
                                        <p:cTn id="99" dur="300" fill="hold"/>
                                        <p:tgtEl>
                                          <p:spTgt spid="48"/>
                                        </p:tgtEl>
                                        <p:attrNameLst>
                                          <p:attrName>fill.on</p:attrName>
                                        </p:attrNameLst>
                                      </p:cBhvr>
                                      <p:to>
                                        <p:strVal val="true"/>
                                      </p:to>
                                    </p:set>
                                  </p:childTnLst>
                                </p:cTn>
                              </p:par>
                            </p:childTnLst>
                          </p:cTn>
                        </p:par>
                        <p:par>
                          <p:cTn id="100" fill="hold">
                            <p:stCondLst>
                              <p:cond delay="8200"/>
                            </p:stCondLst>
                            <p:childTnLst>
                              <p:par>
                                <p:cTn id="101" presetID="1" presetClass="emph" presetSubtype="2" fill="hold" nodeType="afterEffect">
                                  <p:stCondLst>
                                    <p:cond delay="0"/>
                                  </p:stCondLst>
                                  <p:childTnLst>
                                    <p:animClr clrSpc="rgb" dir="cw">
                                      <p:cBhvr>
                                        <p:cTn id="102" dur="300" fill="hold"/>
                                        <p:tgtEl>
                                          <p:spTgt spid="57"/>
                                        </p:tgtEl>
                                        <p:attrNameLst>
                                          <p:attrName>fillcolor</p:attrName>
                                        </p:attrNameLst>
                                      </p:cBhvr>
                                      <p:to>
                                        <a:schemeClr val="bg1"/>
                                      </p:to>
                                    </p:animClr>
                                    <p:set>
                                      <p:cBhvr>
                                        <p:cTn id="103" dur="300" fill="hold"/>
                                        <p:tgtEl>
                                          <p:spTgt spid="57"/>
                                        </p:tgtEl>
                                        <p:attrNameLst>
                                          <p:attrName>fill.type</p:attrName>
                                        </p:attrNameLst>
                                      </p:cBhvr>
                                      <p:to>
                                        <p:strVal val="solid"/>
                                      </p:to>
                                    </p:set>
                                    <p:set>
                                      <p:cBhvr>
                                        <p:cTn id="104" dur="300" fill="hold"/>
                                        <p:tgtEl>
                                          <p:spTgt spid="57"/>
                                        </p:tgtEl>
                                        <p:attrNameLst>
                                          <p:attrName>fill.on</p:attrName>
                                        </p:attrNameLst>
                                      </p:cBhvr>
                                      <p:to>
                                        <p:strVal val="true"/>
                                      </p:to>
                                    </p:set>
                                  </p:childTnLst>
                                </p:cTn>
                              </p:par>
                              <p:par>
                                <p:cTn id="105" presetID="1" presetClass="emph" presetSubtype="2" fill="hold" nodeType="withEffect">
                                  <p:stCondLst>
                                    <p:cond delay="0"/>
                                  </p:stCondLst>
                                  <p:childTnLst>
                                    <p:animClr clrSpc="rgb" dir="cw">
                                      <p:cBhvr>
                                        <p:cTn id="106" dur="300" fill="hold"/>
                                        <p:tgtEl>
                                          <p:spTgt spid="62"/>
                                        </p:tgtEl>
                                        <p:attrNameLst>
                                          <p:attrName>fillcolor</p:attrName>
                                        </p:attrNameLst>
                                      </p:cBhvr>
                                      <p:to>
                                        <a:schemeClr val="bg1"/>
                                      </p:to>
                                    </p:animClr>
                                    <p:set>
                                      <p:cBhvr>
                                        <p:cTn id="107" dur="300" fill="hold"/>
                                        <p:tgtEl>
                                          <p:spTgt spid="62"/>
                                        </p:tgtEl>
                                        <p:attrNameLst>
                                          <p:attrName>fill.type</p:attrName>
                                        </p:attrNameLst>
                                      </p:cBhvr>
                                      <p:to>
                                        <p:strVal val="solid"/>
                                      </p:to>
                                    </p:set>
                                    <p:set>
                                      <p:cBhvr>
                                        <p:cTn id="108" dur="300" fill="hold"/>
                                        <p:tgtEl>
                                          <p:spTgt spid="62"/>
                                        </p:tgtEl>
                                        <p:attrNameLst>
                                          <p:attrName>fill.on</p:attrName>
                                        </p:attrNameLst>
                                      </p:cBhvr>
                                      <p:to>
                                        <p:strVal val="true"/>
                                      </p:to>
                                    </p:set>
                                  </p:childTnLst>
                                </p:cTn>
                              </p:par>
                            </p:childTnLst>
                          </p:cTn>
                        </p:par>
                        <p:par>
                          <p:cTn id="109" fill="hold">
                            <p:stCondLst>
                              <p:cond delay="8500"/>
                            </p:stCondLst>
                            <p:childTnLst>
                              <p:par>
                                <p:cTn id="110" presetID="1" presetClass="emph" presetSubtype="2" fill="hold" nodeType="afterEffect">
                                  <p:stCondLst>
                                    <p:cond delay="0"/>
                                  </p:stCondLst>
                                  <p:childTnLst>
                                    <p:animClr clrSpc="rgb" dir="cw">
                                      <p:cBhvr>
                                        <p:cTn id="111" dur="300" fill="hold"/>
                                        <p:tgtEl>
                                          <p:spTgt spid="68"/>
                                        </p:tgtEl>
                                        <p:attrNameLst>
                                          <p:attrName>fillcolor</p:attrName>
                                        </p:attrNameLst>
                                      </p:cBhvr>
                                      <p:to>
                                        <a:schemeClr val="bg1"/>
                                      </p:to>
                                    </p:animClr>
                                    <p:set>
                                      <p:cBhvr>
                                        <p:cTn id="112" dur="300" fill="hold"/>
                                        <p:tgtEl>
                                          <p:spTgt spid="68"/>
                                        </p:tgtEl>
                                        <p:attrNameLst>
                                          <p:attrName>fill.type</p:attrName>
                                        </p:attrNameLst>
                                      </p:cBhvr>
                                      <p:to>
                                        <p:strVal val="solid"/>
                                      </p:to>
                                    </p:set>
                                    <p:set>
                                      <p:cBhvr>
                                        <p:cTn id="113" dur="300" fill="hold"/>
                                        <p:tgtEl>
                                          <p:spTgt spid="68"/>
                                        </p:tgtEl>
                                        <p:attrNameLst>
                                          <p:attrName>fill.on</p:attrName>
                                        </p:attrNameLst>
                                      </p:cBhvr>
                                      <p:to>
                                        <p:strVal val="true"/>
                                      </p:to>
                                    </p:set>
                                  </p:childTnLst>
                                </p:cTn>
                              </p:par>
                              <p:par>
                                <p:cTn id="114" presetID="1" presetClass="emph" presetSubtype="2" fill="hold" nodeType="withEffect">
                                  <p:stCondLst>
                                    <p:cond delay="0"/>
                                  </p:stCondLst>
                                  <p:childTnLst>
                                    <p:animClr clrSpc="rgb" dir="cw">
                                      <p:cBhvr>
                                        <p:cTn id="115" dur="300" fill="hold"/>
                                        <p:tgtEl>
                                          <p:spTgt spid="71"/>
                                        </p:tgtEl>
                                        <p:attrNameLst>
                                          <p:attrName>fillcolor</p:attrName>
                                        </p:attrNameLst>
                                      </p:cBhvr>
                                      <p:to>
                                        <a:schemeClr val="bg1"/>
                                      </p:to>
                                    </p:animClr>
                                    <p:set>
                                      <p:cBhvr>
                                        <p:cTn id="116" dur="300" fill="hold"/>
                                        <p:tgtEl>
                                          <p:spTgt spid="71"/>
                                        </p:tgtEl>
                                        <p:attrNameLst>
                                          <p:attrName>fill.type</p:attrName>
                                        </p:attrNameLst>
                                      </p:cBhvr>
                                      <p:to>
                                        <p:strVal val="solid"/>
                                      </p:to>
                                    </p:set>
                                    <p:set>
                                      <p:cBhvr>
                                        <p:cTn id="117" dur="300" fill="hold"/>
                                        <p:tgtEl>
                                          <p:spTgt spid="71"/>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52" grpId="0" animBg="1"/>
      <p:bldP spid="63" grpId="0" animBg="1"/>
      <p:bldP spid="64" grpId="0" animBg="1"/>
      <p:bldP spid="65" grpId="0" animBg="1"/>
      <p:bldP spid="72" grpId="0" animBg="1"/>
      <p:bldP spid="73"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withEffect">
                  <p:stCondLst>
                    <p:cond delay="550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90" grpId="0" build="p">
        <p:tmplLst>
          <p:tmpl lvl="1">
            <p:tnLst>
              <p:par>
                <p:cTn presetID="10" presetClass="entr" presetSubtype="0" fill="hold" nodeType="withEffect">
                  <p:stCondLst>
                    <p:cond delay="62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92" grpId="0" build="p">
        <p:tmplLst>
          <p:tmpl lvl="1">
            <p:tnLst>
              <p:par>
                <p:cTn presetID="10" presetClass="entr" presetSubtype="0" fill="hold" nodeType="withEffect">
                  <p:stCondLst>
                    <p:cond delay="6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Lst>
  </p:timing>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15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1073955"/>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31548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30166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27645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315481"/>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29748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27375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29895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29895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614949"/>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85647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83995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80833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85647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83847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81474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81843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83995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151373"/>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39290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37908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35387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39290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37490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35117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37637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37637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268478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293624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292242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289722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2936245"/>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291824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289451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290978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290978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687925" y="3219034"/>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3" name="Straight Connector 52"/>
          <p:cNvCxnSpPr/>
          <p:nvPr userDrawn="1"/>
        </p:nvCxnSpPr>
        <p:spPr>
          <a:xfrm flipH="1" flipV="1">
            <a:off x="7456077" y="346056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4" name="Rectangle 53"/>
          <p:cNvSpPr/>
          <p:nvPr userDrawn="1"/>
        </p:nvSpPr>
        <p:spPr>
          <a:xfrm rot="5400000">
            <a:off x="8143066" y="344674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8-Point Star 56"/>
          <p:cNvSpPr/>
          <p:nvPr userDrawn="1"/>
        </p:nvSpPr>
        <p:spPr>
          <a:xfrm>
            <a:off x="7743112" y="342153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a:stCxn id="52" idx="1"/>
          </p:cNvCxnSpPr>
          <p:nvPr userDrawn="1"/>
        </p:nvCxnSpPr>
        <p:spPr>
          <a:xfrm flipH="1" flipV="1">
            <a:off x="0" y="346056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941835" y="344256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1269170" y="341883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1347934" y="344403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334304" y="344403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1687925" y="3756366"/>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6" name="Straight Connector 65"/>
          <p:cNvCxnSpPr/>
          <p:nvPr userDrawn="1"/>
        </p:nvCxnSpPr>
        <p:spPr>
          <a:xfrm flipH="1" flipV="1">
            <a:off x="7456077" y="3997893"/>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7" name="Rectangle 66"/>
          <p:cNvSpPr/>
          <p:nvPr userDrawn="1"/>
        </p:nvSpPr>
        <p:spPr>
          <a:xfrm rot="5400000">
            <a:off x="8143066" y="398407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8-Point Star 67"/>
          <p:cNvSpPr/>
          <p:nvPr userDrawn="1"/>
        </p:nvSpPr>
        <p:spPr>
          <a:xfrm>
            <a:off x="7743112" y="395886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9" name="Straight Connector 68"/>
          <p:cNvCxnSpPr>
            <a:stCxn id="65" idx="1"/>
          </p:cNvCxnSpPr>
          <p:nvPr userDrawn="1"/>
        </p:nvCxnSpPr>
        <p:spPr>
          <a:xfrm flipH="1" flipV="1">
            <a:off x="0" y="3997892"/>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0" name="Rectangle 69"/>
          <p:cNvSpPr/>
          <p:nvPr userDrawn="1"/>
        </p:nvSpPr>
        <p:spPr>
          <a:xfrm rot="5400000">
            <a:off x="941835" y="397989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8-Point Star 70"/>
          <p:cNvSpPr/>
          <p:nvPr userDrawn="1"/>
        </p:nvSpPr>
        <p:spPr>
          <a:xfrm>
            <a:off x="1269170" y="395616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1347934" y="398136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7334304" y="398136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6" name="Text Placeholder 8"/>
          <p:cNvSpPr>
            <a:spLocks noGrp="1"/>
          </p:cNvSpPr>
          <p:nvPr>
            <p:ph type="body" sz="quarter" idx="18" hasCustomPrompt="1"/>
          </p:nvPr>
        </p:nvSpPr>
        <p:spPr>
          <a:xfrm>
            <a:off x="2613346" y="0"/>
            <a:ext cx="3955715" cy="556017"/>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2" name="Rectangle 1"/>
          <p:cNvSpPr/>
          <p:nvPr userDrawn="1"/>
        </p:nvSpPr>
        <p:spPr>
          <a:xfrm>
            <a:off x="1688224" y="1073957"/>
            <a:ext cx="5767852" cy="102699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1688226" y="3219034"/>
            <a:ext cx="5767852" cy="1023333"/>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a:off x="1688225" y="2151375"/>
            <a:ext cx="5767851" cy="1019407"/>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 name="Text Placeholder 8"/>
          <p:cNvSpPr>
            <a:spLocks noGrp="1"/>
          </p:cNvSpPr>
          <p:nvPr>
            <p:ph type="body" sz="quarter" idx="15" hasCustomPrompt="1"/>
          </p:nvPr>
        </p:nvSpPr>
        <p:spPr>
          <a:xfrm>
            <a:off x="1680313" y="3217366"/>
            <a:ext cx="5753948" cy="102500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151376"/>
            <a:ext cx="5753948" cy="101940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 name="Text Placeholder 8"/>
          <p:cNvSpPr>
            <a:spLocks noGrp="1"/>
          </p:cNvSpPr>
          <p:nvPr>
            <p:ph type="body" sz="quarter" idx="11" hasCustomPrompt="1"/>
          </p:nvPr>
        </p:nvSpPr>
        <p:spPr>
          <a:xfrm>
            <a:off x="1697584" y="1073956"/>
            <a:ext cx="5753948" cy="102699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pic>
        <p:nvPicPr>
          <p:cNvPr id="76" name="Picture 75"/>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6081081" y="36705"/>
            <a:ext cx="621118" cy="662082"/>
          </a:xfrm>
          <a:prstGeom prst="rect">
            <a:avLst/>
          </a:prstGeom>
        </p:spPr>
      </p:pic>
      <p:pic>
        <p:nvPicPr>
          <p:cNvPr id="77" name="Picture 7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5400000" flipH="1">
            <a:off x="2471010" y="36705"/>
            <a:ext cx="621118" cy="662082"/>
          </a:xfrm>
          <a:prstGeom prst="rect">
            <a:avLst/>
          </a:prstGeom>
        </p:spPr>
      </p:pic>
    </p:spTree>
    <p:extLst>
      <p:ext uri="{BB962C8B-B14F-4D97-AF65-F5344CB8AC3E}">
        <p14:creationId xmlns:p14="http://schemas.microsoft.com/office/powerpoint/2010/main" val="21899849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10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35" presetClass="path" presetSubtype="0" accel="50000" decel="50000" fill="hold" grpId="0" nodeType="withEffect">
                                  <p:stCondLst>
                                    <p:cond delay="1100"/>
                                  </p:stCondLst>
                                  <p:childTnLst>
                                    <p:animMotion origin="layout" path="M 4.16667E-6 -2.08141E-6 L -0.65625 -2.08141E-6 " pathEditMode="relative" rAng="0" ptsTypes="AA">
                                      <p:cBhvr>
                                        <p:cTn id="13" dur="2000" fill="hold"/>
                                        <p:tgtEl>
                                          <p:spTgt spid="29"/>
                                        </p:tgtEl>
                                        <p:attrNameLst>
                                          <p:attrName>ppt_x</p:attrName>
                                          <p:attrName>ppt_y</p:attrName>
                                        </p:attrNameLst>
                                      </p:cBhvr>
                                      <p:rCtr x="-32813" y="0"/>
                                    </p:animMotion>
                                  </p:childTnLst>
                                </p:cTn>
                              </p:par>
                              <p:par>
                                <p:cTn id="14" presetID="63" presetClass="path" presetSubtype="0" accel="50000" decel="50000" fill="hold" grpId="0" nodeType="withEffect">
                                  <p:stCondLst>
                                    <p:cond delay="1100"/>
                                  </p:stCondLst>
                                  <p:childTnLst>
                                    <p:animMotion origin="layout" path="M -0.00156 0.0037 L 0.65625 0.0037 " pathEditMode="relative" rAng="0" ptsTypes="AA">
                                      <p:cBhvr>
                                        <p:cTn id="15" dur="2000" fill="hold"/>
                                        <p:tgtEl>
                                          <p:spTgt spid="28"/>
                                        </p:tgtEl>
                                        <p:attrNameLst>
                                          <p:attrName>ppt_x</p:attrName>
                                          <p:attrName>ppt_y</p:attrName>
                                        </p:attrNameLst>
                                      </p:cBhvr>
                                      <p:rCtr x="32882" y="0"/>
                                    </p:animMotion>
                                  </p:childTnLst>
                                </p:cTn>
                              </p:par>
                              <p:par>
                                <p:cTn id="16" presetID="16" presetClass="entr" presetSubtype="37" fill="hold" grpId="0" nodeType="withEffect">
                                  <p:stCondLst>
                                    <p:cond delay="2000"/>
                                  </p:stCondLst>
                                  <p:childTnLst>
                                    <p:set>
                                      <p:cBhvr>
                                        <p:cTn id="17" dur="1" fill="hold">
                                          <p:stCondLst>
                                            <p:cond delay="0"/>
                                          </p:stCondLst>
                                        </p:cTn>
                                        <p:tgtEl>
                                          <p:spTgt spid="21"/>
                                        </p:tgtEl>
                                        <p:attrNameLst>
                                          <p:attrName>style.visibility</p:attrName>
                                        </p:attrNameLst>
                                      </p:cBhvr>
                                      <p:to>
                                        <p:strVal val="visible"/>
                                      </p:to>
                                    </p:set>
                                    <p:animEffect transition="in" filter="barn(outVertical)">
                                      <p:cBhvr>
                                        <p:cTn id="18" dur="1000"/>
                                        <p:tgtEl>
                                          <p:spTgt spid="21"/>
                                        </p:tgtEl>
                                      </p:cBhvr>
                                    </p:animEffect>
                                  </p:childTnLst>
                                </p:cTn>
                              </p:par>
                              <p:par>
                                <p:cTn id="19" presetID="10" presetClass="entr" presetSubtype="0" fill="hold" grpId="0" nodeType="withEffect">
                                  <p:stCondLst>
                                    <p:cond delay="2600"/>
                                  </p:stCondLst>
                                  <p:childTnLst>
                                    <p:set>
                                      <p:cBhvr>
                                        <p:cTn id="20" dur="1" fill="hold">
                                          <p:stCondLst>
                                            <p:cond delay="0"/>
                                          </p:stCondLst>
                                        </p:cTn>
                                        <p:tgtEl>
                                          <p:spTgt spid="2"/>
                                        </p:tgtEl>
                                        <p:attrNameLst>
                                          <p:attrName>style.visibility</p:attrName>
                                        </p:attrNameLst>
                                      </p:cBhvr>
                                      <p:to>
                                        <p:strVal val="visible"/>
                                      </p:to>
                                    </p:set>
                                    <p:animEffect transition="in" filter="fade">
                                      <p:cBhvr>
                                        <p:cTn id="21" dur="500"/>
                                        <p:tgtEl>
                                          <p:spTgt spid="2"/>
                                        </p:tgtEl>
                                      </p:cBhvr>
                                    </p:animEffect>
                                  </p:childTnLst>
                                </p:cTn>
                              </p:par>
                              <p:par>
                                <p:cTn id="22" presetID="10" presetClass="entr" presetSubtype="0" fill="hold" grpId="0" nodeType="withEffect">
                                  <p:stCondLst>
                                    <p:cond delay="300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500"/>
                                        <p:tgtEl>
                                          <p:spTgt spid="9">
                                            <p:txEl>
                                              <p:pRg st="0" end="0"/>
                                            </p:txEl>
                                          </p:spTgt>
                                        </p:tgtEl>
                                      </p:cBhvr>
                                    </p:animEffect>
                                  </p:childTnLst>
                                </p:cTn>
                              </p:par>
                              <p:par>
                                <p:cTn id="25" presetID="35" presetClass="path" presetSubtype="0" accel="50000" decel="50000" fill="hold" grpId="0" nodeType="withEffect">
                                  <p:stCondLst>
                                    <p:cond delay="2000"/>
                                  </p:stCondLst>
                                  <p:childTnLst>
                                    <p:animMotion origin="layout" path="M 4.16667E-6 -2.08141E-6 L -0.65625 -2.08141E-6 " pathEditMode="relative" rAng="0" ptsTypes="AA">
                                      <p:cBhvr>
                                        <p:cTn id="26" dur="2000" fill="hold"/>
                                        <p:tgtEl>
                                          <p:spTgt spid="39"/>
                                        </p:tgtEl>
                                        <p:attrNameLst>
                                          <p:attrName>ppt_x</p:attrName>
                                          <p:attrName>ppt_y</p:attrName>
                                        </p:attrNameLst>
                                      </p:cBhvr>
                                      <p:rCtr x="-32813" y="0"/>
                                    </p:animMotion>
                                  </p:childTnLst>
                                </p:cTn>
                              </p:par>
                              <p:par>
                                <p:cTn id="27" presetID="63" presetClass="path" presetSubtype="0" accel="50000" decel="50000" fill="hold" grpId="0" nodeType="withEffect">
                                  <p:stCondLst>
                                    <p:cond delay="2000"/>
                                  </p:stCondLst>
                                  <p:childTnLst>
                                    <p:animMotion origin="layout" path="M -0.00156 -2.08141E-6 L 0.65625 -2.08141E-6 " pathEditMode="relative" rAng="0" ptsTypes="AA">
                                      <p:cBhvr>
                                        <p:cTn id="28" dur="2000" fill="hold"/>
                                        <p:tgtEl>
                                          <p:spTgt spid="38"/>
                                        </p:tgtEl>
                                        <p:attrNameLst>
                                          <p:attrName>ppt_x</p:attrName>
                                          <p:attrName>ppt_y</p:attrName>
                                        </p:attrNameLst>
                                      </p:cBhvr>
                                      <p:rCtr x="32882" y="0"/>
                                    </p:animMotion>
                                  </p:childTnLst>
                                </p:cTn>
                              </p:par>
                              <p:par>
                                <p:cTn id="29" presetID="16" presetClass="entr" presetSubtype="37" fill="hold" grpId="0" nodeType="withEffect">
                                  <p:stCondLst>
                                    <p:cond delay="3000"/>
                                  </p:stCondLst>
                                  <p:childTnLst>
                                    <p:set>
                                      <p:cBhvr>
                                        <p:cTn id="30" dur="1" fill="hold">
                                          <p:stCondLst>
                                            <p:cond delay="0"/>
                                          </p:stCondLst>
                                        </p:cTn>
                                        <p:tgtEl>
                                          <p:spTgt spid="31"/>
                                        </p:tgtEl>
                                        <p:attrNameLst>
                                          <p:attrName>style.visibility</p:attrName>
                                        </p:attrNameLst>
                                      </p:cBhvr>
                                      <p:to>
                                        <p:strVal val="visible"/>
                                      </p:to>
                                    </p:set>
                                    <p:animEffect transition="in" filter="barn(outVertical)">
                                      <p:cBhvr>
                                        <p:cTn id="31" dur="1000"/>
                                        <p:tgtEl>
                                          <p:spTgt spid="31"/>
                                        </p:tgtEl>
                                      </p:cBhvr>
                                    </p:animEffect>
                                  </p:childTnLst>
                                </p:cTn>
                              </p:par>
                              <p:par>
                                <p:cTn id="32" presetID="35" presetClass="path" presetSubtype="0" accel="50000" decel="50000" fill="hold" grpId="0" nodeType="withEffect">
                                  <p:stCondLst>
                                    <p:cond delay="3000"/>
                                  </p:stCondLst>
                                  <p:childTnLst>
                                    <p:animMotion origin="layout" path="M 4.16667E-6 -2.08141E-6 L -0.65625 -2.08141E-6 " pathEditMode="relative" rAng="0" ptsTypes="AA">
                                      <p:cBhvr>
                                        <p:cTn id="33" dur="2000" fill="hold"/>
                                        <p:tgtEl>
                                          <p:spTgt spid="50"/>
                                        </p:tgtEl>
                                        <p:attrNameLst>
                                          <p:attrName>ppt_x</p:attrName>
                                          <p:attrName>ppt_y</p:attrName>
                                        </p:attrNameLst>
                                      </p:cBhvr>
                                      <p:rCtr x="-32813" y="0"/>
                                    </p:animMotion>
                                  </p:childTnLst>
                                </p:cTn>
                              </p:par>
                              <p:par>
                                <p:cTn id="34" presetID="63" presetClass="path" presetSubtype="0" accel="50000" decel="50000" fill="hold" grpId="0" nodeType="withEffect">
                                  <p:stCondLst>
                                    <p:cond delay="3000"/>
                                  </p:stCondLst>
                                  <p:childTnLst>
                                    <p:animMotion origin="layout" path="M -0.00156 -2.08141E-6 L 0.65625 -2.08141E-6 " pathEditMode="relative" rAng="0" ptsTypes="AA">
                                      <p:cBhvr>
                                        <p:cTn id="35" dur="2000" fill="hold"/>
                                        <p:tgtEl>
                                          <p:spTgt spid="49"/>
                                        </p:tgtEl>
                                        <p:attrNameLst>
                                          <p:attrName>ppt_x</p:attrName>
                                          <p:attrName>ppt_y</p:attrName>
                                        </p:attrNameLst>
                                      </p:cBhvr>
                                      <p:rCtr x="32882" y="0"/>
                                    </p:animMotion>
                                  </p:childTnLst>
                                </p:cTn>
                              </p:par>
                              <p:par>
                                <p:cTn id="36" presetID="16" presetClass="entr" presetSubtype="37" fill="hold" grpId="0" nodeType="withEffect">
                                  <p:stCondLst>
                                    <p:cond delay="4000"/>
                                  </p:stCondLst>
                                  <p:childTnLst>
                                    <p:set>
                                      <p:cBhvr>
                                        <p:cTn id="37" dur="1" fill="hold">
                                          <p:stCondLst>
                                            <p:cond delay="0"/>
                                          </p:stCondLst>
                                        </p:cTn>
                                        <p:tgtEl>
                                          <p:spTgt spid="40"/>
                                        </p:tgtEl>
                                        <p:attrNameLst>
                                          <p:attrName>style.visibility</p:attrName>
                                        </p:attrNameLst>
                                      </p:cBhvr>
                                      <p:to>
                                        <p:strVal val="visible"/>
                                      </p:to>
                                    </p:set>
                                    <p:animEffect transition="in" filter="barn(outVertical)">
                                      <p:cBhvr>
                                        <p:cTn id="38" dur="1000"/>
                                        <p:tgtEl>
                                          <p:spTgt spid="40"/>
                                        </p:tgtEl>
                                      </p:cBhvr>
                                    </p:animEffect>
                                  </p:childTnLst>
                                </p:cTn>
                              </p:par>
                              <p:par>
                                <p:cTn id="39" presetID="10" presetClass="entr" presetSubtype="0" fill="hold" grpId="0" nodeType="withEffect">
                                  <p:stCondLst>
                                    <p:cond delay="4500"/>
                                  </p:stCondLst>
                                  <p:childTnLst>
                                    <p:set>
                                      <p:cBhvr>
                                        <p:cTn id="40" dur="1" fill="hold">
                                          <p:stCondLst>
                                            <p:cond delay="0"/>
                                          </p:stCondLst>
                                        </p:cTn>
                                        <p:tgtEl>
                                          <p:spTgt spid="75"/>
                                        </p:tgtEl>
                                        <p:attrNameLst>
                                          <p:attrName>style.visibility</p:attrName>
                                        </p:attrNameLst>
                                      </p:cBhvr>
                                      <p:to>
                                        <p:strVal val="visible"/>
                                      </p:to>
                                    </p:set>
                                    <p:animEffect transition="in" filter="fade">
                                      <p:cBhvr>
                                        <p:cTn id="41" dur="500"/>
                                        <p:tgtEl>
                                          <p:spTgt spid="75"/>
                                        </p:tgtEl>
                                      </p:cBhvr>
                                    </p:animEffect>
                                  </p:childTnLst>
                                </p:cTn>
                              </p:par>
                              <p:par>
                                <p:cTn id="42" presetID="35" presetClass="path" presetSubtype="0" accel="50000" decel="50000" fill="hold" grpId="0" nodeType="withEffect">
                                  <p:stCondLst>
                                    <p:cond delay="4000"/>
                                  </p:stCondLst>
                                  <p:childTnLst>
                                    <p:animMotion origin="layout" path="M 4.16667E-6 -2.08141E-6 L -0.65625 -2.08141E-6 " pathEditMode="relative" rAng="0" ptsTypes="AA">
                                      <p:cBhvr>
                                        <p:cTn id="43" dur="2000" fill="hold"/>
                                        <p:tgtEl>
                                          <p:spTgt spid="64"/>
                                        </p:tgtEl>
                                        <p:attrNameLst>
                                          <p:attrName>ppt_x</p:attrName>
                                          <p:attrName>ppt_y</p:attrName>
                                        </p:attrNameLst>
                                      </p:cBhvr>
                                      <p:rCtr x="-32813" y="0"/>
                                    </p:animMotion>
                                  </p:childTnLst>
                                </p:cTn>
                              </p:par>
                              <p:par>
                                <p:cTn id="44" presetID="63" presetClass="path" presetSubtype="0" accel="50000" decel="50000" fill="hold" grpId="0" nodeType="withEffect">
                                  <p:stCondLst>
                                    <p:cond delay="4000"/>
                                  </p:stCondLst>
                                  <p:childTnLst>
                                    <p:animMotion origin="layout" path="M -0.00156 -2.08141E-6 L 0.65625 -2.08141E-6 " pathEditMode="relative" rAng="0" ptsTypes="AA">
                                      <p:cBhvr>
                                        <p:cTn id="45" dur="2000" fill="hold"/>
                                        <p:tgtEl>
                                          <p:spTgt spid="63"/>
                                        </p:tgtEl>
                                        <p:attrNameLst>
                                          <p:attrName>ppt_x</p:attrName>
                                          <p:attrName>ppt_y</p:attrName>
                                        </p:attrNameLst>
                                      </p:cBhvr>
                                      <p:rCtr x="32882" y="0"/>
                                    </p:animMotion>
                                  </p:childTnLst>
                                </p:cTn>
                              </p:par>
                              <p:par>
                                <p:cTn id="46" presetID="16" presetClass="entr" presetSubtype="37" fill="hold" grpId="0" nodeType="withEffect">
                                  <p:stCondLst>
                                    <p:cond delay="5000"/>
                                  </p:stCondLst>
                                  <p:childTnLst>
                                    <p:set>
                                      <p:cBhvr>
                                        <p:cTn id="47" dur="1" fill="hold">
                                          <p:stCondLst>
                                            <p:cond delay="0"/>
                                          </p:stCondLst>
                                        </p:cTn>
                                        <p:tgtEl>
                                          <p:spTgt spid="52"/>
                                        </p:tgtEl>
                                        <p:attrNameLst>
                                          <p:attrName>style.visibility</p:attrName>
                                        </p:attrNameLst>
                                      </p:cBhvr>
                                      <p:to>
                                        <p:strVal val="visible"/>
                                      </p:to>
                                    </p:set>
                                    <p:animEffect transition="in" filter="barn(outVertical)">
                                      <p:cBhvr>
                                        <p:cTn id="48" dur="1000"/>
                                        <p:tgtEl>
                                          <p:spTgt spid="52"/>
                                        </p:tgtEl>
                                      </p:cBhvr>
                                    </p:animEffect>
                                  </p:childTnLst>
                                </p:cTn>
                              </p:par>
                              <p:par>
                                <p:cTn id="49" presetID="10" presetClass="entr" presetSubtype="0" fill="hold" grpId="0" nodeType="withEffect">
                                  <p:stCondLst>
                                    <p:cond delay="4300"/>
                                  </p:stCondLst>
                                  <p:childTnLst>
                                    <p:set>
                                      <p:cBhvr>
                                        <p:cTn id="50" dur="1" fill="hold">
                                          <p:stCondLst>
                                            <p:cond delay="0"/>
                                          </p:stCondLst>
                                        </p:cTn>
                                        <p:tgtEl>
                                          <p:spTgt spid="86">
                                            <p:txEl>
                                              <p:pRg st="0" end="0"/>
                                            </p:txEl>
                                          </p:spTgt>
                                        </p:tgtEl>
                                        <p:attrNameLst>
                                          <p:attrName>style.visibility</p:attrName>
                                        </p:attrNameLst>
                                      </p:cBhvr>
                                      <p:to>
                                        <p:strVal val="visible"/>
                                      </p:to>
                                    </p:set>
                                    <p:animEffect transition="in" filter="fade">
                                      <p:cBhvr>
                                        <p:cTn id="51" dur="500"/>
                                        <p:tgtEl>
                                          <p:spTgt spid="86">
                                            <p:txEl>
                                              <p:pRg st="0" end="0"/>
                                            </p:txEl>
                                          </p:spTgt>
                                        </p:tgtEl>
                                      </p:cBhvr>
                                    </p:animEffect>
                                  </p:childTnLst>
                                </p:cTn>
                              </p:par>
                              <p:par>
                                <p:cTn id="52" presetID="35" presetClass="path" presetSubtype="0" accel="50000" decel="50000" fill="hold" grpId="0" nodeType="withEffect">
                                  <p:stCondLst>
                                    <p:cond delay="5000"/>
                                  </p:stCondLst>
                                  <p:childTnLst>
                                    <p:animMotion origin="layout" path="M 4.16667E-6 -2.08141E-6 L -0.65625 -2.08141E-6 " pathEditMode="relative" rAng="0" ptsTypes="AA">
                                      <p:cBhvr>
                                        <p:cTn id="53" dur="2000" fill="hold"/>
                                        <p:tgtEl>
                                          <p:spTgt spid="73"/>
                                        </p:tgtEl>
                                        <p:attrNameLst>
                                          <p:attrName>ppt_x</p:attrName>
                                          <p:attrName>ppt_y</p:attrName>
                                        </p:attrNameLst>
                                      </p:cBhvr>
                                      <p:rCtr x="-32813" y="0"/>
                                    </p:animMotion>
                                  </p:childTnLst>
                                </p:cTn>
                              </p:par>
                              <p:par>
                                <p:cTn id="54" presetID="63" presetClass="path" presetSubtype="0" accel="50000" decel="50000" fill="hold" grpId="0" nodeType="withEffect">
                                  <p:stCondLst>
                                    <p:cond delay="5000"/>
                                  </p:stCondLst>
                                  <p:childTnLst>
                                    <p:animMotion origin="layout" path="M -0.00156 -2.08141E-6 L 0.65625 -2.08141E-6 " pathEditMode="relative" rAng="0" ptsTypes="AA">
                                      <p:cBhvr>
                                        <p:cTn id="55" dur="2000" fill="hold"/>
                                        <p:tgtEl>
                                          <p:spTgt spid="72"/>
                                        </p:tgtEl>
                                        <p:attrNameLst>
                                          <p:attrName>ppt_x</p:attrName>
                                          <p:attrName>ppt_y</p:attrName>
                                        </p:attrNameLst>
                                      </p:cBhvr>
                                      <p:rCtr x="32882" y="0"/>
                                    </p:animMotion>
                                  </p:childTnLst>
                                </p:cTn>
                              </p:par>
                              <p:par>
                                <p:cTn id="56" presetID="16" presetClass="entr" presetSubtype="37" fill="hold" grpId="0" nodeType="withEffect">
                                  <p:stCondLst>
                                    <p:cond delay="6000"/>
                                  </p:stCondLst>
                                  <p:childTnLst>
                                    <p:set>
                                      <p:cBhvr>
                                        <p:cTn id="57" dur="1" fill="hold">
                                          <p:stCondLst>
                                            <p:cond delay="0"/>
                                          </p:stCondLst>
                                        </p:cTn>
                                        <p:tgtEl>
                                          <p:spTgt spid="65"/>
                                        </p:tgtEl>
                                        <p:attrNameLst>
                                          <p:attrName>style.visibility</p:attrName>
                                        </p:attrNameLst>
                                      </p:cBhvr>
                                      <p:to>
                                        <p:strVal val="visible"/>
                                      </p:to>
                                    </p:set>
                                    <p:animEffect transition="in" filter="barn(outVertical)">
                                      <p:cBhvr>
                                        <p:cTn id="58" dur="1000"/>
                                        <p:tgtEl>
                                          <p:spTgt spid="65"/>
                                        </p:tgtEl>
                                      </p:cBhvr>
                                    </p:animEffect>
                                  </p:childTnLst>
                                </p:cTn>
                              </p:par>
                              <p:par>
                                <p:cTn id="59" presetID="10" presetClass="entr" presetSubtype="0" fill="hold" grpId="0" nodeType="withEffect">
                                  <p:stCondLst>
                                    <p:cond delay="6500"/>
                                  </p:stCondLst>
                                  <p:childTnLst>
                                    <p:set>
                                      <p:cBhvr>
                                        <p:cTn id="60" dur="1" fill="hold">
                                          <p:stCondLst>
                                            <p:cond delay="0"/>
                                          </p:stCondLst>
                                        </p:cTn>
                                        <p:tgtEl>
                                          <p:spTgt spid="74"/>
                                        </p:tgtEl>
                                        <p:attrNameLst>
                                          <p:attrName>style.visibility</p:attrName>
                                        </p:attrNameLst>
                                      </p:cBhvr>
                                      <p:to>
                                        <p:strVal val="visible"/>
                                      </p:to>
                                    </p:set>
                                    <p:animEffect transition="in" filter="fade">
                                      <p:cBhvr>
                                        <p:cTn id="61" dur="500"/>
                                        <p:tgtEl>
                                          <p:spTgt spid="74"/>
                                        </p:tgtEl>
                                      </p:cBhvr>
                                    </p:animEffect>
                                  </p:childTnLst>
                                </p:cTn>
                              </p:par>
                              <p:par>
                                <p:cTn id="62" presetID="10" presetClass="entr" presetSubtype="0" fill="hold" grpId="0" nodeType="withEffect">
                                  <p:stCondLst>
                                    <p:cond delay="6200"/>
                                  </p:stCondLst>
                                  <p:childTnLst>
                                    <p:set>
                                      <p:cBhvr>
                                        <p:cTn id="63" dur="1" fill="hold">
                                          <p:stCondLst>
                                            <p:cond delay="0"/>
                                          </p:stCondLst>
                                        </p:cTn>
                                        <p:tgtEl>
                                          <p:spTgt spid="90">
                                            <p:txEl>
                                              <p:pRg st="0" end="0"/>
                                            </p:txEl>
                                          </p:spTgt>
                                        </p:tgtEl>
                                        <p:attrNameLst>
                                          <p:attrName>style.visibility</p:attrName>
                                        </p:attrNameLst>
                                      </p:cBhvr>
                                      <p:to>
                                        <p:strVal val="visible"/>
                                      </p:to>
                                    </p:set>
                                    <p:animEffect transition="in" filter="fade">
                                      <p:cBhvr>
                                        <p:cTn id="64" dur="500"/>
                                        <p:tgtEl>
                                          <p:spTgt spid="90">
                                            <p:txEl>
                                              <p:pRg st="0" end="0"/>
                                            </p:txEl>
                                          </p:spTgt>
                                        </p:tgtEl>
                                      </p:cBhvr>
                                    </p:animEffect>
                                  </p:childTnLst>
                                </p:cTn>
                              </p:par>
                              <p:par>
                                <p:cTn id="65" presetID="1" presetClass="emph" presetSubtype="2" fill="hold" nodeType="withEffect">
                                  <p:stCondLst>
                                    <p:cond delay="6500"/>
                                  </p:stCondLst>
                                  <p:childTnLst>
                                    <p:animClr clrSpc="rgb" dir="cw">
                                      <p:cBhvr>
                                        <p:cTn id="66" dur="300" fill="hold"/>
                                        <p:tgtEl>
                                          <p:spTgt spid="4"/>
                                        </p:tgtEl>
                                        <p:attrNameLst>
                                          <p:attrName>fillcolor</p:attrName>
                                        </p:attrNameLst>
                                      </p:cBhvr>
                                      <p:to>
                                        <a:schemeClr val="bg1"/>
                                      </p:to>
                                    </p:animClr>
                                    <p:set>
                                      <p:cBhvr>
                                        <p:cTn id="67" dur="300" fill="hold"/>
                                        <p:tgtEl>
                                          <p:spTgt spid="4"/>
                                        </p:tgtEl>
                                        <p:attrNameLst>
                                          <p:attrName>fill.type</p:attrName>
                                        </p:attrNameLst>
                                      </p:cBhvr>
                                      <p:to>
                                        <p:strVal val="solid"/>
                                      </p:to>
                                    </p:set>
                                    <p:set>
                                      <p:cBhvr>
                                        <p:cTn id="68" dur="300" fill="hold"/>
                                        <p:tgtEl>
                                          <p:spTgt spid="4"/>
                                        </p:tgtEl>
                                        <p:attrNameLst>
                                          <p:attrName>fill.on</p:attrName>
                                        </p:attrNameLst>
                                      </p:cBhvr>
                                      <p:to>
                                        <p:strVal val="true"/>
                                      </p:to>
                                    </p:set>
                                  </p:childTnLst>
                                </p:cTn>
                              </p:par>
                              <p:par>
                                <p:cTn id="69" presetID="1" presetClass="emph" presetSubtype="2" fill="hold" nodeType="withEffect">
                                  <p:stCondLst>
                                    <p:cond delay="6500"/>
                                  </p:stCondLst>
                                  <p:childTnLst>
                                    <p:animClr clrSpc="rgb" dir="cw">
                                      <p:cBhvr>
                                        <p:cTn id="70" dur="300" fill="hold"/>
                                        <p:tgtEl>
                                          <p:spTgt spid="61"/>
                                        </p:tgtEl>
                                        <p:attrNameLst>
                                          <p:attrName>fillcolor</p:attrName>
                                        </p:attrNameLst>
                                      </p:cBhvr>
                                      <p:to>
                                        <a:schemeClr val="bg1"/>
                                      </p:to>
                                    </p:animClr>
                                    <p:set>
                                      <p:cBhvr>
                                        <p:cTn id="71" dur="300" fill="hold"/>
                                        <p:tgtEl>
                                          <p:spTgt spid="61"/>
                                        </p:tgtEl>
                                        <p:attrNameLst>
                                          <p:attrName>fill.type</p:attrName>
                                        </p:attrNameLst>
                                      </p:cBhvr>
                                      <p:to>
                                        <p:strVal val="solid"/>
                                      </p:to>
                                    </p:set>
                                    <p:set>
                                      <p:cBhvr>
                                        <p:cTn id="72" dur="300" fill="hold"/>
                                        <p:tgtEl>
                                          <p:spTgt spid="61"/>
                                        </p:tgtEl>
                                        <p:attrNameLst>
                                          <p:attrName>fill.on</p:attrName>
                                        </p:attrNameLst>
                                      </p:cBhvr>
                                      <p:to>
                                        <p:strVal val="true"/>
                                      </p:to>
                                    </p:set>
                                  </p:childTnLst>
                                </p:cTn>
                              </p:par>
                            </p:childTnLst>
                          </p:cTn>
                        </p:par>
                        <p:par>
                          <p:cTn id="73" fill="hold">
                            <p:stCondLst>
                              <p:cond delay="7000"/>
                            </p:stCondLst>
                            <p:childTnLst>
                              <p:par>
                                <p:cTn id="74" presetID="1" presetClass="emph" presetSubtype="2" fill="hold" nodeType="afterEffect">
                                  <p:stCondLst>
                                    <p:cond delay="0"/>
                                  </p:stCondLst>
                                  <p:childTnLst>
                                    <p:animClr clrSpc="rgb" dir="cw">
                                      <p:cBhvr>
                                        <p:cTn id="75" dur="300" fill="hold"/>
                                        <p:tgtEl>
                                          <p:spTgt spid="24"/>
                                        </p:tgtEl>
                                        <p:attrNameLst>
                                          <p:attrName>fillcolor</p:attrName>
                                        </p:attrNameLst>
                                      </p:cBhvr>
                                      <p:to>
                                        <a:schemeClr val="bg1"/>
                                      </p:to>
                                    </p:animClr>
                                    <p:set>
                                      <p:cBhvr>
                                        <p:cTn id="76" dur="300" fill="hold"/>
                                        <p:tgtEl>
                                          <p:spTgt spid="24"/>
                                        </p:tgtEl>
                                        <p:attrNameLst>
                                          <p:attrName>fill.type</p:attrName>
                                        </p:attrNameLst>
                                      </p:cBhvr>
                                      <p:to>
                                        <p:strVal val="solid"/>
                                      </p:to>
                                    </p:set>
                                    <p:set>
                                      <p:cBhvr>
                                        <p:cTn id="77" dur="300" fill="hold"/>
                                        <p:tgtEl>
                                          <p:spTgt spid="24"/>
                                        </p:tgtEl>
                                        <p:attrNameLst>
                                          <p:attrName>fill.on</p:attrName>
                                        </p:attrNameLst>
                                      </p:cBhvr>
                                      <p:to>
                                        <p:strVal val="true"/>
                                      </p:to>
                                    </p:set>
                                  </p:childTnLst>
                                </p:cTn>
                              </p:par>
                              <p:par>
                                <p:cTn id="78" presetID="1" presetClass="emph" presetSubtype="2" fill="hold" nodeType="withEffect">
                                  <p:stCondLst>
                                    <p:cond delay="0"/>
                                  </p:stCondLst>
                                  <p:childTnLst>
                                    <p:animClr clrSpc="rgb" dir="cw">
                                      <p:cBhvr>
                                        <p:cTn id="79" dur="300" fill="hold"/>
                                        <p:tgtEl>
                                          <p:spTgt spid="27"/>
                                        </p:tgtEl>
                                        <p:attrNameLst>
                                          <p:attrName>fillcolor</p:attrName>
                                        </p:attrNameLst>
                                      </p:cBhvr>
                                      <p:to>
                                        <a:schemeClr val="bg1"/>
                                      </p:to>
                                    </p:animClr>
                                    <p:set>
                                      <p:cBhvr>
                                        <p:cTn id="80" dur="300" fill="hold"/>
                                        <p:tgtEl>
                                          <p:spTgt spid="27"/>
                                        </p:tgtEl>
                                        <p:attrNameLst>
                                          <p:attrName>fill.type</p:attrName>
                                        </p:attrNameLst>
                                      </p:cBhvr>
                                      <p:to>
                                        <p:strVal val="solid"/>
                                      </p:to>
                                    </p:set>
                                    <p:set>
                                      <p:cBhvr>
                                        <p:cTn id="81" dur="300" fill="hold"/>
                                        <p:tgtEl>
                                          <p:spTgt spid="27"/>
                                        </p:tgtEl>
                                        <p:attrNameLst>
                                          <p:attrName>fill.on</p:attrName>
                                        </p:attrNameLst>
                                      </p:cBhvr>
                                      <p:to>
                                        <p:strVal val="true"/>
                                      </p:to>
                                    </p:set>
                                  </p:childTnLst>
                                </p:cTn>
                              </p:par>
                            </p:childTnLst>
                          </p:cTn>
                        </p:par>
                        <p:par>
                          <p:cTn id="82" fill="hold">
                            <p:stCondLst>
                              <p:cond delay="7300"/>
                            </p:stCondLst>
                            <p:childTnLst>
                              <p:par>
                                <p:cTn id="83" presetID="1" presetClass="emph" presetSubtype="2" fill="hold" nodeType="afterEffect">
                                  <p:stCondLst>
                                    <p:cond delay="0"/>
                                  </p:stCondLst>
                                  <p:childTnLst>
                                    <p:animClr clrSpc="rgb" dir="cw">
                                      <p:cBhvr>
                                        <p:cTn id="84" dur="300" fill="hold"/>
                                        <p:tgtEl>
                                          <p:spTgt spid="34"/>
                                        </p:tgtEl>
                                        <p:attrNameLst>
                                          <p:attrName>fillcolor</p:attrName>
                                        </p:attrNameLst>
                                      </p:cBhvr>
                                      <p:to>
                                        <a:schemeClr val="bg1"/>
                                      </p:to>
                                    </p:animClr>
                                    <p:set>
                                      <p:cBhvr>
                                        <p:cTn id="85" dur="300" fill="hold"/>
                                        <p:tgtEl>
                                          <p:spTgt spid="34"/>
                                        </p:tgtEl>
                                        <p:attrNameLst>
                                          <p:attrName>fill.type</p:attrName>
                                        </p:attrNameLst>
                                      </p:cBhvr>
                                      <p:to>
                                        <p:strVal val="solid"/>
                                      </p:to>
                                    </p:set>
                                    <p:set>
                                      <p:cBhvr>
                                        <p:cTn id="86" dur="300" fill="hold"/>
                                        <p:tgtEl>
                                          <p:spTgt spid="34"/>
                                        </p:tgtEl>
                                        <p:attrNameLst>
                                          <p:attrName>fill.on</p:attrName>
                                        </p:attrNameLst>
                                      </p:cBhvr>
                                      <p:to>
                                        <p:strVal val="true"/>
                                      </p:to>
                                    </p:set>
                                  </p:childTnLst>
                                </p:cTn>
                              </p:par>
                              <p:par>
                                <p:cTn id="87" presetID="1" presetClass="emph" presetSubtype="2" fill="hold" nodeType="withEffect">
                                  <p:stCondLst>
                                    <p:cond delay="0"/>
                                  </p:stCondLst>
                                  <p:childTnLst>
                                    <p:animClr clrSpc="rgb" dir="cw">
                                      <p:cBhvr>
                                        <p:cTn id="88" dur="300" fill="hold"/>
                                        <p:tgtEl>
                                          <p:spTgt spid="37"/>
                                        </p:tgtEl>
                                        <p:attrNameLst>
                                          <p:attrName>fillcolor</p:attrName>
                                        </p:attrNameLst>
                                      </p:cBhvr>
                                      <p:to>
                                        <a:schemeClr val="bg1"/>
                                      </p:to>
                                    </p:animClr>
                                    <p:set>
                                      <p:cBhvr>
                                        <p:cTn id="89" dur="300" fill="hold"/>
                                        <p:tgtEl>
                                          <p:spTgt spid="37"/>
                                        </p:tgtEl>
                                        <p:attrNameLst>
                                          <p:attrName>fill.type</p:attrName>
                                        </p:attrNameLst>
                                      </p:cBhvr>
                                      <p:to>
                                        <p:strVal val="solid"/>
                                      </p:to>
                                    </p:set>
                                    <p:set>
                                      <p:cBhvr>
                                        <p:cTn id="90" dur="300" fill="hold"/>
                                        <p:tgtEl>
                                          <p:spTgt spid="37"/>
                                        </p:tgtEl>
                                        <p:attrNameLst>
                                          <p:attrName>fill.on</p:attrName>
                                        </p:attrNameLst>
                                      </p:cBhvr>
                                      <p:to>
                                        <p:strVal val="true"/>
                                      </p:to>
                                    </p:set>
                                  </p:childTnLst>
                                </p:cTn>
                              </p:par>
                            </p:childTnLst>
                          </p:cTn>
                        </p:par>
                        <p:par>
                          <p:cTn id="91" fill="hold">
                            <p:stCondLst>
                              <p:cond delay="7600"/>
                            </p:stCondLst>
                            <p:childTnLst>
                              <p:par>
                                <p:cTn id="92" presetID="1" presetClass="emph" presetSubtype="2" fill="hold" nodeType="afterEffect">
                                  <p:stCondLst>
                                    <p:cond delay="0"/>
                                  </p:stCondLst>
                                  <p:childTnLst>
                                    <p:animClr clrSpc="rgb" dir="cw">
                                      <p:cBhvr>
                                        <p:cTn id="93" dur="300" fill="hold"/>
                                        <p:tgtEl>
                                          <p:spTgt spid="45"/>
                                        </p:tgtEl>
                                        <p:attrNameLst>
                                          <p:attrName>fillcolor</p:attrName>
                                        </p:attrNameLst>
                                      </p:cBhvr>
                                      <p:to>
                                        <a:schemeClr val="bg1"/>
                                      </p:to>
                                    </p:animClr>
                                    <p:set>
                                      <p:cBhvr>
                                        <p:cTn id="94" dur="300" fill="hold"/>
                                        <p:tgtEl>
                                          <p:spTgt spid="45"/>
                                        </p:tgtEl>
                                        <p:attrNameLst>
                                          <p:attrName>fill.type</p:attrName>
                                        </p:attrNameLst>
                                      </p:cBhvr>
                                      <p:to>
                                        <p:strVal val="solid"/>
                                      </p:to>
                                    </p:set>
                                    <p:set>
                                      <p:cBhvr>
                                        <p:cTn id="95" dur="300" fill="hold"/>
                                        <p:tgtEl>
                                          <p:spTgt spid="45"/>
                                        </p:tgtEl>
                                        <p:attrNameLst>
                                          <p:attrName>fill.on</p:attrName>
                                        </p:attrNameLst>
                                      </p:cBhvr>
                                      <p:to>
                                        <p:strVal val="true"/>
                                      </p:to>
                                    </p:set>
                                  </p:childTnLst>
                                </p:cTn>
                              </p:par>
                              <p:par>
                                <p:cTn id="96" presetID="1" presetClass="emph" presetSubtype="2" fill="hold" nodeType="withEffect">
                                  <p:stCondLst>
                                    <p:cond delay="0"/>
                                  </p:stCondLst>
                                  <p:childTnLst>
                                    <p:animClr clrSpc="rgb" dir="cw">
                                      <p:cBhvr>
                                        <p:cTn id="97" dur="300" fill="hold"/>
                                        <p:tgtEl>
                                          <p:spTgt spid="48"/>
                                        </p:tgtEl>
                                        <p:attrNameLst>
                                          <p:attrName>fillcolor</p:attrName>
                                        </p:attrNameLst>
                                      </p:cBhvr>
                                      <p:to>
                                        <a:schemeClr val="bg1"/>
                                      </p:to>
                                    </p:animClr>
                                    <p:set>
                                      <p:cBhvr>
                                        <p:cTn id="98" dur="300" fill="hold"/>
                                        <p:tgtEl>
                                          <p:spTgt spid="48"/>
                                        </p:tgtEl>
                                        <p:attrNameLst>
                                          <p:attrName>fill.type</p:attrName>
                                        </p:attrNameLst>
                                      </p:cBhvr>
                                      <p:to>
                                        <p:strVal val="solid"/>
                                      </p:to>
                                    </p:set>
                                    <p:set>
                                      <p:cBhvr>
                                        <p:cTn id="99" dur="300" fill="hold"/>
                                        <p:tgtEl>
                                          <p:spTgt spid="48"/>
                                        </p:tgtEl>
                                        <p:attrNameLst>
                                          <p:attrName>fill.on</p:attrName>
                                        </p:attrNameLst>
                                      </p:cBhvr>
                                      <p:to>
                                        <p:strVal val="true"/>
                                      </p:to>
                                    </p:set>
                                  </p:childTnLst>
                                </p:cTn>
                              </p:par>
                            </p:childTnLst>
                          </p:cTn>
                        </p:par>
                        <p:par>
                          <p:cTn id="100" fill="hold">
                            <p:stCondLst>
                              <p:cond delay="7900"/>
                            </p:stCondLst>
                            <p:childTnLst>
                              <p:par>
                                <p:cTn id="101" presetID="1" presetClass="emph" presetSubtype="2" fill="hold" nodeType="afterEffect">
                                  <p:stCondLst>
                                    <p:cond delay="0"/>
                                  </p:stCondLst>
                                  <p:childTnLst>
                                    <p:animClr clrSpc="rgb" dir="cw">
                                      <p:cBhvr>
                                        <p:cTn id="102" dur="300" fill="hold"/>
                                        <p:tgtEl>
                                          <p:spTgt spid="57"/>
                                        </p:tgtEl>
                                        <p:attrNameLst>
                                          <p:attrName>fillcolor</p:attrName>
                                        </p:attrNameLst>
                                      </p:cBhvr>
                                      <p:to>
                                        <a:schemeClr val="bg1"/>
                                      </p:to>
                                    </p:animClr>
                                    <p:set>
                                      <p:cBhvr>
                                        <p:cTn id="103" dur="300" fill="hold"/>
                                        <p:tgtEl>
                                          <p:spTgt spid="57"/>
                                        </p:tgtEl>
                                        <p:attrNameLst>
                                          <p:attrName>fill.type</p:attrName>
                                        </p:attrNameLst>
                                      </p:cBhvr>
                                      <p:to>
                                        <p:strVal val="solid"/>
                                      </p:to>
                                    </p:set>
                                    <p:set>
                                      <p:cBhvr>
                                        <p:cTn id="104" dur="300" fill="hold"/>
                                        <p:tgtEl>
                                          <p:spTgt spid="57"/>
                                        </p:tgtEl>
                                        <p:attrNameLst>
                                          <p:attrName>fill.on</p:attrName>
                                        </p:attrNameLst>
                                      </p:cBhvr>
                                      <p:to>
                                        <p:strVal val="true"/>
                                      </p:to>
                                    </p:set>
                                  </p:childTnLst>
                                </p:cTn>
                              </p:par>
                              <p:par>
                                <p:cTn id="105" presetID="1" presetClass="emph" presetSubtype="2" fill="hold" nodeType="withEffect">
                                  <p:stCondLst>
                                    <p:cond delay="0"/>
                                  </p:stCondLst>
                                  <p:childTnLst>
                                    <p:animClr clrSpc="rgb" dir="cw">
                                      <p:cBhvr>
                                        <p:cTn id="106" dur="300" fill="hold"/>
                                        <p:tgtEl>
                                          <p:spTgt spid="62"/>
                                        </p:tgtEl>
                                        <p:attrNameLst>
                                          <p:attrName>fillcolor</p:attrName>
                                        </p:attrNameLst>
                                      </p:cBhvr>
                                      <p:to>
                                        <a:schemeClr val="bg1"/>
                                      </p:to>
                                    </p:animClr>
                                    <p:set>
                                      <p:cBhvr>
                                        <p:cTn id="107" dur="300" fill="hold"/>
                                        <p:tgtEl>
                                          <p:spTgt spid="62"/>
                                        </p:tgtEl>
                                        <p:attrNameLst>
                                          <p:attrName>fill.type</p:attrName>
                                        </p:attrNameLst>
                                      </p:cBhvr>
                                      <p:to>
                                        <p:strVal val="solid"/>
                                      </p:to>
                                    </p:set>
                                    <p:set>
                                      <p:cBhvr>
                                        <p:cTn id="108" dur="300" fill="hold"/>
                                        <p:tgtEl>
                                          <p:spTgt spid="62"/>
                                        </p:tgtEl>
                                        <p:attrNameLst>
                                          <p:attrName>fill.on</p:attrName>
                                        </p:attrNameLst>
                                      </p:cBhvr>
                                      <p:to>
                                        <p:strVal val="true"/>
                                      </p:to>
                                    </p:set>
                                  </p:childTnLst>
                                </p:cTn>
                              </p:par>
                            </p:childTnLst>
                          </p:cTn>
                        </p:par>
                        <p:par>
                          <p:cTn id="109" fill="hold">
                            <p:stCondLst>
                              <p:cond delay="8200"/>
                            </p:stCondLst>
                            <p:childTnLst>
                              <p:par>
                                <p:cTn id="110" presetID="1" presetClass="emph" presetSubtype="2" fill="hold" nodeType="afterEffect">
                                  <p:stCondLst>
                                    <p:cond delay="0"/>
                                  </p:stCondLst>
                                  <p:childTnLst>
                                    <p:animClr clrSpc="rgb" dir="cw">
                                      <p:cBhvr>
                                        <p:cTn id="111" dur="300" fill="hold"/>
                                        <p:tgtEl>
                                          <p:spTgt spid="68"/>
                                        </p:tgtEl>
                                        <p:attrNameLst>
                                          <p:attrName>fillcolor</p:attrName>
                                        </p:attrNameLst>
                                      </p:cBhvr>
                                      <p:to>
                                        <a:schemeClr val="bg1"/>
                                      </p:to>
                                    </p:animClr>
                                    <p:set>
                                      <p:cBhvr>
                                        <p:cTn id="112" dur="300" fill="hold"/>
                                        <p:tgtEl>
                                          <p:spTgt spid="68"/>
                                        </p:tgtEl>
                                        <p:attrNameLst>
                                          <p:attrName>fill.type</p:attrName>
                                        </p:attrNameLst>
                                      </p:cBhvr>
                                      <p:to>
                                        <p:strVal val="solid"/>
                                      </p:to>
                                    </p:set>
                                    <p:set>
                                      <p:cBhvr>
                                        <p:cTn id="113" dur="300" fill="hold"/>
                                        <p:tgtEl>
                                          <p:spTgt spid="68"/>
                                        </p:tgtEl>
                                        <p:attrNameLst>
                                          <p:attrName>fill.on</p:attrName>
                                        </p:attrNameLst>
                                      </p:cBhvr>
                                      <p:to>
                                        <p:strVal val="true"/>
                                      </p:to>
                                    </p:set>
                                  </p:childTnLst>
                                </p:cTn>
                              </p:par>
                              <p:par>
                                <p:cTn id="114" presetID="1" presetClass="emph" presetSubtype="2" fill="hold" nodeType="withEffect">
                                  <p:stCondLst>
                                    <p:cond delay="0"/>
                                  </p:stCondLst>
                                  <p:childTnLst>
                                    <p:animClr clrSpc="rgb" dir="cw">
                                      <p:cBhvr>
                                        <p:cTn id="115" dur="300" fill="hold"/>
                                        <p:tgtEl>
                                          <p:spTgt spid="71"/>
                                        </p:tgtEl>
                                        <p:attrNameLst>
                                          <p:attrName>fillcolor</p:attrName>
                                        </p:attrNameLst>
                                      </p:cBhvr>
                                      <p:to>
                                        <a:schemeClr val="bg1"/>
                                      </p:to>
                                    </p:animClr>
                                    <p:set>
                                      <p:cBhvr>
                                        <p:cTn id="116" dur="300" fill="hold"/>
                                        <p:tgtEl>
                                          <p:spTgt spid="71"/>
                                        </p:tgtEl>
                                        <p:attrNameLst>
                                          <p:attrName>fill.type</p:attrName>
                                        </p:attrNameLst>
                                      </p:cBhvr>
                                      <p:to>
                                        <p:strVal val="solid"/>
                                      </p:to>
                                    </p:set>
                                    <p:set>
                                      <p:cBhvr>
                                        <p:cTn id="117" dur="300" fill="hold"/>
                                        <p:tgtEl>
                                          <p:spTgt spid="71"/>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52" grpId="0" animBg="1"/>
      <p:bldP spid="63" grpId="0" animBg="1"/>
      <p:bldP spid="64" grpId="0" animBg="1"/>
      <p:bldP spid="65" grpId="0" animBg="1"/>
      <p:bldP spid="72" grpId="0" animBg="1"/>
      <p:bldP spid="73" grpId="0" animBg="1"/>
      <p:bldP spid="2" grpId="0" animBg="1"/>
      <p:bldP spid="74" grpId="0" animBg="1"/>
      <p:bldP spid="75" grpId="0" animBg="1"/>
      <p:bldP spid="90" grpId="0" build="p">
        <p:tmplLst>
          <p:tmpl lvl="1">
            <p:tnLst>
              <p:par>
                <p:cTn presetID="10" presetClass="entr" presetSubtype="0" fill="hold" nodeType="withEffect">
                  <p:stCondLst>
                    <p:cond delay="62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9" grpId="0" build="p">
        <p:tmplLst>
          <p:tmpl lvl="1">
            <p:tnLst>
              <p:par>
                <p:cTn presetID="10" presetClass="entr" presetSubtype="0" fill="hold" nodeType="withEffect">
                  <p:stCondLst>
                    <p:cond delay="3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Lst>
  </p:timing>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3_فهرست_انیمیشن">
    <p:spTree>
      <p:nvGrpSpPr>
        <p:cNvPr id="1" name=""/>
        <p:cNvGrpSpPr/>
        <p:nvPr/>
      </p:nvGrpSpPr>
      <p:grpSpPr>
        <a:xfrm>
          <a:off x="0" y="0"/>
          <a:ext cx="0" cy="0"/>
          <a:chOff x="0" y="0"/>
          <a:chExt cx="0" cy="0"/>
        </a:xfrm>
      </p:grpSpPr>
      <p:sp>
        <p:nvSpPr>
          <p:cNvPr id="5" name="Rectangle 4"/>
          <p:cNvSpPr/>
          <p:nvPr userDrawn="1"/>
        </p:nvSpPr>
        <p:spPr>
          <a:xfrm>
            <a:off x="7951640" y="123431"/>
            <a:ext cx="1188720" cy="27432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536623"/>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90369"/>
            <a:ext cx="3955715" cy="38763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77815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76432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73912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778149"/>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76015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73642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76162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76162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077617"/>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31914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30261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27100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319143"/>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30114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27741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28109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30261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1614041"/>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185556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184174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181654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1855567"/>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183756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181383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183904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183904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2147448"/>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2398914"/>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238509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235988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2398913"/>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238091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235718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237244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237244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687925" y="2681701"/>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3" name="Straight Connector 52"/>
          <p:cNvCxnSpPr/>
          <p:nvPr userDrawn="1"/>
        </p:nvCxnSpPr>
        <p:spPr>
          <a:xfrm flipH="1" flipV="1">
            <a:off x="7456077" y="292322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4" name="Rectangle 53"/>
          <p:cNvSpPr/>
          <p:nvPr userDrawn="1"/>
        </p:nvSpPr>
        <p:spPr>
          <a:xfrm rot="5400000">
            <a:off x="8143066" y="290940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8-Point Star 56"/>
          <p:cNvSpPr/>
          <p:nvPr userDrawn="1"/>
        </p:nvSpPr>
        <p:spPr>
          <a:xfrm>
            <a:off x="7743112" y="288420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a:stCxn id="52" idx="1"/>
          </p:cNvCxnSpPr>
          <p:nvPr userDrawn="1"/>
        </p:nvCxnSpPr>
        <p:spPr>
          <a:xfrm flipH="1" flipV="1">
            <a:off x="0" y="292322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941835" y="290522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1269170" y="288149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1347934" y="290670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334304" y="290670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1687925" y="3219034"/>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6" name="Straight Connector 65"/>
          <p:cNvCxnSpPr/>
          <p:nvPr userDrawn="1"/>
        </p:nvCxnSpPr>
        <p:spPr>
          <a:xfrm flipH="1" flipV="1">
            <a:off x="7456077" y="346056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7" name="Rectangle 66"/>
          <p:cNvSpPr/>
          <p:nvPr userDrawn="1"/>
        </p:nvSpPr>
        <p:spPr>
          <a:xfrm rot="5400000">
            <a:off x="8143066" y="344674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8-Point Star 67"/>
          <p:cNvSpPr/>
          <p:nvPr userDrawn="1"/>
        </p:nvSpPr>
        <p:spPr>
          <a:xfrm>
            <a:off x="7743112" y="342153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9" name="Straight Connector 68"/>
          <p:cNvCxnSpPr>
            <a:stCxn id="65" idx="1"/>
          </p:cNvCxnSpPr>
          <p:nvPr userDrawn="1"/>
        </p:nvCxnSpPr>
        <p:spPr>
          <a:xfrm flipH="1" flipV="1">
            <a:off x="0" y="346056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0" name="Rectangle 69"/>
          <p:cNvSpPr/>
          <p:nvPr userDrawn="1"/>
        </p:nvSpPr>
        <p:spPr>
          <a:xfrm rot="5400000">
            <a:off x="941835" y="344256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8-Point Star 70"/>
          <p:cNvSpPr/>
          <p:nvPr userDrawn="1"/>
        </p:nvSpPr>
        <p:spPr>
          <a:xfrm>
            <a:off x="1269170" y="341883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1347934" y="344403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7334304" y="344403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1683380" y="3760992"/>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5" name="Straight Connector 74"/>
          <p:cNvCxnSpPr/>
          <p:nvPr userDrawn="1"/>
        </p:nvCxnSpPr>
        <p:spPr>
          <a:xfrm flipH="1" flipV="1">
            <a:off x="7451532" y="400251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6" name="Rectangle 75"/>
          <p:cNvSpPr/>
          <p:nvPr userDrawn="1"/>
        </p:nvSpPr>
        <p:spPr>
          <a:xfrm rot="5400000">
            <a:off x="8138521" y="398869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8-Point Star 76"/>
          <p:cNvSpPr/>
          <p:nvPr userDrawn="1"/>
        </p:nvSpPr>
        <p:spPr>
          <a:xfrm>
            <a:off x="7738567" y="396349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8" name="Straight Connector 77"/>
          <p:cNvCxnSpPr>
            <a:stCxn id="74" idx="1"/>
          </p:cNvCxnSpPr>
          <p:nvPr userDrawn="1"/>
        </p:nvCxnSpPr>
        <p:spPr>
          <a:xfrm flipH="1" flipV="1">
            <a:off x="-4545" y="400251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9" name="Rectangle 78"/>
          <p:cNvSpPr/>
          <p:nvPr userDrawn="1"/>
        </p:nvSpPr>
        <p:spPr>
          <a:xfrm rot="5400000">
            <a:off x="937290" y="398451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8-Point Star 79"/>
          <p:cNvSpPr/>
          <p:nvPr userDrawn="1"/>
        </p:nvSpPr>
        <p:spPr>
          <a:xfrm>
            <a:off x="1264625" y="396078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 name="Rectangle 80"/>
          <p:cNvSpPr/>
          <p:nvPr userDrawn="1"/>
        </p:nvSpPr>
        <p:spPr>
          <a:xfrm rot="5400000">
            <a:off x="1343389" y="398599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Rectangle 81"/>
          <p:cNvSpPr/>
          <p:nvPr userDrawn="1"/>
        </p:nvSpPr>
        <p:spPr>
          <a:xfrm rot="5400000">
            <a:off x="7329759" y="398599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53662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1077619"/>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1614043"/>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8"/>
          <p:cNvSpPr>
            <a:spLocks noGrp="1"/>
          </p:cNvSpPr>
          <p:nvPr>
            <p:ph type="body" sz="quarter" idx="14" hasCustomPrompt="1"/>
          </p:nvPr>
        </p:nvSpPr>
        <p:spPr>
          <a:xfrm>
            <a:off x="1692739" y="216009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8"/>
          <p:cNvSpPr>
            <a:spLocks noGrp="1"/>
          </p:cNvSpPr>
          <p:nvPr>
            <p:ph type="body" sz="quarter" idx="15" hasCustomPrompt="1"/>
          </p:nvPr>
        </p:nvSpPr>
        <p:spPr>
          <a:xfrm>
            <a:off x="1680313" y="2680034"/>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2" name="Text Placeholder 8"/>
          <p:cNvSpPr>
            <a:spLocks noGrp="1"/>
          </p:cNvSpPr>
          <p:nvPr>
            <p:ph type="body" sz="quarter" idx="16" hasCustomPrompt="1"/>
          </p:nvPr>
        </p:nvSpPr>
        <p:spPr>
          <a:xfrm>
            <a:off x="1680313" y="3221741"/>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4" name="Text Placeholder 8"/>
          <p:cNvSpPr>
            <a:spLocks noGrp="1"/>
          </p:cNvSpPr>
          <p:nvPr>
            <p:ph type="body" sz="quarter" idx="17" hasCustomPrompt="1"/>
          </p:nvPr>
        </p:nvSpPr>
        <p:spPr>
          <a:xfrm>
            <a:off x="1680313" y="3759519"/>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1700424" y="110247"/>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3" name="Rectangle 82"/>
          <p:cNvSpPr/>
          <p:nvPr userDrawn="1"/>
        </p:nvSpPr>
        <p:spPr>
          <a:xfrm>
            <a:off x="1688259" y="4290636"/>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84" name="Straight Connector 83"/>
          <p:cNvCxnSpPr/>
          <p:nvPr userDrawn="1"/>
        </p:nvCxnSpPr>
        <p:spPr>
          <a:xfrm flipH="1" flipV="1">
            <a:off x="7456412" y="4532163"/>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7" name="Rectangle 86"/>
          <p:cNvSpPr/>
          <p:nvPr userDrawn="1"/>
        </p:nvSpPr>
        <p:spPr>
          <a:xfrm rot="5400000">
            <a:off x="8143401" y="451834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 name="8-Point Star 88"/>
          <p:cNvSpPr/>
          <p:nvPr userDrawn="1"/>
        </p:nvSpPr>
        <p:spPr>
          <a:xfrm>
            <a:off x="7743446" y="449313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1" name="Straight Connector 90"/>
          <p:cNvCxnSpPr>
            <a:stCxn id="83" idx="1"/>
          </p:cNvCxnSpPr>
          <p:nvPr userDrawn="1"/>
        </p:nvCxnSpPr>
        <p:spPr>
          <a:xfrm flipH="1" flipV="1">
            <a:off x="336" y="4532162"/>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93" name="Rectangle 92"/>
          <p:cNvSpPr/>
          <p:nvPr userDrawn="1"/>
        </p:nvSpPr>
        <p:spPr>
          <a:xfrm rot="5400000">
            <a:off x="942170" y="451416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5" name="8-Point Star 94"/>
          <p:cNvSpPr/>
          <p:nvPr userDrawn="1"/>
        </p:nvSpPr>
        <p:spPr>
          <a:xfrm>
            <a:off x="1269506" y="449043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7" name="Rectangle 96"/>
          <p:cNvSpPr/>
          <p:nvPr userDrawn="1"/>
        </p:nvSpPr>
        <p:spPr>
          <a:xfrm rot="5400000">
            <a:off x="1348269" y="451563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8" name="Rectangle 97"/>
          <p:cNvSpPr/>
          <p:nvPr userDrawn="1"/>
        </p:nvSpPr>
        <p:spPr>
          <a:xfrm rot="5400000">
            <a:off x="7334639" y="451563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9" name="Text Placeholder 8"/>
          <p:cNvSpPr>
            <a:spLocks noGrp="1"/>
          </p:cNvSpPr>
          <p:nvPr>
            <p:ph type="body" sz="quarter" idx="19" hasCustomPrompt="1"/>
          </p:nvPr>
        </p:nvSpPr>
        <p:spPr>
          <a:xfrm>
            <a:off x="1685193" y="4289163"/>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100" name="Text Placeholder 8"/>
          <p:cNvSpPr>
            <a:spLocks noGrp="1"/>
          </p:cNvSpPr>
          <p:nvPr>
            <p:ph type="body" sz="quarter" idx="20" hasCustomPrompt="1"/>
          </p:nvPr>
        </p:nvSpPr>
        <p:spPr>
          <a:xfrm>
            <a:off x="7951640" y="123432"/>
            <a:ext cx="1186164" cy="27432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29100405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1000"/>
                                        <p:tgtEl>
                                          <p:spTgt spid="5"/>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0">
                                            <p:txEl>
                                              <p:pRg st="0" end="0"/>
                                            </p:txEl>
                                          </p:spTgt>
                                        </p:tgtEl>
                                        <p:attrNameLst>
                                          <p:attrName>style.visibility</p:attrName>
                                        </p:attrNameLst>
                                      </p:cBhvr>
                                      <p:to>
                                        <p:strVal val="visible"/>
                                      </p:to>
                                    </p:set>
                                    <p:animEffect transition="in" filter="wipe(right)">
                                      <p:cBhvr>
                                        <p:cTn id="10" dur="2000"/>
                                        <p:tgtEl>
                                          <p:spTgt spid="100">
                                            <p:txEl>
                                              <p:pRg st="0" end="0"/>
                                            </p:txEl>
                                          </p:spTgt>
                                        </p:tgtEl>
                                      </p:cBhvr>
                                    </p:animEffect>
                                  </p:childTnLst>
                                </p:cTn>
                              </p:par>
                              <p:par>
                                <p:cTn id="11" presetID="35" presetClass="path" presetSubtype="0" accel="50000" decel="50000" fill="hold" grpId="0" nodeType="withEffect">
                                  <p:stCondLst>
                                    <p:cond delay="0"/>
                                  </p:stCondLst>
                                  <p:childTnLst>
                                    <p:animMotion origin="layout" path="M 4.16667E-6 -2.08141E-6 L -0.65625 -2.08141E-6 " pathEditMode="relative" rAng="0" ptsTypes="AA">
                                      <p:cBhvr>
                                        <p:cTn id="12" dur="2000" fill="hold"/>
                                        <p:tgtEl>
                                          <p:spTgt spid="43"/>
                                        </p:tgtEl>
                                        <p:attrNameLst>
                                          <p:attrName>ppt_x</p:attrName>
                                          <p:attrName>ppt_y</p:attrName>
                                        </p:attrNameLst>
                                      </p:cBhvr>
                                      <p:rCtr x="-32813" y="0"/>
                                    </p:animMotion>
                                  </p:childTnLst>
                                </p:cTn>
                              </p:par>
                              <p:par>
                                <p:cTn id="13" presetID="63" presetClass="path" presetSubtype="0" accel="50000" decel="50000" fill="hold" grpId="0" nodeType="withEffect">
                                  <p:stCondLst>
                                    <p:cond delay="0"/>
                                  </p:stCondLst>
                                  <p:childTnLst>
                                    <p:animMotion origin="layout" path="M 4.16667E-6 4.59759E-6 L 0.65781 4.59759E-6 " pathEditMode="relative" rAng="0" ptsTypes="AA">
                                      <p:cBhvr>
                                        <p:cTn id="14" dur="2000" fill="hold"/>
                                        <p:tgtEl>
                                          <p:spTgt spid="41"/>
                                        </p:tgtEl>
                                        <p:attrNameLst>
                                          <p:attrName>ppt_x</p:attrName>
                                          <p:attrName>ppt_y</p:attrName>
                                        </p:attrNameLst>
                                      </p:cBhvr>
                                      <p:rCtr x="32882" y="0"/>
                                    </p:animMotion>
                                  </p:childTnLst>
                                </p:cTn>
                              </p:par>
                              <p:par>
                                <p:cTn id="15" presetID="16" presetClass="entr" presetSubtype="37" fill="hold" grpId="0" nodeType="withEffect">
                                  <p:stCondLst>
                                    <p:cond delay="900"/>
                                  </p:stCondLst>
                                  <p:childTnLst>
                                    <p:set>
                                      <p:cBhvr>
                                        <p:cTn id="16" dur="1" fill="hold">
                                          <p:stCondLst>
                                            <p:cond delay="0"/>
                                          </p:stCondLst>
                                        </p:cTn>
                                        <p:tgtEl>
                                          <p:spTgt spid="51"/>
                                        </p:tgtEl>
                                        <p:attrNameLst>
                                          <p:attrName>style.visibility</p:attrName>
                                        </p:attrNameLst>
                                      </p:cBhvr>
                                      <p:to>
                                        <p:strVal val="visible"/>
                                      </p:to>
                                    </p:set>
                                    <p:animEffect transition="in" filter="barn(outVertical)">
                                      <p:cBhvr>
                                        <p:cTn id="17" dur="1000"/>
                                        <p:tgtEl>
                                          <p:spTgt spid="51"/>
                                        </p:tgtEl>
                                      </p:cBhvr>
                                    </p:animEffect>
                                  </p:childTnLst>
                                </p:cTn>
                              </p:par>
                              <p:par>
                                <p:cTn id="18" presetID="35" presetClass="path" presetSubtype="0" accel="50000" decel="50000" fill="hold" grpId="0" nodeType="withEffect">
                                  <p:stCondLst>
                                    <p:cond delay="1100"/>
                                  </p:stCondLst>
                                  <p:childTnLst>
                                    <p:animMotion origin="layout" path="M 4.16667E-6 -2.08141E-6 L -0.65625 -2.08141E-6 " pathEditMode="relative" rAng="0" ptsTypes="AA">
                                      <p:cBhvr>
                                        <p:cTn id="19" dur="2000" fill="hold"/>
                                        <p:tgtEl>
                                          <p:spTgt spid="29"/>
                                        </p:tgtEl>
                                        <p:attrNameLst>
                                          <p:attrName>ppt_x</p:attrName>
                                          <p:attrName>ppt_y</p:attrName>
                                        </p:attrNameLst>
                                      </p:cBhvr>
                                      <p:rCtr x="-32813" y="0"/>
                                    </p:animMotion>
                                  </p:childTnLst>
                                </p:cTn>
                              </p:par>
                              <p:par>
                                <p:cTn id="20" presetID="63" presetClass="path" presetSubtype="0" accel="50000" decel="50000" fill="hold" grpId="0" nodeType="withEffect">
                                  <p:stCondLst>
                                    <p:cond delay="1100"/>
                                  </p:stCondLst>
                                  <p:childTnLst>
                                    <p:animMotion origin="layout" path="M -0.00156 0.0037 L 0.65625 0.0037 " pathEditMode="relative" rAng="0" ptsTypes="AA">
                                      <p:cBhvr>
                                        <p:cTn id="21" dur="2000" fill="hold"/>
                                        <p:tgtEl>
                                          <p:spTgt spid="28"/>
                                        </p:tgtEl>
                                        <p:attrNameLst>
                                          <p:attrName>ppt_x</p:attrName>
                                          <p:attrName>ppt_y</p:attrName>
                                        </p:attrNameLst>
                                      </p:cBhvr>
                                      <p:rCtr x="32882" y="0"/>
                                    </p:animMotion>
                                  </p:childTnLst>
                                </p:cTn>
                              </p:par>
                              <p:par>
                                <p:cTn id="22" presetID="16" presetClass="entr" presetSubtype="37" fill="hold" grpId="0" nodeType="withEffect">
                                  <p:stCondLst>
                                    <p:cond delay="2000"/>
                                  </p:stCondLst>
                                  <p:childTnLst>
                                    <p:set>
                                      <p:cBhvr>
                                        <p:cTn id="23" dur="1" fill="hold">
                                          <p:stCondLst>
                                            <p:cond delay="0"/>
                                          </p:stCondLst>
                                        </p:cTn>
                                        <p:tgtEl>
                                          <p:spTgt spid="21"/>
                                        </p:tgtEl>
                                        <p:attrNameLst>
                                          <p:attrName>style.visibility</p:attrName>
                                        </p:attrNameLst>
                                      </p:cBhvr>
                                      <p:to>
                                        <p:strVal val="visible"/>
                                      </p:to>
                                    </p:set>
                                    <p:animEffect transition="in" filter="barn(outVertical)">
                                      <p:cBhvr>
                                        <p:cTn id="24" dur="1000"/>
                                        <p:tgtEl>
                                          <p:spTgt spid="21"/>
                                        </p:tgtEl>
                                      </p:cBhvr>
                                    </p:animEffect>
                                  </p:childTnLst>
                                </p:cTn>
                              </p:par>
                              <p:par>
                                <p:cTn id="25" presetID="10" presetClass="entr" presetSubtype="0" fill="hold" grpId="0" nodeType="withEffect">
                                  <p:stCondLst>
                                    <p:cond delay="200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par>
                                <p:cTn id="28" presetID="35" presetClass="path" presetSubtype="0" accel="50000" decel="50000" fill="hold" grpId="0" nodeType="withEffect">
                                  <p:stCondLst>
                                    <p:cond delay="2000"/>
                                  </p:stCondLst>
                                  <p:childTnLst>
                                    <p:animMotion origin="layout" path="M 4.16667E-6 -2.08141E-6 L -0.65625 -2.08141E-6 " pathEditMode="relative" rAng="0" ptsTypes="AA">
                                      <p:cBhvr>
                                        <p:cTn id="29" dur="2000" fill="hold"/>
                                        <p:tgtEl>
                                          <p:spTgt spid="39"/>
                                        </p:tgtEl>
                                        <p:attrNameLst>
                                          <p:attrName>ppt_x</p:attrName>
                                          <p:attrName>ppt_y</p:attrName>
                                        </p:attrNameLst>
                                      </p:cBhvr>
                                      <p:rCtr x="-32813" y="0"/>
                                    </p:animMotion>
                                  </p:childTnLst>
                                </p:cTn>
                              </p:par>
                              <p:par>
                                <p:cTn id="30" presetID="63" presetClass="path" presetSubtype="0" accel="50000" decel="50000" fill="hold" grpId="0" nodeType="withEffect">
                                  <p:stCondLst>
                                    <p:cond delay="2000"/>
                                  </p:stCondLst>
                                  <p:childTnLst>
                                    <p:animMotion origin="layout" path="M -0.00156 -2.08141E-6 L 0.65625 -2.08141E-6 " pathEditMode="relative" rAng="0" ptsTypes="AA">
                                      <p:cBhvr>
                                        <p:cTn id="31" dur="2000" fill="hold"/>
                                        <p:tgtEl>
                                          <p:spTgt spid="38"/>
                                        </p:tgtEl>
                                        <p:attrNameLst>
                                          <p:attrName>ppt_x</p:attrName>
                                          <p:attrName>ppt_y</p:attrName>
                                        </p:attrNameLst>
                                      </p:cBhvr>
                                      <p:rCtr x="32882" y="0"/>
                                    </p:animMotion>
                                  </p:childTnLst>
                                </p:cTn>
                              </p:par>
                              <p:par>
                                <p:cTn id="32" presetID="16" presetClass="entr" presetSubtype="37" fill="hold" grpId="0" nodeType="withEffect">
                                  <p:stCondLst>
                                    <p:cond delay="3000"/>
                                  </p:stCondLst>
                                  <p:childTnLst>
                                    <p:set>
                                      <p:cBhvr>
                                        <p:cTn id="33" dur="1" fill="hold">
                                          <p:stCondLst>
                                            <p:cond delay="0"/>
                                          </p:stCondLst>
                                        </p:cTn>
                                        <p:tgtEl>
                                          <p:spTgt spid="31"/>
                                        </p:tgtEl>
                                        <p:attrNameLst>
                                          <p:attrName>style.visibility</p:attrName>
                                        </p:attrNameLst>
                                      </p:cBhvr>
                                      <p:to>
                                        <p:strVal val="visible"/>
                                      </p:to>
                                    </p:set>
                                    <p:animEffect transition="in" filter="barn(outVertical)">
                                      <p:cBhvr>
                                        <p:cTn id="34" dur="1000"/>
                                        <p:tgtEl>
                                          <p:spTgt spid="31"/>
                                        </p:tgtEl>
                                      </p:cBhvr>
                                    </p:animEffect>
                                  </p:childTnLst>
                                </p:cTn>
                              </p:par>
                              <p:par>
                                <p:cTn id="35" presetID="35" presetClass="path" presetSubtype="0" accel="50000" decel="50000" fill="hold" grpId="0" nodeType="withEffect">
                                  <p:stCondLst>
                                    <p:cond delay="3000"/>
                                  </p:stCondLst>
                                  <p:childTnLst>
                                    <p:animMotion origin="layout" path="M 4.16667E-6 -2.08141E-6 L -0.65625 -2.08141E-6 " pathEditMode="relative" rAng="0" ptsTypes="AA">
                                      <p:cBhvr>
                                        <p:cTn id="36" dur="2000" fill="hold"/>
                                        <p:tgtEl>
                                          <p:spTgt spid="50"/>
                                        </p:tgtEl>
                                        <p:attrNameLst>
                                          <p:attrName>ppt_x</p:attrName>
                                          <p:attrName>ppt_y</p:attrName>
                                        </p:attrNameLst>
                                      </p:cBhvr>
                                      <p:rCtr x="-32813" y="0"/>
                                    </p:animMotion>
                                  </p:childTnLst>
                                </p:cTn>
                              </p:par>
                              <p:par>
                                <p:cTn id="37" presetID="63" presetClass="path" presetSubtype="0" accel="50000" decel="50000" fill="hold" grpId="0" nodeType="withEffect">
                                  <p:stCondLst>
                                    <p:cond delay="3000"/>
                                  </p:stCondLst>
                                  <p:childTnLst>
                                    <p:animMotion origin="layout" path="M -0.00156 -2.08141E-6 L 0.65625 -2.08141E-6 " pathEditMode="relative" rAng="0" ptsTypes="AA">
                                      <p:cBhvr>
                                        <p:cTn id="38" dur="2000" fill="hold"/>
                                        <p:tgtEl>
                                          <p:spTgt spid="49"/>
                                        </p:tgtEl>
                                        <p:attrNameLst>
                                          <p:attrName>ppt_x</p:attrName>
                                          <p:attrName>ppt_y</p:attrName>
                                        </p:attrNameLst>
                                      </p:cBhvr>
                                      <p:rCtr x="32882" y="0"/>
                                    </p:animMotion>
                                  </p:childTnLst>
                                </p:cTn>
                              </p:par>
                              <p:par>
                                <p:cTn id="39" presetID="16" presetClass="entr" presetSubtype="37" fill="hold" grpId="0" nodeType="withEffect">
                                  <p:stCondLst>
                                    <p:cond delay="4000"/>
                                  </p:stCondLst>
                                  <p:childTnLst>
                                    <p:set>
                                      <p:cBhvr>
                                        <p:cTn id="40" dur="1" fill="hold">
                                          <p:stCondLst>
                                            <p:cond delay="0"/>
                                          </p:stCondLst>
                                        </p:cTn>
                                        <p:tgtEl>
                                          <p:spTgt spid="40"/>
                                        </p:tgtEl>
                                        <p:attrNameLst>
                                          <p:attrName>style.visibility</p:attrName>
                                        </p:attrNameLst>
                                      </p:cBhvr>
                                      <p:to>
                                        <p:strVal val="visible"/>
                                      </p:to>
                                    </p:set>
                                    <p:animEffect transition="in" filter="barn(outVertical)">
                                      <p:cBhvr>
                                        <p:cTn id="41" dur="1000"/>
                                        <p:tgtEl>
                                          <p:spTgt spid="40"/>
                                        </p:tgtEl>
                                      </p:cBhvr>
                                    </p:animEffect>
                                  </p:childTnLst>
                                </p:cTn>
                              </p:par>
                              <p:par>
                                <p:cTn id="42" presetID="10" presetClass="entr" presetSubtype="0" fill="hold" grpId="0" nodeType="withEffect">
                                  <p:stCondLst>
                                    <p:cond delay="3400"/>
                                  </p:stCondLst>
                                  <p:childTnLst>
                                    <p:set>
                                      <p:cBhvr>
                                        <p:cTn id="43" dur="1" fill="hold">
                                          <p:stCondLst>
                                            <p:cond delay="0"/>
                                          </p:stCondLst>
                                        </p:cTn>
                                        <p:tgtEl>
                                          <p:spTgt spid="85">
                                            <p:txEl>
                                              <p:pRg st="0" end="0"/>
                                            </p:txEl>
                                          </p:spTgt>
                                        </p:tgtEl>
                                        <p:attrNameLst>
                                          <p:attrName>style.visibility</p:attrName>
                                        </p:attrNameLst>
                                      </p:cBhvr>
                                      <p:to>
                                        <p:strVal val="visible"/>
                                      </p:to>
                                    </p:set>
                                    <p:animEffect transition="in" filter="fade">
                                      <p:cBhvr>
                                        <p:cTn id="44" dur="500"/>
                                        <p:tgtEl>
                                          <p:spTgt spid="85">
                                            <p:txEl>
                                              <p:pRg st="0" end="0"/>
                                            </p:txEl>
                                          </p:spTgt>
                                        </p:tgtEl>
                                      </p:cBhvr>
                                    </p:animEffect>
                                  </p:childTnLst>
                                </p:cTn>
                              </p:par>
                              <p:par>
                                <p:cTn id="45" presetID="35" presetClass="path" presetSubtype="0" accel="50000" decel="50000" fill="hold" grpId="0" nodeType="withEffect">
                                  <p:stCondLst>
                                    <p:cond delay="4000"/>
                                  </p:stCondLst>
                                  <p:childTnLst>
                                    <p:animMotion origin="layout" path="M 4.16667E-6 -2.08141E-6 L -0.65625 -2.08141E-6 " pathEditMode="relative" rAng="0" ptsTypes="AA">
                                      <p:cBhvr>
                                        <p:cTn id="46" dur="2000" fill="hold"/>
                                        <p:tgtEl>
                                          <p:spTgt spid="64"/>
                                        </p:tgtEl>
                                        <p:attrNameLst>
                                          <p:attrName>ppt_x</p:attrName>
                                          <p:attrName>ppt_y</p:attrName>
                                        </p:attrNameLst>
                                      </p:cBhvr>
                                      <p:rCtr x="-32813" y="0"/>
                                    </p:animMotion>
                                  </p:childTnLst>
                                </p:cTn>
                              </p:par>
                              <p:par>
                                <p:cTn id="47" presetID="63" presetClass="path" presetSubtype="0" accel="50000" decel="50000" fill="hold" grpId="0" nodeType="withEffect">
                                  <p:stCondLst>
                                    <p:cond delay="4000"/>
                                  </p:stCondLst>
                                  <p:childTnLst>
                                    <p:animMotion origin="layout" path="M -0.00156 -2.08141E-6 L 0.65625 -2.08141E-6 " pathEditMode="relative" rAng="0" ptsTypes="AA">
                                      <p:cBhvr>
                                        <p:cTn id="48" dur="2000" fill="hold"/>
                                        <p:tgtEl>
                                          <p:spTgt spid="63"/>
                                        </p:tgtEl>
                                        <p:attrNameLst>
                                          <p:attrName>ppt_x</p:attrName>
                                          <p:attrName>ppt_y</p:attrName>
                                        </p:attrNameLst>
                                      </p:cBhvr>
                                      <p:rCtr x="32882" y="0"/>
                                    </p:animMotion>
                                  </p:childTnLst>
                                </p:cTn>
                              </p:par>
                              <p:par>
                                <p:cTn id="49" presetID="16" presetClass="entr" presetSubtype="37" fill="hold" grpId="0" nodeType="withEffect">
                                  <p:stCondLst>
                                    <p:cond delay="5000"/>
                                  </p:stCondLst>
                                  <p:childTnLst>
                                    <p:set>
                                      <p:cBhvr>
                                        <p:cTn id="50" dur="1" fill="hold">
                                          <p:stCondLst>
                                            <p:cond delay="0"/>
                                          </p:stCondLst>
                                        </p:cTn>
                                        <p:tgtEl>
                                          <p:spTgt spid="52"/>
                                        </p:tgtEl>
                                        <p:attrNameLst>
                                          <p:attrName>style.visibility</p:attrName>
                                        </p:attrNameLst>
                                      </p:cBhvr>
                                      <p:to>
                                        <p:strVal val="visible"/>
                                      </p:to>
                                    </p:set>
                                    <p:animEffect transition="in" filter="barn(outVertical)">
                                      <p:cBhvr>
                                        <p:cTn id="51" dur="1000"/>
                                        <p:tgtEl>
                                          <p:spTgt spid="52"/>
                                        </p:tgtEl>
                                      </p:cBhvr>
                                    </p:animEffect>
                                  </p:childTnLst>
                                </p:cTn>
                              </p:par>
                              <p:par>
                                <p:cTn id="52" presetID="10" presetClass="entr" presetSubtype="0" fill="hold" grpId="0" nodeType="withEffect">
                                  <p:stCondLst>
                                    <p:cond delay="4300"/>
                                  </p:stCondLst>
                                  <p:childTnLst>
                                    <p:set>
                                      <p:cBhvr>
                                        <p:cTn id="53" dur="1" fill="hold">
                                          <p:stCondLst>
                                            <p:cond delay="0"/>
                                          </p:stCondLst>
                                        </p:cTn>
                                        <p:tgtEl>
                                          <p:spTgt spid="86">
                                            <p:txEl>
                                              <p:pRg st="0" end="0"/>
                                            </p:txEl>
                                          </p:spTgt>
                                        </p:tgtEl>
                                        <p:attrNameLst>
                                          <p:attrName>style.visibility</p:attrName>
                                        </p:attrNameLst>
                                      </p:cBhvr>
                                      <p:to>
                                        <p:strVal val="visible"/>
                                      </p:to>
                                    </p:set>
                                    <p:animEffect transition="in" filter="fade">
                                      <p:cBhvr>
                                        <p:cTn id="54" dur="500"/>
                                        <p:tgtEl>
                                          <p:spTgt spid="86">
                                            <p:txEl>
                                              <p:pRg st="0" end="0"/>
                                            </p:txEl>
                                          </p:spTgt>
                                        </p:tgtEl>
                                      </p:cBhvr>
                                    </p:animEffect>
                                  </p:childTnLst>
                                </p:cTn>
                              </p:par>
                              <p:par>
                                <p:cTn id="55" presetID="35" presetClass="path" presetSubtype="0" accel="50000" decel="50000" fill="hold" grpId="0" nodeType="withEffect">
                                  <p:stCondLst>
                                    <p:cond delay="5000"/>
                                  </p:stCondLst>
                                  <p:childTnLst>
                                    <p:animMotion origin="layout" path="M 4.16667E-6 -2.08141E-6 L -0.65625 -2.08141E-6 " pathEditMode="relative" rAng="0" ptsTypes="AA">
                                      <p:cBhvr>
                                        <p:cTn id="56" dur="2000" fill="hold"/>
                                        <p:tgtEl>
                                          <p:spTgt spid="73"/>
                                        </p:tgtEl>
                                        <p:attrNameLst>
                                          <p:attrName>ppt_x</p:attrName>
                                          <p:attrName>ppt_y</p:attrName>
                                        </p:attrNameLst>
                                      </p:cBhvr>
                                      <p:rCtr x="-32813" y="0"/>
                                    </p:animMotion>
                                  </p:childTnLst>
                                </p:cTn>
                              </p:par>
                              <p:par>
                                <p:cTn id="57" presetID="63" presetClass="path" presetSubtype="0" accel="50000" decel="50000" fill="hold" grpId="0" nodeType="withEffect">
                                  <p:stCondLst>
                                    <p:cond delay="5000"/>
                                  </p:stCondLst>
                                  <p:childTnLst>
                                    <p:animMotion origin="layout" path="M -0.00156 -2.08141E-6 L 0.65625 -2.08141E-6 " pathEditMode="relative" rAng="0" ptsTypes="AA">
                                      <p:cBhvr>
                                        <p:cTn id="58" dur="2000" fill="hold"/>
                                        <p:tgtEl>
                                          <p:spTgt spid="72"/>
                                        </p:tgtEl>
                                        <p:attrNameLst>
                                          <p:attrName>ppt_x</p:attrName>
                                          <p:attrName>ppt_y</p:attrName>
                                        </p:attrNameLst>
                                      </p:cBhvr>
                                      <p:rCtr x="32882" y="0"/>
                                    </p:animMotion>
                                  </p:childTnLst>
                                </p:cTn>
                              </p:par>
                              <p:par>
                                <p:cTn id="59" presetID="16" presetClass="entr" presetSubtype="37" fill="hold" grpId="0" nodeType="withEffect">
                                  <p:stCondLst>
                                    <p:cond delay="6000"/>
                                  </p:stCondLst>
                                  <p:childTnLst>
                                    <p:set>
                                      <p:cBhvr>
                                        <p:cTn id="60" dur="1" fill="hold">
                                          <p:stCondLst>
                                            <p:cond delay="0"/>
                                          </p:stCondLst>
                                        </p:cTn>
                                        <p:tgtEl>
                                          <p:spTgt spid="65"/>
                                        </p:tgtEl>
                                        <p:attrNameLst>
                                          <p:attrName>style.visibility</p:attrName>
                                        </p:attrNameLst>
                                      </p:cBhvr>
                                      <p:to>
                                        <p:strVal val="visible"/>
                                      </p:to>
                                    </p:set>
                                    <p:animEffect transition="in" filter="barn(outVertical)">
                                      <p:cBhvr>
                                        <p:cTn id="61" dur="1000"/>
                                        <p:tgtEl>
                                          <p:spTgt spid="65"/>
                                        </p:tgtEl>
                                      </p:cBhvr>
                                    </p:animEffect>
                                  </p:childTnLst>
                                </p:cTn>
                              </p:par>
                              <p:par>
                                <p:cTn id="62" presetID="10" presetClass="entr" presetSubtype="0" fill="hold" grpId="0" nodeType="withEffect">
                                  <p:stCondLst>
                                    <p:cond delay="5100"/>
                                  </p:stCondLst>
                                  <p:childTnLst>
                                    <p:set>
                                      <p:cBhvr>
                                        <p:cTn id="63" dur="1" fill="hold">
                                          <p:stCondLst>
                                            <p:cond delay="0"/>
                                          </p:stCondLst>
                                        </p:cTn>
                                        <p:tgtEl>
                                          <p:spTgt spid="88">
                                            <p:txEl>
                                              <p:pRg st="0" end="0"/>
                                            </p:txEl>
                                          </p:spTgt>
                                        </p:tgtEl>
                                        <p:attrNameLst>
                                          <p:attrName>style.visibility</p:attrName>
                                        </p:attrNameLst>
                                      </p:cBhvr>
                                      <p:to>
                                        <p:strVal val="visible"/>
                                      </p:to>
                                    </p:set>
                                    <p:animEffect transition="in" filter="fade">
                                      <p:cBhvr>
                                        <p:cTn id="64" dur="500"/>
                                        <p:tgtEl>
                                          <p:spTgt spid="88">
                                            <p:txEl>
                                              <p:pRg st="0" end="0"/>
                                            </p:txEl>
                                          </p:spTgt>
                                        </p:tgtEl>
                                      </p:cBhvr>
                                    </p:animEffect>
                                  </p:childTnLst>
                                </p:cTn>
                              </p:par>
                              <p:par>
                                <p:cTn id="65" presetID="35" presetClass="path" presetSubtype="0" accel="50000" decel="50000" fill="hold" grpId="0" nodeType="withEffect">
                                  <p:stCondLst>
                                    <p:cond delay="6000"/>
                                  </p:stCondLst>
                                  <p:childTnLst>
                                    <p:animMotion origin="layout" path="M 4.16667E-6 -2.08141E-6 L -0.65625 -2.08141E-6 " pathEditMode="relative" rAng="0" ptsTypes="AA">
                                      <p:cBhvr>
                                        <p:cTn id="66" dur="2000" fill="hold"/>
                                        <p:tgtEl>
                                          <p:spTgt spid="82"/>
                                        </p:tgtEl>
                                        <p:attrNameLst>
                                          <p:attrName>ppt_x</p:attrName>
                                          <p:attrName>ppt_y</p:attrName>
                                        </p:attrNameLst>
                                      </p:cBhvr>
                                      <p:rCtr x="-32813" y="0"/>
                                    </p:animMotion>
                                  </p:childTnLst>
                                </p:cTn>
                              </p:par>
                              <p:par>
                                <p:cTn id="67" presetID="63" presetClass="path" presetSubtype="0" accel="50000" decel="50000" fill="hold" grpId="0" nodeType="withEffect">
                                  <p:stCondLst>
                                    <p:cond delay="6000"/>
                                  </p:stCondLst>
                                  <p:childTnLst>
                                    <p:animMotion origin="layout" path="M -0.00156 -2.08141E-6 L 0.65625 -2.08141E-6 " pathEditMode="relative" rAng="0" ptsTypes="AA">
                                      <p:cBhvr>
                                        <p:cTn id="68" dur="2000" fill="hold"/>
                                        <p:tgtEl>
                                          <p:spTgt spid="81"/>
                                        </p:tgtEl>
                                        <p:attrNameLst>
                                          <p:attrName>ppt_x</p:attrName>
                                          <p:attrName>ppt_y</p:attrName>
                                        </p:attrNameLst>
                                      </p:cBhvr>
                                      <p:rCtr x="32882" y="0"/>
                                    </p:animMotion>
                                  </p:childTnLst>
                                </p:cTn>
                              </p:par>
                              <p:par>
                                <p:cTn id="69" presetID="16" presetClass="entr" presetSubtype="37" fill="hold" grpId="0" nodeType="withEffect">
                                  <p:stCondLst>
                                    <p:cond delay="7000"/>
                                  </p:stCondLst>
                                  <p:childTnLst>
                                    <p:set>
                                      <p:cBhvr>
                                        <p:cTn id="70" dur="1" fill="hold">
                                          <p:stCondLst>
                                            <p:cond delay="0"/>
                                          </p:stCondLst>
                                        </p:cTn>
                                        <p:tgtEl>
                                          <p:spTgt spid="74"/>
                                        </p:tgtEl>
                                        <p:attrNameLst>
                                          <p:attrName>style.visibility</p:attrName>
                                        </p:attrNameLst>
                                      </p:cBhvr>
                                      <p:to>
                                        <p:strVal val="visible"/>
                                      </p:to>
                                    </p:set>
                                    <p:animEffect transition="in" filter="barn(outVertical)">
                                      <p:cBhvr>
                                        <p:cTn id="71" dur="1000"/>
                                        <p:tgtEl>
                                          <p:spTgt spid="74"/>
                                        </p:tgtEl>
                                      </p:cBhvr>
                                    </p:animEffect>
                                  </p:childTnLst>
                                </p:cTn>
                              </p:par>
                              <p:par>
                                <p:cTn id="72" presetID="35" presetClass="path" presetSubtype="0" accel="50000" decel="50000" fill="hold" grpId="0" nodeType="withEffect">
                                  <p:stCondLst>
                                    <p:cond delay="7000"/>
                                  </p:stCondLst>
                                  <p:childTnLst>
                                    <p:animMotion origin="layout" path="M 4.16667E-6 -2.08141E-6 L -0.65625 -2.08141E-6 " pathEditMode="relative" rAng="0" ptsTypes="AA">
                                      <p:cBhvr>
                                        <p:cTn id="73" dur="2000" fill="hold"/>
                                        <p:tgtEl>
                                          <p:spTgt spid="98"/>
                                        </p:tgtEl>
                                        <p:attrNameLst>
                                          <p:attrName>ppt_x</p:attrName>
                                          <p:attrName>ppt_y</p:attrName>
                                        </p:attrNameLst>
                                      </p:cBhvr>
                                      <p:rCtr x="-32813" y="0"/>
                                    </p:animMotion>
                                  </p:childTnLst>
                                </p:cTn>
                              </p:par>
                              <p:par>
                                <p:cTn id="74" presetID="63" presetClass="path" presetSubtype="0" accel="50000" decel="50000" fill="hold" grpId="0" nodeType="withEffect">
                                  <p:stCondLst>
                                    <p:cond delay="7000"/>
                                  </p:stCondLst>
                                  <p:childTnLst>
                                    <p:animMotion origin="layout" path="M -0.00156 -2.08141E-6 L 0.65625 -2.08141E-6 " pathEditMode="relative" rAng="0" ptsTypes="AA">
                                      <p:cBhvr>
                                        <p:cTn id="75" dur="2000" fill="hold"/>
                                        <p:tgtEl>
                                          <p:spTgt spid="97"/>
                                        </p:tgtEl>
                                        <p:attrNameLst>
                                          <p:attrName>ppt_x</p:attrName>
                                          <p:attrName>ppt_y</p:attrName>
                                        </p:attrNameLst>
                                      </p:cBhvr>
                                      <p:rCtr x="32882" y="0"/>
                                    </p:animMotion>
                                  </p:childTnLst>
                                </p:cTn>
                              </p:par>
                              <p:par>
                                <p:cTn id="76" presetID="16" presetClass="entr" presetSubtype="37" fill="hold" grpId="0" nodeType="withEffect">
                                  <p:stCondLst>
                                    <p:cond delay="8000"/>
                                  </p:stCondLst>
                                  <p:childTnLst>
                                    <p:set>
                                      <p:cBhvr>
                                        <p:cTn id="77" dur="1" fill="hold">
                                          <p:stCondLst>
                                            <p:cond delay="0"/>
                                          </p:stCondLst>
                                        </p:cTn>
                                        <p:tgtEl>
                                          <p:spTgt spid="83"/>
                                        </p:tgtEl>
                                        <p:attrNameLst>
                                          <p:attrName>style.visibility</p:attrName>
                                        </p:attrNameLst>
                                      </p:cBhvr>
                                      <p:to>
                                        <p:strVal val="visible"/>
                                      </p:to>
                                    </p:set>
                                    <p:animEffect transition="in" filter="barn(outVertical)">
                                      <p:cBhvr>
                                        <p:cTn id="78" dur="1000"/>
                                        <p:tgtEl>
                                          <p:spTgt spid="83"/>
                                        </p:tgtEl>
                                      </p:cBhvr>
                                    </p:animEffect>
                                  </p:childTnLst>
                                </p:cTn>
                              </p:par>
                              <p:par>
                                <p:cTn id="79" presetID="10" presetClass="entr" presetSubtype="0" fill="hold" grpId="0" nodeType="withEffect">
                                  <p:stCondLst>
                                    <p:cond delay="8500"/>
                                  </p:stCondLst>
                                  <p:childTnLst>
                                    <p:set>
                                      <p:cBhvr>
                                        <p:cTn id="80" dur="1" fill="hold">
                                          <p:stCondLst>
                                            <p:cond delay="0"/>
                                          </p:stCondLst>
                                        </p:cTn>
                                        <p:tgtEl>
                                          <p:spTgt spid="99">
                                            <p:txEl>
                                              <p:pRg st="0" end="0"/>
                                            </p:txEl>
                                          </p:spTgt>
                                        </p:tgtEl>
                                        <p:attrNameLst>
                                          <p:attrName>style.visibility</p:attrName>
                                        </p:attrNameLst>
                                      </p:cBhvr>
                                      <p:to>
                                        <p:strVal val="visible"/>
                                      </p:to>
                                    </p:set>
                                    <p:animEffect transition="in" filter="fade">
                                      <p:cBhvr>
                                        <p:cTn id="81" dur="500"/>
                                        <p:tgtEl>
                                          <p:spTgt spid="99">
                                            <p:txEl>
                                              <p:pRg st="0" end="0"/>
                                            </p:txEl>
                                          </p:spTgt>
                                        </p:tgtEl>
                                      </p:cBhvr>
                                    </p:animEffect>
                                  </p:childTnLst>
                                </p:cTn>
                              </p:par>
                              <p:par>
                                <p:cTn id="82" presetID="10" presetClass="entr" presetSubtype="0" fill="hold" grpId="0" nodeType="withEffect">
                                  <p:stCondLst>
                                    <p:cond delay="6200"/>
                                  </p:stCondLst>
                                  <p:childTnLst>
                                    <p:set>
                                      <p:cBhvr>
                                        <p:cTn id="83" dur="1" fill="hold">
                                          <p:stCondLst>
                                            <p:cond delay="0"/>
                                          </p:stCondLst>
                                        </p:cTn>
                                        <p:tgtEl>
                                          <p:spTgt spid="90">
                                            <p:txEl>
                                              <p:pRg st="0" end="0"/>
                                            </p:txEl>
                                          </p:spTgt>
                                        </p:tgtEl>
                                        <p:attrNameLst>
                                          <p:attrName>style.visibility</p:attrName>
                                        </p:attrNameLst>
                                      </p:cBhvr>
                                      <p:to>
                                        <p:strVal val="visible"/>
                                      </p:to>
                                    </p:set>
                                    <p:animEffect transition="in" filter="fade">
                                      <p:cBhvr>
                                        <p:cTn id="84" dur="500"/>
                                        <p:tgtEl>
                                          <p:spTgt spid="90">
                                            <p:txEl>
                                              <p:pRg st="0" end="0"/>
                                            </p:txEl>
                                          </p:spTgt>
                                        </p:tgtEl>
                                      </p:cBhvr>
                                    </p:animEffect>
                                  </p:childTnLst>
                                </p:cTn>
                              </p:par>
                              <p:par>
                                <p:cTn id="85" presetID="10" presetClass="entr" presetSubtype="0" fill="hold" grpId="0" nodeType="withEffect">
                                  <p:stCondLst>
                                    <p:cond delay="6800"/>
                                  </p:stCondLst>
                                  <p:childTnLst>
                                    <p:set>
                                      <p:cBhvr>
                                        <p:cTn id="86" dur="1" fill="hold">
                                          <p:stCondLst>
                                            <p:cond delay="0"/>
                                          </p:stCondLst>
                                        </p:cTn>
                                        <p:tgtEl>
                                          <p:spTgt spid="92">
                                            <p:txEl>
                                              <p:pRg st="0" end="0"/>
                                            </p:txEl>
                                          </p:spTgt>
                                        </p:tgtEl>
                                        <p:attrNameLst>
                                          <p:attrName>style.visibility</p:attrName>
                                        </p:attrNameLst>
                                      </p:cBhvr>
                                      <p:to>
                                        <p:strVal val="visible"/>
                                      </p:to>
                                    </p:set>
                                    <p:animEffect transition="in" filter="fade">
                                      <p:cBhvr>
                                        <p:cTn id="87" dur="500"/>
                                        <p:tgtEl>
                                          <p:spTgt spid="92">
                                            <p:txEl>
                                              <p:pRg st="0" end="0"/>
                                            </p:txEl>
                                          </p:spTgt>
                                        </p:tgtEl>
                                      </p:cBhvr>
                                    </p:animEffect>
                                  </p:childTnLst>
                                </p:cTn>
                              </p:par>
                              <p:par>
                                <p:cTn id="88" presetID="10" presetClass="entr" presetSubtype="0" fill="hold" grpId="0" nodeType="withEffect">
                                  <p:stCondLst>
                                    <p:cond delay="7500"/>
                                  </p:stCondLst>
                                  <p:childTnLst>
                                    <p:set>
                                      <p:cBhvr>
                                        <p:cTn id="89" dur="1" fill="hold">
                                          <p:stCondLst>
                                            <p:cond delay="0"/>
                                          </p:stCondLst>
                                        </p:cTn>
                                        <p:tgtEl>
                                          <p:spTgt spid="94">
                                            <p:txEl>
                                              <p:pRg st="0" end="0"/>
                                            </p:txEl>
                                          </p:spTgt>
                                        </p:tgtEl>
                                        <p:attrNameLst>
                                          <p:attrName>style.visibility</p:attrName>
                                        </p:attrNameLst>
                                      </p:cBhvr>
                                      <p:to>
                                        <p:strVal val="visible"/>
                                      </p:to>
                                    </p:set>
                                    <p:animEffect transition="in" filter="fade">
                                      <p:cBhvr>
                                        <p:cTn id="90" dur="500"/>
                                        <p:tgtEl>
                                          <p:spTgt spid="94">
                                            <p:txEl>
                                              <p:pRg st="0" end="0"/>
                                            </p:txEl>
                                          </p:spTgt>
                                        </p:tgtEl>
                                      </p:cBhvr>
                                    </p:animEffect>
                                  </p:childTnLst>
                                </p:cTn>
                              </p:par>
                              <p:par>
                                <p:cTn id="91" presetID="1" presetClass="emph" presetSubtype="2" fill="hold" nodeType="withEffect">
                                  <p:stCondLst>
                                    <p:cond delay="6500"/>
                                  </p:stCondLst>
                                  <p:childTnLst>
                                    <p:animClr clrSpc="rgb" dir="cw">
                                      <p:cBhvr>
                                        <p:cTn id="92" dur="300" fill="hold"/>
                                        <p:tgtEl>
                                          <p:spTgt spid="4"/>
                                        </p:tgtEl>
                                        <p:attrNameLst>
                                          <p:attrName>fillcolor</p:attrName>
                                        </p:attrNameLst>
                                      </p:cBhvr>
                                      <p:to>
                                        <a:schemeClr val="bg1"/>
                                      </p:to>
                                    </p:animClr>
                                    <p:set>
                                      <p:cBhvr>
                                        <p:cTn id="93" dur="300" fill="hold"/>
                                        <p:tgtEl>
                                          <p:spTgt spid="4"/>
                                        </p:tgtEl>
                                        <p:attrNameLst>
                                          <p:attrName>fill.type</p:attrName>
                                        </p:attrNameLst>
                                      </p:cBhvr>
                                      <p:to>
                                        <p:strVal val="solid"/>
                                      </p:to>
                                    </p:set>
                                    <p:set>
                                      <p:cBhvr>
                                        <p:cTn id="94" dur="300" fill="hold"/>
                                        <p:tgtEl>
                                          <p:spTgt spid="4"/>
                                        </p:tgtEl>
                                        <p:attrNameLst>
                                          <p:attrName>fill.on</p:attrName>
                                        </p:attrNameLst>
                                      </p:cBhvr>
                                      <p:to>
                                        <p:strVal val="true"/>
                                      </p:to>
                                    </p:set>
                                  </p:childTnLst>
                                </p:cTn>
                              </p:par>
                              <p:par>
                                <p:cTn id="95" presetID="1" presetClass="emph" presetSubtype="2" fill="hold" nodeType="withEffect">
                                  <p:stCondLst>
                                    <p:cond delay="6500"/>
                                  </p:stCondLst>
                                  <p:childTnLst>
                                    <p:animClr clrSpc="rgb" dir="cw">
                                      <p:cBhvr>
                                        <p:cTn id="96" dur="300" fill="hold"/>
                                        <p:tgtEl>
                                          <p:spTgt spid="61"/>
                                        </p:tgtEl>
                                        <p:attrNameLst>
                                          <p:attrName>fillcolor</p:attrName>
                                        </p:attrNameLst>
                                      </p:cBhvr>
                                      <p:to>
                                        <a:schemeClr val="bg1"/>
                                      </p:to>
                                    </p:animClr>
                                    <p:set>
                                      <p:cBhvr>
                                        <p:cTn id="97" dur="300" fill="hold"/>
                                        <p:tgtEl>
                                          <p:spTgt spid="61"/>
                                        </p:tgtEl>
                                        <p:attrNameLst>
                                          <p:attrName>fill.type</p:attrName>
                                        </p:attrNameLst>
                                      </p:cBhvr>
                                      <p:to>
                                        <p:strVal val="solid"/>
                                      </p:to>
                                    </p:set>
                                    <p:set>
                                      <p:cBhvr>
                                        <p:cTn id="98" dur="300" fill="hold"/>
                                        <p:tgtEl>
                                          <p:spTgt spid="61"/>
                                        </p:tgtEl>
                                        <p:attrNameLst>
                                          <p:attrName>fill.on</p:attrName>
                                        </p:attrNameLst>
                                      </p:cBhvr>
                                      <p:to>
                                        <p:strVal val="true"/>
                                      </p:to>
                                    </p:set>
                                  </p:childTnLst>
                                </p:cTn>
                              </p:par>
                            </p:childTnLst>
                          </p:cTn>
                        </p:par>
                        <p:par>
                          <p:cTn id="99" fill="hold">
                            <p:stCondLst>
                              <p:cond delay="9000"/>
                            </p:stCondLst>
                            <p:childTnLst>
                              <p:par>
                                <p:cTn id="100" presetID="1" presetClass="emph" presetSubtype="2" fill="hold" nodeType="afterEffect">
                                  <p:stCondLst>
                                    <p:cond delay="0"/>
                                  </p:stCondLst>
                                  <p:childTnLst>
                                    <p:animClr clrSpc="rgb" dir="cw">
                                      <p:cBhvr>
                                        <p:cTn id="101" dur="300" fill="hold"/>
                                        <p:tgtEl>
                                          <p:spTgt spid="24"/>
                                        </p:tgtEl>
                                        <p:attrNameLst>
                                          <p:attrName>fillcolor</p:attrName>
                                        </p:attrNameLst>
                                      </p:cBhvr>
                                      <p:to>
                                        <a:schemeClr val="bg1"/>
                                      </p:to>
                                    </p:animClr>
                                    <p:set>
                                      <p:cBhvr>
                                        <p:cTn id="102" dur="300" fill="hold"/>
                                        <p:tgtEl>
                                          <p:spTgt spid="24"/>
                                        </p:tgtEl>
                                        <p:attrNameLst>
                                          <p:attrName>fill.type</p:attrName>
                                        </p:attrNameLst>
                                      </p:cBhvr>
                                      <p:to>
                                        <p:strVal val="solid"/>
                                      </p:to>
                                    </p:set>
                                    <p:set>
                                      <p:cBhvr>
                                        <p:cTn id="103" dur="300" fill="hold"/>
                                        <p:tgtEl>
                                          <p:spTgt spid="24"/>
                                        </p:tgtEl>
                                        <p:attrNameLst>
                                          <p:attrName>fill.on</p:attrName>
                                        </p:attrNameLst>
                                      </p:cBhvr>
                                      <p:to>
                                        <p:strVal val="true"/>
                                      </p:to>
                                    </p:set>
                                  </p:childTnLst>
                                </p:cTn>
                              </p:par>
                              <p:par>
                                <p:cTn id="104" presetID="1" presetClass="emph" presetSubtype="2" fill="hold" nodeType="withEffect">
                                  <p:stCondLst>
                                    <p:cond delay="0"/>
                                  </p:stCondLst>
                                  <p:childTnLst>
                                    <p:animClr clrSpc="rgb" dir="cw">
                                      <p:cBhvr>
                                        <p:cTn id="105" dur="300" fill="hold"/>
                                        <p:tgtEl>
                                          <p:spTgt spid="27"/>
                                        </p:tgtEl>
                                        <p:attrNameLst>
                                          <p:attrName>fillcolor</p:attrName>
                                        </p:attrNameLst>
                                      </p:cBhvr>
                                      <p:to>
                                        <a:schemeClr val="bg1"/>
                                      </p:to>
                                    </p:animClr>
                                    <p:set>
                                      <p:cBhvr>
                                        <p:cTn id="106" dur="300" fill="hold"/>
                                        <p:tgtEl>
                                          <p:spTgt spid="27"/>
                                        </p:tgtEl>
                                        <p:attrNameLst>
                                          <p:attrName>fill.type</p:attrName>
                                        </p:attrNameLst>
                                      </p:cBhvr>
                                      <p:to>
                                        <p:strVal val="solid"/>
                                      </p:to>
                                    </p:set>
                                    <p:set>
                                      <p:cBhvr>
                                        <p:cTn id="107" dur="300" fill="hold"/>
                                        <p:tgtEl>
                                          <p:spTgt spid="27"/>
                                        </p:tgtEl>
                                        <p:attrNameLst>
                                          <p:attrName>fill.on</p:attrName>
                                        </p:attrNameLst>
                                      </p:cBhvr>
                                      <p:to>
                                        <p:strVal val="true"/>
                                      </p:to>
                                    </p:set>
                                  </p:childTnLst>
                                </p:cTn>
                              </p:par>
                            </p:childTnLst>
                          </p:cTn>
                        </p:par>
                        <p:par>
                          <p:cTn id="108" fill="hold">
                            <p:stCondLst>
                              <p:cond delay="9300"/>
                            </p:stCondLst>
                            <p:childTnLst>
                              <p:par>
                                <p:cTn id="109" presetID="1" presetClass="emph" presetSubtype="2" fill="hold" nodeType="afterEffect">
                                  <p:stCondLst>
                                    <p:cond delay="0"/>
                                  </p:stCondLst>
                                  <p:childTnLst>
                                    <p:animClr clrSpc="rgb" dir="cw">
                                      <p:cBhvr>
                                        <p:cTn id="110" dur="300" fill="hold"/>
                                        <p:tgtEl>
                                          <p:spTgt spid="34"/>
                                        </p:tgtEl>
                                        <p:attrNameLst>
                                          <p:attrName>fillcolor</p:attrName>
                                        </p:attrNameLst>
                                      </p:cBhvr>
                                      <p:to>
                                        <a:schemeClr val="bg1"/>
                                      </p:to>
                                    </p:animClr>
                                    <p:set>
                                      <p:cBhvr>
                                        <p:cTn id="111" dur="300" fill="hold"/>
                                        <p:tgtEl>
                                          <p:spTgt spid="34"/>
                                        </p:tgtEl>
                                        <p:attrNameLst>
                                          <p:attrName>fill.type</p:attrName>
                                        </p:attrNameLst>
                                      </p:cBhvr>
                                      <p:to>
                                        <p:strVal val="solid"/>
                                      </p:to>
                                    </p:set>
                                    <p:set>
                                      <p:cBhvr>
                                        <p:cTn id="112" dur="300" fill="hold"/>
                                        <p:tgtEl>
                                          <p:spTgt spid="34"/>
                                        </p:tgtEl>
                                        <p:attrNameLst>
                                          <p:attrName>fill.on</p:attrName>
                                        </p:attrNameLst>
                                      </p:cBhvr>
                                      <p:to>
                                        <p:strVal val="true"/>
                                      </p:to>
                                    </p:set>
                                  </p:childTnLst>
                                </p:cTn>
                              </p:par>
                              <p:par>
                                <p:cTn id="113" presetID="1" presetClass="emph" presetSubtype="2" fill="hold" nodeType="withEffect">
                                  <p:stCondLst>
                                    <p:cond delay="0"/>
                                  </p:stCondLst>
                                  <p:childTnLst>
                                    <p:animClr clrSpc="rgb" dir="cw">
                                      <p:cBhvr>
                                        <p:cTn id="114" dur="300" fill="hold"/>
                                        <p:tgtEl>
                                          <p:spTgt spid="37"/>
                                        </p:tgtEl>
                                        <p:attrNameLst>
                                          <p:attrName>fillcolor</p:attrName>
                                        </p:attrNameLst>
                                      </p:cBhvr>
                                      <p:to>
                                        <a:schemeClr val="bg1"/>
                                      </p:to>
                                    </p:animClr>
                                    <p:set>
                                      <p:cBhvr>
                                        <p:cTn id="115" dur="300" fill="hold"/>
                                        <p:tgtEl>
                                          <p:spTgt spid="37"/>
                                        </p:tgtEl>
                                        <p:attrNameLst>
                                          <p:attrName>fill.type</p:attrName>
                                        </p:attrNameLst>
                                      </p:cBhvr>
                                      <p:to>
                                        <p:strVal val="solid"/>
                                      </p:to>
                                    </p:set>
                                    <p:set>
                                      <p:cBhvr>
                                        <p:cTn id="116" dur="300" fill="hold"/>
                                        <p:tgtEl>
                                          <p:spTgt spid="37"/>
                                        </p:tgtEl>
                                        <p:attrNameLst>
                                          <p:attrName>fill.on</p:attrName>
                                        </p:attrNameLst>
                                      </p:cBhvr>
                                      <p:to>
                                        <p:strVal val="true"/>
                                      </p:to>
                                    </p:set>
                                  </p:childTnLst>
                                </p:cTn>
                              </p:par>
                            </p:childTnLst>
                          </p:cTn>
                        </p:par>
                        <p:par>
                          <p:cTn id="117" fill="hold">
                            <p:stCondLst>
                              <p:cond delay="9600"/>
                            </p:stCondLst>
                            <p:childTnLst>
                              <p:par>
                                <p:cTn id="118" presetID="1" presetClass="emph" presetSubtype="2" fill="hold" nodeType="afterEffect">
                                  <p:stCondLst>
                                    <p:cond delay="0"/>
                                  </p:stCondLst>
                                  <p:childTnLst>
                                    <p:animClr clrSpc="rgb" dir="cw">
                                      <p:cBhvr>
                                        <p:cTn id="119" dur="300" fill="hold"/>
                                        <p:tgtEl>
                                          <p:spTgt spid="45"/>
                                        </p:tgtEl>
                                        <p:attrNameLst>
                                          <p:attrName>fillcolor</p:attrName>
                                        </p:attrNameLst>
                                      </p:cBhvr>
                                      <p:to>
                                        <a:schemeClr val="bg1"/>
                                      </p:to>
                                    </p:animClr>
                                    <p:set>
                                      <p:cBhvr>
                                        <p:cTn id="120" dur="300" fill="hold"/>
                                        <p:tgtEl>
                                          <p:spTgt spid="45"/>
                                        </p:tgtEl>
                                        <p:attrNameLst>
                                          <p:attrName>fill.type</p:attrName>
                                        </p:attrNameLst>
                                      </p:cBhvr>
                                      <p:to>
                                        <p:strVal val="solid"/>
                                      </p:to>
                                    </p:set>
                                    <p:set>
                                      <p:cBhvr>
                                        <p:cTn id="121" dur="300" fill="hold"/>
                                        <p:tgtEl>
                                          <p:spTgt spid="45"/>
                                        </p:tgtEl>
                                        <p:attrNameLst>
                                          <p:attrName>fill.on</p:attrName>
                                        </p:attrNameLst>
                                      </p:cBhvr>
                                      <p:to>
                                        <p:strVal val="true"/>
                                      </p:to>
                                    </p:set>
                                  </p:childTnLst>
                                </p:cTn>
                              </p:par>
                              <p:par>
                                <p:cTn id="122" presetID="1" presetClass="emph" presetSubtype="2" fill="hold" nodeType="withEffect">
                                  <p:stCondLst>
                                    <p:cond delay="0"/>
                                  </p:stCondLst>
                                  <p:childTnLst>
                                    <p:animClr clrSpc="rgb" dir="cw">
                                      <p:cBhvr>
                                        <p:cTn id="123" dur="300" fill="hold"/>
                                        <p:tgtEl>
                                          <p:spTgt spid="48"/>
                                        </p:tgtEl>
                                        <p:attrNameLst>
                                          <p:attrName>fillcolor</p:attrName>
                                        </p:attrNameLst>
                                      </p:cBhvr>
                                      <p:to>
                                        <a:schemeClr val="bg1"/>
                                      </p:to>
                                    </p:animClr>
                                    <p:set>
                                      <p:cBhvr>
                                        <p:cTn id="124" dur="300" fill="hold"/>
                                        <p:tgtEl>
                                          <p:spTgt spid="48"/>
                                        </p:tgtEl>
                                        <p:attrNameLst>
                                          <p:attrName>fill.type</p:attrName>
                                        </p:attrNameLst>
                                      </p:cBhvr>
                                      <p:to>
                                        <p:strVal val="solid"/>
                                      </p:to>
                                    </p:set>
                                    <p:set>
                                      <p:cBhvr>
                                        <p:cTn id="125" dur="300" fill="hold"/>
                                        <p:tgtEl>
                                          <p:spTgt spid="48"/>
                                        </p:tgtEl>
                                        <p:attrNameLst>
                                          <p:attrName>fill.on</p:attrName>
                                        </p:attrNameLst>
                                      </p:cBhvr>
                                      <p:to>
                                        <p:strVal val="true"/>
                                      </p:to>
                                    </p:set>
                                  </p:childTnLst>
                                </p:cTn>
                              </p:par>
                            </p:childTnLst>
                          </p:cTn>
                        </p:par>
                        <p:par>
                          <p:cTn id="126" fill="hold">
                            <p:stCondLst>
                              <p:cond delay="9900"/>
                            </p:stCondLst>
                            <p:childTnLst>
                              <p:par>
                                <p:cTn id="127" presetID="1" presetClass="emph" presetSubtype="2" fill="hold" nodeType="afterEffect">
                                  <p:stCondLst>
                                    <p:cond delay="0"/>
                                  </p:stCondLst>
                                  <p:childTnLst>
                                    <p:animClr clrSpc="rgb" dir="cw">
                                      <p:cBhvr>
                                        <p:cTn id="128" dur="300" fill="hold"/>
                                        <p:tgtEl>
                                          <p:spTgt spid="57"/>
                                        </p:tgtEl>
                                        <p:attrNameLst>
                                          <p:attrName>fillcolor</p:attrName>
                                        </p:attrNameLst>
                                      </p:cBhvr>
                                      <p:to>
                                        <a:schemeClr val="bg1"/>
                                      </p:to>
                                    </p:animClr>
                                    <p:set>
                                      <p:cBhvr>
                                        <p:cTn id="129" dur="300" fill="hold"/>
                                        <p:tgtEl>
                                          <p:spTgt spid="57"/>
                                        </p:tgtEl>
                                        <p:attrNameLst>
                                          <p:attrName>fill.type</p:attrName>
                                        </p:attrNameLst>
                                      </p:cBhvr>
                                      <p:to>
                                        <p:strVal val="solid"/>
                                      </p:to>
                                    </p:set>
                                    <p:set>
                                      <p:cBhvr>
                                        <p:cTn id="130" dur="300" fill="hold"/>
                                        <p:tgtEl>
                                          <p:spTgt spid="57"/>
                                        </p:tgtEl>
                                        <p:attrNameLst>
                                          <p:attrName>fill.on</p:attrName>
                                        </p:attrNameLst>
                                      </p:cBhvr>
                                      <p:to>
                                        <p:strVal val="true"/>
                                      </p:to>
                                    </p:set>
                                  </p:childTnLst>
                                </p:cTn>
                              </p:par>
                              <p:par>
                                <p:cTn id="131" presetID="1" presetClass="emph" presetSubtype="2" fill="hold" nodeType="withEffect">
                                  <p:stCondLst>
                                    <p:cond delay="0"/>
                                  </p:stCondLst>
                                  <p:childTnLst>
                                    <p:animClr clrSpc="rgb" dir="cw">
                                      <p:cBhvr>
                                        <p:cTn id="132" dur="300" fill="hold"/>
                                        <p:tgtEl>
                                          <p:spTgt spid="62"/>
                                        </p:tgtEl>
                                        <p:attrNameLst>
                                          <p:attrName>fillcolor</p:attrName>
                                        </p:attrNameLst>
                                      </p:cBhvr>
                                      <p:to>
                                        <a:schemeClr val="bg1"/>
                                      </p:to>
                                    </p:animClr>
                                    <p:set>
                                      <p:cBhvr>
                                        <p:cTn id="133" dur="300" fill="hold"/>
                                        <p:tgtEl>
                                          <p:spTgt spid="62"/>
                                        </p:tgtEl>
                                        <p:attrNameLst>
                                          <p:attrName>fill.type</p:attrName>
                                        </p:attrNameLst>
                                      </p:cBhvr>
                                      <p:to>
                                        <p:strVal val="solid"/>
                                      </p:to>
                                    </p:set>
                                    <p:set>
                                      <p:cBhvr>
                                        <p:cTn id="134" dur="300" fill="hold"/>
                                        <p:tgtEl>
                                          <p:spTgt spid="62"/>
                                        </p:tgtEl>
                                        <p:attrNameLst>
                                          <p:attrName>fill.on</p:attrName>
                                        </p:attrNameLst>
                                      </p:cBhvr>
                                      <p:to>
                                        <p:strVal val="true"/>
                                      </p:to>
                                    </p:set>
                                  </p:childTnLst>
                                </p:cTn>
                              </p:par>
                            </p:childTnLst>
                          </p:cTn>
                        </p:par>
                        <p:par>
                          <p:cTn id="135" fill="hold">
                            <p:stCondLst>
                              <p:cond delay="10200"/>
                            </p:stCondLst>
                            <p:childTnLst>
                              <p:par>
                                <p:cTn id="136" presetID="1" presetClass="emph" presetSubtype="2" fill="hold" nodeType="afterEffect">
                                  <p:stCondLst>
                                    <p:cond delay="0"/>
                                  </p:stCondLst>
                                  <p:childTnLst>
                                    <p:animClr clrSpc="rgb" dir="cw">
                                      <p:cBhvr>
                                        <p:cTn id="137" dur="300" fill="hold"/>
                                        <p:tgtEl>
                                          <p:spTgt spid="68"/>
                                        </p:tgtEl>
                                        <p:attrNameLst>
                                          <p:attrName>fillcolor</p:attrName>
                                        </p:attrNameLst>
                                      </p:cBhvr>
                                      <p:to>
                                        <a:schemeClr val="bg1"/>
                                      </p:to>
                                    </p:animClr>
                                    <p:set>
                                      <p:cBhvr>
                                        <p:cTn id="138" dur="300" fill="hold"/>
                                        <p:tgtEl>
                                          <p:spTgt spid="68"/>
                                        </p:tgtEl>
                                        <p:attrNameLst>
                                          <p:attrName>fill.type</p:attrName>
                                        </p:attrNameLst>
                                      </p:cBhvr>
                                      <p:to>
                                        <p:strVal val="solid"/>
                                      </p:to>
                                    </p:set>
                                    <p:set>
                                      <p:cBhvr>
                                        <p:cTn id="139" dur="300" fill="hold"/>
                                        <p:tgtEl>
                                          <p:spTgt spid="68"/>
                                        </p:tgtEl>
                                        <p:attrNameLst>
                                          <p:attrName>fill.on</p:attrName>
                                        </p:attrNameLst>
                                      </p:cBhvr>
                                      <p:to>
                                        <p:strVal val="true"/>
                                      </p:to>
                                    </p:set>
                                  </p:childTnLst>
                                </p:cTn>
                              </p:par>
                              <p:par>
                                <p:cTn id="140" presetID="1" presetClass="emph" presetSubtype="2" fill="hold" nodeType="withEffect">
                                  <p:stCondLst>
                                    <p:cond delay="0"/>
                                  </p:stCondLst>
                                  <p:childTnLst>
                                    <p:animClr clrSpc="rgb" dir="cw">
                                      <p:cBhvr>
                                        <p:cTn id="141" dur="300" fill="hold"/>
                                        <p:tgtEl>
                                          <p:spTgt spid="71"/>
                                        </p:tgtEl>
                                        <p:attrNameLst>
                                          <p:attrName>fillcolor</p:attrName>
                                        </p:attrNameLst>
                                      </p:cBhvr>
                                      <p:to>
                                        <a:schemeClr val="bg1"/>
                                      </p:to>
                                    </p:animClr>
                                    <p:set>
                                      <p:cBhvr>
                                        <p:cTn id="142" dur="300" fill="hold"/>
                                        <p:tgtEl>
                                          <p:spTgt spid="71"/>
                                        </p:tgtEl>
                                        <p:attrNameLst>
                                          <p:attrName>fill.type</p:attrName>
                                        </p:attrNameLst>
                                      </p:cBhvr>
                                      <p:to>
                                        <p:strVal val="solid"/>
                                      </p:to>
                                    </p:set>
                                    <p:set>
                                      <p:cBhvr>
                                        <p:cTn id="143" dur="300" fill="hold"/>
                                        <p:tgtEl>
                                          <p:spTgt spid="71"/>
                                        </p:tgtEl>
                                        <p:attrNameLst>
                                          <p:attrName>fill.on</p:attrName>
                                        </p:attrNameLst>
                                      </p:cBhvr>
                                      <p:to>
                                        <p:strVal val="true"/>
                                      </p:to>
                                    </p:set>
                                  </p:childTnLst>
                                </p:cTn>
                              </p:par>
                            </p:childTnLst>
                          </p:cTn>
                        </p:par>
                        <p:par>
                          <p:cTn id="144" fill="hold">
                            <p:stCondLst>
                              <p:cond delay="10500"/>
                            </p:stCondLst>
                            <p:childTnLst>
                              <p:par>
                                <p:cTn id="145" presetID="1" presetClass="emph" presetSubtype="2" fill="hold" nodeType="afterEffect">
                                  <p:stCondLst>
                                    <p:cond delay="0"/>
                                  </p:stCondLst>
                                  <p:childTnLst>
                                    <p:animClr clrSpc="rgb" dir="cw">
                                      <p:cBhvr>
                                        <p:cTn id="146" dur="300" fill="hold"/>
                                        <p:tgtEl>
                                          <p:spTgt spid="77"/>
                                        </p:tgtEl>
                                        <p:attrNameLst>
                                          <p:attrName>fillcolor</p:attrName>
                                        </p:attrNameLst>
                                      </p:cBhvr>
                                      <p:to>
                                        <a:schemeClr val="bg1"/>
                                      </p:to>
                                    </p:animClr>
                                    <p:set>
                                      <p:cBhvr>
                                        <p:cTn id="147" dur="300" fill="hold"/>
                                        <p:tgtEl>
                                          <p:spTgt spid="77"/>
                                        </p:tgtEl>
                                        <p:attrNameLst>
                                          <p:attrName>fill.type</p:attrName>
                                        </p:attrNameLst>
                                      </p:cBhvr>
                                      <p:to>
                                        <p:strVal val="solid"/>
                                      </p:to>
                                    </p:set>
                                    <p:set>
                                      <p:cBhvr>
                                        <p:cTn id="148" dur="300" fill="hold"/>
                                        <p:tgtEl>
                                          <p:spTgt spid="77"/>
                                        </p:tgtEl>
                                        <p:attrNameLst>
                                          <p:attrName>fill.on</p:attrName>
                                        </p:attrNameLst>
                                      </p:cBhvr>
                                      <p:to>
                                        <p:strVal val="true"/>
                                      </p:to>
                                    </p:set>
                                  </p:childTnLst>
                                </p:cTn>
                              </p:par>
                              <p:par>
                                <p:cTn id="149" presetID="1" presetClass="emph" presetSubtype="2" fill="hold" nodeType="withEffect">
                                  <p:stCondLst>
                                    <p:cond delay="0"/>
                                  </p:stCondLst>
                                  <p:childTnLst>
                                    <p:animClr clrSpc="rgb" dir="cw">
                                      <p:cBhvr>
                                        <p:cTn id="150" dur="500" fill="hold"/>
                                        <p:tgtEl>
                                          <p:spTgt spid="80"/>
                                        </p:tgtEl>
                                        <p:attrNameLst>
                                          <p:attrName>fillcolor</p:attrName>
                                        </p:attrNameLst>
                                      </p:cBhvr>
                                      <p:to>
                                        <a:schemeClr val="bg1"/>
                                      </p:to>
                                    </p:animClr>
                                    <p:set>
                                      <p:cBhvr>
                                        <p:cTn id="151" dur="500" fill="hold"/>
                                        <p:tgtEl>
                                          <p:spTgt spid="80"/>
                                        </p:tgtEl>
                                        <p:attrNameLst>
                                          <p:attrName>fill.type</p:attrName>
                                        </p:attrNameLst>
                                      </p:cBhvr>
                                      <p:to>
                                        <p:strVal val="solid"/>
                                      </p:to>
                                    </p:set>
                                    <p:set>
                                      <p:cBhvr>
                                        <p:cTn id="152" dur="500" fill="hold"/>
                                        <p:tgtEl>
                                          <p:spTgt spid="80"/>
                                        </p:tgtEl>
                                        <p:attrNameLst>
                                          <p:attrName>fill.on</p:attrName>
                                        </p:attrNameLst>
                                      </p:cBhvr>
                                      <p:to>
                                        <p:strVal val="true"/>
                                      </p:to>
                                    </p:set>
                                  </p:childTnLst>
                                </p:cTn>
                              </p:par>
                            </p:childTnLst>
                          </p:cTn>
                        </p:par>
                        <p:par>
                          <p:cTn id="153" fill="hold">
                            <p:stCondLst>
                              <p:cond delay="11000"/>
                            </p:stCondLst>
                            <p:childTnLst>
                              <p:par>
                                <p:cTn id="154" presetID="1" presetClass="emph" presetSubtype="2" fill="hold" nodeType="afterEffect">
                                  <p:stCondLst>
                                    <p:cond delay="0"/>
                                  </p:stCondLst>
                                  <p:childTnLst>
                                    <p:animClr clrSpc="rgb" dir="cw">
                                      <p:cBhvr>
                                        <p:cTn id="155" dur="300" fill="hold"/>
                                        <p:tgtEl>
                                          <p:spTgt spid="89"/>
                                        </p:tgtEl>
                                        <p:attrNameLst>
                                          <p:attrName>fillcolor</p:attrName>
                                        </p:attrNameLst>
                                      </p:cBhvr>
                                      <p:to>
                                        <a:schemeClr val="bg1"/>
                                      </p:to>
                                    </p:animClr>
                                    <p:set>
                                      <p:cBhvr>
                                        <p:cTn id="156" dur="300" fill="hold"/>
                                        <p:tgtEl>
                                          <p:spTgt spid="89"/>
                                        </p:tgtEl>
                                        <p:attrNameLst>
                                          <p:attrName>fill.type</p:attrName>
                                        </p:attrNameLst>
                                      </p:cBhvr>
                                      <p:to>
                                        <p:strVal val="solid"/>
                                      </p:to>
                                    </p:set>
                                    <p:set>
                                      <p:cBhvr>
                                        <p:cTn id="157" dur="300" fill="hold"/>
                                        <p:tgtEl>
                                          <p:spTgt spid="89"/>
                                        </p:tgtEl>
                                        <p:attrNameLst>
                                          <p:attrName>fill.on</p:attrName>
                                        </p:attrNameLst>
                                      </p:cBhvr>
                                      <p:to>
                                        <p:strVal val="true"/>
                                      </p:to>
                                    </p:set>
                                  </p:childTnLst>
                                </p:cTn>
                              </p:par>
                              <p:par>
                                <p:cTn id="158" presetID="1" presetClass="emph" presetSubtype="2" fill="hold" nodeType="withEffect">
                                  <p:stCondLst>
                                    <p:cond delay="0"/>
                                  </p:stCondLst>
                                  <p:childTnLst>
                                    <p:animClr clrSpc="rgb" dir="cw">
                                      <p:cBhvr>
                                        <p:cTn id="159" dur="500" fill="hold"/>
                                        <p:tgtEl>
                                          <p:spTgt spid="95"/>
                                        </p:tgtEl>
                                        <p:attrNameLst>
                                          <p:attrName>fillcolor</p:attrName>
                                        </p:attrNameLst>
                                      </p:cBhvr>
                                      <p:to>
                                        <a:schemeClr val="bg1"/>
                                      </p:to>
                                    </p:animClr>
                                    <p:set>
                                      <p:cBhvr>
                                        <p:cTn id="160" dur="500" fill="hold"/>
                                        <p:tgtEl>
                                          <p:spTgt spid="95"/>
                                        </p:tgtEl>
                                        <p:attrNameLst>
                                          <p:attrName>fill.type</p:attrName>
                                        </p:attrNameLst>
                                      </p:cBhvr>
                                      <p:to>
                                        <p:strVal val="solid"/>
                                      </p:to>
                                    </p:set>
                                    <p:set>
                                      <p:cBhvr>
                                        <p:cTn id="161" dur="500" fill="hold"/>
                                        <p:tgtEl>
                                          <p:spTgt spid="9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52" grpId="0" animBg="1"/>
      <p:bldP spid="63" grpId="0" animBg="1"/>
      <p:bldP spid="64" grpId="0" animBg="1"/>
      <p:bldP spid="65" grpId="0" animBg="1"/>
      <p:bldP spid="72" grpId="0" animBg="1"/>
      <p:bldP spid="73" grpId="0" animBg="1"/>
      <p:bldP spid="74" grpId="0" animBg="1"/>
      <p:bldP spid="81" grpId="0" animBg="1"/>
      <p:bldP spid="82"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withEffect">
                  <p:stCondLst>
                    <p:cond delay="510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90" grpId="0" build="p">
        <p:tmplLst>
          <p:tmpl lvl="1">
            <p:tnLst>
              <p:par>
                <p:cTn presetID="10" presetClass="entr" presetSubtype="0" fill="hold" nodeType="withEffect">
                  <p:stCondLst>
                    <p:cond delay="620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92" grpId="0" build="p">
        <p:tmplLst>
          <p:tmpl lvl="1">
            <p:tnLst>
              <p:par>
                <p:cTn presetID="10" presetClass="entr" presetSubtype="0" fill="hold" nodeType="withEffect">
                  <p:stCondLst>
                    <p:cond delay="6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94" grpId="0" build="p">
        <p:tmplLst>
          <p:tmpl lvl="1">
            <p:tnLst>
              <p:par>
                <p:cTn presetID="10" presetClass="entr" presetSubtype="0" fill="hold" nodeType="withEffect">
                  <p:stCondLst>
                    <p:cond delay="7500"/>
                  </p:stCondLst>
                  <p:childTnLst>
                    <p:set>
                      <p:cBhvr>
                        <p:cTn dur="1" fill="hold">
                          <p:stCondLst>
                            <p:cond delay="0"/>
                          </p:stCondLst>
                        </p:cTn>
                        <p:tgtEl>
                          <p:spTgt spid="94"/>
                        </p:tgtEl>
                        <p:attrNameLst>
                          <p:attrName>style.visibility</p:attrName>
                        </p:attrNameLst>
                      </p:cBhvr>
                      <p:to>
                        <p:strVal val="visible"/>
                      </p:to>
                    </p:set>
                    <p:animEffect transition="in" filter="fade">
                      <p:cBhvr>
                        <p:cTn dur="500"/>
                        <p:tgtEl>
                          <p:spTgt spid="94"/>
                        </p:tgtEl>
                      </p:cBhvr>
                    </p:animEffect>
                  </p:childTnLst>
                </p:cTn>
              </p:par>
            </p:tnLst>
          </p:tmpl>
        </p:tmplLst>
      </p:bldP>
      <p:bldP spid="83" grpId="0" animBg="1"/>
      <p:bldP spid="97" grpId="0" animBg="1"/>
      <p:bldP spid="98" grpId="0" animBg="1"/>
      <p:bldP spid="99" grpId="0" build="p">
        <p:tmplLst>
          <p:tmpl lvl="1">
            <p:tnLst>
              <p:par>
                <p:cTn presetID="10" presetClass="entr" presetSubtype="0" fill="hold" nodeType="withEffect">
                  <p:stCondLst>
                    <p:cond delay="8500"/>
                  </p:stCondLst>
                  <p:childTnLst>
                    <p:set>
                      <p:cBhvr>
                        <p:cTn dur="1" fill="hold">
                          <p:stCondLst>
                            <p:cond delay="0"/>
                          </p:stCondLst>
                        </p:cTn>
                        <p:tgtEl>
                          <p:spTgt spid="99"/>
                        </p:tgtEl>
                        <p:attrNameLst>
                          <p:attrName>style.visibility</p:attrName>
                        </p:attrNameLst>
                      </p:cBhvr>
                      <p:to>
                        <p:strVal val="visible"/>
                      </p:to>
                    </p:set>
                    <p:animEffect transition="in" filter="fade">
                      <p:cBhvr>
                        <p:cTn dur="500"/>
                        <p:tgtEl>
                          <p:spTgt spid="99"/>
                        </p:tgtEl>
                      </p:cBhvr>
                    </p:animEffect>
                  </p:childTnLst>
                </p:cTn>
              </p:par>
            </p:tnLst>
          </p:tmpl>
        </p:tmplLst>
      </p:bldP>
      <p:bldP spid="100" grpId="0" build="p">
        <p:tmplLst>
          <p:tmpl lvl="1">
            <p:tnLst>
              <p:par>
                <p:cTn presetID="22" presetClass="entr" presetSubtype="2" fill="hold" nodeType="with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wipe(right)">
                      <p:cBhvr>
                        <p:cTn dur="2000"/>
                        <p:tgtEl>
                          <p:spTgt spid="100"/>
                        </p:tgtEl>
                      </p:cBhvr>
                    </p:animEffect>
                  </p:childTnLst>
                </p:cTn>
              </p:par>
            </p:tnLst>
          </p:tmpl>
        </p:tmplLst>
      </p:bldP>
    </p:bldLst>
  </p:timing>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4_فهرست_انیمیشن">
    <p:spTree>
      <p:nvGrpSpPr>
        <p:cNvPr id="1" name=""/>
        <p:cNvGrpSpPr/>
        <p:nvPr/>
      </p:nvGrpSpPr>
      <p:grpSpPr>
        <a:xfrm>
          <a:off x="0" y="0"/>
          <a:ext cx="0" cy="0"/>
          <a:chOff x="0" y="0"/>
          <a:chExt cx="0" cy="0"/>
        </a:xfrm>
      </p:grpSpPr>
      <p:sp>
        <p:nvSpPr>
          <p:cNvPr id="5" name="Rectangle 4"/>
          <p:cNvSpPr/>
          <p:nvPr userDrawn="1"/>
        </p:nvSpPr>
        <p:spPr>
          <a:xfrm>
            <a:off x="7951640" y="123431"/>
            <a:ext cx="1188720" cy="27432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1448404"/>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90369"/>
            <a:ext cx="3955715" cy="38763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68993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67611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65090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68993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67193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64820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67340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67340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98839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2229918"/>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221339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218177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222991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221191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218818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219187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221339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524814"/>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76634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75252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72731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76634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74834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72461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74981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74981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3058221"/>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330968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329586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327066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330968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329168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326795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328322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328322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1448405"/>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1988392"/>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524816"/>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8"/>
          <p:cNvSpPr>
            <a:spLocks noGrp="1"/>
          </p:cNvSpPr>
          <p:nvPr>
            <p:ph type="body" sz="quarter" idx="14" hasCustomPrompt="1"/>
          </p:nvPr>
        </p:nvSpPr>
        <p:spPr>
          <a:xfrm>
            <a:off x="1692739" y="3070867"/>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1700424" y="110247"/>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100" name="Text Placeholder 8"/>
          <p:cNvSpPr>
            <a:spLocks noGrp="1"/>
          </p:cNvSpPr>
          <p:nvPr>
            <p:ph type="body" sz="quarter" idx="20" hasCustomPrompt="1"/>
          </p:nvPr>
        </p:nvSpPr>
        <p:spPr>
          <a:xfrm>
            <a:off x="7951640" y="123432"/>
            <a:ext cx="1186164" cy="27432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26704863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1000"/>
                                        <p:tgtEl>
                                          <p:spTgt spid="5"/>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0">
                                            <p:txEl>
                                              <p:pRg st="0" end="0"/>
                                            </p:txEl>
                                          </p:spTgt>
                                        </p:tgtEl>
                                        <p:attrNameLst>
                                          <p:attrName>style.visibility</p:attrName>
                                        </p:attrNameLst>
                                      </p:cBhvr>
                                      <p:to>
                                        <p:strVal val="visible"/>
                                      </p:to>
                                    </p:set>
                                    <p:animEffect transition="in" filter="wipe(right)">
                                      <p:cBhvr>
                                        <p:cTn id="10" dur="2000"/>
                                        <p:tgtEl>
                                          <p:spTgt spid="100">
                                            <p:txEl>
                                              <p:pRg st="0" end="0"/>
                                            </p:txEl>
                                          </p:spTgt>
                                        </p:tgtEl>
                                      </p:cBhvr>
                                    </p:animEffect>
                                  </p:childTnLst>
                                </p:cTn>
                              </p:par>
                              <p:par>
                                <p:cTn id="11" presetID="35" presetClass="path" presetSubtype="0" accel="50000" decel="50000" fill="hold" grpId="0" nodeType="withEffect">
                                  <p:stCondLst>
                                    <p:cond delay="0"/>
                                  </p:stCondLst>
                                  <p:childTnLst>
                                    <p:animMotion origin="layout" path="M 4.16667E-6 -2.08141E-6 L -0.65625 -2.08141E-6 " pathEditMode="relative" rAng="0" ptsTypes="AA">
                                      <p:cBhvr>
                                        <p:cTn id="12" dur="2000" fill="hold"/>
                                        <p:tgtEl>
                                          <p:spTgt spid="43"/>
                                        </p:tgtEl>
                                        <p:attrNameLst>
                                          <p:attrName>ppt_x</p:attrName>
                                          <p:attrName>ppt_y</p:attrName>
                                        </p:attrNameLst>
                                      </p:cBhvr>
                                      <p:rCtr x="-32813" y="0"/>
                                    </p:animMotion>
                                  </p:childTnLst>
                                </p:cTn>
                              </p:par>
                              <p:par>
                                <p:cTn id="13" presetID="63" presetClass="path" presetSubtype="0" accel="50000" decel="50000" fill="hold" grpId="0" nodeType="withEffect">
                                  <p:stCondLst>
                                    <p:cond delay="0"/>
                                  </p:stCondLst>
                                  <p:childTnLst>
                                    <p:animMotion origin="layout" path="M 4.16667E-6 4.59759E-6 L 0.65781 4.59759E-6 " pathEditMode="relative" rAng="0" ptsTypes="AA">
                                      <p:cBhvr>
                                        <p:cTn id="14" dur="2000" fill="hold"/>
                                        <p:tgtEl>
                                          <p:spTgt spid="41"/>
                                        </p:tgtEl>
                                        <p:attrNameLst>
                                          <p:attrName>ppt_x</p:attrName>
                                          <p:attrName>ppt_y</p:attrName>
                                        </p:attrNameLst>
                                      </p:cBhvr>
                                      <p:rCtr x="32882" y="0"/>
                                    </p:animMotion>
                                  </p:childTnLst>
                                </p:cTn>
                              </p:par>
                              <p:par>
                                <p:cTn id="15" presetID="16" presetClass="entr" presetSubtype="37" fill="hold" grpId="0" nodeType="withEffect">
                                  <p:stCondLst>
                                    <p:cond delay="900"/>
                                  </p:stCondLst>
                                  <p:childTnLst>
                                    <p:set>
                                      <p:cBhvr>
                                        <p:cTn id="16" dur="1" fill="hold">
                                          <p:stCondLst>
                                            <p:cond delay="0"/>
                                          </p:stCondLst>
                                        </p:cTn>
                                        <p:tgtEl>
                                          <p:spTgt spid="51"/>
                                        </p:tgtEl>
                                        <p:attrNameLst>
                                          <p:attrName>style.visibility</p:attrName>
                                        </p:attrNameLst>
                                      </p:cBhvr>
                                      <p:to>
                                        <p:strVal val="visible"/>
                                      </p:to>
                                    </p:set>
                                    <p:animEffect transition="in" filter="barn(outVertical)">
                                      <p:cBhvr>
                                        <p:cTn id="17" dur="1000"/>
                                        <p:tgtEl>
                                          <p:spTgt spid="51"/>
                                        </p:tgtEl>
                                      </p:cBhvr>
                                    </p:animEffect>
                                  </p:childTnLst>
                                </p:cTn>
                              </p:par>
                              <p:par>
                                <p:cTn id="18" presetID="35" presetClass="path" presetSubtype="0" accel="50000" decel="50000" fill="hold" grpId="0" nodeType="withEffect">
                                  <p:stCondLst>
                                    <p:cond delay="1100"/>
                                  </p:stCondLst>
                                  <p:childTnLst>
                                    <p:animMotion origin="layout" path="M 4.16667E-6 -2.08141E-6 L -0.65625 -2.08141E-6 " pathEditMode="relative" rAng="0" ptsTypes="AA">
                                      <p:cBhvr>
                                        <p:cTn id="19" dur="2000" fill="hold"/>
                                        <p:tgtEl>
                                          <p:spTgt spid="29"/>
                                        </p:tgtEl>
                                        <p:attrNameLst>
                                          <p:attrName>ppt_x</p:attrName>
                                          <p:attrName>ppt_y</p:attrName>
                                        </p:attrNameLst>
                                      </p:cBhvr>
                                      <p:rCtr x="-32813" y="0"/>
                                    </p:animMotion>
                                  </p:childTnLst>
                                </p:cTn>
                              </p:par>
                              <p:par>
                                <p:cTn id="20" presetID="63" presetClass="path" presetSubtype="0" accel="50000" decel="50000" fill="hold" grpId="0" nodeType="withEffect">
                                  <p:stCondLst>
                                    <p:cond delay="1100"/>
                                  </p:stCondLst>
                                  <p:childTnLst>
                                    <p:animMotion origin="layout" path="M -0.00156 0.0037 L 0.65625 0.0037 " pathEditMode="relative" rAng="0" ptsTypes="AA">
                                      <p:cBhvr>
                                        <p:cTn id="21" dur="2000" fill="hold"/>
                                        <p:tgtEl>
                                          <p:spTgt spid="28"/>
                                        </p:tgtEl>
                                        <p:attrNameLst>
                                          <p:attrName>ppt_x</p:attrName>
                                          <p:attrName>ppt_y</p:attrName>
                                        </p:attrNameLst>
                                      </p:cBhvr>
                                      <p:rCtr x="32882" y="0"/>
                                    </p:animMotion>
                                  </p:childTnLst>
                                </p:cTn>
                              </p:par>
                              <p:par>
                                <p:cTn id="22" presetID="16" presetClass="entr" presetSubtype="37" fill="hold" grpId="0" nodeType="withEffect">
                                  <p:stCondLst>
                                    <p:cond delay="2000"/>
                                  </p:stCondLst>
                                  <p:childTnLst>
                                    <p:set>
                                      <p:cBhvr>
                                        <p:cTn id="23" dur="1" fill="hold">
                                          <p:stCondLst>
                                            <p:cond delay="0"/>
                                          </p:stCondLst>
                                        </p:cTn>
                                        <p:tgtEl>
                                          <p:spTgt spid="21"/>
                                        </p:tgtEl>
                                        <p:attrNameLst>
                                          <p:attrName>style.visibility</p:attrName>
                                        </p:attrNameLst>
                                      </p:cBhvr>
                                      <p:to>
                                        <p:strVal val="visible"/>
                                      </p:to>
                                    </p:set>
                                    <p:animEffect transition="in" filter="barn(outVertical)">
                                      <p:cBhvr>
                                        <p:cTn id="24" dur="1000"/>
                                        <p:tgtEl>
                                          <p:spTgt spid="21"/>
                                        </p:tgtEl>
                                      </p:cBhvr>
                                    </p:animEffect>
                                  </p:childTnLst>
                                </p:cTn>
                              </p:par>
                              <p:par>
                                <p:cTn id="25" presetID="10" presetClass="entr" presetSubtype="0" fill="hold" grpId="0" nodeType="withEffect">
                                  <p:stCondLst>
                                    <p:cond delay="200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par>
                                <p:cTn id="28" presetID="35" presetClass="path" presetSubtype="0" accel="50000" decel="50000" fill="hold" grpId="0" nodeType="withEffect">
                                  <p:stCondLst>
                                    <p:cond delay="2000"/>
                                  </p:stCondLst>
                                  <p:childTnLst>
                                    <p:animMotion origin="layout" path="M 4.16667E-6 -2.08141E-6 L -0.65625 -2.08141E-6 " pathEditMode="relative" rAng="0" ptsTypes="AA">
                                      <p:cBhvr>
                                        <p:cTn id="29" dur="2000" fill="hold"/>
                                        <p:tgtEl>
                                          <p:spTgt spid="39"/>
                                        </p:tgtEl>
                                        <p:attrNameLst>
                                          <p:attrName>ppt_x</p:attrName>
                                          <p:attrName>ppt_y</p:attrName>
                                        </p:attrNameLst>
                                      </p:cBhvr>
                                      <p:rCtr x="-32813" y="0"/>
                                    </p:animMotion>
                                  </p:childTnLst>
                                </p:cTn>
                              </p:par>
                              <p:par>
                                <p:cTn id="30" presetID="63" presetClass="path" presetSubtype="0" accel="50000" decel="50000" fill="hold" grpId="0" nodeType="withEffect">
                                  <p:stCondLst>
                                    <p:cond delay="2000"/>
                                  </p:stCondLst>
                                  <p:childTnLst>
                                    <p:animMotion origin="layout" path="M -0.00156 -2.08141E-6 L 0.65625 -2.08141E-6 " pathEditMode="relative" rAng="0" ptsTypes="AA">
                                      <p:cBhvr>
                                        <p:cTn id="31" dur="2000" fill="hold"/>
                                        <p:tgtEl>
                                          <p:spTgt spid="38"/>
                                        </p:tgtEl>
                                        <p:attrNameLst>
                                          <p:attrName>ppt_x</p:attrName>
                                          <p:attrName>ppt_y</p:attrName>
                                        </p:attrNameLst>
                                      </p:cBhvr>
                                      <p:rCtr x="32882" y="0"/>
                                    </p:animMotion>
                                  </p:childTnLst>
                                </p:cTn>
                              </p:par>
                              <p:par>
                                <p:cTn id="32" presetID="16" presetClass="entr" presetSubtype="37" fill="hold" grpId="0" nodeType="withEffect">
                                  <p:stCondLst>
                                    <p:cond delay="3000"/>
                                  </p:stCondLst>
                                  <p:childTnLst>
                                    <p:set>
                                      <p:cBhvr>
                                        <p:cTn id="33" dur="1" fill="hold">
                                          <p:stCondLst>
                                            <p:cond delay="0"/>
                                          </p:stCondLst>
                                        </p:cTn>
                                        <p:tgtEl>
                                          <p:spTgt spid="31"/>
                                        </p:tgtEl>
                                        <p:attrNameLst>
                                          <p:attrName>style.visibility</p:attrName>
                                        </p:attrNameLst>
                                      </p:cBhvr>
                                      <p:to>
                                        <p:strVal val="visible"/>
                                      </p:to>
                                    </p:set>
                                    <p:animEffect transition="in" filter="barn(outVertical)">
                                      <p:cBhvr>
                                        <p:cTn id="34" dur="1000"/>
                                        <p:tgtEl>
                                          <p:spTgt spid="31"/>
                                        </p:tgtEl>
                                      </p:cBhvr>
                                    </p:animEffect>
                                  </p:childTnLst>
                                </p:cTn>
                              </p:par>
                              <p:par>
                                <p:cTn id="35" presetID="35" presetClass="path" presetSubtype="0" accel="50000" decel="50000" fill="hold" grpId="0" nodeType="withEffect">
                                  <p:stCondLst>
                                    <p:cond delay="3000"/>
                                  </p:stCondLst>
                                  <p:childTnLst>
                                    <p:animMotion origin="layout" path="M 4.16667E-6 -2.08141E-6 L -0.65625 -2.08141E-6 " pathEditMode="relative" rAng="0" ptsTypes="AA">
                                      <p:cBhvr>
                                        <p:cTn id="36" dur="2000" fill="hold"/>
                                        <p:tgtEl>
                                          <p:spTgt spid="50"/>
                                        </p:tgtEl>
                                        <p:attrNameLst>
                                          <p:attrName>ppt_x</p:attrName>
                                          <p:attrName>ppt_y</p:attrName>
                                        </p:attrNameLst>
                                      </p:cBhvr>
                                      <p:rCtr x="-32813" y="0"/>
                                    </p:animMotion>
                                  </p:childTnLst>
                                </p:cTn>
                              </p:par>
                              <p:par>
                                <p:cTn id="37" presetID="63" presetClass="path" presetSubtype="0" accel="50000" decel="50000" fill="hold" grpId="0" nodeType="withEffect">
                                  <p:stCondLst>
                                    <p:cond delay="3000"/>
                                  </p:stCondLst>
                                  <p:childTnLst>
                                    <p:animMotion origin="layout" path="M -0.00156 -2.08141E-6 L 0.65625 -2.08141E-6 " pathEditMode="relative" rAng="0" ptsTypes="AA">
                                      <p:cBhvr>
                                        <p:cTn id="38" dur="2000" fill="hold"/>
                                        <p:tgtEl>
                                          <p:spTgt spid="49"/>
                                        </p:tgtEl>
                                        <p:attrNameLst>
                                          <p:attrName>ppt_x</p:attrName>
                                          <p:attrName>ppt_y</p:attrName>
                                        </p:attrNameLst>
                                      </p:cBhvr>
                                      <p:rCtr x="32882" y="0"/>
                                    </p:animMotion>
                                  </p:childTnLst>
                                </p:cTn>
                              </p:par>
                              <p:par>
                                <p:cTn id="39" presetID="16" presetClass="entr" presetSubtype="37" fill="hold" grpId="0" nodeType="withEffect">
                                  <p:stCondLst>
                                    <p:cond delay="4000"/>
                                  </p:stCondLst>
                                  <p:childTnLst>
                                    <p:set>
                                      <p:cBhvr>
                                        <p:cTn id="40" dur="1" fill="hold">
                                          <p:stCondLst>
                                            <p:cond delay="0"/>
                                          </p:stCondLst>
                                        </p:cTn>
                                        <p:tgtEl>
                                          <p:spTgt spid="40"/>
                                        </p:tgtEl>
                                        <p:attrNameLst>
                                          <p:attrName>style.visibility</p:attrName>
                                        </p:attrNameLst>
                                      </p:cBhvr>
                                      <p:to>
                                        <p:strVal val="visible"/>
                                      </p:to>
                                    </p:set>
                                    <p:animEffect transition="in" filter="barn(outVertical)">
                                      <p:cBhvr>
                                        <p:cTn id="41" dur="1000"/>
                                        <p:tgtEl>
                                          <p:spTgt spid="40"/>
                                        </p:tgtEl>
                                      </p:cBhvr>
                                    </p:animEffect>
                                  </p:childTnLst>
                                </p:cTn>
                              </p:par>
                              <p:par>
                                <p:cTn id="42" presetID="10" presetClass="entr" presetSubtype="0" fill="hold" grpId="0" nodeType="withEffect">
                                  <p:stCondLst>
                                    <p:cond delay="3400"/>
                                  </p:stCondLst>
                                  <p:childTnLst>
                                    <p:set>
                                      <p:cBhvr>
                                        <p:cTn id="43" dur="1" fill="hold">
                                          <p:stCondLst>
                                            <p:cond delay="0"/>
                                          </p:stCondLst>
                                        </p:cTn>
                                        <p:tgtEl>
                                          <p:spTgt spid="85">
                                            <p:txEl>
                                              <p:pRg st="0" end="0"/>
                                            </p:txEl>
                                          </p:spTgt>
                                        </p:tgtEl>
                                        <p:attrNameLst>
                                          <p:attrName>style.visibility</p:attrName>
                                        </p:attrNameLst>
                                      </p:cBhvr>
                                      <p:to>
                                        <p:strVal val="visible"/>
                                      </p:to>
                                    </p:set>
                                    <p:animEffect transition="in" filter="fade">
                                      <p:cBhvr>
                                        <p:cTn id="44" dur="500"/>
                                        <p:tgtEl>
                                          <p:spTgt spid="85">
                                            <p:txEl>
                                              <p:pRg st="0" end="0"/>
                                            </p:txEl>
                                          </p:spTgt>
                                        </p:tgtEl>
                                      </p:cBhvr>
                                    </p:animEffect>
                                  </p:childTnLst>
                                </p:cTn>
                              </p:par>
                              <p:par>
                                <p:cTn id="45" presetID="10" presetClass="entr" presetSubtype="0" fill="hold" grpId="0" nodeType="withEffect">
                                  <p:stCondLst>
                                    <p:cond delay="4300"/>
                                  </p:stCondLst>
                                  <p:childTnLst>
                                    <p:set>
                                      <p:cBhvr>
                                        <p:cTn id="46" dur="1" fill="hold">
                                          <p:stCondLst>
                                            <p:cond delay="0"/>
                                          </p:stCondLst>
                                        </p:cTn>
                                        <p:tgtEl>
                                          <p:spTgt spid="86">
                                            <p:txEl>
                                              <p:pRg st="0" end="0"/>
                                            </p:txEl>
                                          </p:spTgt>
                                        </p:tgtEl>
                                        <p:attrNameLst>
                                          <p:attrName>style.visibility</p:attrName>
                                        </p:attrNameLst>
                                      </p:cBhvr>
                                      <p:to>
                                        <p:strVal val="visible"/>
                                      </p:to>
                                    </p:set>
                                    <p:animEffect transition="in" filter="fade">
                                      <p:cBhvr>
                                        <p:cTn id="47" dur="500"/>
                                        <p:tgtEl>
                                          <p:spTgt spid="86">
                                            <p:txEl>
                                              <p:pRg st="0" end="0"/>
                                            </p:txEl>
                                          </p:spTgt>
                                        </p:tgtEl>
                                      </p:cBhvr>
                                    </p:animEffect>
                                  </p:childTnLst>
                                </p:cTn>
                              </p:par>
                              <p:par>
                                <p:cTn id="48" presetID="10" presetClass="entr" presetSubtype="0" fill="hold" grpId="0" nodeType="withEffect">
                                  <p:stCondLst>
                                    <p:cond delay="5100"/>
                                  </p:stCondLst>
                                  <p:childTnLst>
                                    <p:set>
                                      <p:cBhvr>
                                        <p:cTn id="49" dur="1" fill="hold">
                                          <p:stCondLst>
                                            <p:cond delay="0"/>
                                          </p:stCondLst>
                                        </p:cTn>
                                        <p:tgtEl>
                                          <p:spTgt spid="88">
                                            <p:txEl>
                                              <p:pRg st="0" end="0"/>
                                            </p:txEl>
                                          </p:spTgt>
                                        </p:tgtEl>
                                        <p:attrNameLst>
                                          <p:attrName>style.visibility</p:attrName>
                                        </p:attrNameLst>
                                      </p:cBhvr>
                                      <p:to>
                                        <p:strVal val="visible"/>
                                      </p:to>
                                    </p:set>
                                    <p:animEffect transition="in" filter="fade">
                                      <p:cBhvr>
                                        <p:cTn id="50" dur="500"/>
                                        <p:tgtEl>
                                          <p:spTgt spid="88">
                                            <p:txEl>
                                              <p:pRg st="0" end="0"/>
                                            </p:txEl>
                                          </p:spTgt>
                                        </p:tgtEl>
                                      </p:cBhvr>
                                    </p:animEffect>
                                  </p:childTnLst>
                                </p:cTn>
                              </p:par>
                              <p:par>
                                <p:cTn id="51" presetID="1" presetClass="emph" presetSubtype="2" fill="hold" nodeType="withEffect">
                                  <p:stCondLst>
                                    <p:cond delay="6500"/>
                                  </p:stCondLst>
                                  <p:childTnLst>
                                    <p:animClr clrSpc="rgb" dir="cw">
                                      <p:cBhvr>
                                        <p:cTn id="52" dur="300" fill="hold"/>
                                        <p:tgtEl>
                                          <p:spTgt spid="4"/>
                                        </p:tgtEl>
                                        <p:attrNameLst>
                                          <p:attrName>fillcolor</p:attrName>
                                        </p:attrNameLst>
                                      </p:cBhvr>
                                      <p:to>
                                        <a:schemeClr val="bg1"/>
                                      </p:to>
                                    </p:animClr>
                                    <p:set>
                                      <p:cBhvr>
                                        <p:cTn id="53" dur="300" fill="hold"/>
                                        <p:tgtEl>
                                          <p:spTgt spid="4"/>
                                        </p:tgtEl>
                                        <p:attrNameLst>
                                          <p:attrName>fill.type</p:attrName>
                                        </p:attrNameLst>
                                      </p:cBhvr>
                                      <p:to>
                                        <p:strVal val="solid"/>
                                      </p:to>
                                    </p:set>
                                    <p:set>
                                      <p:cBhvr>
                                        <p:cTn id="54" dur="300" fill="hold"/>
                                        <p:tgtEl>
                                          <p:spTgt spid="4"/>
                                        </p:tgtEl>
                                        <p:attrNameLst>
                                          <p:attrName>fill.on</p:attrName>
                                        </p:attrNameLst>
                                      </p:cBhvr>
                                      <p:to>
                                        <p:strVal val="true"/>
                                      </p:to>
                                    </p:set>
                                  </p:childTnLst>
                                </p:cTn>
                              </p:par>
                              <p:par>
                                <p:cTn id="55" presetID="1" presetClass="emph" presetSubtype="2" fill="hold" nodeType="withEffect">
                                  <p:stCondLst>
                                    <p:cond delay="6500"/>
                                  </p:stCondLst>
                                  <p:childTnLst>
                                    <p:animClr clrSpc="rgb" dir="cw">
                                      <p:cBhvr>
                                        <p:cTn id="56" dur="300" fill="hold"/>
                                        <p:tgtEl>
                                          <p:spTgt spid="61"/>
                                        </p:tgtEl>
                                        <p:attrNameLst>
                                          <p:attrName>fillcolor</p:attrName>
                                        </p:attrNameLst>
                                      </p:cBhvr>
                                      <p:to>
                                        <a:schemeClr val="bg1"/>
                                      </p:to>
                                    </p:animClr>
                                    <p:set>
                                      <p:cBhvr>
                                        <p:cTn id="57" dur="300" fill="hold"/>
                                        <p:tgtEl>
                                          <p:spTgt spid="61"/>
                                        </p:tgtEl>
                                        <p:attrNameLst>
                                          <p:attrName>fill.type</p:attrName>
                                        </p:attrNameLst>
                                      </p:cBhvr>
                                      <p:to>
                                        <p:strVal val="solid"/>
                                      </p:to>
                                    </p:set>
                                    <p:set>
                                      <p:cBhvr>
                                        <p:cTn id="58" dur="300" fill="hold"/>
                                        <p:tgtEl>
                                          <p:spTgt spid="61"/>
                                        </p:tgtEl>
                                        <p:attrNameLst>
                                          <p:attrName>fill.on</p:attrName>
                                        </p:attrNameLst>
                                      </p:cBhvr>
                                      <p:to>
                                        <p:strVal val="true"/>
                                      </p:to>
                                    </p:set>
                                  </p:childTnLst>
                                </p:cTn>
                              </p:par>
                            </p:childTnLst>
                          </p:cTn>
                        </p:par>
                        <p:par>
                          <p:cTn id="59" fill="hold">
                            <p:stCondLst>
                              <p:cond delay="6800"/>
                            </p:stCondLst>
                            <p:childTnLst>
                              <p:par>
                                <p:cTn id="60" presetID="1" presetClass="emph" presetSubtype="2" fill="hold" nodeType="afterEffect">
                                  <p:stCondLst>
                                    <p:cond delay="0"/>
                                  </p:stCondLst>
                                  <p:childTnLst>
                                    <p:animClr clrSpc="rgb" dir="cw">
                                      <p:cBhvr>
                                        <p:cTn id="61" dur="300" fill="hold"/>
                                        <p:tgtEl>
                                          <p:spTgt spid="24"/>
                                        </p:tgtEl>
                                        <p:attrNameLst>
                                          <p:attrName>fillcolor</p:attrName>
                                        </p:attrNameLst>
                                      </p:cBhvr>
                                      <p:to>
                                        <a:schemeClr val="bg1"/>
                                      </p:to>
                                    </p:animClr>
                                    <p:set>
                                      <p:cBhvr>
                                        <p:cTn id="62" dur="300" fill="hold"/>
                                        <p:tgtEl>
                                          <p:spTgt spid="24"/>
                                        </p:tgtEl>
                                        <p:attrNameLst>
                                          <p:attrName>fill.type</p:attrName>
                                        </p:attrNameLst>
                                      </p:cBhvr>
                                      <p:to>
                                        <p:strVal val="solid"/>
                                      </p:to>
                                    </p:set>
                                    <p:set>
                                      <p:cBhvr>
                                        <p:cTn id="63" dur="300" fill="hold"/>
                                        <p:tgtEl>
                                          <p:spTgt spid="24"/>
                                        </p:tgtEl>
                                        <p:attrNameLst>
                                          <p:attrName>fill.on</p:attrName>
                                        </p:attrNameLst>
                                      </p:cBhvr>
                                      <p:to>
                                        <p:strVal val="true"/>
                                      </p:to>
                                    </p:set>
                                  </p:childTnLst>
                                </p:cTn>
                              </p:par>
                              <p:par>
                                <p:cTn id="64" presetID="1" presetClass="emph" presetSubtype="2" fill="hold" nodeType="withEffect">
                                  <p:stCondLst>
                                    <p:cond delay="0"/>
                                  </p:stCondLst>
                                  <p:childTnLst>
                                    <p:animClr clrSpc="rgb" dir="cw">
                                      <p:cBhvr>
                                        <p:cTn id="65" dur="300" fill="hold"/>
                                        <p:tgtEl>
                                          <p:spTgt spid="27"/>
                                        </p:tgtEl>
                                        <p:attrNameLst>
                                          <p:attrName>fillcolor</p:attrName>
                                        </p:attrNameLst>
                                      </p:cBhvr>
                                      <p:to>
                                        <a:schemeClr val="bg1"/>
                                      </p:to>
                                    </p:animClr>
                                    <p:set>
                                      <p:cBhvr>
                                        <p:cTn id="66" dur="300" fill="hold"/>
                                        <p:tgtEl>
                                          <p:spTgt spid="27"/>
                                        </p:tgtEl>
                                        <p:attrNameLst>
                                          <p:attrName>fill.type</p:attrName>
                                        </p:attrNameLst>
                                      </p:cBhvr>
                                      <p:to>
                                        <p:strVal val="solid"/>
                                      </p:to>
                                    </p:set>
                                    <p:set>
                                      <p:cBhvr>
                                        <p:cTn id="67" dur="300" fill="hold"/>
                                        <p:tgtEl>
                                          <p:spTgt spid="27"/>
                                        </p:tgtEl>
                                        <p:attrNameLst>
                                          <p:attrName>fill.on</p:attrName>
                                        </p:attrNameLst>
                                      </p:cBhvr>
                                      <p:to>
                                        <p:strVal val="true"/>
                                      </p:to>
                                    </p:set>
                                  </p:childTnLst>
                                </p:cTn>
                              </p:par>
                            </p:childTnLst>
                          </p:cTn>
                        </p:par>
                        <p:par>
                          <p:cTn id="68" fill="hold">
                            <p:stCondLst>
                              <p:cond delay="7100"/>
                            </p:stCondLst>
                            <p:childTnLst>
                              <p:par>
                                <p:cTn id="69" presetID="1" presetClass="emph" presetSubtype="2" fill="hold" nodeType="afterEffect">
                                  <p:stCondLst>
                                    <p:cond delay="0"/>
                                  </p:stCondLst>
                                  <p:childTnLst>
                                    <p:animClr clrSpc="rgb" dir="cw">
                                      <p:cBhvr>
                                        <p:cTn id="70" dur="300" fill="hold"/>
                                        <p:tgtEl>
                                          <p:spTgt spid="34"/>
                                        </p:tgtEl>
                                        <p:attrNameLst>
                                          <p:attrName>fillcolor</p:attrName>
                                        </p:attrNameLst>
                                      </p:cBhvr>
                                      <p:to>
                                        <a:schemeClr val="bg1"/>
                                      </p:to>
                                    </p:animClr>
                                    <p:set>
                                      <p:cBhvr>
                                        <p:cTn id="71" dur="300" fill="hold"/>
                                        <p:tgtEl>
                                          <p:spTgt spid="34"/>
                                        </p:tgtEl>
                                        <p:attrNameLst>
                                          <p:attrName>fill.type</p:attrName>
                                        </p:attrNameLst>
                                      </p:cBhvr>
                                      <p:to>
                                        <p:strVal val="solid"/>
                                      </p:to>
                                    </p:set>
                                    <p:set>
                                      <p:cBhvr>
                                        <p:cTn id="72" dur="300" fill="hold"/>
                                        <p:tgtEl>
                                          <p:spTgt spid="34"/>
                                        </p:tgtEl>
                                        <p:attrNameLst>
                                          <p:attrName>fill.on</p:attrName>
                                        </p:attrNameLst>
                                      </p:cBhvr>
                                      <p:to>
                                        <p:strVal val="true"/>
                                      </p:to>
                                    </p:set>
                                  </p:childTnLst>
                                </p:cTn>
                              </p:par>
                              <p:par>
                                <p:cTn id="73" presetID="1" presetClass="emph" presetSubtype="2" fill="hold" nodeType="withEffect">
                                  <p:stCondLst>
                                    <p:cond delay="0"/>
                                  </p:stCondLst>
                                  <p:childTnLst>
                                    <p:animClr clrSpc="rgb" dir="cw">
                                      <p:cBhvr>
                                        <p:cTn id="74" dur="300" fill="hold"/>
                                        <p:tgtEl>
                                          <p:spTgt spid="37"/>
                                        </p:tgtEl>
                                        <p:attrNameLst>
                                          <p:attrName>fillcolor</p:attrName>
                                        </p:attrNameLst>
                                      </p:cBhvr>
                                      <p:to>
                                        <a:schemeClr val="bg1"/>
                                      </p:to>
                                    </p:animClr>
                                    <p:set>
                                      <p:cBhvr>
                                        <p:cTn id="75" dur="300" fill="hold"/>
                                        <p:tgtEl>
                                          <p:spTgt spid="37"/>
                                        </p:tgtEl>
                                        <p:attrNameLst>
                                          <p:attrName>fill.type</p:attrName>
                                        </p:attrNameLst>
                                      </p:cBhvr>
                                      <p:to>
                                        <p:strVal val="solid"/>
                                      </p:to>
                                    </p:set>
                                    <p:set>
                                      <p:cBhvr>
                                        <p:cTn id="76" dur="300" fill="hold"/>
                                        <p:tgtEl>
                                          <p:spTgt spid="37"/>
                                        </p:tgtEl>
                                        <p:attrNameLst>
                                          <p:attrName>fill.on</p:attrName>
                                        </p:attrNameLst>
                                      </p:cBhvr>
                                      <p:to>
                                        <p:strVal val="true"/>
                                      </p:to>
                                    </p:set>
                                  </p:childTnLst>
                                </p:cTn>
                              </p:par>
                            </p:childTnLst>
                          </p:cTn>
                        </p:par>
                        <p:par>
                          <p:cTn id="77" fill="hold">
                            <p:stCondLst>
                              <p:cond delay="7400"/>
                            </p:stCondLst>
                            <p:childTnLst>
                              <p:par>
                                <p:cTn id="78" presetID="1" presetClass="emph" presetSubtype="2" fill="hold" nodeType="afterEffect">
                                  <p:stCondLst>
                                    <p:cond delay="0"/>
                                  </p:stCondLst>
                                  <p:childTnLst>
                                    <p:animClr clrSpc="rgb" dir="cw">
                                      <p:cBhvr>
                                        <p:cTn id="79" dur="300" fill="hold"/>
                                        <p:tgtEl>
                                          <p:spTgt spid="45"/>
                                        </p:tgtEl>
                                        <p:attrNameLst>
                                          <p:attrName>fillcolor</p:attrName>
                                        </p:attrNameLst>
                                      </p:cBhvr>
                                      <p:to>
                                        <a:schemeClr val="bg1"/>
                                      </p:to>
                                    </p:animClr>
                                    <p:set>
                                      <p:cBhvr>
                                        <p:cTn id="80" dur="300" fill="hold"/>
                                        <p:tgtEl>
                                          <p:spTgt spid="45"/>
                                        </p:tgtEl>
                                        <p:attrNameLst>
                                          <p:attrName>fill.type</p:attrName>
                                        </p:attrNameLst>
                                      </p:cBhvr>
                                      <p:to>
                                        <p:strVal val="solid"/>
                                      </p:to>
                                    </p:set>
                                    <p:set>
                                      <p:cBhvr>
                                        <p:cTn id="81" dur="300" fill="hold"/>
                                        <p:tgtEl>
                                          <p:spTgt spid="45"/>
                                        </p:tgtEl>
                                        <p:attrNameLst>
                                          <p:attrName>fill.on</p:attrName>
                                        </p:attrNameLst>
                                      </p:cBhvr>
                                      <p:to>
                                        <p:strVal val="true"/>
                                      </p:to>
                                    </p:set>
                                  </p:childTnLst>
                                </p:cTn>
                              </p:par>
                              <p:par>
                                <p:cTn id="82" presetID="1" presetClass="emph" presetSubtype="2" fill="hold" nodeType="withEffect">
                                  <p:stCondLst>
                                    <p:cond delay="0"/>
                                  </p:stCondLst>
                                  <p:childTnLst>
                                    <p:animClr clrSpc="rgb" dir="cw">
                                      <p:cBhvr>
                                        <p:cTn id="83" dur="300" fill="hold"/>
                                        <p:tgtEl>
                                          <p:spTgt spid="48"/>
                                        </p:tgtEl>
                                        <p:attrNameLst>
                                          <p:attrName>fillcolor</p:attrName>
                                        </p:attrNameLst>
                                      </p:cBhvr>
                                      <p:to>
                                        <a:schemeClr val="bg1"/>
                                      </p:to>
                                    </p:animClr>
                                    <p:set>
                                      <p:cBhvr>
                                        <p:cTn id="84" dur="300" fill="hold"/>
                                        <p:tgtEl>
                                          <p:spTgt spid="48"/>
                                        </p:tgtEl>
                                        <p:attrNameLst>
                                          <p:attrName>fill.type</p:attrName>
                                        </p:attrNameLst>
                                      </p:cBhvr>
                                      <p:to>
                                        <p:strVal val="solid"/>
                                      </p:to>
                                    </p:set>
                                    <p:set>
                                      <p:cBhvr>
                                        <p:cTn id="85" dur="300" fill="hold"/>
                                        <p:tgtEl>
                                          <p:spTgt spid="4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withEffect">
                  <p:stCondLst>
                    <p:cond delay="510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100" grpId="0" build="p">
        <p:tmplLst>
          <p:tmpl lvl="1">
            <p:tnLst>
              <p:par>
                <p:cTn presetID="22" presetClass="entr" presetSubtype="2" fill="hold" nodeType="with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wipe(right)">
                      <p:cBhvr>
                        <p:cTn dur="2000"/>
                        <p:tgtEl>
                          <p:spTgt spid="100"/>
                        </p:tgtEl>
                      </p:cBhvr>
                    </p:animEffect>
                  </p:childTnLst>
                </p:cTn>
              </p:par>
            </p:tnLst>
          </p:tmpl>
        </p:tmplLst>
      </p:bldP>
    </p:bldLst>
  </p:timing>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11_فهرست_انیمیشن">
    <p:spTree>
      <p:nvGrpSpPr>
        <p:cNvPr id="1" name=""/>
        <p:cNvGrpSpPr/>
        <p:nvPr/>
      </p:nvGrpSpPr>
      <p:grpSpPr>
        <a:xfrm>
          <a:off x="0" y="0"/>
          <a:ext cx="0" cy="0"/>
          <a:chOff x="0" y="0"/>
          <a:chExt cx="0" cy="0"/>
        </a:xfrm>
      </p:grpSpPr>
      <p:sp>
        <p:nvSpPr>
          <p:cNvPr id="2" name="Rectangle 1"/>
          <p:cNvSpPr/>
          <p:nvPr userDrawn="1"/>
        </p:nvSpPr>
        <p:spPr>
          <a:xfrm>
            <a:off x="1686832" y="3147825"/>
            <a:ext cx="5769543" cy="150876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95874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109728"/>
            <a:ext cx="3955715" cy="44577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20026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18644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16124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20026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18226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15853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18374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18374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498726"/>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740254"/>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72372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69211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740253"/>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72225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69852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70220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72372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03515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276678"/>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26285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23765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276677"/>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25867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23494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26015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26015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2568557"/>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2820023"/>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280620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278099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2820022"/>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280202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277829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279355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279355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958741"/>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1498728"/>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035152"/>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8"/>
          <p:cNvSpPr>
            <a:spLocks noGrp="1"/>
          </p:cNvSpPr>
          <p:nvPr>
            <p:ph type="body" sz="quarter" idx="14" hasCustomPrompt="1"/>
          </p:nvPr>
        </p:nvSpPr>
        <p:spPr>
          <a:xfrm>
            <a:off x="1692739" y="2581203"/>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1700424" y="110247"/>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3" name="Rectangle 52"/>
          <p:cNvSpPr/>
          <p:nvPr userDrawn="1"/>
        </p:nvSpPr>
        <p:spPr>
          <a:xfrm>
            <a:off x="1686833" y="3147825"/>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4" name="Straight Connector 53"/>
          <p:cNvCxnSpPr/>
          <p:nvPr userDrawn="1"/>
        </p:nvCxnSpPr>
        <p:spPr>
          <a:xfrm flipH="1" flipV="1">
            <a:off x="7454985" y="339929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7" name="Rectangle 56"/>
          <p:cNvSpPr/>
          <p:nvPr userDrawn="1"/>
        </p:nvSpPr>
        <p:spPr>
          <a:xfrm rot="5400000">
            <a:off x="8141974" y="338547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8-Point Star 57"/>
          <p:cNvSpPr/>
          <p:nvPr userDrawn="1"/>
        </p:nvSpPr>
        <p:spPr>
          <a:xfrm>
            <a:off x="7742020" y="336026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9" name="Straight Connector 58"/>
          <p:cNvCxnSpPr/>
          <p:nvPr userDrawn="1"/>
        </p:nvCxnSpPr>
        <p:spPr>
          <a:xfrm flipH="1" flipV="1">
            <a:off x="-1092" y="339929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2" name="Rectangle 61"/>
          <p:cNvSpPr/>
          <p:nvPr userDrawn="1"/>
        </p:nvSpPr>
        <p:spPr>
          <a:xfrm rot="5400000">
            <a:off x="940743" y="338129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8-Point Star 62"/>
          <p:cNvSpPr/>
          <p:nvPr userDrawn="1"/>
        </p:nvSpPr>
        <p:spPr>
          <a:xfrm>
            <a:off x="1268078" y="335756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1346842" y="337282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rot="5400000">
            <a:off x="7333212" y="337282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8"/>
          <p:cNvSpPr>
            <a:spLocks noGrp="1"/>
          </p:cNvSpPr>
          <p:nvPr>
            <p:ph type="body" sz="quarter" idx="19" hasCustomPrompt="1"/>
          </p:nvPr>
        </p:nvSpPr>
        <p:spPr>
          <a:xfrm>
            <a:off x="1691647" y="3160471"/>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5182768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35" presetClass="path" presetSubtype="0" accel="50000" decel="50000" fill="hold" grpId="0" nodeType="withEffect">
                                  <p:stCondLst>
                                    <p:cond delay="1100"/>
                                  </p:stCondLst>
                                  <p:childTnLst>
                                    <p:animMotion origin="layout" path="M 4.16667E-6 -2.08141E-6 L -0.65625 -2.08141E-6 " pathEditMode="relative" rAng="0" ptsTypes="AA">
                                      <p:cBhvr>
                                        <p:cTn id="13" dur="2000" fill="hold"/>
                                        <p:tgtEl>
                                          <p:spTgt spid="29"/>
                                        </p:tgtEl>
                                        <p:attrNameLst>
                                          <p:attrName>ppt_x</p:attrName>
                                          <p:attrName>ppt_y</p:attrName>
                                        </p:attrNameLst>
                                      </p:cBhvr>
                                      <p:rCtr x="-32813" y="0"/>
                                    </p:animMotion>
                                  </p:childTnLst>
                                </p:cTn>
                              </p:par>
                              <p:par>
                                <p:cTn id="14" presetID="63" presetClass="path" presetSubtype="0" accel="50000" decel="50000" fill="hold" grpId="0" nodeType="withEffect">
                                  <p:stCondLst>
                                    <p:cond delay="1100"/>
                                  </p:stCondLst>
                                  <p:childTnLst>
                                    <p:animMotion origin="layout" path="M -0.00156 0.0037 L 0.65625 0.0037 " pathEditMode="relative" rAng="0" ptsTypes="AA">
                                      <p:cBhvr>
                                        <p:cTn id="15" dur="2000" fill="hold"/>
                                        <p:tgtEl>
                                          <p:spTgt spid="28"/>
                                        </p:tgtEl>
                                        <p:attrNameLst>
                                          <p:attrName>ppt_x</p:attrName>
                                          <p:attrName>ppt_y</p:attrName>
                                        </p:attrNameLst>
                                      </p:cBhvr>
                                      <p:rCtr x="32882" y="0"/>
                                    </p:animMotion>
                                  </p:childTnLst>
                                </p:cTn>
                              </p:par>
                              <p:par>
                                <p:cTn id="16" presetID="16" presetClass="entr" presetSubtype="37" fill="hold" grpId="0" nodeType="withEffect">
                                  <p:stCondLst>
                                    <p:cond delay="2000"/>
                                  </p:stCondLst>
                                  <p:childTnLst>
                                    <p:set>
                                      <p:cBhvr>
                                        <p:cTn id="17" dur="1" fill="hold">
                                          <p:stCondLst>
                                            <p:cond delay="0"/>
                                          </p:stCondLst>
                                        </p:cTn>
                                        <p:tgtEl>
                                          <p:spTgt spid="21"/>
                                        </p:tgtEl>
                                        <p:attrNameLst>
                                          <p:attrName>style.visibility</p:attrName>
                                        </p:attrNameLst>
                                      </p:cBhvr>
                                      <p:to>
                                        <p:strVal val="visible"/>
                                      </p:to>
                                    </p:set>
                                    <p:animEffect transition="in" filter="barn(outVertical)">
                                      <p:cBhvr>
                                        <p:cTn id="18" dur="1000"/>
                                        <p:tgtEl>
                                          <p:spTgt spid="21"/>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par>
                                <p:cTn id="22" presetID="35" presetClass="path" presetSubtype="0" accel="50000" decel="50000" fill="hold" grpId="0" nodeType="withEffect">
                                  <p:stCondLst>
                                    <p:cond delay="2000"/>
                                  </p:stCondLst>
                                  <p:childTnLst>
                                    <p:animMotion origin="layout" path="M 4.16667E-6 -2.08141E-6 L -0.65625 -2.08141E-6 " pathEditMode="relative" rAng="0" ptsTypes="AA">
                                      <p:cBhvr>
                                        <p:cTn id="23" dur="2000" fill="hold"/>
                                        <p:tgtEl>
                                          <p:spTgt spid="39"/>
                                        </p:tgtEl>
                                        <p:attrNameLst>
                                          <p:attrName>ppt_x</p:attrName>
                                          <p:attrName>ppt_y</p:attrName>
                                        </p:attrNameLst>
                                      </p:cBhvr>
                                      <p:rCtr x="-32813" y="0"/>
                                    </p:animMotion>
                                  </p:childTnLst>
                                </p:cTn>
                              </p:par>
                              <p:par>
                                <p:cTn id="24" presetID="63" presetClass="path" presetSubtype="0" accel="50000" decel="50000" fill="hold" grpId="0" nodeType="withEffect">
                                  <p:stCondLst>
                                    <p:cond delay="2000"/>
                                  </p:stCondLst>
                                  <p:childTnLst>
                                    <p:animMotion origin="layout" path="M -0.00156 -2.08141E-6 L 0.65625 -2.08141E-6 " pathEditMode="relative" rAng="0" ptsTypes="AA">
                                      <p:cBhvr>
                                        <p:cTn id="25" dur="2000" fill="hold"/>
                                        <p:tgtEl>
                                          <p:spTgt spid="38"/>
                                        </p:tgtEl>
                                        <p:attrNameLst>
                                          <p:attrName>ppt_x</p:attrName>
                                          <p:attrName>ppt_y</p:attrName>
                                        </p:attrNameLst>
                                      </p:cBhvr>
                                      <p:rCtr x="32882" y="0"/>
                                    </p:animMotion>
                                  </p:childTnLst>
                                </p:cTn>
                              </p:par>
                              <p:par>
                                <p:cTn id="26" presetID="16" presetClass="entr" presetSubtype="37" fill="hold" grpId="0" nodeType="withEffect">
                                  <p:stCondLst>
                                    <p:cond delay="3000"/>
                                  </p:stCondLst>
                                  <p:childTnLst>
                                    <p:set>
                                      <p:cBhvr>
                                        <p:cTn id="27" dur="1" fill="hold">
                                          <p:stCondLst>
                                            <p:cond delay="0"/>
                                          </p:stCondLst>
                                        </p:cTn>
                                        <p:tgtEl>
                                          <p:spTgt spid="31"/>
                                        </p:tgtEl>
                                        <p:attrNameLst>
                                          <p:attrName>style.visibility</p:attrName>
                                        </p:attrNameLst>
                                      </p:cBhvr>
                                      <p:to>
                                        <p:strVal val="visible"/>
                                      </p:to>
                                    </p:set>
                                    <p:animEffect transition="in" filter="barn(outVertical)">
                                      <p:cBhvr>
                                        <p:cTn id="28" dur="1000"/>
                                        <p:tgtEl>
                                          <p:spTgt spid="31"/>
                                        </p:tgtEl>
                                      </p:cBhvr>
                                    </p:animEffect>
                                  </p:childTnLst>
                                </p:cTn>
                              </p:par>
                              <p:par>
                                <p:cTn id="29" presetID="35" presetClass="path" presetSubtype="0" accel="50000" decel="50000" fill="hold" grpId="0" nodeType="withEffect">
                                  <p:stCondLst>
                                    <p:cond delay="3000"/>
                                  </p:stCondLst>
                                  <p:childTnLst>
                                    <p:animMotion origin="layout" path="M 4.16667E-6 -2.08141E-6 L -0.65625 -2.08141E-6 " pathEditMode="relative" rAng="0" ptsTypes="AA">
                                      <p:cBhvr>
                                        <p:cTn id="30" dur="2000" fill="hold"/>
                                        <p:tgtEl>
                                          <p:spTgt spid="50"/>
                                        </p:tgtEl>
                                        <p:attrNameLst>
                                          <p:attrName>ppt_x</p:attrName>
                                          <p:attrName>ppt_y</p:attrName>
                                        </p:attrNameLst>
                                      </p:cBhvr>
                                      <p:rCtr x="-32813" y="0"/>
                                    </p:animMotion>
                                  </p:childTnLst>
                                </p:cTn>
                              </p:par>
                              <p:par>
                                <p:cTn id="31" presetID="63" presetClass="path" presetSubtype="0" accel="50000" decel="50000" fill="hold" grpId="0" nodeType="withEffect">
                                  <p:stCondLst>
                                    <p:cond delay="3000"/>
                                  </p:stCondLst>
                                  <p:childTnLst>
                                    <p:animMotion origin="layout" path="M -0.00156 -2.08141E-6 L 0.65625 -2.08141E-6 " pathEditMode="relative" rAng="0" ptsTypes="AA">
                                      <p:cBhvr>
                                        <p:cTn id="32" dur="2000" fill="hold"/>
                                        <p:tgtEl>
                                          <p:spTgt spid="49"/>
                                        </p:tgtEl>
                                        <p:attrNameLst>
                                          <p:attrName>ppt_x</p:attrName>
                                          <p:attrName>ppt_y</p:attrName>
                                        </p:attrNameLst>
                                      </p:cBhvr>
                                      <p:rCtr x="32882" y="0"/>
                                    </p:animMotion>
                                  </p:childTnLst>
                                </p:cTn>
                              </p:par>
                              <p:par>
                                <p:cTn id="33" presetID="16" presetClass="entr" presetSubtype="37" fill="hold" grpId="0" nodeType="withEffect">
                                  <p:stCondLst>
                                    <p:cond delay="4000"/>
                                  </p:stCondLst>
                                  <p:childTnLst>
                                    <p:set>
                                      <p:cBhvr>
                                        <p:cTn id="34" dur="1" fill="hold">
                                          <p:stCondLst>
                                            <p:cond delay="0"/>
                                          </p:stCondLst>
                                        </p:cTn>
                                        <p:tgtEl>
                                          <p:spTgt spid="40"/>
                                        </p:tgtEl>
                                        <p:attrNameLst>
                                          <p:attrName>style.visibility</p:attrName>
                                        </p:attrNameLst>
                                      </p:cBhvr>
                                      <p:to>
                                        <p:strVal val="visible"/>
                                      </p:to>
                                    </p:set>
                                    <p:animEffect transition="in" filter="barn(outVertical)">
                                      <p:cBhvr>
                                        <p:cTn id="35" dur="1000"/>
                                        <p:tgtEl>
                                          <p:spTgt spid="40"/>
                                        </p:tgtEl>
                                      </p:cBhvr>
                                    </p:animEffect>
                                  </p:childTnLst>
                                </p:cTn>
                              </p:par>
                              <p:par>
                                <p:cTn id="36" presetID="35" presetClass="path" presetSubtype="0" accel="50000" decel="50000" fill="hold" grpId="0" nodeType="withEffect">
                                  <p:stCondLst>
                                    <p:cond delay="4000"/>
                                  </p:stCondLst>
                                  <p:childTnLst>
                                    <p:animMotion origin="layout" path="M 4.16667E-6 -2.08141E-6 L -0.65625 -2.08141E-6 " pathEditMode="relative" rAng="0" ptsTypes="AA">
                                      <p:cBhvr>
                                        <p:cTn id="37" dur="2000" fill="hold"/>
                                        <p:tgtEl>
                                          <p:spTgt spid="65"/>
                                        </p:tgtEl>
                                        <p:attrNameLst>
                                          <p:attrName>ppt_x</p:attrName>
                                          <p:attrName>ppt_y</p:attrName>
                                        </p:attrNameLst>
                                      </p:cBhvr>
                                      <p:rCtr x="-32813" y="0"/>
                                    </p:animMotion>
                                  </p:childTnLst>
                                </p:cTn>
                              </p:par>
                              <p:par>
                                <p:cTn id="38" presetID="63" presetClass="path" presetSubtype="0" accel="50000" decel="50000" fill="hold" grpId="0" nodeType="withEffect">
                                  <p:stCondLst>
                                    <p:cond delay="4000"/>
                                  </p:stCondLst>
                                  <p:childTnLst>
                                    <p:animMotion origin="layout" path="M -0.00156 -2.08141E-6 L 0.65625 -2.08141E-6 " pathEditMode="relative" rAng="0" ptsTypes="AA">
                                      <p:cBhvr>
                                        <p:cTn id="39" dur="2000" fill="hold"/>
                                        <p:tgtEl>
                                          <p:spTgt spid="64"/>
                                        </p:tgtEl>
                                        <p:attrNameLst>
                                          <p:attrName>ppt_x</p:attrName>
                                          <p:attrName>ppt_y</p:attrName>
                                        </p:attrNameLst>
                                      </p:cBhvr>
                                      <p:rCtr x="32882" y="0"/>
                                    </p:animMotion>
                                  </p:childTnLst>
                                </p:cTn>
                              </p:par>
                              <p:par>
                                <p:cTn id="40" presetID="16" presetClass="entr" presetSubtype="37" fill="hold" grpId="0" nodeType="withEffect">
                                  <p:stCondLst>
                                    <p:cond delay="5000"/>
                                  </p:stCondLst>
                                  <p:childTnLst>
                                    <p:set>
                                      <p:cBhvr>
                                        <p:cTn id="41" dur="1" fill="hold">
                                          <p:stCondLst>
                                            <p:cond delay="0"/>
                                          </p:stCondLst>
                                        </p:cTn>
                                        <p:tgtEl>
                                          <p:spTgt spid="53"/>
                                        </p:tgtEl>
                                        <p:attrNameLst>
                                          <p:attrName>style.visibility</p:attrName>
                                        </p:attrNameLst>
                                      </p:cBhvr>
                                      <p:to>
                                        <p:strVal val="visible"/>
                                      </p:to>
                                    </p:set>
                                    <p:animEffect transition="in" filter="barn(outVertical)">
                                      <p:cBhvr>
                                        <p:cTn id="42" dur="1000"/>
                                        <p:tgtEl>
                                          <p:spTgt spid="53"/>
                                        </p:tgtEl>
                                      </p:cBhvr>
                                    </p:animEffect>
                                  </p:childTnLst>
                                </p:cTn>
                              </p:par>
                              <p:par>
                                <p:cTn id="43" presetID="10" presetClass="exit" presetSubtype="0" fill="hold" grpId="1" nodeType="withEffect">
                                  <p:stCondLst>
                                    <p:cond delay="5900"/>
                                  </p:stCondLst>
                                  <p:childTnLst>
                                    <p:animEffect transition="out" filter="fade">
                                      <p:cBhvr>
                                        <p:cTn id="44" dur="1000"/>
                                        <p:tgtEl>
                                          <p:spTgt spid="53"/>
                                        </p:tgtEl>
                                      </p:cBhvr>
                                    </p:animEffect>
                                    <p:set>
                                      <p:cBhvr>
                                        <p:cTn id="45" dur="1" fill="hold">
                                          <p:stCondLst>
                                            <p:cond delay="999"/>
                                          </p:stCondLst>
                                        </p:cTn>
                                        <p:tgtEl>
                                          <p:spTgt spid="53"/>
                                        </p:tgtEl>
                                        <p:attrNameLst>
                                          <p:attrName>style.visibility</p:attrName>
                                        </p:attrNameLst>
                                      </p:cBhvr>
                                      <p:to>
                                        <p:strVal val="hidden"/>
                                      </p:to>
                                    </p:set>
                                  </p:childTnLst>
                                </p:cTn>
                              </p:par>
                              <p:par>
                                <p:cTn id="46" presetID="22" presetClass="entr" presetSubtype="1" fill="hold" grpId="0" nodeType="withEffect">
                                  <p:stCondLst>
                                    <p:cond delay="5900"/>
                                  </p:stCondLst>
                                  <p:childTnLst>
                                    <p:set>
                                      <p:cBhvr>
                                        <p:cTn id="47" dur="1" fill="hold">
                                          <p:stCondLst>
                                            <p:cond delay="0"/>
                                          </p:stCondLst>
                                        </p:cTn>
                                        <p:tgtEl>
                                          <p:spTgt spid="2"/>
                                        </p:tgtEl>
                                        <p:attrNameLst>
                                          <p:attrName>style.visibility</p:attrName>
                                        </p:attrNameLst>
                                      </p:cBhvr>
                                      <p:to>
                                        <p:strVal val="visible"/>
                                      </p:to>
                                    </p:set>
                                    <p:animEffect transition="in" filter="wipe(up)">
                                      <p:cBhvr>
                                        <p:cTn id="48" dur="1000"/>
                                        <p:tgtEl>
                                          <p:spTgt spid="2"/>
                                        </p:tgtEl>
                                      </p:cBhvr>
                                    </p:animEffect>
                                  </p:childTnLst>
                                </p:cTn>
                              </p:par>
                              <p:par>
                                <p:cTn id="49" presetID="10" presetClass="entr" presetSubtype="0" fill="hold" grpId="0" nodeType="withEffect">
                                  <p:stCondLst>
                                    <p:cond delay="3300"/>
                                  </p:stCondLst>
                                  <p:childTnLst>
                                    <p:set>
                                      <p:cBhvr>
                                        <p:cTn id="50" dur="1" fill="hold">
                                          <p:stCondLst>
                                            <p:cond delay="0"/>
                                          </p:stCondLst>
                                        </p:cTn>
                                        <p:tgtEl>
                                          <p:spTgt spid="85">
                                            <p:txEl>
                                              <p:pRg st="0" end="0"/>
                                            </p:txEl>
                                          </p:spTgt>
                                        </p:tgtEl>
                                        <p:attrNameLst>
                                          <p:attrName>style.visibility</p:attrName>
                                        </p:attrNameLst>
                                      </p:cBhvr>
                                      <p:to>
                                        <p:strVal val="visible"/>
                                      </p:to>
                                    </p:set>
                                    <p:animEffect transition="in" filter="fade">
                                      <p:cBhvr>
                                        <p:cTn id="51" dur="500"/>
                                        <p:tgtEl>
                                          <p:spTgt spid="85">
                                            <p:txEl>
                                              <p:pRg st="0" end="0"/>
                                            </p:txEl>
                                          </p:spTgt>
                                        </p:tgtEl>
                                      </p:cBhvr>
                                    </p:animEffect>
                                  </p:childTnLst>
                                </p:cTn>
                              </p:par>
                              <p:par>
                                <p:cTn id="52" presetID="10" presetClass="entr" presetSubtype="0" fill="hold" grpId="0" nodeType="withEffect">
                                  <p:stCondLst>
                                    <p:cond delay="4300"/>
                                  </p:stCondLst>
                                  <p:childTnLst>
                                    <p:set>
                                      <p:cBhvr>
                                        <p:cTn id="53" dur="1" fill="hold">
                                          <p:stCondLst>
                                            <p:cond delay="0"/>
                                          </p:stCondLst>
                                        </p:cTn>
                                        <p:tgtEl>
                                          <p:spTgt spid="86">
                                            <p:txEl>
                                              <p:pRg st="0" end="0"/>
                                            </p:txEl>
                                          </p:spTgt>
                                        </p:tgtEl>
                                        <p:attrNameLst>
                                          <p:attrName>style.visibility</p:attrName>
                                        </p:attrNameLst>
                                      </p:cBhvr>
                                      <p:to>
                                        <p:strVal val="visible"/>
                                      </p:to>
                                    </p:set>
                                    <p:animEffect transition="in" filter="fade">
                                      <p:cBhvr>
                                        <p:cTn id="54" dur="500"/>
                                        <p:tgtEl>
                                          <p:spTgt spid="86">
                                            <p:txEl>
                                              <p:pRg st="0" end="0"/>
                                            </p:txEl>
                                          </p:spTgt>
                                        </p:tgtEl>
                                      </p:cBhvr>
                                    </p:animEffect>
                                  </p:childTnLst>
                                </p:cTn>
                              </p:par>
                              <p:par>
                                <p:cTn id="55" presetID="10" presetClass="entr" presetSubtype="0" fill="hold" grpId="0" nodeType="withEffect">
                                  <p:stCondLst>
                                    <p:cond delay="5100"/>
                                  </p:stCondLst>
                                  <p:childTnLst>
                                    <p:set>
                                      <p:cBhvr>
                                        <p:cTn id="56" dur="1" fill="hold">
                                          <p:stCondLst>
                                            <p:cond delay="0"/>
                                          </p:stCondLst>
                                        </p:cTn>
                                        <p:tgtEl>
                                          <p:spTgt spid="88">
                                            <p:txEl>
                                              <p:pRg st="0" end="0"/>
                                            </p:txEl>
                                          </p:spTgt>
                                        </p:tgtEl>
                                        <p:attrNameLst>
                                          <p:attrName>style.visibility</p:attrName>
                                        </p:attrNameLst>
                                      </p:cBhvr>
                                      <p:to>
                                        <p:strVal val="visible"/>
                                      </p:to>
                                    </p:set>
                                    <p:animEffect transition="in" filter="fade">
                                      <p:cBhvr>
                                        <p:cTn id="57" dur="500"/>
                                        <p:tgtEl>
                                          <p:spTgt spid="88">
                                            <p:txEl>
                                              <p:pRg st="0" end="0"/>
                                            </p:txEl>
                                          </p:spTgt>
                                        </p:tgtEl>
                                      </p:cBhvr>
                                    </p:animEffect>
                                  </p:childTnLst>
                                </p:cTn>
                              </p:par>
                              <p:par>
                                <p:cTn id="58" presetID="1" presetClass="emph" presetSubtype="2" fill="hold" nodeType="withEffect">
                                  <p:stCondLst>
                                    <p:cond delay="6500"/>
                                  </p:stCondLst>
                                  <p:childTnLst>
                                    <p:animClr clrSpc="rgb" dir="cw">
                                      <p:cBhvr>
                                        <p:cTn id="59" dur="300" fill="hold"/>
                                        <p:tgtEl>
                                          <p:spTgt spid="4"/>
                                        </p:tgtEl>
                                        <p:attrNameLst>
                                          <p:attrName>fillcolor</p:attrName>
                                        </p:attrNameLst>
                                      </p:cBhvr>
                                      <p:to>
                                        <a:schemeClr val="bg1"/>
                                      </p:to>
                                    </p:animClr>
                                    <p:set>
                                      <p:cBhvr>
                                        <p:cTn id="60" dur="300" fill="hold"/>
                                        <p:tgtEl>
                                          <p:spTgt spid="4"/>
                                        </p:tgtEl>
                                        <p:attrNameLst>
                                          <p:attrName>fill.type</p:attrName>
                                        </p:attrNameLst>
                                      </p:cBhvr>
                                      <p:to>
                                        <p:strVal val="solid"/>
                                      </p:to>
                                    </p:set>
                                    <p:set>
                                      <p:cBhvr>
                                        <p:cTn id="61" dur="300" fill="hold"/>
                                        <p:tgtEl>
                                          <p:spTgt spid="4"/>
                                        </p:tgtEl>
                                        <p:attrNameLst>
                                          <p:attrName>fill.on</p:attrName>
                                        </p:attrNameLst>
                                      </p:cBhvr>
                                      <p:to>
                                        <p:strVal val="true"/>
                                      </p:to>
                                    </p:set>
                                  </p:childTnLst>
                                </p:cTn>
                              </p:par>
                              <p:par>
                                <p:cTn id="62" presetID="1" presetClass="emph" presetSubtype="2" fill="hold" nodeType="withEffect">
                                  <p:stCondLst>
                                    <p:cond delay="6500"/>
                                  </p:stCondLst>
                                  <p:childTnLst>
                                    <p:animClr clrSpc="rgb" dir="cw">
                                      <p:cBhvr>
                                        <p:cTn id="63" dur="300" fill="hold"/>
                                        <p:tgtEl>
                                          <p:spTgt spid="61"/>
                                        </p:tgtEl>
                                        <p:attrNameLst>
                                          <p:attrName>fillcolor</p:attrName>
                                        </p:attrNameLst>
                                      </p:cBhvr>
                                      <p:to>
                                        <a:schemeClr val="bg1"/>
                                      </p:to>
                                    </p:animClr>
                                    <p:set>
                                      <p:cBhvr>
                                        <p:cTn id="64" dur="300" fill="hold"/>
                                        <p:tgtEl>
                                          <p:spTgt spid="61"/>
                                        </p:tgtEl>
                                        <p:attrNameLst>
                                          <p:attrName>fill.type</p:attrName>
                                        </p:attrNameLst>
                                      </p:cBhvr>
                                      <p:to>
                                        <p:strVal val="solid"/>
                                      </p:to>
                                    </p:set>
                                    <p:set>
                                      <p:cBhvr>
                                        <p:cTn id="65" dur="300" fill="hold"/>
                                        <p:tgtEl>
                                          <p:spTgt spid="61"/>
                                        </p:tgtEl>
                                        <p:attrNameLst>
                                          <p:attrName>fill.on</p:attrName>
                                        </p:attrNameLst>
                                      </p:cBhvr>
                                      <p:to>
                                        <p:strVal val="true"/>
                                      </p:to>
                                    </p:set>
                                  </p:childTnLst>
                                </p:cTn>
                              </p:par>
                            </p:childTnLst>
                          </p:cTn>
                        </p:par>
                        <p:par>
                          <p:cTn id="66" fill="hold">
                            <p:stCondLst>
                              <p:cond delay="6900"/>
                            </p:stCondLst>
                            <p:childTnLst>
                              <p:par>
                                <p:cTn id="67" presetID="1" presetClass="emph" presetSubtype="2" fill="hold" nodeType="afterEffect">
                                  <p:stCondLst>
                                    <p:cond delay="0"/>
                                  </p:stCondLst>
                                  <p:childTnLst>
                                    <p:animClr clrSpc="rgb" dir="cw">
                                      <p:cBhvr>
                                        <p:cTn id="68" dur="300" fill="hold"/>
                                        <p:tgtEl>
                                          <p:spTgt spid="24"/>
                                        </p:tgtEl>
                                        <p:attrNameLst>
                                          <p:attrName>fillcolor</p:attrName>
                                        </p:attrNameLst>
                                      </p:cBhvr>
                                      <p:to>
                                        <a:schemeClr val="bg1"/>
                                      </p:to>
                                    </p:animClr>
                                    <p:set>
                                      <p:cBhvr>
                                        <p:cTn id="69" dur="300" fill="hold"/>
                                        <p:tgtEl>
                                          <p:spTgt spid="24"/>
                                        </p:tgtEl>
                                        <p:attrNameLst>
                                          <p:attrName>fill.type</p:attrName>
                                        </p:attrNameLst>
                                      </p:cBhvr>
                                      <p:to>
                                        <p:strVal val="solid"/>
                                      </p:to>
                                    </p:set>
                                    <p:set>
                                      <p:cBhvr>
                                        <p:cTn id="70" dur="300" fill="hold"/>
                                        <p:tgtEl>
                                          <p:spTgt spid="24"/>
                                        </p:tgtEl>
                                        <p:attrNameLst>
                                          <p:attrName>fill.on</p:attrName>
                                        </p:attrNameLst>
                                      </p:cBhvr>
                                      <p:to>
                                        <p:strVal val="true"/>
                                      </p:to>
                                    </p:set>
                                  </p:childTnLst>
                                </p:cTn>
                              </p:par>
                              <p:par>
                                <p:cTn id="71" presetID="1" presetClass="emph" presetSubtype="2" fill="hold" nodeType="withEffect">
                                  <p:stCondLst>
                                    <p:cond delay="0"/>
                                  </p:stCondLst>
                                  <p:childTnLst>
                                    <p:animClr clrSpc="rgb" dir="cw">
                                      <p:cBhvr>
                                        <p:cTn id="72" dur="300" fill="hold"/>
                                        <p:tgtEl>
                                          <p:spTgt spid="27"/>
                                        </p:tgtEl>
                                        <p:attrNameLst>
                                          <p:attrName>fillcolor</p:attrName>
                                        </p:attrNameLst>
                                      </p:cBhvr>
                                      <p:to>
                                        <a:schemeClr val="bg1"/>
                                      </p:to>
                                    </p:animClr>
                                    <p:set>
                                      <p:cBhvr>
                                        <p:cTn id="73" dur="300" fill="hold"/>
                                        <p:tgtEl>
                                          <p:spTgt spid="27"/>
                                        </p:tgtEl>
                                        <p:attrNameLst>
                                          <p:attrName>fill.type</p:attrName>
                                        </p:attrNameLst>
                                      </p:cBhvr>
                                      <p:to>
                                        <p:strVal val="solid"/>
                                      </p:to>
                                    </p:set>
                                    <p:set>
                                      <p:cBhvr>
                                        <p:cTn id="74" dur="300" fill="hold"/>
                                        <p:tgtEl>
                                          <p:spTgt spid="27"/>
                                        </p:tgtEl>
                                        <p:attrNameLst>
                                          <p:attrName>fill.on</p:attrName>
                                        </p:attrNameLst>
                                      </p:cBhvr>
                                      <p:to>
                                        <p:strVal val="true"/>
                                      </p:to>
                                    </p:set>
                                  </p:childTnLst>
                                </p:cTn>
                              </p:par>
                            </p:childTnLst>
                          </p:cTn>
                        </p:par>
                        <p:par>
                          <p:cTn id="75" fill="hold">
                            <p:stCondLst>
                              <p:cond delay="7200"/>
                            </p:stCondLst>
                            <p:childTnLst>
                              <p:par>
                                <p:cTn id="76" presetID="1" presetClass="emph" presetSubtype="2" fill="hold" nodeType="afterEffect">
                                  <p:stCondLst>
                                    <p:cond delay="0"/>
                                  </p:stCondLst>
                                  <p:childTnLst>
                                    <p:animClr clrSpc="rgb" dir="cw">
                                      <p:cBhvr>
                                        <p:cTn id="77" dur="300" fill="hold"/>
                                        <p:tgtEl>
                                          <p:spTgt spid="34"/>
                                        </p:tgtEl>
                                        <p:attrNameLst>
                                          <p:attrName>fillcolor</p:attrName>
                                        </p:attrNameLst>
                                      </p:cBhvr>
                                      <p:to>
                                        <a:schemeClr val="bg1"/>
                                      </p:to>
                                    </p:animClr>
                                    <p:set>
                                      <p:cBhvr>
                                        <p:cTn id="78" dur="300" fill="hold"/>
                                        <p:tgtEl>
                                          <p:spTgt spid="34"/>
                                        </p:tgtEl>
                                        <p:attrNameLst>
                                          <p:attrName>fill.type</p:attrName>
                                        </p:attrNameLst>
                                      </p:cBhvr>
                                      <p:to>
                                        <p:strVal val="solid"/>
                                      </p:to>
                                    </p:set>
                                    <p:set>
                                      <p:cBhvr>
                                        <p:cTn id="79" dur="300" fill="hold"/>
                                        <p:tgtEl>
                                          <p:spTgt spid="34"/>
                                        </p:tgtEl>
                                        <p:attrNameLst>
                                          <p:attrName>fill.on</p:attrName>
                                        </p:attrNameLst>
                                      </p:cBhvr>
                                      <p:to>
                                        <p:strVal val="true"/>
                                      </p:to>
                                    </p:set>
                                  </p:childTnLst>
                                </p:cTn>
                              </p:par>
                              <p:par>
                                <p:cTn id="80" presetID="1" presetClass="emph" presetSubtype="2" fill="hold" nodeType="withEffect">
                                  <p:stCondLst>
                                    <p:cond delay="0"/>
                                  </p:stCondLst>
                                  <p:childTnLst>
                                    <p:animClr clrSpc="rgb" dir="cw">
                                      <p:cBhvr>
                                        <p:cTn id="81" dur="300" fill="hold"/>
                                        <p:tgtEl>
                                          <p:spTgt spid="37"/>
                                        </p:tgtEl>
                                        <p:attrNameLst>
                                          <p:attrName>fillcolor</p:attrName>
                                        </p:attrNameLst>
                                      </p:cBhvr>
                                      <p:to>
                                        <a:schemeClr val="bg1"/>
                                      </p:to>
                                    </p:animClr>
                                    <p:set>
                                      <p:cBhvr>
                                        <p:cTn id="82" dur="300" fill="hold"/>
                                        <p:tgtEl>
                                          <p:spTgt spid="37"/>
                                        </p:tgtEl>
                                        <p:attrNameLst>
                                          <p:attrName>fill.type</p:attrName>
                                        </p:attrNameLst>
                                      </p:cBhvr>
                                      <p:to>
                                        <p:strVal val="solid"/>
                                      </p:to>
                                    </p:set>
                                    <p:set>
                                      <p:cBhvr>
                                        <p:cTn id="83" dur="300" fill="hold"/>
                                        <p:tgtEl>
                                          <p:spTgt spid="37"/>
                                        </p:tgtEl>
                                        <p:attrNameLst>
                                          <p:attrName>fill.on</p:attrName>
                                        </p:attrNameLst>
                                      </p:cBhvr>
                                      <p:to>
                                        <p:strVal val="true"/>
                                      </p:to>
                                    </p:set>
                                  </p:childTnLst>
                                </p:cTn>
                              </p:par>
                            </p:childTnLst>
                          </p:cTn>
                        </p:par>
                        <p:par>
                          <p:cTn id="84" fill="hold">
                            <p:stCondLst>
                              <p:cond delay="7500"/>
                            </p:stCondLst>
                            <p:childTnLst>
                              <p:par>
                                <p:cTn id="85" presetID="1" presetClass="emph" presetSubtype="2" fill="hold" nodeType="afterEffect">
                                  <p:stCondLst>
                                    <p:cond delay="0"/>
                                  </p:stCondLst>
                                  <p:childTnLst>
                                    <p:animClr clrSpc="rgb" dir="cw">
                                      <p:cBhvr>
                                        <p:cTn id="86" dur="300" fill="hold"/>
                                        <p:tgtEl>
                                          <p:spTgt spid="45"/>
                                        </p:tgtEl>
                                        <p:attrNameLst>
                                          <p:attrName>fillcolor</p:attrName>
                                        </p:attrNameLst>
                                      </p:cBhvr>
                                      <p:to>
                                        <a:schemeClr val="bg1"/>
                                      </p:to>
                                    </p:animClr>
                                    <p:set>
                                      <p:cBhvr>
                                        <p:cTn id="87" dur="300" fill="hold"/>
                                        <p:tgtEl>
                                          <p:spTgt spid="45"/>
                                        </p:tgtEl>
                                        <p:attrNameLst>
                                          <p:attrName>fill.type</p:attrName>
                                        </p:attrNameLst>
                                      </p:cBhvr>
                                      <p:to>
                                        <p:strVal val="solid"/>
                                      </p:to>
                                    </p:set>
                                    <p:set>
                                      <p:cBhvr>
                                        <p:cTn id="88" dur="300" fill="hold"/>
                                        <p:tgtEl>
                                          <p:spTgt spid="45"/>
                                        </p:tgtEl>
                                        <p:attrNameLst>
                                          <p:attrName>fill.on</p:attrName>
                                        </p:attrNameLst>
                                      </p:cBhvr>
                                      <p:to>
                                        <p:strVal val="true"/>
                                      </p:to>
                                    </p:set>
                                  </p:childTnLst>
                                </p:cTn>
                              </p:par>
                              <p:par>
                                <p:cTn id="89" presetID="1" presetClass="emph" presetSubtype="2" fill="hold" nodeType="withEffect">
                                  <p:stCondLst>
                                    <p:cond delay="0"/>
                                  </p:stCondLst>
                                  <p:childTnLst>
                                    <p:animClr clrSpc="rgb" dir="cw">
                                      <p:cBhvr>
                                        <p:cTn id="90" dur="300" fill="hold"/>
                                        <p:tgtEl>
                                          <p:spTgt spid="48"/>
                                        </p:tgtEl>
                                        <p:attrNameLst>
                                          <p:attrName>fillcolor</p:attrName>
                                        </p:attrNameLst>
                                      </p:cBhvr>
                                      <p:to>
                                        <a:schemeClr val="bg1"/>
                                      </p:to>
                                    </p:animClr>
                                    <p:set>
                                      <p:cBhvr>
                                        <p:cTn id="91" dur="300" fill="hold"/>
                                        <p:tgtEl>
                                          <p:spTgt spid="48"/>
                                        </p:tgtEl>
                                        <p:attrNameLst>
                                          <p:attrName>fill.type</p:attrName>
                                        </p:attrNameLst>
                                      </p:cBhvr>
                                      <p:to>
                                        <p:strVal val="solid"/>
                                      </p:to>
                                    </p:set>
                                    <p:set>
                                      <p:cBhvr>
                                        <p:cTn id="92" dur="300" fill="hold"/>
                                        <p:tgtEl>
                                          <p:spTgt spid="48"/>
                                        </p:tgtEl>
                                        <p:attrNameLst>
                                          <p:attrName>fill.on</p:attrName>
                                        </p:attrNameLst>
                                      </p:cBhvr>
                                      <p:to>
                                        <p:strVal val="true"/>
                                      </p:to>
                                    </p:set>
                                  </p:childTnLst>
                                </p:cTn>
                              </p:par>
                              <p:par>
                                <p:cTn id="93" presetID="10" presetClass="entr" presetSubtype="0" fill="hold" grpId="0" nodeType="withEffect">
                                  <p:stCondLst>
                                    <p:cond delay="0"/>
                                  </p:stCondLst>
                                  <p:childTnLst>
                                    <p:set>
                                      <p:cBhvr>
                                        <p:cTn id="94" dur="1" fill="hold">
                                          <p:stCondLst>
                                            <p:cond delay="0"/>
                                          </p:stCondLst>
                                        </p:cTn>
                                        <p:tgtEl>
                                          <p:spTgt spid="66">
                                            <p:txEl>
                                              <p:pRg st="0" end="0"/>
                                            </p:txEl>
                                          </p:spTgt>
                                        </p:tgtEl>
                                        <p:attrNameLst>
                                          <p:attrName>style.visibility</p:attrName>
                                        </p:attrNameLst>
                                      </p:cBhvr>
                                      <p:to>
                                        <p:strVal val="visible"/>
                                      </p:to>
                                    </p:set>
                                    <p:animEffect transition="in" filter="fade">
                                      <p:cBhvr>
                                        <p:cTn id="95" dur="500"/>
                                        <p:tgtEl>
                                          <p:spTgt spid="66">
                                            <p:txEl>
                                              <p:pRg st="0" end="0"/>
                                            </p:txEl>
                                          </p:spTgt>
                                        </p:tgtEl>
                                      </p:cBhvr>
                                    </p:animEffect>
                                  </p:childTnLst>
                                </p:cTn>
                              </p:par>
                            </p:childTnLst>
                          </p:cTn>
                        </p:par>
                        <p:par>
                          <p:cTn id="96" fill="hold">
                            <p:stCondLst>
                              <p:cond delay="8000"/>
                            </p:stCondLst>
                            <p:childTnLst>
                              <p:par>
                                <p:cTn id="97" presetID="1" presetClass="emph" presetSubtype="2" fill="hold" nodeType="afterEffect">
                                  <p:stCondLst>
                                    <p:cond delay="0"/>
                                  </p:stCondLst>
                                  <p:childTnLst>
                                    <p:animClr clrSpc="rgb" dir="cw">
                                      <p:cBhvr>
                                        <p:cTn id="98" dur="300" fill="hold"/>
                                        <p:tgtEl>
                                          <p:spTgt spid="58"/>
                                        </p:tgtEl>
                                        <p:attrNameLst>
                                          <p:attrName>fillcolor</p:attrName>
                                        </p:attrNameLst>
                                      </p:cBhvr>
                                      <p:to>
                                        <a:schemeClr val="bg1"/>
                                      </p:to>
                                    </p:animClr>
                                    <p:set>
                                      <p:cBhvr>
                                        <p:cTn id="99" dur="300" fill="hold"/>
                                        <p:tgtEl>
                                          <p:spTgt spid="58"/>
                                        </p:tgtEl>
                                        <p:attrNameLst>
                                          <p:attrName>fill.type</p:attrName>
                                        </p:attrNameLst>
                                      </p:cBhvr>
                                      <p:to>
                                        <p:strVal val="solid"/>
                                      </p:to>
                                    </p:set>
                                    <p:set>
                                      <p:cBhvr>
                                        <p:cTn id="100" dur="300" fill="hold"/>
                                        <p:tgtEl>
                                          <p:spTgt spid="58"/>
                                        </p:tgtEl>
                                        <p:attrNameLst>
                                          <p:attrName>fill.on</p:attrName>
                                        </p:attrNameLst>
                                      </p:cBhvr>
                                      <p:to>
                                        <p:strVal val="true"/>
                                      </p:to>
                                    </p:set>
                                  </p:childTnLst>
                                </p:cTn>
                              </p:par>
                              <p:par>
                                <p:cTn id="101" presetID="1" presetClass="emph" presetSubtype="2" fill="hold" nodeType="withEffect">
                                  <p:stCondLst>
                                    <p:cond delay="0"/>
                                  </p:stCondLst>
                                  <p:childTnLst>
                                    <p:animClr clrSpc="rgb" dir="cw">
                                      <p:cBhvr>
                                        <p:cTn id="102" dur="300" fill="hold"/>
                                        <p:tgtEl>
                                          <p:spTgt spid="63"/>
                                        </p:tgtEl>
                                        <p:attrNameLst>
                                          <p:attrName>fillcolor</p:attrName>
                                        </p:attrNameLst>
                                      </p:cBhvr>
                                      <p:to>
                                        <a:schemeClr val="bg1"/>
                                      </p:to>
                                    </p:animClr>
                                    <p:set>
                                      <p:cBhvr>
                                        <p:cTn id="103" dur="300" fill="hold"/>
                                        <p:tgtEl>
                                          <p:spTgt spid="63"/>
                                        </p:tgtEl>
                                        <p:attrNameLst>
                                          <p:attrName>fill.type</p:attrName>
                                        </p:attrNameLst>
                                      </p:cBhvr>
                                      <p:to>
                                        <p:strVal val="solid"/>
                                      </p:to>
                                    </p:set>
                                    <p:set>
                                      <p:cBhvr>
                                        <p:cTn id="104" dur="300" fill="hold"/>
                                        <p:tgtEl>
                                          <p:spTgt spid="63"/>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3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withEffect">
                  <p:stCondLst>
                    <p:cond delay="510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53" grpId="0" animBg="1"/>
      <p:bldP spid="53" grpId="1" animBg="1"/>
      <p:bldP spid="64" grpId="0" animBg="1"/>
      <p:bldP spid="65" grpId="0" animBg="1"/>
      <p:bldP spid="66" grpId="0" build="p">
        <p:tmplLst>
          <p:tmpl lvl="1">
            <p:tnLst>
              <p:par>
                <p:cTn presetID="10" presetClass="entr" presetSubtype="0" fill="hold" nodeType="with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Lst>
  </p:timing>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8_فهرست_انیمیشن">
    <p:spTree>
      <p:nvGrpSpPr>
        <p:cNvPr id="1" name=""/>
        <p:cNvGrpSpPr/>
        <p:nvPr/>
      </p:nvGrpSpPr>
      <p:grpSpPr>
        <a:xfrm>
          <a:off x="0" y="0"/>
          <a:ext cx="0" cy="0"/>
          <a:chOff x="0" y="0"/>
          <a:chExt cx="0" cy="0"/>
        </a:xfrm>
      </p:grpSpPr>
      <p:sp>
        <p:nvSpPr>
          <p:cNvPr id="8" name="Rectangle 7"/>
          <p:cNvSpPr/>
          <p:nvPr userDrawn="1"/>
        </p:nvSpPr>
        <p:spPr>
          <a:xfrm>
            <a:off x="1674393" y="3119023"/>
            <a:ext cx="5768152" cy="123856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641900"/>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109728"/>
            <a:ext cx="3955715" cy="44577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00230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98848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96328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a:off x="0" y="1001946"/>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98430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96057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98577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98577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641901"/>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96" name="Text Placeholder 8"/>
          <p:cNvSpPr>
            <a:spLocks noGrp="1"/>
          </p:cNvSpPr>
          <p:nvPr>
            <p:ph type="body" sz="quarter" idx="18" hasCustomPrompt="1"/>
          </p:nvPr>
        </p:nvSpPr>
        <p:spPr>
          <a:xfrm>
            <a:off x="2613346" y="110247"/>
            <a:ext cx="3955715" cy="36775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7" name="Rectangle 56">
            <a:hlinkClick r:id="" action="ppaction://noaction"/>
          </p:cNvPr>
          <p:cNvSpPr/>
          <p:nvPr userDrawn="1"/>
        </p:nvSpPr>
        <p:spPr>
          <a:xfrm>
            <a:off x="1687925" y="1448406"/>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p:nvPr userDrawn="1"/>
        </p:nvCxnSpPr>
        <p:spPr>
          <a:xfrm flipH="1" flipV="1">
            <a:off x="7456077" y="180881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8143066" y="179498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7743112" y="176978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3" name="Straight Connector 62"/>
          <p:cNvCxnSpPr>
            <a:stCxn id="57" idx="1"/>
          </p:cNvCxnSpPr>
          <p:nvPr userDrawn="1"/>
        </p:nvCxnSpPr>
        <p:spPr>
          <a:xfrm flipH="1">
            <a:off x="0" y="1808452"/>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rot="5400000">
            <a:off x="941835" y="179081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8-Point Star 64"/>
          <p:cNvSpPr/>
          <p:nvPr userDrawn="1"/>
        </p:nvSpPr>
        <p:spPr>
          <a:xfrm>
            <a:off x="1269170" y="176708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rot="5400000">
            <a:off x="1347934" y="179228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rot="5400000">
            <a:off x="7334304" y="179228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Text Placeholder 8"/>
          <p:cNvSpPr>
            <a:spLocks noGrp="1"/>
          </p:cNvSpPr>
          <p:nvPr>
            <p:ph type="body" sz="quarter" idx="19" hasCustomPrompt="1"/>
          </p:nvPr>
        </p:nvSpPr>
        <p:spPr>
          <a:xfrm>
            <a:off x="1697584" y="1448407"/>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69" name="Rectangle 68">
            <a:hlinkClick r:id="" action="ppaction://noaction"/>
          </p:cNvPr>
          <p:cNvSpPr/>
          <p:nvPr userDrawn="1"/>
        </p:nvSpPr>
        <p:spPr>
          <a:xfrm>
            <a:off x="1674393" y="2254911"/>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0" name="Straight Connector 69"/>
          <p:cNvCxnSpPr/>
          <p:nvPr userDrawn="1"/>
        </p:nvCxnSpPr>
        <p:spPr>
          <a:xfrm flipH="1" flipV="1">
            <a:off x="7442544" y="261531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1" name="Rectangle 70"/>
          <p:cNvSpPr/>
          <p:nvPr userDrawn="1"/>
        </p:nvSpPr>
        <p:spPr>
          <a:xfrm rot="5400000">
            <a:off x="8129534" y="260149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8-Point Star 71"/>
          <p:cNvSpPr/>
          <p:nvPr userDrawn="1"/>
        </p:nvSpPr>
        <p:spPr>
          <a:xfrm>
            <a:off x="7729580" y="257629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3" name="Straight Connector 72"/>
          <p:cNvCxnSpPr>
            <a:stCxn id="69" idx="1"/>
          </p:cNvCxnSpPr>
          <p:nvPr userDrawn="1"/>
        </p:nvCxnSpPr>
        <p:spPr>
          <a:xfrm flipH="1">
            <a:off x="-13532" y="2614957"/>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4" name="Rectangle 73"/>
          <p:cNvSpPr/>
          <p:nvPr userDrawn="1"/>
        </p:nvSpPr>
        <p:spPr>
          <a:xfrm rot="5400000">
            <a:off x="928303" y="259731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8-Point Star 74"/>
          <p:cNvSpPr/>
          <p:nvPr userDrawn="1"/>
        </p:nvSpPr>
        <p:spPr>
          <a:xfrm>
            <a:off x="1255639" y="257358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rot="5400000">
            <a:off x="1334402" y="259878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Rectangle 76"/>
          <p:cNvSpPr/>
          <p:nvPr userDrawn="1"/>
        </p:nvSpPr>
        <p:spPr>
          <a:xfrm rot="5400000">
            <a:off x="7320772" y="259878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Text Placeholder 8"/>
          <p:cNvSpPr>
            <a:spLocks noGrp="1"/>
          </p:cNvSpPr>
          <p:nvPr>
            <p:ph type="body" sz="quarter" idx="20" hasCustomPrompt="1"/>
          </p:nvPr>
        </p:nvSpPr>
        <p:spPr>
          <a:xfrm>
            <a:off x="1684053" y="2254912"/>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79" name="Rectangle 78">
            <a:hlinkClick r:id="" action="ppaction://noaction"/>
          </p:cNvPr>
          <p:cNvSpPr/>
          <p:nvPr userDrawn="1"/>
        </p:nvSpPr>
        <p:spPr>
          <a:xfrm>
            <a:off x="1674393" y="3119023"/>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80" name="Straight Connector 79"/>
          <p:cNvCxnSpPr/>
          <p:nvPr userDrawn="1"/>
        </p:nvCxnSpPr>
        <p:spPr>
          <a:xfrm flipH="1" flipV="1">
            <a:off x="7442544" y="3450624"/>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1" name="Rectangle 80"/>
          <p:cNvSpPr/>
          <p:nvPr userDrawn="1"/>
        </p:nvSpPr>
        <p:spPr>
          <a:xfrm rot="5400000">
            <a:off x="8129534" y="343680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8-Point Star 81"/>
          <p:cNvSpPr/>
          <p:nvPr userDrawn="1"/>
        </p:nvSpPr>
        <p:spPr>
          <a:xfrm>
            <a:off x="7729580" y="341159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83" name="Straight Connector 82"/>
          <p:cNvCxnSpPr/>
          <p:nvPr userDrawn="1"/>
        </p:nvCxnSpPr>
        <p:spPr>
          <a:xfrm flipH="1">
            <a:off x="-13532" y="3450266"/>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4" name="Rectangle 83"/>
          <p:cNvSpPr/>
          <p:nvPr userDrawn="1"/>
        </p:nvSpPr>
        <p:spPr>
          <a:xfrm rot="5400000">
            <a:off x="928303" y="343262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 name="8-Point Star 86"/>
          <p:cNvSpPr/>
          <p:nvPr userDrawn="1"/>
        </p:nvSpPr>
        <p:spPr>
          <a:xfrm>
            <a:off x="1255639" y="340889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 name="Rectangle 88"/>
          <p:cNvSpPr/>
          <p:nvPr userDrawn="1"/>
        </p:nvSpPr>
        <p:spPr>
          <a:xfrm rot="5400000">
            <a:off x="1334402" y="343409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 name="Rectangle 89"/>
          <p:cNvSpPr/>
          <p:nvPr userDrawn="1"/>
        </p:nvSpPr>
        <p:spPr>
          <a:xfrm rot="5400000">
            <a:off x="7320772" y="343409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 name="Text Placeholder 8"/>
          <p:cNvSpPr>
            <a:spLocks noGrp="1"/>
          </p:cNvSpPr>
          <p:nvPr>
            <p:ph type="body" sz="quarter" idx="21" hasCustomPrompt="1"/>
          </p:nvPr>
        </p:nvSpPr>
        <p:spPr>
          <a:xfrm>
            <a:off x="1684053" y="3119024"/>
            <a:ext cx="5753948" cy="720092"/>
          </a:xfrm>
        </p:spPr>
        <p:txBody>
          <a:bodyPr/>
          <a:lstStyle>
            <a:lvl1pPr marL="0" indent="0" algn="ctr">
              <a:buNone/>
              <a:defRPr lang="fa-IR" sz="975" b="1" smtClean="0">
                <a:effectLst/>
              </a:defRPr>
            </a:lvl1pPr>
          </a:lstStyle>
          <a:p>
            <a:pPr lvl="0"/>
            <a:r>
              <a:rPr lang="fa-IR" smtClean="0"/>
              <a:t>سلام</a:t>
            </a:r>
            <a:endParaRPr lang="en-US"/>
          </a:p>
        </p:txBody>
      </p:sp>
    </p:spTree>
    <p:extLst>
      <p:ext uri="{BB962C8B-B14F-4D97-AF65-F5344CB8AC3E}">
        <p14:creationId xmlns:p14="http://schemas.microsoft.com/office/powerpoint/2010/main" val="30834404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0.00313 3.79278E-7 L -0.65312 3.79278E-7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0.00156 3.79278E-7 L 0.65937 3.79278E-7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10" presetClass="entr" presetSubtype="0" fill="hold" grpId="0" nodeType="withEffect">
                                  <p:stCondLst>
                                    <p:cond delay="200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500"/>
                                        <p:tgtEl>
                                          <p:spTgt spid="9">
                                            <p:txEl>
                                              <p:pRg st="0" end="0"/>
                                            </p:txEl>
                                          </p:spTgt>
                                        </p:tgtEl>
                                      </p:cBhvr>
                                    </p:animEffect>
                                  </p:childTnLst>
                                </p:cTn>
                              </p:par>
                              <p:par>
                                <p:cTn id="15" presetID="1" presetClass="emph" presetSubtype="2" fill="hold" nodeType="withEffect">
                                  <p:stCondLst>
                                    <p:cond delay="6500"/>
                                  </p:stCondLst>
                                  <p:childTnLst>
                                    <p:animClr clrSpc="rgb" dir="cw">
                                      <p:cBhvr>
                                        <p:cTn id="16" dur="300" fill="hold"/>
                                        <p:tgtEl>
                                          <p:spTgt spid="4"/>
                                        </p:tgtEl>
                                        <p:attrNameLst>
                                          <p:attrName>fillcolor</p:attrName>
                                        </p:attrNameLst>
                                      </p:cBhvr>
                                      <p:to>
                                        <a:schemeClr val="bg1"/>
                                      </p:to>
                                    </p:animClr>
                                    <p:set>
                                      <p:cBhvr>
                                        <p:cTn id="17" dur="300" fill="hold"/>
                                        <p:tgtEl>
                                          <p:spTgt spid="4"/>
                                        </p:tgtEl>
                                        <p:attrNameLst>
                                          <p:attrName>fill.type</p:attrName>
                                        </p:attrNameLst>
                                      </p:cBhvr>
                                      <p:to>
                                        <p:strVal val="solid"/>
                                      </p:to>
                                    </p:set>
                                    <p:set>
                                      <p:cBhvr>
                                        <p:cTn id="18" dur="300" fill="hold"/>
                                        <p:tgtEl>
                                          <p:spTgt spid="4"/>
                                        </p:tgtEl>
                                        <p:attrNameLst>
                                          <p:attrName>fill.on</p:attrName>
                                        </p:attrNameLst>
                                      </p:cBhvr>
                                      <p:to>
                                        <p:strVal val="true"/>
                                      </p:to>
                                    </p:set>
                                  </p:childTnLst>
                                </p:cTn>
                              </p:par>
                              <p:par>
                                <p:cTn id="19" presetID="1" presetClass="emph" presetSubtype="2" fill="hold" nodeType="withEffect">
                                  <p:stCondLst>
                                    <p:cond delay="6500"/>
                                  </p:stCondLst>
                                  <p:childTnLst>
                                    <p:animClr clrSpc="rgb" dir="cw">
                                      <p:cBhvr>
                                        <p:cTn id="20" dur="300" fill="hold"/>
                                        <p:tgtEl>
                                          <p:spTgt spid="61"/>
                                        </p:tgtEl>
                                        <p:attrNameLst>
                                          <p:attrName>fillcolor</p:attrName>
                                        </p:attrNameLst>
                                      </p:cBhvr>
                                      <p:to>
                                        <a:schemeClr val="bg1"/>
                                      </p:to>
                                    </p:animClr>
                                    <p:set>
                                      <p:cBhvr>
                                        <p:cTn id="21" dur="300" fill="hold"/>
                                        <p:tgtEl>
                                          <p:spTgt spid="61"/>
                                        </p:tgtEl>
                                        <p:attrNameLst>
                                          <p:attrName>fill.type</p:attrName>
                                        </p:attrNameLst>
                                      </p:cBhvr>
                                      <p:to>
                                        <p:strVal val="solid"/>
                                      </p:to>
                                    </p:set>
                                    <p:set>
                                      <p:cBhvr>
                                        <p:cTn id="22" dur="300" fill="hold"/>
                                        <p:tgtEl>
                                          <p:spTgt spid="61"/>
                                        </p:tgtEl>
                                        <p:attrNameLst>
                                          <p:attrName>fill.on</p:attrName>
                                        </p:attrNameLst>
                                      </p:cBhvr>
                                      <p:to>
                                        <p:strVal val="true"/>
                                      </p:to>
                                    </p:set>
                                  </p:childTnLst>
                                </p:cTn>
                              </p:par>
                              <p:par>
                                <p:cTn id="23" presetID="35" presetClass="path" presetSubtype="0" accel="50000" decel="50000" fill="hold" grpId="0" nodeType="withEffect">
                                  <p:stCondLst>
                                    <p:cond delay="1100"/>
                                  </p:stCondLst>
                                  <p:childTnLst>
                                    <p:animMotion origin="layout" path="M 0.00313 3.79278E-7 L -0.65312 3.79278E-7 " pathEditMode="relative" rAng="0" ptsTypes="AA">
                                      <p:cBhvr>
                                        <p:cTn id="24" dur="2000" fill="hold"/>
                                        <p:tgtEl>
                                          <p:spTgt spid="67"/>
                                        </p:tgtEl>
                                        <p:attrNameLst>
                                          <p:attrName>ppt_x</p:attrName>
                                          <p:attrName>ppt_y</p:attrName>
                                        </p:attrNameLst>
                                      </p:cBhvr>
                                      <p:rCtr x="-32813" y="0"/>
                                    </p:animMotion>
                                  </p:childTnLst>
                                </p:cTn>
                              </p:par>
                              <p:par>
                                <p:cTn id="25" presetID="63" presetClass="path" presetSubtype="0" accel="50000" decel="50000" fill="hold" grpId="0" nodeType="withEffect">
                                  <p:stCondLst>
                                    <p:cond delay="1100"/>
                                  </p:stCondLst>
                                  <p:childTnLst>
                                    <p:animMotion origin="layout" path="M 0.00156 3.79278E-7 L 0.65937 3.79278E-7 " pathEditMode="relative" rAng="0" ptsTypes="AA">
                                      <p:cBhvr>
                                        <p:cTn id="26" dur="2000" fill="hold"/>
                                        <p:tgtEl>
                                          <p:spTgt spid="66"/>
                                        </p:tgtEl>
                                        <p:attrNameLst>
                                          <p:attrName>ppt_x</p:attrName>
                                          <p:attrName>ppt_y</p:attrName>
                                        </p:attrNameLst>
                                      </p:cBhvr>
                                      <p:rCtr x="32882" y="0"/>
                                    </p:animMotion>
                                  </p:childTnLst>
                                </p:cTn>
                              </p:par>
                              <p:par>
                                <p:cTn id="27" presetID="16" presetClass="entr" presetSubtype="37" fill="hold" grpId="0" nodeType="withEffect">
                                  <p:stCondLst>
                                    <p:cond delay="2000"/>
                                  </p:stCondLst>
                                  <p:childTnLst>
                                    <p:set>
                                      <p:cBhvr>
                                        <p:cTn id="28" dur="1" fill="hold">
                                          <p:stCondLst>
                                            <p:cond delay="0"/>
                                          </p:stCondLst>
                                        </p:cTn>
                                        <p:tgtEl>
                                          <p:spTgt spid="57"/>
                                        </p:tgtEl>
                                        <p:attrNameLst>
                                          <p:attrName>style.visibility</p:attrName>
                                        </p:attrNameLst>
                                      </p:cBhvr>
                                      <p:to>
                                        <p:strVal val="visible"/>
                                      </p:to>
                                    </p:set>
                                    <p:animEffect transition="in" filter="barn(outVertical)">
                                      <p:cBhvr>
                                        <p:cTn id="29" dur="1000"/>
                                        <p:tgtEl>
                                          <p:spTgt spid="57"/>
                                        </p:tgtEl>
                                      </p:cBhvr>
                                    </p:animEffect>
                                  </p:childTnLst>
                                </p:cTn>
                              </p:par>
                              <p:par>
                                <p:cTn id="30" presetID="10" presetClass="entr" presetSubtype="0" fill="hold" grpId="0" nodeType="withEffect">
                                  <p:stCondLst>
                                    <p:cond delay="2900"/>
                                  </p:stCondLst>
                                  <p:childTnLst>
                                    <p:set>
                                      <p:cBhvr>
                                        <p:cTn id="31" dur="1" fill="hold">
                                          <p:stCondLst>
                                            <p:cond delay="0"/>
                                          </p:stCondLst>
                                        </p:cTn>
                                        <p:tgtEl>
                                          <p:spTgt spid="68">
                                            <p:txEl>
                                              <p:pRg st="0" end="0"/>
                                            </p:txEl>
                                          </p:spTgt>
                                        </p:tgtEl>
                                        <p:attrNameLst>
                                          <p:attrName>style.visibility</p:attrName>
                                        </p:attrNameLst>
                                      </p:cBhvr>
                                      <p:to>
                                        <p:strVal val="visible"/>
                                      </p:to>
                                    </p:set>
                                    <p:animEffect transition="in" filter="fade">
                                      <p:cBhvr>
                                        <p:cTn id="32" dur="500"/>
                                        <p:tgtEl>
                                          <p:spTgt spid="68">
                                            <p:txEl>
                                              <p:pRg st="0" end="0"/>
                                            </p:txEl>
                                          </p:spTgt>
                                        </p:tgtEl>
                                      </p:cBhvr>
                                    </p:animEffect>
                                  </p:childTnLst>
                                </p:cTn>
                              </p:par>
                              <p:par>
                                <p:cTn id="33" presetID="1" presetClass="emph" presetSubtype="2" fill="hold" nodeType="withEffect">
                                  <p:stCondLst>
                                    <p:cond delay="6500"/>
                                  </p:stCondLst>
                                  <p:childTnLst>
                                    <p:animClr clrSpc="rgb" dir="cw">
                                      <p:cBhvr>
                                        <p:cTn id="34" dur="300" fill="hold"/>
                                        <p:tgtEl>
                                          <p:spTgt spid="62"/>
                                        </p:tgtEl>
                                        <p:attrNameLst>
                                          <p:attrName>fillcolor</p:attrName>
                                        </p:attrNameLst>
                                      </p:cBhvr>
                                      <p:to>
                                        <a:schemeClr val="bg1"/>
                                      </p:to>
                                    </p:animClr>
                                    <p:set>
                                      <p:cBhvr>
                                        <p:cTn id="35" dur="300" fill="hold"/>
                                        <p:tgtEl>
                                          <p:spTgt spid="62"/>
                                        </p:tgtEl>
                                        <p:attrNameLst>
                                          <p:attrName>fill.type</p:attrName>
                                        </p:attrNameLst>
                                      </p:cBhvr>
                                      <p:to>
                                        <p:strVal val="solid"/>
                                      </p:to>
                                    </p:set>
                                    <p:set>
                                      <p:cBhvr>
                                        <p:cTn id="36" dur="300" fill="hold"/>
                                        <p:tgtEl>
                                          <p:spTgt spid="62"/>
                                        </p:tgtEl>
                                        <p:attrNameLst>
                                          <p:attrName>fill.on</p:attrName>
                                        </p:attrNameLst>
                                      </p:cBhvr>
                                      <p:to>
                                        <p:strVal val="true"/>
                                      </p:to>
                                    </p:set>
                                  </p:childTnLst>
                                </p:cTn>
                              </p:par>
                              <p:par>
                                <p:cTn id="37" presetID="1" presetClass="emph" presetSubtype="2" fill="hold" nodeType="withEffect">
                                  <p:stCondLst>
                                    <p:cond delay="6500"/>
                                  </p:stCondLst>
                                  <p:childTnLst>
                                    <p:animClr clrSpc="rgb" dir="cw">
                                      <p:cBhvr>
                                        <p:cTn id="38" dur="300" fill="hold"/>
                                        <p:tgtEl>
                                          <p:spTgt spid="65"/>
                                        </p:tgtEl>
                                        <p:attrNameLst>
                                          <p:attrName>fillcolor</p:attrName>
                                        </p:attrNameLst>
                                      </p:cBhvr>
                                      <p:to>
                                        <a:schemeClr val="bg1"/>
                                      </p:to>
                                    </p:animClr>
                                    <p:set>
                                      <p:cBhvr>
                                        <p:cTn id="39" dur="300" fill="hold"/>
                                        <p:tgtEl>
                                          <p:spTgt spid="65"/>
                                        </p:tgtEl>
                                        <p:attrNameLst>
                                          <p:attrName>fill.type</p:attrName>
                                        </p:attrNameLst>
                                      </p:cBhvr>
                                      <p:to>
                                        <p:strVal val="solid"/>
                                      </p:to>
                                    </p:set>
                                    <p:set>
                                      <p:cBhvr>
                                        <p:cTn id="40" dur="300" fill="hold"/>
                                        <p:tgtEl>
                                          <p:spTgt spid="65"/>
                                        </p:tgtEl>
                                        <p:attrNameLst>
                                          <p:attrName>fill.on</p:attrName>
                                        </p:attrNameLst>
                                      </p:cBhvr>
                                      <p:to>
                                        <p:strVal val="true"/>
                                      </p:to>
                                    </p:set>
                                  </p:childTnLst>
                                </p:cTn>
                              </p:par>
                              <p:par>
                                <p:cTn id="41" presetID="35" presetClass="path" presetSubtype="0" accel="50000" decel="50000" fill="hold" grpId="0" nodeType="withEffect">
                                  <p:stCondLst>
                                    <p:cond delay="2200"/>
                                  </p:stCondLst>
                                  <p:childTnLst>
                                    <p:animMotion origin="layout" path="M 0.0033 3.12673E-6 L -0.65295 3.12673E-6 " pathEditMode="relative" rAng="0" ptsTypes="AA">
                                      <p:cBhvr>
                                        <p:cTn id="42" dur="2000" fill="hold"/>
                                        <p:tgtEl>
                                          <p:spTgt spid="77"/>
                                        </p:tgtEl>
                                        <p:attrNameLst>
                                          <p:attrName>ppt_x</p:attrName>
                                          <p:attrName>ppt_y</p:attrName>
                                        </p:attrNameLst>
                                      </p:cBhvr>
                                      <p:rCtr x="-32813" y="0"/>
                                    </p:animMotion>
                                  </p:childTnLst>
                                </p:cTn>
                              </p:par>
                              <p:par>
                                <p:cTn id="43" presetID="63" presetClass="path" presetSubtype="0" accel="50000" decel="50000" fill="hold" grpId="0" nodeType="withEffect">
                                  <p:stCondLst>
                                    <p:cond delay="2200"/>
                                  </p:stCondLst>
                                  <p:childTnLst>
                                    <p:animMotion origin="layout" path="M 0.00156 3.12673E-6 L 0.65937 3.12673E-6 " pathEditMode="relative" rAng="0" ptsTypes="AA">
                                      <p:cBhvr>
                                        <p:cTn id="44" dur="2000" fill="hold"/>
                                        <p:tgtEl>
                                          <p:spTgt spid="76"/>
                                        </p:tgtEl>
                                        <p:attrNameLst>
                                          <p:attrName>ppt_x</p:attrName>
                                          <p:attrName>ppt_y</p:attrName>
                                        </p:attrNameLst>
                                      </p:cBhvr>
                                      <p:rCtr x="32882" y="0"/>
                                    </p:animMotion>
                                  </p:childTnLst>
                                </p:cTn>
                              </p:par>
                              <p:par>
                                <p:cTn id="45" presetID="16" presetClass="entr" presetSubtype="37" fill="hold" grpId="0" nodeType="withEffect">
                                  <p:stCondLst>
                                    <p:cond delay="3100"/>
                                  </p:stCondLst>
                                  <p:childTnLst>
                                    <p:set>
                                      <p:cBhvr>
                                        <p:cTn id="46" dur="1" fill="hold">
                                          <p:stCondLst>
                                            <p:cond delay="0"/>
                                          </p:stCondLst>
                                        </p:cTn>
                                        <p:tgtEl>
                                          <p:spTgt spid="69"/>
                                        </p:tgtEl>
                                        <p:attrNameLst>
                                          <p:attrName>style.visibility</p:attrName>
                                        </p:attrNameLst>
                                      </p:cBhvr>
                                      <p:to>
                                        <p:strVal val="visible"/>
                                      </p:to>
                                    </p:set>
                                    <p:animEffect transition="in" filter="barn(outVertical)">
                                      <p:cBhvr>
                                        <p:cTn id="47" dur="1000"/>
                                        <p:tgtEl>
                                          <p:spTgt spid="69"/>
                                        </p:tgtEl>
                                      </p:cBhvr>
                                    </p:animEffect>
                                  </p:childTnLst>
                                </p:cTn>
                              </p:par>
                              <p:par>
                                <p:cTn id="48" presetID="10" presetClass="entr" presetSubtype="0" fill="hold" grpId="0" nodeType="withEffect">
                                  <p:stCondLst>
                                    <p:cond delay="4000"/>
                                  </p:stCondLst>
                                  <p:childTnLst>
                                    <p:set>
                                      <p:cBhvr>
                                        <p:cTn id="49" dur="1" fill="hold">
                                          <p:stCondLst>
                                            <p:cond delay="0"/>
                                          </p:stCondLst>
                                        </p:cTn>
                                        <p:tgtEl>
                                          <p:spTgt spid="78">
                                            <p:txEl>
                                              <p:pRg st="0" end="0"/>
                                            </p:txEl>
                                          </p:spTgt>
                                        </p:tgtEl>
                                        <p:attrNameLst>
                                          <p:attrName>style.visibility</p:attrName>
                                        </p:attrNameLst>
                                      </p:cBhvr>
                                      <p:to>
                                        <p:strVal val="visible"/>
                                      </p:to>
                                    </p:set>
                                    <p:animEffect transition="in" filter="fade">
                                      <p:cBhvr>
                                        <p:cTn id="50" dur="500"/>
                                        <p:tgtEl>
                                          <p:spTgt spid="78">
                                            <p:txEl>
                                              <p:pRg st="0" end="0"/>
                                            </p:txEl>
                                          </p:spTgt>
                                        </p:tgtEl>
                                      </p:cBhvr>
                                    </p:animEffect>
                                  </p:childTnLst>
                                </p:cTn>
                              </p:par>
                              <p:par>
                                <p:cTn id="51" presetID="1" presetClass="emph" presetSubtype="2" fill="hold" nodeType="withEffect">
                                  <p:stCondLst>
                                    <p:cond delay="6500"/>
                                  </p:stCondLst>
                                  <p:childTnLst>
                                    <p:animClr clrSpc="rgb" dir="cw">
                                      <p:cBhvr>
                                        <p:cTn id="52" dur="300" fill="hold"/>
                                        <p:tgtEl>
                                          <p:spTgt spid="72"/>
                                        </p:tgtEl>
                                        <p:attrNameLst>
                                          <p:attrName>fillcolor</p:attrName>
                                        </p:attrNameLst>
                                      </p:cBhvr>
                                      <p:to>
                                        <a:schemeClr val="bg1"/>
                                      </p:to>
                                    </p:animClr>
                                    <p:set>
                                      <p:cBhvr>
                                        <p:cTn id="53" dur="300" fill="hold"/>
                                        <p:tgtEl>
                                          <p:spTgt spid="72"/>
                                        </p:tgtEl>
                                        <p:attrNameLst>
                                          <p:attrName>fill.type</p:attrName>
                                        </p:attrNameLst>
                                      </p:cBhvr>
                                      <p:to>
                                        <p:strVal val="solid"/>
                                      </p:to>
                                    </p:set>
                                    <p:set>
                                      <p:cBhvr>
                                        <p:cTn id="54" dur="300" fill="hold"/>
                                        <p:tgtEl>
                                          <p:spTgt spid="72"/>
                                        </p:tgtEl>
                                        <p:attrNameLst>
                                          <p:attrName>fill.on</p:attrName>
                                        </p:attrNameLst>
                                      </p:cBhvr>
                                      <p:to>
                                        <p:strVal val="true"/>
                                      </p:to>
                                    </p:set>
                                  </p:childTnLst>
                                </p:cTn>
                              </p:par>
                              <p:par>
                                <p:cTn id="55" presetID="1" presetClass="emph" presetSubtype="2" fill="hold" nodeType="withEffect">
                                  <p:stCondLst>
                                    <p:cond delay="6500"/>
                                  </p:stCondLst>
                                  <p:childTnLst>
                                    <p:animClr clrSpc="rgb" dir="cw">
                                      <p:cBhvr>
                                        <p:cTn id="56" dur="300" fill="hold"/>
                                        <p:tgtEl>
                                          <p:spTgt spid="75"/>
                                        </p:tgtEl>
                                        <p:attrNameLst>
                                          <p:attrName>fillcolor</p:attrName>
                                        </p:attrNameLst>
                                      </p:cBhvr>
                                      <p:to>
                                        <a:schemeClr val="bg1"/>
                                      </p:to>
                                    </p:animClr>
                                    <p:set>
                                      <p:cBhvr>
                                        <p:cTn id="57" dur="300" fill="hold"/>
                                        <p:tgtEl>
                                          <p:spTgt spid="75"/>
                                        </p:tgtEl>
                                        <p:attrNameLst>
                                          <p:attrName>fill.type</p:attrName>
                                        </p:attrNameLst>
                                      </p:cBhvr>
                                      <p:to>
                                        <p:strVal val="solid"/>
                                      </p:to>
                                    </p:set>
                                    <p:set>
                                      <p:cBhvr>
                                        <p:cTn id="58" dur="300" fill="hold"/>
                                        <p:tgtEl>
                                          <p:spTgt spid="75"/>
                                        </p:tgtEl>
                                        <p:attrNameLst>
                                          <p:attrName>fill.on</p:attrName>
                                        </p:attrNameLst>
                                      </p:cBhvr>
                                      <p:to>
                                        <p:strVal val="true"/>
                                      </p:to>
                                    </p:set>
                                  </p:childTnLst>
                                </p:cTn>
                              </p:par>
                              <p:par>
                                <p:cTn id="59" presetID="35" presetClass="path" presetSubtype="0" accel="50000" decel="50000" fill="hold" grpId="0" nodeType="withEffect">
                                  <p:stCondLst>
                                    <p:cond delay="3300"/>
                                  </p:stCondLst>
                                  <p:childTnLst>
                                    <p:animMotion origin="layout" path="M 0.0033 3.12673E-6 L -0.65295 3.12673E-6 " pathEditMode="relative" rAng="0" ptsTypes="AA">
                                      <p:cBhvr>
                                        <p:cTn id="60" dur="2000" fill="hold"/>
                                        <p:tgtEl>
                                          <p:spTgt spid="90"/>
                                        </p:tgtEl>
                                        <p:attrNameLst>
                                          <p:attrName>ppt_x</p:attrName>
                                          <p:attrName>ppt_y</p:attrName>
                                        </p:attrNameLst>
                                      </p:cBhvr>
                                      <p:rCtr x="-32813" y="0"/>
                                    </p:animMotion>
                                  </p:childTnLst>
                                </p:cTn>
                              </p:par>
                              <p:par>
                                <p:cTn id="61" presetID="63" presetClass="path" presetSubtype="0" accel="50000" decel="50000" fill="hold" grpId="0" nodeType="withEffect">
                                  <p:stCondLst>
                                    <p:cond delay="3300"/>
                                  </p:stCondLst>
                                  <p:childTnLst>
                                    <p:animMotion origin="layout" path="M 0.00156 3.12673E-6 L 0.65937 3.12673E-6 " pathEditMode="relative" rAng="0" ptsTypes="AA">
                                      <p:cBhvr>
                                        <p:cTn id="62" dur="2000" fill="hold"/>
                                        <p:tgtEl>
                                          <p:spTgt spid="89"/>
                                        </p:tgtEl>
                                        <p:attrNameLst>
                                          <p:attrName>ppt_x</p:attrName>
                                          <p:attrName>ppt_y</p:attrName>
                                        </p:attrNameLst>
                                      </p:cBhvr>
                                      <p:rCtr x="32882" y="0"/>
                                    </p:animMotion>
                                  </p:childTnLst>
                                </p:cTn>
                              </p:par>
                              <p:par>
                                <p:cTn id="63" presetID="16" presetClass="entr" presetSubtype="37" fill="hold" grpId="0" nodeType="withEffect">
                                  <p:stCondLst>
                                    <p:cond delay="4200"/>
                                  </p:stCondLst>
                                  <p:childTnLst>
                                    <p:set>
                                      <p:cBhvr>
                                        <p:cTn id="64" dur="1" fill="hold">
                                          <p:stCondLst>
                                            <p:cond delay="0"/>
                                          </p:stCondLst>
                                        </p:cTn>
                                        <p:tgtEl>
                                          <p:spTgt spid="79"/>
                                        </p:tgtEl>
                                        <p:attrNameLst>
                                          <p:attrName>style.visibility</p:attrName>
                                        </p:attrNameLst>
                                      </p:cBhvr>
                                      <p:to>
                                        <p:strVal val="visible"/>
                                      </p:to>
                                    </p:set>
                                    <p:animEffect transition="in" filter="barn(outVertical)">
                                      <p:cBhvr>
                                        <p:cTn id="65" dur="1000"/>
                                        <p:tgtEl>
                                          <p:spTgt spid="79"/>
                                        </p:tgtEl>
                                      </p:cBhvr>
                                    </p:animEffect>
                                  </p:childTnLst>
                                </p:cTn>
                              </p:par>
                              <p:par>
                                <p:cTn id="66" presetID="10" presetClass="exit" presetSubtype="0" fill="hold" grpId="1" nodeType="withEffect">
                                  <p:stCondLst>
                                    <p:cond delay="5200"/>
                                  </p:stCondLst>
                                  <p:childTnLst>
                                    <p:animEffect transition="out" filter="fade">
                                      <p:cBhvr>
                                        <p:cTn id="67" dur="1000"/>
                                        <p:tgtEl>
                                          <p:spTgt spid="79"/>
                                        </p:tgtEl>
                                      </p:cBhvr>
                                    </p:animEffect>
                                    <p:set>
                                      <p:cBhvr>
                                        <p:cTn id="68" dur="1" fill="hold">
                                          <p:stCondLst>
                                            <p:cond delay="999"/>
                                          </p:stCondLst>
                                        </p:cTn>
                                        <p:tgtEl>
                                          <p:spTgt spid="79"/>
                                        </p:tgtEl>
                                        <p:attrNameLst>
                                          <p:attrName>style.visibility</p:attrName>
                                        </p:attrNameLst>
                                      </p:cBhvr>
                                      <p:to>
                                        <p:strVal val="hidden"/>
                                      </p:to>
                                    </p:set>
                                  </p:childTnLst>
                                </p:cTn>
                              </p:par>
                              <p:par>
                                <p:cTn id="69" presetID="22" presetClass="entr" presetSubtype="1" fill="hold" grpId="0" nodeType="withEffect">
                                  <p:stCondLst>
                                    <p:cond delay="5500"/>
                                  </p:stCondLst>
                                  <p:childTnLst>
                                    <p:set>
                                      <p:cBhvr>
                                        <p:cTn id="70" dur="1" fill="hold">
                                          <p:stCondLst>
                                            <p:cond delay="0"/>
                                          </p:stCondLst>
                                        </p:cTn>
                                        <p:tgtEl>
                                          <p:spTgt spid="8"/>
                                        </p:tgtEl>
                                        <p:attrNameLst>
                                          <p:attrName>style.visibility</p:attrName>
                                        </p:attrNameLst>
                                      </p:cBhvr>
                                      <p:to>
                                        <p:strVal val="visible"/>
                                      </p:to>
                                    </p:set>
                                    <p:animEffect transition="in" filter="wipe(up)">
                                      <p:cBhvr>
                                        <p:cTn id="71" dur="1000"/>
                                        <p:tgtEl>
                                          <p:spTgt spid="8"/>
                                        </p:tgtEl>
                                      </p:cBhvr>
                                    </p:animEffect>
                                  </p:childTnLst>
                                </p:cTn>
                              </p:par>
                              <p:par>
                                <p:cTn id="72" presetID="10" presetClass="entr" presetSubtype="0" fill="hold" grpId="0" nodeType="withEffect">
                                  <p:stCondLst>
                                    <p:cond delay="6600"/>
                                  </p:stCondLst>
                                  <p:childTnLst>
                                    <p:set>
                                      <p:cBhvr>
                                        <p:cTn id="73" dur="1" fill="hold">
                                          <p:stCondLst>
                                            <p:cond delay="0"/>
                                          </p:stCondLst>
                                        </p:cTn>
                                        <p:tgtEl>
                                          <p:spTgt spid="91">
                                            <p:txEl>
                                              <p:pRg st="0" end="0"/>
                                            </p:txEl>
                                          </p:spTgt>
                                        </p:tgtEl>
                                        <p:attrNameLst>
                                          <p:attrName>style.visibility</p:attrName>
                                        </p:attrNameLst>
                                      </p:cBhvr>
                                      <p:to>
                                        <p:strVal val="visible"/>
                                      </p:to>
                                    </p:set>
                                    <p:animEffect transition="in" filter="fade">
                                      <p:cBhvr>
                                        <p:cTn id="74" dur="500"/>
                                        <p:tgtEl>
                                          <p:spTgt spid="91">
                                            <p:txEl>
                                              <p:pRg st="0" end="0"/>
                                            </p:txEl>
                                          </p:spTgt>
                                        </p:tgtEl>
                                      </p:cBhvr>
                                    </p:animEffect>
                                  </p:childTnLst>
                                </p:cTn>
                              </p:par>
                              <p:par>
                                <p:cTn id="75" presetID="1" presetClass="emph" presetSubtype="2" fill="hold" nodeType="withEffect">
                                  <p:stCondLst>
                                    <p:cond delay="6500"/>
                                  </p:stCondLst>
                                  <p:childTnLst>
                                    <p:animClr clrSpc="rgb" dir="cw">
                                      <p:cBhvr>
                                        <p:cTn id="76" dur="300" fill="hold"/>
                                        <p:tgtEl>
                                          <p:spTgt spid="82"/>
                                        </p:tgtEl>
                                        <p:attrNameLst>
                                          <p:attrName>fillcolor</p:attrName>
                                        </p:attrNameLst>
                                      </p:cBhvr>
                                      <p:to>
                                        <a:schemeClr val="bg1"/>
                                      </p:to>
                                    </p:animClr>
                                    <p:set>
                                      <p:cBhvr>
                                        <p:cTn id="77" dur="300" fill="hold"/>
                                        <p:tgtEl>
                                          <p:spTgt spid="82"/>
                                        </p:tgtEl>
                                        <p:attrNameLst>
                                          <p:attrName>fill.type</p:attrName>
                                        </p:attrNameLst>
                                      </p:cBhvr>
                                      <p:to>
                                        <p:strVal val="solid"/>
                                      </p:to>
                                    </p:set>
                                    <p:set>
                                      <p:cBhvr>
                                        <p:cTn id="78" dur="300" fill="hold"/>
                                        <p:tgtEl>
                                          <p:spTgt spid="82"/>
                                        </p:tgtEl>
                                        <p:attrNameLst>
                                          <p:attrName>fill.on</p:attrName>
                                        </p:attrNameLst>
                                      </p:cBhvr>
                                      <p:to>
                                        <p:strVal val="true"/>
                                      </p:to>
                                    </p:set>
                                  </p:childTnLst>
                                </p:cTn>
                              </p:par>
                              <p:par>
                                <p:cTn id="79" presetID="1" presetClass="emph" presetSubtype="2" fill="hold" nodeType="withEffect">
                                  <p:stCondLst>
                                    <p:cond delay="6500"/>
                                  </p:stCondLst>
                                  <p:childTnLst>
                                    <p:animClr clrSpc="rgb" dir="cw">
                                      <p:cBhvr>
                                        <p:cTn id="80" dur="300" fill="hold"/>
                                        <p:tgtEl>
                                          <p:spTgt spid="87"/>
                                        </p:tgtEl>
                                        <p:attrNameLst>
                                          <p:attrName>fillcolor</p:attrName>
                                        </p:attrNameLst>
                                      </p:cBhvr>
                                      <p:to>
                                        <a:schemeClr val="bg1"/>
                                      </p:to>
                                    </p:animClr>
                                    <p:set>
                                      <p:cBhvr>
                                        <p:cTn id="81" dur="300" fill="hold"/>
                                        <p:tgtEl>
                                          <p:spTgt spid="87"/>
                                        </p:tgtEl>
                                        <p:attrNameLst>
                                          <p:attrName>fill.type</p:attrName>
                                        </p:attrNameLst>
                                      </p:cBhvr>
                                      <p:to>
                                        <p:strVal val="solid"/>
                                      </p:to>
                                    </p:set>
                                    <p:set>
                                      <p:cBhvr>
                                        <p:cTn id="82" dur="300" fill="hold"/>
                                        <p:tgtEl>
                                          <p:spTgt spid="8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 grpId="0" animBg="1"/>
      <p:bldP spid="41" grpId="0" animBg="1"/>
      <p:bldP spid="43"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57" grpId="0" animBg="1"/>
      <p:bldP spid="66" grpId="0" animBg="1"/>
      <p:bldP spid="67" grpId="0" animBg="1"/>
      <p:bldP spid="68" grpId="0" build="p">
        <p:tmplLst>
          <p:tmpl lvl="1">
            <p:tnLst>
              <p:par>
                <p:cTn presetID="10" presetClass="entr" presetSubtype="0" fill="hold" nodeType="withEffect">
                  <p:stCondLst>
                    <p:cond delay="29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animBg="1"/>
      <p:bldP spid="76" grpId="0" animBg="1"/>
      <p:bldP spid="77" grpId="0" animBg="1"/>
      <p:bldP spid="78" grpId="0" build="p">
        <p:tmplLst>
          <p:tmpl lvl="1">
            <p:tnLst>
              <p:par>
                <p:cTn presetID="10" presetClass="entr" presetSubtype="0" fill="hold" nodeType="withEffect">
                  <p:stCondLst>
                    <p:cond delay="40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animBg="1"/>
      <p:bldP spid="79" grpId="1" animBg="1"/>
      <p:bldP spid="89" grpId="0" animBg="1"/>
      <p:bldP spid="90" grpId="0" animBg="1"/>
      <p:bldP spid="91" grpId="0" build="p">
        <p:tmplLst>
          <p:tmpl lvl="1">
            <p:tnLst>
              <p:par>
                <p:cTn presetID="10" presetClass="entr" presetSubtype="0" fill="hold" nodeType="withEffect">
                  <p:stCondLst>
                    <p:cond delay="660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3369096-8C60-42AE-BDAA-09B7FB69B919}"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06157256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0_فهرست_انیمیشن">
    <p:spTree>
      <p:nvGrpSpPr>
        <p:cNvPr id="1" name=""/>
        <p:cNvGrpSpPr/>
        <p:nvPr/>
      </p:nvGrpSpPr>
      <p:grpSpPr>
        <a:xfrm>
          <a:off x="0" y="0"/>
          <a:ext cx="0" cy="0"/>
          <a:chOff x="0" y="0"/>
          <a:chExt cx="0" cy="0"/>
        </a:xfrm>
      </p:grpSpPr>
      <p:sp>
        <p:nvSpPr>
          <p:cNvPr id="8" name="Rectangle 7"/>
          <p:cNvSpPr/>
          <p:nvPr userDrawn="1"/>
        </p:nvSpPr>
        <p:spPr>
          <a:xfrm>
            <a:off x="1674393" y="3571971"/>
            <a:ext cx="5768152" cy="123856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592205"/>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109728"/>
            <a:ext cx="3955715" cy="44577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95261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93878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91358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a:off x="0" y="952251"/>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93461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91087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93608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93608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592206"/>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96" name="Text Placeholder 8"/>
          <p:cNvSpPr>
            <a:spLocks noGrp="1"/>
          </p:cNvSpPr>
          <p:nvPr>
            <p:ph type="body" sz="quarter" idx="18" hasCustomPrompt="1"/>
          </p:nvPr>
        </p:nvSpPr>
        <p:spPr>
          <a:xfrm>
            <a:off x="2613346" y="110247"/>
            <a:ext cx="3955715" cy="36775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7" name="Rectangle 56">
            <a:hlinkClick r:id="" action="ppaction://noaction"/>
          </p:cNvPr>
          <p:cNvSpPr/>
          <p:nvPr userDrawn="1"/>
        </p:nvSpPr>
        <p:spPr>
          <a:xfrm>
            <a:off x="1687925" y="1341102"/>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p:nvPr userDrawn="1"/>
        </p:nvCxnSpPr>
        <p:spPr>
          <a:xfrm flipH="1" flipV="1">
            <a:off x="7456077" y="170150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8143066" y="168768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7743112" y="166248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3" name="Straight Connector 62"/>
          <p:cNvCxnSpPr>
            <a:stCxn id="57" idx="1"/>
          </p:cNvCxnSpPr>
          <p:nvPr userDrawn="1"/>
        </p:nvCxnSpPr>
        <p:spPr>
          <a:xfrm flipH="1">
            <a:off x="0" y="1701149"/>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rot="5400000">
            <a:off x="941835" y="168350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8-Point Star 64"/>
          <p:cNvSpPr/>
          <p:nvPr userDrawn="1"/>
        </p:nvSpPr>
        <p:spPr>
          <a:xfrm>
            <a:off x="1269170" y="165977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rot="5400000">
            <a:off x="1347934" y="168498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rot="5400000">
            <a:off x="7334304" y="168498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Text Placeholder 8"/>
          <p:cNvSpPr>
            <a:spLocks noGrp="1"/>
          </p:cNvSpPr>
          <p:nvPr>
            <p:ph type="body" sz="quarter" idx="19" hasCustomPrompt="1"/>
          </p:nvPr>
        </p:nvSpPr>
        <p:spPr>
          <a:xfrm>
            <a:off x="1697584" y="1341103"/>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69" name="Rectangle 68">
            <a:hlinkClick r:id="" action="ppaction://noaction"/>
          </p:cNvPr>
          <p:cNvSpPr/>
          <p:nvPr userDrawn="1"/>
        </p:nvSpPr>
        <p:spPr>
          <a:xfrm>
            <a:off x="1674393" y="2090000"/>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0" name="Straight Connector 69"/>
          <p:cNvCxnSpPr/>
          <p:nvPr userDrawn="1"/>
        </p:nvCxnSpPr>
        <p:spPr>
          <a:xfrm flipH="1" flipV="1">
            <a:off x="7442544" y="239279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1" name="Rectangle 70"/>
          <p:cNvSpPr/>
          <p:nvPr userDrawn="1"/>
        </p:nvSpPr>
        <p:spPr>
          <a:xfrm rot="5400000">
            <a:off x="8129534" y="237897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8-Point Star 71"/>
          <p:cNvSpPr/>
          <p:nvPr userDrawn="1"/>
        </p:nvSpPr>
        <p:spPr>
          <a:xfrm>
            <a:off x="7729580" y="235377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3" name="Straight Connector 72"/>
          <p:cNvCxnSpPr/>
          <p:nvPr userDrawn="1"/>
        </p:nvCxnSpPr>
        <p:spPr>
          <a:xfrm flipH="1">
            <a:off x="-13532" y="2392438"/>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4" name="Rectangle 73"/>
          <p:cNvSpPr/>
          <p:nvPr userDrawn="1"/>
        </p:nvSpPr>
        <p:spPr>
          <a:xfrm rot="5400000">
            <a:off x="928303" y="237479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8-Point Star 74"/>
          <p:cNvSpPr/>
          <p:nvPr userDrawn="1"/>
        </p:nvSpPr>
        <p:spPr>
          <a:xfrm>
            <a:off x="1255639" y="235106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rot="5400000">
            <a:off x="1334402" y="237627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Rectangle 76"/>
          <p:cNvSpPr/>
          <p:nvPr userDrawn="1"/>
        </p:nvSpPr>
        <p:spPr>
          <a:xfrm rot="5400000">
            <a:off x="7320772" y="237627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Text Placeholder 8"/>
          <p:cNvSpPr>
            <a:spLocks noGrp="1"/>
          </p:cNvSpPr>
          <p:nvPr>
            <p:ph type="body" sz="quarter" idx="20" hasCustomPrompt="1"/>
          </p:nvPr>
        </p:nvSpPr>
        <p:spPr>
          <a:xfrm>
            <a:off x="1684053" y="2090001"/>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79" name="Rectangle 78">
            <a:hlinkClick r:id="" action="ppaction://noaction"/>
          </p:cNvPr>
          <p:cNvSpPr/>
          <p:nvPr userDrawn="1"/>
        </p:nvSpPr>
        <p:spPr>
          <a:xfrm>
            <a:off x="1674393" y="3571971"/>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80" name="Straight Connector 79"/>
          <p:cNvCxnSpPr/>
          <p:nvPr userDrawn="1"/>
        </p:nvCxnSpPr>
        <p:spPr>
          <a:xfrm flipH="1" flipV="1">
            <a:off x="7442544" y="3903573"/>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1" name="Rectangle 80"/>
          <p:cNvSpPr/>
          <p:nvPr userDrawn="1"/>
        </p:nvSpPr>
        <p:spPr>
          <a:xfrm rot="5400000">
            <a:off x="8129534" y="388975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8-Point Star 81"/>
          <p:cNvSpPr/>
          <p:nvPr userDrawn="1"/>
        </p:nvSpPr>
        <p:spPr>
          <a:xfrm>
            <a:off x="7729580" y="386454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83" name="Straight Connector 82"/>
          <p:cNvCxnSpPr/>
          <p:nvPr userDrawn="1"/>
        </p:nvCxnSpPr>
        <p:spPr>
          <a:xfrm flipH="1">
            <a:off x="-13532" y="3903214"/>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4" name="Rectangle 83"/>
          <p:cNvSpPr/>
          <p:nvPr userDrawn="1"/>
        </p:nvSpPr>
        <p:spPr>
          <a:xfrm rot="5400000">
            <a:off x="928303" y="388557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 name="8-Point Star 86"/>
          <p:cNvSpPr/>
          <p:nvPr userDrawn="1"/>
        </p:nvSpPr>
        <p:spPr>
          <a:xfrm>
            <a:off x="1255639" y="386184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 name="Rectangle 88"/>
          <p:cNvSpPr/>
          <p:nvPr userDrawn="1"/>
        </p:nvSpPr>
        <p:spPr>
          <a:xfrm rot="5400000">
            <a:off x="1334402" y="388704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 name="Rectangle 89"/>
          <p:cNvSpPr/>
          <p:nvPr userDrawn="1"/>
        </p:nvSpPr>
        <p:spPr>
          <a:xfrm rot="5400000">
            <a:off x="7320772" y="388704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 name="Text Placeholder 8"/>
          <p:cNvSpPr>
            <a:spLocks noGrp="1"/>
          </p:cNvSpPr>
          <p:nvPr>
            <p:ph type="body" sz="quarter" idx="21" hasCustomPrompt="1"/>
          </p:nvPr>
        </p:nvSpPr>
        <p:spPr>
          <a:xfrm>
            <a:off x="1684053" y="3571972"/>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52" name="Rectangle 51">
            <a:hlinkClick r:id="" action="ppaction://noaction"/>
          </p:cNvPr>
          <p:cNvSpPr/>
          <p:nvPr userDrawn="1"/>
        </p:nvSpPr>
        <p:spPr>
          <a:xfrm>
            <a:off x="1663334" y="2829972"/>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3" name="Straight Connector 52"/>
          <p:cNvCxnSpPr/>
          <p:nvPr userDrawn="1"/>
        </p:nvCxnSpPr>
        <p:spPr>
          <a:xfrm flipH="1" flipV="1">
            <a:off x="7431486" y="3132768"/>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4" name="Rectangle 53"/>
          <p:cNvSpPr/>
          <p:nvPr userDrawn="1"/>
        </p:nvSpPr>
        <p:spPr>
          <a:xfrm rot="5400000">
            <a:off x="8118475" y="311894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 name="8-Point Star 84"/>
          <p:cNvSpPr/>
          <p:nvPr userDrawn="1"/>
        </p:nvSpPr>
        <p:spPr>
          <a:xfrm>
            <a:off x="7718521" y="3093743"/>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86" name="Straight Connector 85"/>
          <p:cNvCxnSpPr/>
          <p:nvPr userDrawn="1"/>
        </p:nvCxnSpPr>
        <p:spPr>
          <a:xfrm flipH="1">
            <a:off x="-24591" y="3132410"/>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8" name="Rectangle 87"/>
          <p:cNvSpPr/>
          <p:nvPr userDrawn="1"/>
        </p:nvSpPr>
        <p:spPr>
          <a:xfrm rot="5400000">
            <a:off x="917244" y="311476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2" name="8-Point Star 91"/>
          <p:cNvSpPr/>
          <p:nvPr userDrawn="1"/>
        </p:nvSpPr>
        <p:spPr>
          <a:xfrm>
            <a:off x="1244579" y="3091038"/>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3" name="Rectangle 92"/>
          <p:cNvSpPr/>
          <p:nvPr userDrawn="1"/>
        </p:nvSpPr>
        <p:spPr>
          <a:xfrm rot="5400000">
            <a:off x="1323343" y="311624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4" name="Rectangle 93"/>
          <p:cNvSpPr/>
          <p:nvPr userDrawn="1"/>
        </p:nvSpPr>
        <p:spPr>
          <a:xfrm rot="5400000">
            <a:off x="7309713" y="3116242"/>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5" name="Text Placeholder 8"/>
          <p:cNvSpPr>
            <a:spLocks noGrp="1"/>
          </p:cNvSpPr>
          <p:nvPr>
            <p:ph type="body" sz="quarter" idx="22" hasCustomPrompt="1"/>
          </p:nvPr>
        </p:nvSpPr>
        <p:spPr>
          <a:xfrm>
            <a:off x="1672993" y="2829973"/>
            <a:ext cx="5753948" cy="720092"/>
          </a:xfrm>
        </p:spPr>
        <p:txBody>
          <a:bodyPr/>
          <a:lstStyle>
            <a:lvl1pPr marL="0" indent="0" algn="ctr">
              <a:buNone/>
              <a:defRPr lang="fa-IR" sz="975" b="1" smtClean="0">
                <a:effectLst/>
              </a:defRPr>
            </a:lvl1pPr>
          </a:lstStyle>
          <a:p>
            <a:pPr lvl="0"/>
            <a:r>
              <a:rPr lang="fa-IR" smtClean="0"/>
              <a:t>سلام</a:t>
            </a:r>
            <a:endParaRPr lang="en-US"/>
          </a:p>
        </p:txBody>
      </p:sp>
    </p:spTree>
    <p:extLst>
      <p:ext uri="{BB962C8B-B14F-4D97-AF65-F5344CB8AC3E}">
        <p14:creationId xmlns:p14="http://schemas.microsoft.com/office/powerpoint/2010/main" val="33675477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0.00313 3.79278E-7 L -0.65312 3.79278E-7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0.00156 3.79278E-7 L 0.65937 3.79278E-7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10" presetClass="entr" presetSubtype="0" fill="hold" grpId="0" nodeType="withEffect">
                                  <p:stCondLst>
                                    <p:cond delay="200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500"/>
                                        <p:tgtEl>
                                          <p:spTgt spid="9">
                                            <p:txEl>
                                              <p:pRg st="0" end="0"/>
                                            </p:txEl>
                                          </p:spTgt>
                                        </p:tgtEl>
                                      </p:cBhvr>
                                    </p:animEffect>
                                  </p:childTnLst>
                                </p:cTn>
                              </p:par>
                              <p:par>
                                <p:cTn id="15" presetID="1" presetClass="emph" presetSubtype="2" fill="hold" nodeType="withEffect">
                                  <p:stCondLst>
                                    <p:cond delay="6500"/>
                                  </p:stCondLst>
                                  <p:childTnLst>
                                    <p:animClr clrSpc="rgb" dir="cw">
                                      <p:cBhvr>
                                        <p:cTn id="16" dur="300" fill="hold"/>
                                        <p:tgtEl>
                                          <p:spTgt spid="4"/>
                                        </p:tgtEl>
                                        <p:attrNameLst>
                                          <p:attrName>fillcolor</p:attrName>
                                        </p:attrNameLst>
                                      </p:cBhvr>
                                      <p:to>
                                        <a:schemeClr val="bg1"/>
                                      </p:to>
                                    </p:animClr>
                                    <p:set>
                                      <p:cBhvr>
                                        <p:cTn id="17" dur="300" fill="hold"/>
                                        <p:tgtEl>
                                          <p:spTgt spid="4"/>
                                        </p:tgtEl>
                                        <p:attrNameLst>
                                          <p:attrName>fill.type</p:attrName>
                                        </p:attrNameLst>
                                      </p:cBhvr>
                                      <p:to>
                                        <p:strVal val="solid"/>
                                      </p:to>
                                    </p:set>
                                    <p:set>
                                      <p:cBhvr>
                                        <p:cTn id="18" dur="300" fill="hold"/>
                                        <p:tgtEl>
                                          <p:spTgt spid="4"/>
                                        </p:tgtEl>
                                        <p:attrNameLst>
                                          <p:attrName>fill.on</p:attrName>
                                        </p:attrNameLst>
                                      </p:cBhvr>
                                      <p:to>
                                        <p:strVal val="true"/>
                                      </p:to>
                                    </p:set>
                                  </p:childTnLst>
                                </p:cTn>
                              </p:par>
                              <p:par>
                                <p:cTn id="19" presetID="1" presetClass="emph" presetSubtype="2" fill="hold" nodeType="withEffect">
                                  <p:stCondLst>
                                    <p:cond delay="6500"/>
                                  </p:stCondLst>
                                  <p:childTnLst>
                                    <p:animClr clrSpc="rgb" dir="cw">
                                      <p:cBhvr>
                                        <p:cTn id="20" dur="300" fill="hold"/>
                                        <p:tgtEl>
                                          <p:spTgt spid="61"/>
                                        </p:tgtEl>
                                        <p:attrNameLst>
                                          <p:attrName>fillcolor</p:attrName>
                                        </p:attrNameLst>
                                      </p:cBhvr>
                                      <p:to>
                                        <a:schemeClr val="bg1"/>
                                      </p:to>
                                    </p:animClr>
                                    <p:set>
                                      <p:cBhvr>
                                        <p:cTn id="21" dur="300" fill="hold"/>
                                        <p:tgtEl>
                                          <p:spTgt spid="61"/>
                                        </p:tgtEl>
                                        <p:attrNameLst>
                                          <p:attrName>fill.type</p:attrName>
                                        </p:attrNameLst>
                                      </p:cBhvr>
                                      <p:to>
                                        <p:strVal val="solid"/>
                                      </p:to>
                                    </p:set>
                                    <p:set>
                                      <p:cBhvr>
                                        <p:cTn id="22" dur="300" fill="hold"/>
                                        <p:tgtEl>
                                          <p:spTgt spid="61"/>
                                        </p:tgtEl>
                                        <p:attrNameLst>
                                          <p:attrName>fill.on</p:attrName>
                                        </p:attrNameLst>
                                      </p:cBhvr>
                                      <p:to>
                                        <p:strVal val="true"/>
                                      </p:to>
                                    </p:set>
                                  </p:childTnLst>
                                </p:cTn>
                              </p:par>
                              <p:par>
                                <p:cTn id="23" presetID="35" presetClass="path" presetSubtype="0" accel="50000" decel="50000" fill="hold" grpId="0" nodeType="withEffect">
                                  <p:stCondLst>
                                    <p:cond delay="1100"/>
                                  </p:stCondLst>
                                  <p:childTnLst>
                                    <p:animMotion origin="layout" path="M 0.00313 3.79278E-7 L -0.65312 3.79278E-7 " pathEditMode="relative" rAng="0" ptsTypes="AA">
                                      <p:cBhvr>
                                        <p:cTn id="24" dur="2000" fill="hold"/>
                                        <p:tgtEl>
                                          <p:spTgt spid="67"/>
                                        </p:tgtEl>
                                        <p:attrNameLst>
                                          <p:attrName>ppt_x</p:attrName>
                                          <p:attrName>ppt_y</p:attrName>
                                        </p:attrNameLst>
                                      </p:cBhvr>
                                      <p:rCtr x="-32813" y="0"/>
                                    </p:animMotion>
                                  </p:childTnLst>
                                </p:cTn>
                              </p:par>
                              <p:par>
                                <p:cTn id="25" presetID="63" presetClass="path" presetSubtype="0" accel="50000" decel="50000" fill="hold" grpId="0" nodeType="withEffect">
                                  <p:stCondLst>
                                    <p:cond delay="1100"/>
                                  </p:stCondLst>
                                  <p:childTnLst>
                                    <p:animMotion origin="layout" path="M 0.00156 3.79278E-7 L 0.65937 3.79278E-7 " pathEditMode="relative" rAng="0" ptsTypes="AA">
                                      <p:cBhvr>
                                        <p:cTn id="26" dur="2000" fill="hold"/>
                                        <p:tgtEl>
                                          <p:spTgt spid="66"/>
                                        </p:tgtEl>
                                        <p:attrNameLst>
                                          <p:attrName>ppt_x</p:attrName>
                                          <p:attrName>ppt_y</p:attrName>
                                        </p:attrNameLst>
                                      </p:cBhvr>
                                      <p:rCtr x="32882" y="0"/>
                                    </p:animMotion>
                                  </p:childTnLst>
                                </p:cTn>
                              </p:par>
                              <p:par>
                                <p:cTn id="27" presetID="16" presetClass="entr" presetSubtype="37" fill="hold" grpId="0" nodeType="withEffect">
                                  <p:stCondLst>
                                    <p:cond delay="2000"/>
                                  </p:stCondLst>
                                  <p:childTnLst>
                                    <p:set>
                                      <p:cBhvr>
                                        <p:cTn id="28" dur="1" fill="hold">
                                          <p:stCondLst>
                                            <p:cond delay="0"/>
                                          </p:stCondLst>
                                        </p:cTn>
                                        <p:tgtEl>
                                          <p:spTgt spid="57"/>
                                        </p:tgtEl>
                                        <p:attrNameLst>
                                          <p:attrName>style.visibility</p:attrName>
                                        </p:attrNameLst>
                                      </p:cBhvr>
                                      <p:to>
                                        <p:strVal val="visible"/>
                                      </p:to>
                                    </p:set>
                                    <p:animEffect transition="in" filter="barn(outVertical)">
                                      <p:cBhvr>
                                        <p:cTn id="29" dur="1000"/>
                                        <p:tgtEl>
                                          <p:spTgt spid="57"/>
                                        </p:tgtEl>
                                      </p:cBhvr>
                                    </p:animEffect>
                                  </p:childTnLst>
                                </p:cTn>
                              </p:par>
                              <p:par>
                                <p:cTn id="30" presetID="10" presetClass="entr" presetSubtype="0" fill="hold" grpId="0" nodeType="withEffect">
                                  <p:stCondLst>
                                    <p:cond delay="2900"/>
                                  </p:stCondLst>
                                  <p:childTnLst>
                                    <p:set>
                                      <p:cBhvr>
                                        <p:cTn id="31" dur="1" fill="hold">
                                          <p:stCondLst>
                                            <p:cond delay="0"/>
                                          </p:stCondLst>
                                        </p:cTn>
                                        <p:tgtEl>
                                          <p:spTgt spid="68">
                                            <p:txEl>
                                              <p:pRg st="0" end="0"/>
                                            </p:txEl>
                                          </p:spTgt>
                                        </p:tgtEl>
                                        <p:attrNameLst>
                                          <p:attrName>style.visibility</p:attrName>
                                        </p:attrNameLst>
                                      </p:cBhvr>
                                      <p:to>
                                        <p:strVal val="visible"/>
                                      </p:to>
                                    </p:set>
                                    <p:animEffect transition="in" filter="fade">
                                      <p:cBhvr>
                                        <p:cTn id="32" dur="500"/>
                                        <p:tgtEl>
                                          <p:spTgt spid="68">
                                            <p:txEl>
                                              <p:pRg st="0" end="0"/>
                                            </p:txEl>
                                          </p:spTgt>
                                        </p:tgtEl>
                                      </p:cBhvr>
                                    </p:animEffect>
                                  </p:childTnLst>
                                </p:cTn>
                              </p:par>
                              <p:par>
                                <p:cTn id="33" presetID="1" presetClass="emph" presetSubtype="2" fill="hold" nodeType="withEffect">
                                  <p:stCondLst>
                                    <p:cond delay="6500"/>
                                  </p:stCondLst>
                                  <p:childTnLst>
                                    <p:animClr clrSpc="rgb" dir="cw">
                                      <p:cBhvr>
                                        <p:cTn id="34" dur="300" fill="hold"/>
                                        <p:tgtEl>
                                          <p:spTgt spid="62"/>
                                        </p:tgtEl>
                                        <p:attrNameLst>
                                          <p:attrName>fillcolor</p:attrName>
                                        </p:attrNameLst>
                                      </p:cBhvr>
                                      <p:to>
                                        <a:schemeClr val="bg1"/>
                                      </p:to>
                                    </p:animClr>
                                    <p:set>
                                      <p:cBhvr>
                                        <p:cTn id="35" dur="300" fill="hold"/>
                                        <p:tgtEl>
                                          <p:spTgt spid="62"/>
                                        </p:tgtEl>
                                        <p:attrNameLst>
                                          <p:attrName>fill.type</p:attrName>
                                        </p:attrNameLst>
                                      </p:cBhvr>
                                      <p:to>
                                        <p:strVal val="solid"/>
                                      </p:to>
                                    </p:set>
                                    <p:set>
                                      <p:cBhvr>
                                        <p:cTn id="36" dur="300" fill="hold"/>
                                        <p:tgtEl>
                                          <p:spTgt spid="62"/>
                                        </p:tgtEl>
                                        <p:attrNameLst>
                                          <p:attrName>fill.on</p:attrName>
                                        </p:attrNameLst>
                                      </p:cBhvr>
                                      <p:to>
                                        <p:strVal val="true"/>
                                      </p:to>
                                    </p:set>
                                  </p:childTnLst>
                                </p:cTn>
                              </p:par>
                              <p:par>
                                <p:cTn id="37" presetID="1" presetClass="emph" presetSubtype="2" fill="hold" nodeType="withEffect">
                                  <p:stCondLst>
                                    <p:cond delay="6500"/>
                                  </p:stCondLst>
                                  <p:childTnLst>
                                    <p:animClr clrSpc="rgb" dir="cw">
                                      <p:cBhvr>
                                        <p:cTn id="38" dur="300" fill="hold"/>
                                        <p:tgtEl>
                                          <p:spTgt spid="65"/>
                                        </p:tgtEl>
                                        <p:attrNameLst>
                                          <p:attrName>fillcolor</p:attrName>
                                        </p:attrNameLst>
                                      </p:cBhvr>
                                      <p:to>
                                        <a:schemeClr val="bg1"/>
                                      </p:to>
                                    </p:animClr>
                                    <p:set>
                                      <p:cBhvr>
                                        <p:cTn id="39" dur="300" fill="hold"/>
                                        <p:tgtEl>
                                          <p:spTgt spid="65"/>
                                        </p:tgtEl>
                                        <p:attrNameLst>
                                          <p:attrName>fill.type</p:attrName>
                                        </p:attrNameLst>
                                      </p:cBhvr>
                                      <p:to>
                                        <p:strVal val="solid"/>
                                      </p:to>
                                    </p:set>
                                    <p:set>
                                      <p:cBhvr>
                                        <p:cTn id="40" dur="300" fill="hold"/>
                                        <p:tgtEl>
                                          <p:spTgt spid="65"/>
                                        </p:tgtEl>
                                        <p:attrNameLst>
                                          <p:attrName>fill.on</p:attrName>
                                        </p:attrNameLst>
                                      </p:cBhvr>
                                      <p:to>
                                        <p:strVal val="true"/>
                                      </p:to>
                                    </p:set>
                                  </p:childTnLst>
                                </p:cTn>
                              </p:par>
                              <p:par>
                                <p:cTn id="41" presetID="35" presetClass="path" presetSubtype="0" accel="50000" decel="50000" fill="hold" grpId="0" nodeType="withEffect">
                                  <p:stCondLst>
                                    <p:cond delay="2200"/>
                                  </p:stCondLst>
                                  <p:childTnLst>
                                    <p:animMotion origin="layout" path="M 0.0033 3.12673E-6 L -0.65295 3.12673E-6 " pathEditMode="relative" rAng="0" ptsTypes="AA">
                                      <p:cBhvr>
                                        <p:cTn id="42" dur="2000" fill="hold"/>
                                        <p:tgtEl>
                                          <p:spTgt spid="77"/>
                                        </p:tgtEl>
                                        <p:attrNameLst>
                                          <p:attrName>ppt_x</p:attrName>
                                          <p:attrName>ppt_y</p:attrName>
                                        </p:attrNameLst>
                                      </p:cBhvr>
                                      <p:rCtr x="-32813" y="0"/>
                                    </p:animMotion>
                                  </p:childTnLst>
                                </p:cTn>
                              </p:par>
                              <p:par>
                                <p:cTn id="43" presetID="63" presetClass="path" presetSubtype="0" accel="50000" decel="50000" fill="hold" grpId="0" nodeType="withEffect">
                                  <p:stCondLst>
                                    <p:cond delay="2200"/>
                                  </p:stCondLst>
                                  <p:childTnLst>
                                    <p:animMotion origin="layout" path="M 0.00156 3.12673E-6 L 0.65937 3.12673E-6 " pathEditMode="relative" rAng="0" ptsTypes="AA">
                                      <p:cBhvr>
                                        <p:cTn id="44" dur="2000" fill="hold"/>
                                        <p:tgtEl>
                                          <p:spTgt spid="76"/>
                                        </p:tgtEl>
                                        <p:attrNameLst>
                                          <p:attrName>ppt_x</p:attrName>
                                          <p:attrName>ppt_y</p:attrName>
                                        </p:attrNameLst>
                                      </p:cBhvr>
                                      <p:rCtr x="32882" y="0"/>
                                    </p:animMotion>
                                  </p:childTnLst>
                                </p:cTn>
                              </p:par>
                              <p:par>
                                <p:cTn id="45" presetID="16" presetClass="entr" presetSubtype="37" fill="hold" grpId="0" nodeType="withEffect">
                                  <p:stCondLst>
                                    <p:cond delay="3100"/>
                                  </p:stCondLst>
                                  <p:childTnLst>
                                    <p:set>
                                      <p:cBhvr>
                                        <p:cTn id="46" dur="1" fill="hold">
                                          <p:stCondLst>
                                            <p:cond delay="0"/>
                                          </p:stCondLst>
                                        </p:cTn>
                                        <p:tgtEl>
                                          <p:spTgt spid="69"/>
                                        </p:tgtEl>
                                        <p:attrNameLst>
                                          <p:attrName>style.visibility</p:attrName>
                                        </p:attrNameLst>
                                      </p:cBhvr>
                                      <p:to>
                                        <p:strVal val="visible"/>
                                      </p:to>
                                    </p:set>
                                    <p:animEffect transition="in" filter="barn(outVertical)">
                                      <p:cBhvr>
                                        <p:cTn id="47" dur="1000"/>
                                        <p:tgtEl>
                                          <p:spTgt spid="69"/>
                                        </p:tgtEl>
                                      </p:cBhvr>
                                    </p:animEffect>
                                  </p:childTnLst>
                                </p:cTn>
                              </p:par>
                              <p:par>
                                <p:cTn id="48" presetID="10" presetClass="entr" presetSubtype="0" fill="hold" grpId="0" nodeType="withEffect">
                                  <p:stCondLst>
                                    <p:cond delay="4000"/>
                                  </p:stCondLst>
                                  <p:childTnLst>
                                    <p:set>
                                      <p:cBhvr>
                                        <p:cTn id="49" dur="1" fill="hold">
                                          <p:stCondLst>
                                            <p:cond delay="0"/>
                                          </p:stCondLst>
                                        </p:cTn>
                                        <p:tgtEl>
                                          <p:spTgt spid="78">
                                            <p:txEl>
                                              <p:pRg st="0" end="0"/>
                                            </p:txEl>
                                          </p:spTgt>
                                        </p:tgtEl>
                                        <p:attrNameLst>
                                          <p:attrName>style.visibility</p:attrName>
                                        </p:attrNameLst>
                                      </p:cBhvr>
                                      <p:to>
                                        <p:strVal val="visible"/>
                                      </p:to>
                                    </p:set>
                                    <p:animEffect transition="in" filter="fade">
                                      <p:cBhvr>
                                        <p:cTn id="50" dur="500"/>
                                        <p:tgtEl>
                                          <p:spTgt spid="78">
                                            <p:txEl>
                                              <p:pRg st="0" end="0"/>
                                            </p:txEl>
                                          </p:spTgt>
                                        </p:tgtEl>
                                      </p:cBhvr>
                                    </p:animEffect>
                                  </p:childTnLst>
                                </p:cTn>
                              </p:par>
                              <p:par>
                                <p:cTn id="51" presetID="1" presetClass="emph" presetSubtype="2" fill="hold" nodeType="withEffect">
                                  <p:stCondLst>
                                    <p:cond delay="6500"/>
                                  </p:stCondLst>
                                  <p:childTnLst>
                                    <p:animClr clrSpc="rgb" dir="cw">
                                      <p:cBhvr>
                                        <p:cTn id="52" dur="300" fill="hold"/>
                                        <p:tgtEl>
                                          <p:spTgt spid="72"/>
                                        </p:tgtEl>
                                        <p:attrNameLst>
                                          <p:attrName>fillcolor</p:attrName>
                                        </p:attrNameLst>
                                      </p:cBhvr>
                                      <p:to>
                                        <a:schemeClr val="bg1"/>
                                      </p:to>
                                    </p:animClr>
                                    <p:set>
                                      <p:cBhvr>
                                        <p:cTn id="53" dur="300" fill="hold"/>
                                        <p:tgtEl>
                                          <p:spTgt spid="72"/>
                                        </p:tgtEl>
                                        <p:attrNameLst>
                                          <p:attrName>fill.type</p:attrName>
                                        </p:attrNameLst>
                                      </p:cBhvr>
                                      <p:to>
                                        <p:strVal val="solid"/>
                                      </p:to>
                                    </p:set>
                                    <p:set>
                                      <p:cBhvr>
                                        <p:cTn id="54" dur="300" fill="hold"/>
                                        <p:tgtEl>
                                          <p:spTgt spid="72"/>
                                        </p:tgtEl>
                                        <p:attrNameLst>
                                          <p:attrName>fill.on</p:attrName>
                                        </p:attrNameLst>
                                      </p:cBhvr>
                                      <p:to>
                                        <p:strVal val="true"/>
                                      </p:to>
                                    </p:set>
                                  </p:childTnLst>
                                </p:cTn>
                              </p:par>
                              <p:par>
                                <p:cTn id="55" presetID="1" presetClass="emph" presetSubtype="2" fill="hold" nodeType="withEffect">
                                  <p:stCondLst>
                                    <p:cond delay="6500"/>
                                  </p:stCondLst>
                                  <p:childTnLst>
                                    <p:animClr clrSpc="rgb" dir="cw">
                                      <p:cBhvr>
                                        <p:cTn id="56" dur="300" fill="hold"/>
                                        <p:tgtEl>
                                          <p:spTgt spid="75"/>
                                        </p:tgtEl>
                                        <p:attrNameLst>
                                          <p:attrName>fillcolor</p:attrName>
                                        </p:attrNameLst>
                                      </p:cBhvr>
                                      <p:to>
                                        <a:schemeClr val="bg1"/>
                                      </p:to>
                                    </p:animClr>
                                    <p:set>
                                      <p:cBhvr>
                                        <p:cTn id="57" dur="300" fill="hold"/>
                                        <p:tgtEl>
                                          <p:spTgt spid="75"/>
                                        </p:tgtEl>
                                        <p:attrNameLst>
                                          <p:attrName>fill.type</p:attrName>
                                        </p:attrNameLst>
                                      </p:cBhvr>
                                      <p:to>
                                        <p:strVal val="solid"/>
                                      </p:to>
                                    </p:set>
                                    <p:set>
                                      <p:cBhvr>
                                        <p:cTn id="58" dur="300" fill="hold"/>
                                        <p:tgtEl>
                                          <p:spTgt spid="75"/>
                                        </p:tgtEl>
                                        <p:attrNameLst>
                                          <p:attrName>fill.on</p:attrName>
                                        </p:attrNameLst>
                                      </p:cBhvr>
                                      <p:to>
                                        <p:strVal val="true"/>
                                      </p:to>
                                    </p:set>
                                  </p:childTnLst>
                                </p:cTn>
                              </p:par>
                              <p:par>
                                <p:cTn id="59" presetID="35" presetClass="path" presetSubtype="0" accel="50000" decel="50000" fill="hold" grpId="0" nodeType="withEffect">
                                  <p:stCondLst>
                                    <p:cond delay="3300"/>
                                  </p:stCondLst>
                                  <p:childTnLst>
                                    <p:animMotion origin="layout" path="M 0.0033 3.12673E-6 L -0.65295 3.12673E-6 " pathEditMode="relative" rAng="0" ptsTypes="AA">
                                      <p:cBhvr>
                                        <p:cTn id="60" dur="2000" fill="hold"/>
                                        <p:tgtEl>
                                          <p:spTgt spid="90"/>
                                        </p:tgtEl>
                                        <p:attrNameLst>
                                          <p:attrName>ppt_x</p:attrName>
                                          <p:attrName>ppt_y</p:attrName>
                                        </p:attrNameLst>
                                      </p:cBhvr>
                                      <p:rCtr x="-32813" y="0"/>
                                    </p:animMotion>
                                  </p:childTnLst>
                                </p:cTn>
                              </p:par>
                              <p:par>
                                <p:cTn id="61" presetID="63" presetClass="path" presetSubtype="0" accel="50000" decel="50000" fill="hold" grpId="0" nodeType="withEffect">
                                  <p:stCondLst>
                                    <p:cond delay="3300"/>
                                  </p:stCondLst>
                                  <p:childTnLst>
                                    <p:animMotion origin="layout" path="M 0.00156 3.12673E-6 L 0.65937 3.12673E-6 " pathEditMode="relative" rAng="0" ptsTypes="AA">
                                      <p:cBhvr>
                                        <p:cTn id="62" dur="2000" fill="hold"/>
                                        <p:tgtEl>
                                          <p:spTgt spid="89"/>
                                        </p:tgtEl>
                                        <p:attrNameLst>
                                          <p:attrName>ppt_x</p:attrName>
                                          <p:attrName>ppt_y</p:attrName>
                                        </p:attrNameLst>
                                      </p:cBhvr>
                                      <p:rCtr x="32882" y="0"/>
                                    </p:animMotion>
                                  </p:childTnLst>
                                </p:cTn>
                              </p:par>
                              <p:par>
                                <p:cTn id="63" presetID="16" presetClass="entr" presetSubtype="37" fill="hold" grpId="0" nodeType="withEffect">
                                  <p:stCondLst>
                                    <p:cond delay="4200"/>
                                  </p:stCondLst>
                                  <p:childTnLst>
                                    <p:set>
                                      <p:cBhvr>
                                        <p:cTn id="64" dur="1" fill="hold">
                                          <p:stCondLst>
                                            <p:cond delay="0"/>
                                          </p:stCondLst>
                                        </p:cTn>
                                        <p:tgtEl>
                                          <p:spTgt spid="79"/>
                                        </p:tgtEl>
                                        <p:attrNameLst>
                                          <p:attrName>style.visibility</p:attrName>
                                        </p:attrNameLst>
                                      </p:cBhvr>
                                      <p:to>
                                        <p:strVal val="visible"/>
                                      </p:to>
                                    </p:set>
                                    <p:animEffect transition="in" filter="barn(outVertical)">
                                      <p:cBhvr>
                                        <p:cTn id="65" dur="1000"/>
                                        <p:tgtEl>
                                          <p:spTgt spid="79"/>
                                        </p:tgtEl>
                                      </p:cBhvr>
                                    </p:animEffect>
                                  </p:childTnLst>
                                </p:cTn>
                              </p:par>
                              <p:par>
                                <p:cTn id="66" presetID="10" presetClass="exit" presetSubtype="0" fill="hold" grpId="1" nodeType="withEffect">
                                  <p:stCondLst>
                                    <p:cond delay="5200"/>
                                  </p:stCondLst>
                                  <p:childTnLst>
                                    <p:animEffect transition="out" filter="fade">
                                      <p:cBhvr>
                                        <p:cTn id="67" dur="1000"/>
                                        <p:tgtEl>
                                          <p:spTgt spid="79"/>
                                        </p:tgtEl>
                                      </p:cBhvr>
                                    </p:animEffect>
                                    <p:set>
                                      <p:cBhvr>
                                        <p:cTn id="68" dur="1" fill="hold">
                                          <p:stCondLst>
                                            <p:cond delay="999"/>
                                          </p:stCondLst>
                                        </p:cTn>
                                        <p:tgtEl>
                                          <p:spTgt spid="79"/>
                                        </p:tgtEl>
                                        <p:attrNameLst>
                                          <p:attrName>style.visibility</p:attrName>
                                        </p:attrNameLst>
                                      </p:cBhvr>
                                      <p:to>
                                        <p:strVal val="hidden"/>
                                      </p:to>
                                    </p:set>
                                  </p:childTnLst>
                                </p:cTn>
                              </p:par>
                              <p:par>
                                <p:cTn id="69" presetID="22" presetClass="entr" presetSubtype="1" fill="hold" grpId="0" nodeType="withEffect">
                                  <p:stCondLst>
                                    <p:cond delay="5500"/>
                                  </p:stCondLst>
                                  <p:childTnLst>
                                    <p:set>
                                      <p:cBhvr>
                                        <p:cTn id="70" dur="1" fill="hold">
                                          <p:stCondLst>
                                            <p:cond delay="0"/>
                                          </p:stCondLst>
                                        </p:cTn>
                                        <p:tgtEl>
                                          <p:spTgt spid="8"/>
                                        </p:tgtEl>
                                        <p:attrNameLst>
                                          <p:attrName>style.visibility</p:attrName>
                                        </p:attrNameLst>
                                      </p:cBhvr>
                                      <p:to>
                                        <p:strVal val="visible"/>
                                      </p:to>
                                    </p:set>
                                    <p:animEffect transition="in" filter="wipe(up)">
                                      <p:cBhvr>
                                        <p:cTn id="71" dur="1000"/>
                                        <p:tgtEl>
                                          <p:spTgt spid="8"/>
                                        </p:tgtEl>
                                      </p:cBhvr>
                                    </p:animEffect>
                                  </p:childTnLst>
                                </p:cTn>
                              </p:par>
                              <p:par>
                                <p:cTn id="72" presetID="10" presetClass="entr" presetSubtype="0" fill="hold" grpId="0" nodeType="withEffect">
                                  <p:stCondLst>
                                    <p:cond delay="6600"/>
                                  </p:stCondLst>
                                  <p:childTnLst>
                                    <p:set>
                                      <p:cBhvr>
                                        <p:cTn id="73" dur="1" fill="hold">
                                          <p:stCondLst>
                                            <p:cond delay="0"/>
                                          </p:stCondLst>
                                        </p:cTn>
                                        <p:tgtEl>
                                          <p:spTgt spid="91">
                                            <p:txEl>
                                              <p:pRg st="0" end="0"/>
                                            </p:txEl>
                                          </p:spTgt>
                                        </p:tgtEl>
                                        <p:attrNameLst>
                                          <p:attrName>style.visibility</p:attrName>
                                        </p:attrNameLst>
                                      </p:cBhvr>
                                      <p:to>
                                        <p:strVal val="visible"/>
                                      </p:to>
                                    </p:set>
                                    <p:animEffect transition="in" filter="fade">
                                      <p:cBhvr>
                                        <p:cTn id="74" dur="500"/>
                                        <p:tgtEl>
                                          <p:spTgt spid="91">
                                            <p:txEl>
                                              <p:pRg st="0" end="0"/>
                                            </p:txEl>
                                          </p:spTgt>
                                        </p:tgtEl>
                                      </p:cBhvr>
                                    </p:animEffect>
                                  </p:childTnLst>
                                </p:cTn>
                              </p:par>
                              <p:par>
                                <p:cTn id="75" presetID="1" presetClass="emph" presetSubtype="2" fill="hold" nodeType="withEffect">
                                  <p:stCondLst>
                                    <p:cond delay="6500"/>
                                  </p:stCondLst>
                                  <p:childTnLst>
                                    <p:animClr clrSpc="rgb" dir="cw">
                                      <p:cBhvr>
                                        <p:cTn id="76" dur="300" fill="hold"/>
                                        <p:tgtEl>
                                          <p:spTgt spid="82"/>
                                        </p:tgtEl>
                                        <p:attrNameLst>
                                          <p:attrName>fillcolor</p:attrName>
                                        </p:attrNameLst>
                                      </p:cBhvr>
                                      <p:to>
                                        <a:schemeClr val="bg1"/>
                                      </p:to>
                                    </p:animClr>
                                    <p:set>
                                      <p:cBhvr>
                                        <p:cTn id="77" dur="300" fill="hold"/>
                                        <p:tgtEl>
                                          <p:spTgt spid="82"/>
                                        </p:tgtEl>
                                        <p:attrNameLst>
                                          <p:attrName>fill.type</p:attrName>
                                        </p:attrNameLst>
                                      </p:cBhvr>
                                      <p:to>
                                        <p:strVal val="solid"/>
                                      </p:to>
                                    </p:set>
                                    <p:set>
                                      <p:cBhvr>
                                        <p:cTn id="78" dur="300" fill="hold"/>
                                        <p:tgtEl>
                                          <p:spTgt spid="82"/>
                                        </p:tgtEl>
                                        <p:attrNameLst>
                                          <p:attrName>fill.on</p:attrName>
                                        </p:attrNameLst>
                                      </p:cBhvr>
                                      <p:to>
                                        <p:strVal val="true"/>
                                      </p:to>
                                    </p:set>
                                  </p:childTnLst>
                                </p:cTn>
                              </p:par>
                              <p:par>
                                <p:cTn id="79" presetID="1" presetClass="emph" presetSubtype="2" fill="hold" nodeType="withEffect">
                                  <p:stCondLst>
                                    <p:cond delay="6500"/>
                                  </p:stCondLst>
                                  <p:childTnLst>
                                    <p:animClr clrSpc="rgb" dir="cw">
                                      <p:cBhvr>
                                        <p:cTn id="80" dur="300" fill="hold"/>
                                        <p:tgtEl>
                                          <p:spTgt spid="87"/>
                                        </p:tgtEl>
                                        <p:attrNameLst>
                                          <p:attrName>fillcolor</p:attrName>
                                        </p:attrNameLst>
                                      </p:cBhvr>
                                      <p:to>
                                        <a:schemeClr val="bg1"/>
                                      </p:to>
                                    </p:animClr>
                                    <p:set>
                                      <p:cBhvr>
                                        <p:cTn id="81" dur="300" fill="hold"/>
                                        <p:tgtEl>
                                          <p:spTgt spid="87"/>
                                        </p:tgtEl>
                                        <p:attrNameLst>
                                          <p:attrName>fill.type</p:attrName>
                                        </p:attrNameLst>
                                      </p:cBhvr>
                                      <p:to>
                                        <p:strVal val="solid"/>
                                      </p:to>
                                    </p:set>
                                    <p:set>
                                      <p:cBhvr>
                                        <p:cTn id="82" dur="300" fill="hold"/>
                                        <p:tgtEl>
                                          <p:spTgt spid="87"/>
                                        </p:tgtEl>
                                        <p:attrNameLst>
                                          <p:attrName>fill.on</p:attrName>
                                        </p:attrNameLst>
                                      </p:cBhvr>
                                      <p:to>
                                        <p:strVal val="true"/>
                                      </p:to>
                                    </p:set>
                                  </p:childTnLst>
                                </p:cTn>
                              </p:par>
                              <p:par>
                                <p:cTn id="83" presetID="35" presetClass="path" presetSubtype="0" accel="50000" decel="50000" fill="hold" grpId="0" nodeType="withEffect">
                                  <p:stCondLst>
                                    <p:cond delay="2200"/>
                                  </p:stCondLst>
                                  <p:childTnLst>
                                    <p:animMotion origin="layout" path="M 0.0033 3.12673E-6 L -0.65295 3.12673E-6 " pathEditMode="relative" rAng="0" ptsTypes="AA">
                                      <p:cBhvr>
                                        <p:cTn id="84" dur="2000" fill="hold"/>
                                        <p:tgtEl>
                                          <p:spTgt spid="94"/>
                                        </p:tgtEl>
                                        <p:attrNameLst>
                                          <p:attrName>ppt_x</p:attrName>
                                          <p:attrName>ppt_y</p:attrName>
                                        </p:attrNameLst>
                                      </p:cBhvr>
                                      <p:rCtr x="-32813" y="0"/>
                                    </p:animMotion>
                                  </p:childTnLst>
                                </p:cTn>
                              </p:par>
                              <p:par>
                                <p:cTn id="85" presetID="63" presetClass="path" presetSubtype="0" accel="50000" decel="50000" fill="hold" grpId="0" nodeType="withEffect">
                                  <p:stCondLst>
                                    <p:cond delay="2200"/>
                                  </p:stCondLst>
                                  <p:childTnLst>
                                    <p:animMotion origin="layout" path="M 0.00156 3.12673E-6 L 0.65937 3.12673E-6 " pathEditMode="relative" rAng="0" ptsTypes="AA">
                                      <p:cBhvr>
                                        <p:cTn id="86" dur="2000" fill="hold"/>
                                        <p:tgtEl>
                                          <p:spTgt spid="93"/>
                                        </p:tgtEl>
                                        <p:attrNameLst>
                                          <p:attrName>ppt_x</p:attrName>
                                          <p:attrName>ppt_y</p:attrName>
                                        </p:attrNameLst>
                                      </p:cBhvr>
                                      <p:rCtr x="32882" y="0"/>
                                    </p:animMotion>
                                  </p:childTnLst>
                                </p:cTn>
                              </p:par>
                              <p:par>
                                <p:cTn id="87" presetID="16" presetClass="entr" presetSubtype="37" fill="hold" grpId="0" nodeType="withEffect">
                                  <p:stCondLst>
                                    <p:cond delay="3100"/>
                                  </p:stCondLst>
                                  <p:childTnLst>
                                    <p:set>
                                      <p:cBhvr>
                                        <p:cTn id="88" dur="1" fill="hold">
                                          <p:stCondLst>
                                            <p:cond delay="0"/>
                                          </p:stCondLst>
                                        </p:cTn>
                                        <p:tgtEl>
                                          <p:spTgt spid="52"/>
                                        </p:tgtEl>
                                        <p:attrNameLst>
                                          <p:attrName>style.visibility</p:attrName>
                                        </p:attrNameLst>
                                      </p:cBhvr>
                                      <p:to>
                                        <p:strVal val="visible"/>
                                      </p:to>
                                    </p:set>
                                    <p:animEffect transition="in" filter="barn(outVertical)">
                                      <p:cBhvr>
                                        <p:cTn id="89" dur="1000"/>
                                        <p:tgtEl>
                                          <p:spTgt spid="52"/>
                                        </p:tgtEl>
                                      </p:cBhvr>
                                    </p:animEffect>
                                  </p:childTnLst>
                                </p:cTn>
                              </p:par>
                              <p:par>
                                <p:cTn id="90" presetID="10" presetClass="entr" presetSubtype="0" fill="hold" grpId="0" nodeType="withEffect">
                                  <p:stCondLst>
                                    <p:cond delay="4000"/>
                                  </p:stCondLst>
                                  <p:childTnLst>
                                    <p:set>
                                      <p:cBhvr>
                                        <p:cTn id="91" dur="1" fill="hold">
                                          <p:stCondLst>
                                            <p:cond delay="0"/>
                                          </p:stCondLst>
                                        </p:cTn>
                                        <p:tgtEl>
                                          <p:spTgt spid="95">
                                            <p:txEl>
                                              <p:pRg st="0" end="0"/>
                                            </p:txEl>
                                          </p:spTgt>
                                        </p:tgtEl>
                                        <p:attrNameLst>
                                          <p:attrName>style.visibility</p:attrName>
                                        </p:attrNameLst>
                                      </p:cBhvr>
                                      <p:to>
                                        <p:strVal val="visible"/>
                                      </p:to>
                                    </p:set>
                                    <p:animEffect transition="in" filter="fade">
                                      <p:cBhvr>
                                        <p:cTn id="92" dur="500"/>
                                        <p:tgtEl>
                                          <p:spTgt spid="95">
                                            <p:txEl>
                                              <p:pRg st="0" end="0"/>
                                            </p:txEl>
                                          </p:spTgt>
                                        </p:tgtEl>
                                      </p:cBhvr>
                                    </p:animEffect>
                                  </p:childTnLst>
                                </p:cTn>
                              </p:par>
                              <p:par>
                                <p:cTn id="93" presetID="1" presetClass="emph" presetSubtype="2" fill="hold" nodeType="withEffect">
                                  <p:stCondLst>
                                    <p:cond delay="6500"/>
                                  </p:stCondLst>
                                  <p:childTnLst>
                                    <p:animClr clrSpc="rgb" dir="cw">
                                      <p:cBhvr>
                                        <p:cTn id="94" dur="300" fill="hold"/>
                                        <p:tgtEl>
                                          <p:spTgt spid="85"/>
                                        </p:tgtEl>
                                        <p:attrNameLst>
                                          <p:attrName>fillcolor</p:attrName>
                                        </p:attrNameLst>
                                      </p:cBhvr>
                                      <p:to>
                                        <a:schemeClr val="bg1"/>
                                      </p:to>
                                    </p:animClr>
                                    <p:set>
                                      <p:cBhvr>
                                        <p:cTn id="95" dur="300" fill="hold"/>
                                        <p:tgtEl>
                                          <p:spTgt spid="85"/>
                                        </p:tgtEl>
                                        <p:attrNameLst>
                                          <p:attrName>fill.type</p:attrName>
                                        </p:attrNameLst>
                                      </p:cBhvr>
                                      <p:to>
                                        <p:strVal val="solid"/>
                                      </p:to>
                                    </p:set>
                                    <p:set>
                                      <p:cBhvr>
                                        <p:cTn id="96" dur="300" fill="hold"/>
                                        <p:tgtEl>
                                          <p:spTgt spid="85"/>
                                        </p:tgtEl>
                                        <p:attrNameLst>
                                          <p:attrName>fill.on</p:attrName>
                                        </p:attrNameLst>
                                      </p:cBhvr>
                                      <p:to>
                                        <p:strVal val="true"/>
                                      </p:to>
                                    </p:set>
                                  </p:childTnLst>
                                </p:cTn>
                              </p:par>
                              <p:par>
                                <p:cTn id="97" presetID="1" presetClass="emph" presetSubtype="2" fill="hold" nodeType="withEffect">
                                  <p:stCondLst>
                                    <p:cond delay="6500"/>
                                  </p:stCondLst>
                                  <p:childTnLst>
                                    <p:animClr clrSpc="rgb" dir="cw">
                                      <p:cBhvr>
                                        <p:cTn id="98" dur="300" fill="hold"/>
                                        <p:tgtEl>
                                          <p:spTgt spid="92"/>
                                        </p:tgtEl>
                                        <p:attrNameLst>
                                          <p:attrName>fillcolor</p:attrName>
                                        </p:attrNameLst>
                                      </p:cBhvr>
                                      <p:to>
                                        <a:schemeClr val="bg1"/>
                                      </p:to>
                                    </p:animClr>
                                    <p:set>
                                      <p:cBhvr>
                                        <p:cTn id="99" dur="300" fill="hold"/>
                                        <p:tgtEl>
                                          <p:spTgt spid="92"/>
                                        </p:tgtEl>
                                        <p:attrNameLst>
                                          <p:attrName>fill.type</p:attrName>
                                        </p:attrNameLst>
                                      </p:cBhvr>
                                      <p:to>
                                        <p:strVal val="solid"/>
                                      </p:to>
                                    </p:set>
                                    <p:set>
                                      <p:cBhvr>
                                        <p:cTn id="100" dur="300" fill="hold"/>
                                        <p:tgtEl>
                                          <p:spTgt spid="92"/>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 grpId="0" animBg="1"/>
      <p:bldP spid="41" grpId="0" animBg="1"/>
      <p:bldP spid="43"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57" grpId="0" animBg="1"/>
      <p:bldP spid="66" grpId="0" animBg="1"/>
      <p:bldP spid="67" grpId="0" animBg="1"/>
      <p:bldP spid="68" grpId="0" build="p">
        <p:tmplLst>
          <p:tmpl lvl="1">
            <p:tnLst>
              <p:par>
                <p:cTn presetID="10" presetClass="entr" presetSubtype="0" fill="hold" nodeType="withEffect">
                  <p:stCondLst>
                    <p:cond delay="29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animBg="1"/>
      <p:bldP spid="76" grpId="0" animBg="1"/>
      <p:bldP spid="77" grpId="0" animBg="1"/>
      <p:bldP spid="78" grpId="0" build="p">
        <p:tmplLst>
          <p:tmpl lvl="1">
            <p:tnLst>
              <p:par>
                <p:cTn presetID="10" presetClass="entr" presetSubtype="0" fill="hold" nodeType="withEffect">
                  <p:stCondLst>
                    <p:cond delay="40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animBg="1"/>
      <p:bldP spid="79" grpId="1" animBg="1"/>
      <p:bldP spid="89" grpId="0" animBg="1"/>
      <p:bldP spid="90" grpId="0" animBg="1"/>
      <p:bldP spid="91" grpId="0" build="p">
        <p:tmplLst>
          <p:tmpl lvl="1">
            <p:tnLst>
              <p:par>
                <p:cTn presetID="10" presetClass="entr" presetSubtype="0" fill="hold" nodeType="withEffect">
                  <p:stCondLst>
                    <p:cond delay="660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52" grpId="0" animBg="1"/>
      <p:bldP spid="93" grpId="0" animBg="1"/>
      <p:bldP spid="94" grpId="0" animBg="1"/>
      <p:bldP spid="95" grpId="0" build="p">
        <p:tmplLst>
          <p:tmpl lvl="1">
            <p:tnLst>
              <p:par>
                <p:cTn presetID="10" presetClass="entr" presetSubtype="0" fill="hold" nodeType="withEffect">
                  <p:stCondLst>
                    <p:cond delay="400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12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699507"/>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109728"/>
            <a:ext cx="3955715" cy="44577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05991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04609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02088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a:off x="0" y="1059554"/>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04191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01818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04338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04338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699508"/>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96" name="Text Placeholder 8"/>
          <p:cNvSpPr>
            <a:spLocks noGrp="1"/>
          </p:cNvSpPr>
          <p:nvPr>
            <p:ph type="body" sz="quarter" idx="18" hasCustomPrompt="1"/>
          </p:nvPr>
        </p:nvSpPr>
        <p:spPr>
          <a:xfrm>
            <a:off x="2613346" y="110247"/>
            <a:ext cx="3955715" cy="36775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7" name="Rectangle 56">
            <a:hlinkClick r:id="" action="ppaction://noaction"/>
          </p:cNvPr>
          <p:cNvSpPr/>
          <p:nvPr userDrawn="1"/>
        </p:nvSpPr>
        <p:spPr>
          <a:xfrm>
            <a:off x="1687925" y="1506012"/>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p:nvPr userDrawn="1"/>
        </p:nvCxnSpPr>
        <p:spPr>
          <a:xfrm flipH="1" flipV="1">
            <a:off x="7456077" y="186641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8143066" y="185259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7743112" y="182739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3" name="Straight Connector 62"/>
          <p:cNvCxnSpPr>
            <a:stCxn id="57" idx="1"/>
          </p:cNvCxnSpPr>
          <p:nvPr userDrawn="1"/>
        </p:nvCxnSpPr>
        <p:spPr>
          <a:xfrm flipH="1">
            <a:off x="0" y="1866059"/>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rot="5400000">
            <a:off x="941835" y="184841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8-Point Star 64"/>
          <p:cNvSpPr/>
          <p:nvPr userDrawn="1"/>
        </p:nvSpPr>
        <p:spPr>
          <a:xfrm>
            <a:off x="1269170" y="182468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rot="5400000">
            <a:off x="1347934" y="184989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rot="5400000">
            <a:off x="7334304" y="184989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Text Placeholder 8"/>
          <p:cNvSpPr>
            <a:spLocks noGrp="1"/>
          </p:cNvSpPr>
          <p:nvPr>
            <p:ph type="body" sz="quarter" idx="19" hasCustomPrompt="1"/>
          </p:nvPr>
        </p:nvSpPr>
        <p:spPr>
          <a:xfrm>
            <a:off x="1697584" y="1506013"/>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69" name="Rectangle 68">
            <a:hlinkClick r:id="" action="ppaction://noaction"/>
          </p:cNvPr>
          <p:cNvSpPr/>
          <p:nvPr userDrawn="1"/>
        </p:nvSpPr>
        <p:spPr>
          <a:xfrm>
            <a:off x="1674393" y="2331382"/>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0" name="Straight Connector 69"/>
          <p:cNvCxnSpPr/>
          <p:nvPr userDrawn="1"/>
        </p:nvCxnSpPr>
        <p:spPr>
          <a:xfrm flipH="1" flipV="1">
            <a:off x="7442544" y="268590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1" name="Rectangle 70"/>
          <p:cNvSpPr/>
          <p:nvPr userDrawn="1"/>
        </p:nvSpPr>
        <p:spPr>
          <a:xfrm rot="5400000">
            <a:off x="8129534" y="267208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8-Point Star 71"/>
          <p:cNvSpPr/>
          <p:nvPr userDrawn="1"/>
        </p:nvSpPr>
        <p:spPr>
          <a:xfrm>
            <a:off x="7729580" y="264687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3" name="Straight Connector 72"/>
          <p:cNvCxnSpPr/>
          <p:nvPr userDrawn="1"/>
        </p:nvCxnSpPr>
        <p:spPr>
          <a:xfrm flipH="1">
            <a:off x="-13532" y="2685543"/>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4" name="Rectangle 73"/>
          <p:cNvSpPr/>
          <p:nvPr userDrawn="1"/>
        </p:nvSpPr>
        <p:spPr>
          <a:xfrm rot="5400000">
            <a:off x="928303" y="266790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8-Point Star 74"/>
          <p:cNvSpPr/>
          <p:nvPr userDrawn="1"/>
        </p:nvSpPr>
        <p:spPr>
          <a:xfrm>
            <a:off x="1255639" y="264417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rot="5400000">
            <a:off x="1334402" y="266937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Rectangle 76"/>
          <p:cNvSpPr/>
          <p:nvPr userDrawn="1"/>
        </p:nvSpPr>
        <p:spPr>
          <a:xfrm rot="5400000">
            <a:off x="7320772" y="266937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Text Placeholder 8"/>
          <p:cNvSpPr>
            <a:spLocks noGrp="1"/>
          </p:cNvSpPr>
          <p:nvPr>
            <p:ph type="body" sz="quarter" idx="20" hasCustomPrompt="1"/>
          </p:nvPr>
        </p:nvSpPr>
        <p:spPr>
          <a:xfrm>
            <a:off x="1684053" y="2331383"/>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79" name="Rectangle 78">
            <a:hlinkClick r:id="" action="ppaction://noaction"/>
          </p:cNvPr>
          <p:cNvSpPr/>
          <p:nvPr userDrawn="1"/>
        </p:nvSpPr>
        <p:spPr>
          <a:xfrm>
            <a:off x="1674393" y="3954331"/>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80" name="Straight Connector 79"/>
          <p:cNvCxnSpPr/>
          <p:nvPr userDrawn="1"/>
        </p:nvCxnSpPr>
        <p:spPr>
          <a:xfrm flipH="1" flipV="1">
            <a:off x="7442544" y="4314736"/>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1" name="Rectangle 80"/>
          <p:cNvSpPr/>
          <p:nvPr userDrawn="1"/>
        </p:nvSpPr>
        <p:spPr>
          <a:xfrm rot="5400000">
            <a:off x="8129534" y="430091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8-Point Star 81"/>
          <p:cNvSpPr/>
          <p:nvPr userDrawn="1"/>
        </p:nvSpPr>
        <p:spPr>
          <a:xfrm>
            <a:off x="7729580" y="427571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83" name="Straight Connector 82"/>
          <p:cNvCxnSpPr/>
          <p:nvPr userDrawn="1"/>
        </p:nvCxnSpPr>
        <p:spPr>
          <a:xfrm flipH="1">
            <a:off x="-13532" y="4314377"/>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4" name="Rectangle 83"/>
          <p:cNvSpPr/>
          <p:nvPr userDrawn="1"/>
        </p:nvSpPr>
        <p:spPr>
          <a:xfrm rot="5400000">
            <a:off x="928303" y="429673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 name="8-Point Star 86"/>
          <p:cNvSpPr/>
          <p:nvPr userDrawn="1"/>
        </p:nvSpPr>
        <p:spPr>
          <a:xfrm>
            <a:off x="1255639" y="427300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 name="Rectangle 88"/>
          <p:cNvSpPr/>
          <p:nvPr userDrawn="1"/>
        </p:nvSpPr>
        <p:spPr>
          <a:xfrm rot="5400000">
            <a:off x="1334402" y="429821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 name="Rectangle 89"/>
          <p:cNvSpPr/>
          <p:nvPr userDrawn="1"/>
        </p:nvSpPr>
        <p:spPr>
          <a:xfrm rot="5400000">
            <a:off x="7320772" y="429821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 name="Text Placeholder 8"/>
          <p:cNvSpPr>
            <a:spLocks noGrp="1"/>
          </p:cNvSpPr>
          <p:nvPr>
            <p:ph type="body" sz="quarter" idx="21" hasCustomPrompt="1"/>
          </p:nvPr>
        </p:nvSpPr>
        <p:spPr>
          <a:xfrm>
            <a:off x="1684053" y="3983136"/>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52" name="Rectangle 51">
            <a:hlinkClick r:id="" action="ppaction://noaction"/>
          </p:cNvPr>
          <p:cNvSpPr/>
          <p:nvPr userDrawn="1"/>
        </p:nvSpPr>
        <p:spPr>
          <a:xfrm>
            <a:off x="1663334" y="3119022"/>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3" name="Straight Connector 52"/>
          <p:cNvCxnSpPr/>
          <p:nvPr userDrawn="1"/>
        </p:nvCxnSpPr>
        <p:spPr>
          <a:xfrm flipH="1" flipV="1">
            <a:off x="7431486" y="347942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4" name="Rectangle 53"/>
          <p:cNvSpPr/>
          <p:nvPr userDrawn="1"/>
        </p:nvSpPr>
        <p:spPr>
          <a:xfrm rot="5400000">
            <a:off x="8118475" y="346560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 name="8-Point Star 84"/>
          <p:cNvSpPr/>
          <p:nvPr userDrawn="1"/>
        </p:nvSpPr>
        <p:spPr>
          <a:xfrm>
            <a:off x="7718521" y="344040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86" name="Straight Connector 85"/>
          <p:cNvCxnSpPr/>
          <p:nvPr userDrawn="1"/>
        </p:nvCxnSpPr>
        <p:spPr>
          <a:xfrm flipH="1">
            <a:off x="-24591" y="3479068"/>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8" name="Rectangle 87"/>
          <p:cNvSpPr/>
          <p:nvPr userDrawn="1"/>
        </p:nvSpPr>
        <p:spPr>
          <a:xfrm rot="5400000">
            <a:off x="917244" y="34614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2" name="8-Point Star 91"/>
          <p:cNvSpPr/>
          <p:nvPr userDrawn="1"/>
        </p:nvSpPr>
        <p:spPr>
          <a:xfrm>
            <a:off x="1244579" y="343769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3" name="Rectangle 92"/>
          <p:cNvSpPr/>
          <p:nvPr userDrawn="1"/>
        </p:nvSpPr>
        <p:spPr>
          <a:xfrm rot="5400000">
            <a:off x="1323343" y="346290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4" name="Rectangle 93"/>
          <p:cNvSpPr/>
          <p:nvPr userDrawn="1"/>
        </p:nvSpPr>
        <p:spPr>
          <a:xfrm rot="5400000">
            <a:off x="7309713" y="346290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5" name="Text Placeholder 8"/>
          <p:cNvSpPr>
            <a:spLocks noGrp="1"/>
          </p:cNvSpPr>
          <p:nvPr>
            <p:ph type="body" sz="quarter" idx="22" hasCustomPrompt="1"/>
          </p:nvPr>
        </p:nvSpPr>
        <p:spPr>
          <a:xfrm>
            <a:off x="1672993" y="3176631"/>
            <a:ext cx="5753948" cy="720092"/>
          </a:xfrm>
        </p:spPr>
        <p:txBody>
          <a:bodyPr/>
          <a:lstStyle>
            <a:lvl1pPr marL="0" indent="0" algn="ctr">
              <a:buNone/>
              <a:defRPr lang="fa-IR" sz="975" b="1" smtClean="0">
                <a:effectLst/>
              </a:defRPr>
            </a:lvl1pPr>
          </a:lstStyle>
          <a:p>
            <a:pPr lvl="0"/>
            <a:r>
              <a:rPr lang="fa-IR" smtClean="0"/>
              <a:t>سلام</a:t>
            </a:r>
            <a:endParaRPr lang="en-US"/>
          </a:p>
        </p:txBody>
      </p:sp>
    </p:spTree>
    <p:extLst>
      <p:ext uri="{BB962C8B-B14F-4D97-AF65-F5344CB8AC3E}">
        <p14:creationId xmlns:p14="http://schemas.microsoft.com/office/powerpoint/2010/main" val="2397352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0.00313 3.79278E-7 L -0.65312 3.79278E-7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0.00156 3.79278E-7 L 0.65937 3.79278E-7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10" presetClass="entr" presetSubtype="0" fill="hold" grpId="0" nodeType="withEffect">
                                  <p:stCondLst>
                                    <p:cond delay="200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500"/>
                                        <p:tgtEl>
                                          <p:spTgt spid="9">
                                            <p:txEl>
                                              <p:pRg st="0" end="0"/>
                                            </p:txEl>
                                          </p:spTgt>
                                        </p:tgtEl>
                                      </p:cBhvr>
                                    </p:animEffect>
                                  </p:childTnLst>
                                </p:cTn>
                              </p:par>
                              <p:par>
                                <p:cTn id="15" presetID="35" presetClass="path" presetSubtype="0" accel="50000" decel="50000" fill="hold" grpId="0" nodeType="withEffect">
                                  <p:stCondLst>
                                    <p:cond delay="1100"/>
                                  </p:stCondLst>
                                  <p:childTnLst>
                                    <p:animMotion origin="layout" path="M 0.00313 3.79278E-7 L -0.65312 3.79278E-7 " pathEditMode="relative" rAng="0" ptsTypes="AA">
                                      <p:cBhvr>
                                        <p:cTn id="16" dur="2000" fill="hold"/>
                                        <p:tgtEl>
                                          <p:spTgt spid="67"/>
                                        </p:tgtEl>
                                        <p:attrNameLst>
                                          <p:attrName>ppt_x</p:attrName>
                                          <p:attrName>ppt_y</p:attrName>
                                        </p:attrNameLst>
                                      </p:cBhvr>
                                      <p:rCtr x="-32813" y="0"/>
                                    </p:animMotion>
                                  </p:childTnLst>
                                </p:cTn>
                              </p:par>
                              <p:par>
                                <p:cTn id="17" presetID="63" presetClass="path" presetSubtype="0" accel="50000" decel="50000" fill="hold" grpId="0" nodeType="withEffect">
                                  <p:stCondLst>
                                    <p:cond delay="1100"/>
                                  </p:stCondLst>
                                  <p:childTnLst>
                                    <p:animMotion origin="layout" path="M 0.00156 3.79278E-7 L 0.65937 3.79278E-7 " pathEditMode="relative" rAng="0" ptsTypes="AA">
                                      <p:cBhvr>
                                        <p:cTn id="18" dur="2000" fill="hold"/>
                                        <p:tgtEl>
                                          <p:spTgt spid="66"/>
                                        </p:tgtEl>
                                        <p:attrNameLst>
                                          <p:attrName>ppt_x</p:attrName>
                                          <p:attrName>ppt_y</p:attrName>
                                        </p:attrNameLst>
                                      </p:cBhvr>
                                      <p:rCtr x="32882" y="0"/>
                                    </p:animMotion>
                                  </p:childTnLst>
                                </p:cTn>
                              </p:par>
                              <p:par>
                                <p:cTn id="19" presetID="16" presetClass="entr" presetSubtype="37" fill="hold" grpId="0" nodeType="withEffect">
                                  <p:stCondLst>
                                    <p:cond delay="2000"/>
                                  </p:stCondLst>
                                  <p:childTnLst>
                                    <p:set>
                                      <p:cBhvr>
                                        <p:cTn id="20" dur="1" fill="hold">
                                          <p:stCondLst>
                                            <p:cond delay="0"/>
                                          </p:stCondLst>
                                        </p:cTn>
                                        <p:tgtEl>
                                          <p:spTgt spid="57"/>
                                        </p:tgtEl>
                                        <p:attrNameLst>
                                          <p:attrName>style.visibility</p:attrName>
                                        </p:attrNameLst>
                                      </p:cBhvr>
                                      <p:to>
                                        <p:strVal val="visible"/>
                                      </p:to>
                                    </p:set>
                                    <p:animEffect transition="in" filter="barn(outVertical)">
                                      <p:cBhvr>
                                        <p:cTn id="21" dur="1000"/>
                                        <p:tgtEl>
                                          <p:spTgt spid="57"/>
                                        </p:tgtEl>
                                      </p:cBhvr>
                                    </p:animEffect>
                                  </p:childTnLst>
                                </p:cTn>
                              </p:par>
                              <p:par>
                                <p:cTn id="22" presetID="10" presetClass="entr" presetSubtype="0" fill="hold" grpId="0" nodeType="withEffect">
                                  <p:stCondLst>
                                    <p:cond delay="2900"/>
                                  </p:stCondLst>
                                  <p:childTnLst>
                                    <p:set>
                                      <p:cBhvr>
                                        <p:cTn id="23" dur="1" fill="hold">
                                          <p:stCondLst>
                                            <p:cond delay="0"/>
                                          </p:stCondLst>
                                        </p:cTn>
                                        <p:tgtEl>
                                          <p:spTgt spid="68">
                                            <p:txEl>
                                              <p:pRg st="0" end="0"/>
                                            </p:txEl>
                                          </p:spTgt>
                                        </p:tgtEl>
                                        <p:attrNameLst>
                                          <p:attrName>style.visibility</p:attrName>
                                        </p:attrNameLst>
                                      </p:cBhvr>
                                      <p:to>
                                        <p:strVal val="visible"/>
                                      </p:to>
                                    </p:set>
                                    <p:animEffect transition="in" filter="fade">
                                      <p:cBhvr>
                                        <p:cTn id="24" dur="500"/>
                                        <p:tgtEl>
                                          <p:spTgt spid="68">
                                            <p:txEl>
                                              <p:pRg st="0" end="0"/>
                                            </p:txEl>
                                          </p:spTgt>
                                        </p:tgtEl>
                                      </p:cBhvr>
                                    </p:animEffect>
                                  </p:childTnLst>
                                </p:cTn>
                              </p:par>
                              <p:par>
                                <p:cTn id="25" presetID="35" presetClass="path" presetSubtype="0" accel="50000" decel="50000" fill="hold" grpId="0" nodeType="withEffect">
                                  <p:stCondLst>
                                    <p:cond delay="2200"/>
                                  </p:stCondLst>
                                  <p:childTnLst>
                                    <p:animMotion origin="layout" path="M 0.0033 3.12673E-6 L -0.65295 3.12673E-6 " pathEditMode="relative" rAng="0" ptsTypes="AA">
                                      <p:cBhvr>
                                        <p:cTn id="26" dur="2000" fill="hold"/>
                                        <p:tgtEl>
                                          <p:spTgt spid="77"/>
                                        </p:tgtEl>
                                        <p:attrNameLst>
                                          <p:attrName>ppt_x</p:attrName>
                                          <p:attrName>ppt_y</p:attrName>
                                        </p:attrNameLst>
                                      </p:cBhvr>
                                      <p:rCtr x="-32813" y="0"/>
                                    </p:animMotion>
                                  </p:childTnLst>
                                </p:cTn>
                              </p:par>
                              <p:par>
                                <p:cTn id="27" presetID="63" presetClass="path" presetSubtype="0" accel="50000" decel="50000" fill="hold" grpId="0" nodeType="withEffect">
                                  <p:stCondLst>
                                    <p:cond delay="2200"/>
                                  </p:stCondLst>
                                  <p:childTnLst>
                                    <p:animMotion origin="layout" path="M 0.00156 3.12673E-6 L 0.65937 3.12673E-6 " pathEditMode="relative" rAng="0" ptsTypes="AA">
                                      <p:cBhvr>
                                        <p:cTn id="28" dur="2000" fill="hold"/>
                                        <p:tgtEl>
                                          <p:spTgt spid="76"/>
                                        </p:tgtEl>
                                        <p:attrNameLst>
                                          <p:attrName>ppt_x</p:attrName>
                                          <p:attrName>ppt_y</p:attrName>
                                        </p:attrNameLst>
                                      </p:cBhvr>
                                      <p:rCtr x="32882" y="0"/>
                                    </p:animMotion>
                                  </p:childTnLst>
                                </p:cTn>
                              </p:par>
                              <p:par>
                                <p:cTn id="29" presetID="16" presetClass="entr" presetSubtype="37" fill="hold" grpId="0" nodeType="withEffect">
                                  <p:stCondLst>
                                    <p:cond delay="3100"/>
                                  </p:stCondLst>
                                  <p:childTnLst>
                                    <p:set>
                                      <p:cBhvr>
                                        <p:cTn id="30" dur="1" fill="hold">
                                          <p:stCondLst>
                                            <p:cond delay="0"/>
                                          </p:stCondLst>
                                        </p:cTn>
                                        <p:tgtEl>
                                          <p:spTgt spid="69"/>
                                        </p:tgtEl>
                                        <p:attrNameLst>
                                          <p:attrName>style.visibility</p:attrName>
                                        </p:attrNameLst>
                                      </p:cBhvr>
                                      <p:to>
                                        <p:strVal val="visible"/>
                                      </p:to>
                                    </p:set>
                                    <p:animEffect transition="in" filter="barn(outVertical)">
                                      <p:cBhvr>
                                        <p:cTn id="31" dur="1000"/>
                                        <p:tgtEl>
                                          <p:spTgt spid="69"/>
                                        </p:tgtEl>
                                      </p:cBhvr>
                                    </p:animEffect>
                                  </p:childTnLst>
                                </p:cTn>
                              </p:par>
                              <p:par>
                                <p:cTn id="32" presetID="10" presetClass="entr" presetSubtype="0" fill="hold" grpId="0" nodeType="withEffect">
                                  <p:stCondLst>
                                    <p:cond delay="4000"/>
                                  </p:stCondLst>
                                  <p:childTnLst>
                                    <p:set>
                                      <p:cBhvr>
                                        <p:cTn id="33" dur="1" fill="hold">
                                          <p:stCondLst>
                                            <p:cond delay="0"/>
                                          </p:stCondLst>
                                        </p:cTn>
                                        <p:tgtEl>
                                          <p:spTgt spid="78">
                                            <p:txEl>
                                              <p:pRg st="0" end="0"/>
                                            </p:txEl>
                                          </p:spTgt>
                                        </p:tgtEl>
                                        <p:attrNameLst>
                                          <p:attrName>style.visibility</p:attrName>
                                        </p:attrNameLst>
                                      </p:cBhvr>
                                      <p:to>
                                        <p:strVal val="visible"/>
                                      </p:to>
                                    </p:set>
                                    <p:animEffect transition="in" filter="fade">
                                      <p:cBhvr>
                                        <p:cTn id="34" dur="500"/>
                                        <p:tgtEl>
                                          <p:spTgt spid="78">
                                            <p:txEl>
                                              <p:pRg st="0" end="0"/>
                                            </p:txEl>
                                          </p:spTgt>
                                        </p:tgtEl>
                                      </p:cBhvr>
                                    </p:animEffect>
                                  </p:childTnLst>
                                </p:cTn>
                              </p:par>
                              <p:par>
                                <p:cTn id="35" presetID="35" presetClass="path" presetSubtype="0" accel="50000" decel="50000" fill="hold" grpId="0" nodeType="withEffect">
                                  <p:stCondLst>
                                    <p:cond delay="3400"/>
                                  </p:stCondLst>
                                  <p:childTnLst>
                                    <p:animMotion origin="layout" path="M 0.0033 3.12673E-6 L -0.65295 3.12673E-6 " pathEditMode="relative" rAng="0" ptsTypes="AA">
                                      <p:cBhvr>
                                        <p:cTn id="36" dur="2000" fill="hold"/>
                                        <p:tgtEl>
                                          <p:spTgt spid="94"/>
                                        </p:tgtEl>
                                        <p:attrNameLst>
                                          <p:attrName>ppt_x</p:attrName>
                                          <p:attrName>ppt_y</p:attrName>
                                        </p:attrNameLst>
                                      </p:cBhvr>
                                      <p:rCtr x="-32813" y="0"/>
                                    </p:animMotion>
                                  </p:childTnLst>
                                </p:cTn>
                              </p:par>
                              <p:par>
                                <p:cTn id="37" presetID="63" presetClass="path" presetSubtype="0" accel="50000" decel="50000" fill="hold" grpId="0" nodeType="withEffect">
                                  <p:stCondLst>
                                    <p:cond delay="3400"/>
                                  </p:stCondLst>
                                  <p:childTnLst>
                                    <p:animMotion origin="layout" path="M 0.00156 3.12673E-6 L 0.65937 3.12673E-6 " pathEditMode="relative" rAng="0" ptsTypes="AA">
                                      <p:cBhvr>
                                        <p:cTn id="38" dur="2000" fill="hold"/>
                                        <p:tgtEl>
                                          <p:spTgt spid="93"/>
                                        </p:tgtEl>
                                        <p:attrNameLst>
                                          <p:attrName>ppt_x</p:attrName>
                                          <p:attrName>ppt_y</p:attrName>
                                        </p:attrNameLst>
                                      </p:cBhvr>
                                      <p:rCtr x="32882" y="0"/>
                                    </p:animMotion>
                                  </p:childTnLst>
                                </p:cTn>
                              </p:par>
                              <p:par>
                                <p:cTn id="39" presetID="16" presetClass="entr" presetSubtype="37" fill="hold" grpId="0" nodeType="withEffect">
                                  <p:stCondLst>
                                    <p:cond delay="4500"/>
                                  </p:stCondLst>
                                  <p:childTnLst>
                                    <p:set>
                                      <p:cBhvr>
                                        <p:cTn id="40" dur="1" fill="hold">
                                          <p:stCondLst>
                                            <p:cond delay="0"/>
                                          </p:stCondLst>
                                        </p:cTn>
                                        <p:tgtEl>
                                          <p:spTgt spid="52"/>
                                        </p:tgtEl>
                                        <p:attrNameLst>
                                          <p:attrName>style.visibility</p:attrName>
                                        </p:attrNameLst>
                                      </p:cBhvr>
                                      <p:to>
                                        <p:strVal val="visible"/>
                                      </p:to>
                                    </p:set>
                                    <p:animEffect transition="in" filter="barn(outVertical)">
                                      <p:cBhvr>
                                        <p:cTn id="41" dur="1000"/>
                                        <p:tgtEl>
                                          <p:spTgt spid="52"/>
                                        </p:tgtEl>
                                      </p:cBhvr>
                                    </p:animEffect>
                                  </p:childTnLst>
                                </p:cTn>
                              </p:par>
                              <p:par>
                                <p:cTn id="42" presetID="10" presetClass="entr" presetSubtype="0" fill="hold" grpId="0" nodeType="withEffect">
                                  <p:stCondLst>
                                    <p:cond delay="5500"/>
                                  </p:stCondLst>
                                  <p:childTnLst>
                                    <p:set>
                                      <p:cBhvr>
                                        <p:cTn id="43" dur="1" fill="hold">
                                          <p:stCondLst>
                                            <p:cond delay="0"/>
                                          </p:stCondLst>
                                        </p:cTn>
                                        <p:tgtEl>
                                          <p:spTgt spid="95">
                                            <p:txEl>
                                              <p:pRg st="0" end="0"/>
                                            </p:txEl>
                                          </p:spTgt>
                                        </p:tgtEl>
                                        <p:attrNameLst>
                                          <p:attrName>style.visibility</p:attrName>
                                        </p:attrNameLst>
                                      </p:cBhvr>
                                      <p:to>
                                        <p:strVal val="visible"/>
                                      </p:to>
                                    </p:set>
                                    <p:animEffect transition="in" filter="fade">
                                      <p:cBhvr>
                                        <p:cTn id="44" dur="500"/>
                                        <p:tgtEl>
                                          <p:spTgt spid="95">
                                            <p:txEl>
                                              <p:pRg st="0" end="0"/>
                                            </p:txEl>
                                          </p:spTgt>
                                        </p:tgtEl>
                                      </p:cBhvr>
                                    </p:animEffect>
                                  </p:childTnLst>
                                </p:cTn>
                              </p:par>
                              <p:par>
                                <p:cTn id="45" presetID="35" presetClass="path" presetSubtype="0" accel="50000" decel="50000" fill="hold" grpId="0" nodeType="withEffect">
                                  <p:stCondLst>
                                    <p:cond delay="4500"/>
                                  </p:stCondLst>
                                  <p:childTnLst>
                                    <p:animMotion origin="layout" path="M 0.0033 3.12673E-6 L -0.65295 3.12673E-6 " pathEditMode="relative" rAng="0" ptsTypes="AA">
                                      <p:cBhvr>
                                        <p:cTn id="46" dur="2000" fill="hold"/>
                                        <p:tgtEl>
                                          <p:spTgt spid="90"/>
                                        </p:tgtEl>
                                        <p:attrNameLst>
                                          <p:attrName>ppt_x</p:attrName>
                                          <p:attrName>ppt_y</p:attrName>
                                        </p:attrNameLst>
                                      </p:cBhvr>
                                      <p:rCtr x="-32813" y="0"/>
                                    </p:animMotion>
                                  </p:childTnLst>
                                </p:cTn>
                              </p:par>
                              <p:par>
                                <p:cTn id="47" presetID="63" presetClass="path" presetSubtype="0" accel="50000" decel="50000" fill="hold" grpId="0" nodeType="withEffect">
                                  <p:stCondLst>
                                    <p:cond delay="4500"/>
                                  </p:stCondLst>
                                  <p:childTnLst>
                                    <p:animMotion origin="layout" path="M 0.00156 3.12673E-6 L 0.65937 3.12673E-6 " pathEditMode="relative" rAng="0" ptsTypes="AA">
                                      <p:cBhvr>
                                        <p:cTn id="48" dur="2000" fill="hold"/>
                                        <p:tgtEl>
                                          <p:spTgt spid="89"/>
                                        </p:tgtEl>
                                        <p:attrNameLst>
                                          <p:attrName>ppt_x</p:attrName>
                                          <p:attrName>ppt_y</p:attrName>
                                        </p:attrNameLst>
                                      </p:cBhvr>
                                      <p:rCtr x="32882" y="0"/>
                                    </p:animMotion>
                                  </p:childTnLst>
                                </p:cTn>
                              </p:par>
                              <p:par>
                                <p:cTn id="49" presetID="16" presetClass="entr" presetSubtype="37" fill="hold" grpId="0" nodeType="withEffect">
                                  <p:stCondLst>
                                    <p:cond delay="5500"/>
                                  </p:stCondLst>
                                  <p:childTnLst>
                                    <p:set>
                                      <p:cBhvr>
                                        <p:cTn id="50" dur="1" fill="hold">
                                          <p:stCondLst>
                                            <p:cond delay="0"/>
                                          </p:stCondLst>
                                        </p:cTn>
                                        <p:tgtEl>
                                          <p:spTgt spid="79"/>
                                        </p:tgtEl>
                                        <p:attrNameLst>
                                          <p:attrName>style.visibility</p:attrName>
                                        </p:attrNameLst>
                                      </p:cBhvr>
                                      <p:to>
                                        <p:strVal val="visible"/>
                                      </p:to>
                                    </p:set>
                                    <p:animEffect transition="in" filter="barn(outVertical)">
                                      <p:cBhvr>
                                        <p:cTn id="51" dur="1000"/>
                                        <p:tgtEl>
                                          <p:spTgt spid="79"/>
                                        </p:tgtEl>
                                      </p:cBhvr>
                                    </p:animEffect>
                                  </p:childTnLst>
                                </p:cTn>
                              </p:par>
                              <p:par>
                                <p:cTn id="52" presetID="10" presetClass="entr" presetSubtype="0" fill="hold" grpId="0" nodeType="withEffect">
                                  <p:stCondLst>
                                    <p:cond delay="6600"/>
                                  </p:stCondLst>
                                  <p:childTnLst>
                                    <p:set>
                                      <p:cBhvr>
                                        <p:cTn id="53" dur="1" fill="hold">
                                          <p:stCondLst>
                                            <p:cond delay="0"/>
                                          </p:stCondLst>
                                        </p:cTn>
                                        <p:tgtEl>
                                          <p:spTgt spid="91">
                                            <p:txEl>
                                              <p:pRg st="0" end="0"/>
                                            </p:txEl>
                                          </p:spTgt>
                                        </p:tgtEl>
                                        <p:attrNameLst>
                                          <p:attrName>style.visibility</p:attrName>
                                        </p:attrNameLst>
                                      </p:cBhvr>
                                      <p:to>
                                        <p:strVal val="visible"/>
                                      </p:to>
                                    </p:set>
                                    <p:animEffect transition="in" filter="fade">
                                      <p:cBhvr>
                                        <p:cTn id="54" dur="500"/>
                                        <p:tgtEl>
                                          <p:spTgt spid="91">
                                            <p:txEl>
                                              <p:pRg st="0" end="0"/>
                                            </p:txEl>
                                          </p:spTgt>
                                        </p:tgtEl>
                                      </p:cBhvr>
                                    </p:animEffect>
                                  </p:childTnLst>
                                </p:cTn>
                              </p:par>
                              <p:par>
                                <p:cTn id="55" presetID="1" presetClass="emph" presetSubtype="2" fill="hold" nodeType="withEffect">
                                  <p:stCondLst>
                                    <p:cond delay="6600"/>
                                  </p:stCondLst>
                                  <p:childTnLst>
                                    <p:animClr clrSpc="rgb" dir="cw">
                                      <p:cBhvr>
                                        <p:cTn id="56" dur="300" fill="hold"/>
                                        <p:tgtEl>
                                          <p:spTgt spid="4"/>
                                        </p:tgtEl>
                                        <p:attrNameLst>
                                          <p:attrName>fillcolor</p:attrName>
                                        </p:attrNameLst>
                                      </p:cBhvr>
                                      <p:to>
                                        <a:schemeClr val="bg1"/>
                                      </p:to>
                                    </p:animClr>
                                    <p:set>
                                      <p:cBhvr>
                                        <p:cTn id="57" dur="300" fill="hold"/>
                                        <p:tgtEl>
                                          <p:spTgt spid="4"/>
                                        </p:tgtEl>
                                        <p:attrNameLst>
                                          <p:attrName>fill.type</p:attrName>
                                        </p:attrNameLst>
                                      </p:cBhvr>
                                      <p:to>
                                        <p:strVal val="solid"/>
                                      </p:to>
                                    </p:set>
                                    <p:set>
                                      <p:cBhvr>
                                        <p:cTn id="58" dur="300" fill="hold"/>
                                        <p:tgtEl>
                                          <p:spTgt spid="4"/>
                                        </p:tgtEl>
                                        <p:attrNameLst>
                                          <p:attrName>fill.on</p:attrName>
                                        </p:attrNameLst>
                                      </p:cBhvr>
                                      <p:to>
                                        <p:strVal val="true"/>
                                      </p:to>
                                    </p:set>
                                  </p:childTnLst>
                                </p:cTn>
                              </p:par>
                              <p:par>
                                <p:cTn id="59" presetID="1" presetClass="emph" presetSubtype="2" fill="hold" nodeType="withEffect">
                                  <p:stCondLst>
                                    <p:cond delay="6600"/>
                                  </p:stCondLst>
                                  <p:childTnLst>
                                    <p:animClr clrSpc="rgb" dir="cw">
                                      <p:cBhvr>
                                        <p:cTn id="60" dur="300" fill="hold"/>
                                        <p:tgtEl>
                                          <p:spTgt spid="61"/>
                                        </p:tgtEl>
                                        <p:attrNameLst>
                                          <p:attrName>fillcolor</p:attrName>
                                        </p:attrNameLst>
                                      </p:cBhvr>
                                      <p:to>
                                        <a:schemeClr val="bg1"/>
                                      </p:to>
                                    </p:animClr>
                                    <p:set>
                                      <p:cBhvr>
                                        <p:cTn id="61" dur="300" fill="hold"/>
                                        <p:tgtEl>
                                          <p:spTgt spid="61"/>
                                        </p:tgtEl>
                                        <p:attrNameLst>
                                          <p:attrName>fill.type</p:attrName>
                                        </p:attrNameLst>
                                      </p:cBhvr>
                                      <p:to>
                                        <p:strVal val="solid"/>
                                      </p:to>
                                    </p:set>
                                    <p:set>
                                      <p:cBhvr>
                                        <p:cTn id="62" dur="300" fill="hold"/>
                                        <p:tgtEl>
                                          <p:spTgt spid="61"/>
                                        </p:tgtEl>
                                        <p:attrNameLst>
                                          <p:attrName>fill.on</p:attrName>
                                        </p:attrNameLst>
                                      </p:cBhvr>
                                      <p:to>
                                        <p:strVal val="true"/>
                                      </p:to>
                                    </p:set>
                                  </p:childTnLst>
                                </p:cTn>
                              </p:par>
                            </p:childTnLst>
                          </p:cTn>
                        </p:par>
                        <p:par>
                          <p:cTn id="63" fill="hold">
                            <p:stCondLst>
                              <p:cond delay="7100"/>
                            </p:stCondLst>
                            <p:childTnLst>
                              <p:par>
                                <p:cTn id="64" presetID="1" presetClass="emph" presetSubtype="2" fill="hold" nodeType="afterEffect">
                                  <p:stCondLst>
                                    <p:cond delay="0"/>
                                  </p:stCondLst>
                                  <p:childTnLst>
                                    <p:animClr clrSpc="rgb" dir="cw">
                                      <p:cBhvr>
                                        <p:cTn id="65" dur="300" fill="hold"/>
                                        <p:tgtEl>
                                          <p:spTgt spid="62"/>
                                        </p:tgtEl>
                                        <p:attrNameLst>
                                          <p:attrName>fillcolor</p:attrName>
                                        </p:attrNameLst>
                                      </p:cBhvr>
                                      <p:to>
                                        <a:schemeClr val="bg1"/>
                                      </p:to>
                                    </p:animClr>
                                    <p:set>
                                      <p:cBhvr>
                                        <p:cTn id="66" dur="300" fill="hold"/>
                                        <p:tgtEl>
                                          <p:spTgt spid="62"/>
                                        </p:tgtEl>
                                        <p:attrNameLst>
                                          <p:attrName>fill.type</p:attrName>
                                        </p:attrNameLst>
                                      </p:cBhvr>
                                      <p:to>
                                        <p:strVal val="solid"/>
                                      </p:to>
                                    </p:set>
                                    <p:set>
                                      <p:cBhvr>
                                        <p:cTn id="67" dur="300" fill="hold"/>
                                        <p:tgtEl>
                                          <p:spTgt spid="62"/>
                                        </p:tgtEl>
                                        <p:attrNameLst>
                                          <p:attrName>fill.on</p:attrName>
                                        </p:attrNameLst>
                                      </p:cBhvr>
                                      <p:to>
                                        <p:strVal val="true"/>
                                      </p:to>
                                    </p:set>
                                  </p:childTnLst>
                                </p:cTn>
                              </p:par>
                              <p:par>
                                <p:cTn id="68" presetID="1" presetClass="emph" presetSubtype="2" fill="hold" nodeType="withEffect">
                                  <p:stCondLst>
                                    <p:cond delay="0"/>
                                  </p:stCondLst>
                                  <p:childTnLst>
                                    <p:animClr clrSpc="rgb" dir="cw">
                                      <p:cBhvr>
                                        <p:cTn id="69" dur="300" fill="hold"/>
                                        <p:tgtEl>
                                          <p:spTgt spid="65"/>
                                        </p:tgtEl>
                                        <p:attrNameLst>
                                          <p:attrName>fillcolor</p:attrName>
                                        </p:attrNameLst>
                                      </p:cBhvr>
                                      <p:to>
                                        <a:schemeClr val="bg1"/>
                                      </p:to>
                                    </p:animClr>
                                    <p:set>
                                      <p:cBhvr>
                                        <p:cTn id="70" dur="300" fill="hold"/>
                                        <p:tgtEl>
                                          <p:spTgt spid="65"/>
                                        </p:tgtEl>
                                        <p:attrNameLst>
                                          <p:attrName>fill.type</p:attrName>
                                        </p:attrNameLst>
                                      </p:cBhvr>
                                      <p:to>
                                        <p:strVal val="solid"/>
                                      </p:to>
                                    </p:set>
                                    <p:set>
                                      <p:cBhvr>
                                        <p:cTn id="71" dur="300" fill="hold"/>
                                        <p:tgtEl>
                                          <p:spTgt spid="65"/>
                                        </p:tgtEl>
                                        <p:attrNameLst>
                                          <p:attrName>fill.on</p:attrName>
                                        </p:attrNameLst>
                                      </p:cBhvr>
                                      <p:to>
                                        <p:strVal val="true"/>
                                      </p:to>
                                    </p:set>
                                  </p:childTnLst>
                                </p:cTn>
                              </p:par>
                            </p:childTnLst>
                          </p:cTn>
                        </p:par>
                        <p:par>
                          <p:cTn id="72" fill="hold">
                            <p:stCondLst>
                              <p:cond delay="7400"/>
                            </p:stCondLst>
                            <p:childTnLst>
                              <p:par>
                                <p:cTn id="73" presetID="1" presetClass="emph" presetSubtype="2" fill="hold" nodeType="afterEffect">
                                  <p:stCondLst>
                                    <p:cond delay="0"/>
                                  </p:stCondLst>
                                  <p:childTnLst>
                                    <p:animClr clrSpc="rgb" dir="cw">
                                      <p:cBhvr>
                                        <p:cTn id="74" dur="300" fill="hold"/>
                                        <p:tgtEl>
                                          <p:spTgt spid="72"/>
                                        </p:tgtEl>
                                        <p:attrNameLst>
                                          <p:attrName>fillcolor</p:attrName>
                                        </p:attrNameLst>
                                      </p:cBhvr>
                                      <p:to>
                                        <a:schemeClr val="bg1"/>
                                      </p:to>
                                    </p:animClr>
                                    <p:set>
                                      <p:cBhvr>
                                        <p:cTn id="75" dur="300" fill="hold"/>
                                        <p:tgtEl>
                                          <p:spTgt spid="72"/>
                                        </p:tgtEl>
                                        <p:attrNameLst>
                                          <p:attrName>fill.type</p:attrName>
                                        </p:attrNameLst>
                                      </p:cBhvr>
                                      <p:to>
                                        <p:strVal val="solid"/>
                                      </p:to>
                                    </p:set>
                                    <p:set>
                                      <p:cBhvr>
                                        <p:cTn id="76" dur="300" fill="hold"/>
                                        <p:tgtEl>
                                          <p:spTgt spid="72"/>
                                        </p:tgtEl>
                                        <p:attrNameLst>
                                          <p:attrName>fill.on</p:attrName>
                                        </p:attrNameLst>
                                      </p:cBhvr>
                                      <p:to>
                                        <p:strVal val="true"/>
                                      </p:to>
                                    </p:set>
                                  </p:childTnLst>
                                </p:cTn>
                              </p:par>
                              <p:par>
                                <p:cTn id="77" presetID="1" presetClass="emph" presetSubtype="2" fill="hold" nodeType="withEffect">
                                  <p:stCondLst>
                                    <p:cond delay="0"/>
                                  </p:stCondLst>
                                  <p:childTnLst>
                                    <p:animClr clrSpc="rgb" dir="cw">
                                      <p:cBhvr>
                                        <p:cTn id="78" dur="300" fill="hold"/>
                                        <p:tgtEl>
                                          <p:spTgt spid="75"/>
                                        </p:tgtEl>
                                        <p:attrNameLst>
                                          <p:attrName>fillcolor</p:attrName>
                                        </p:attrNameLst>
                                      </p:cBhvr>
                                      <p:to>
                                        <a:schemeClr val="bg1"/>
                                      </p:to>
                                    </p:animClr>
                                    <p:set>
                                      <p:cBhvr>
                                        <p:cTn id="79" dur="300" fill="hold"/>
                                        <p:tgtEl>
                                          <p:spTgt spid="75"/>
                                        </p:tgtEl>
                                        <p:attrNameLst>
                                          <p:attrName>fill.type</p:attrName>
                                        </p:attrNameLst>
                                      </p:cBhvr>
                                      <p:to>
                                        <p:strVal val="solid"/>
                                      </p:to>
                                    </p:set>
                                    <p:set>
                                      <p:cBhvr>
                                        <p:cTn id="80" dur="300" fill="hold"/>
                                        <p:tgtEl>
                                          <p:spTgt spid="75"/>
                                        </p:tgtEl>
                                        <p:attrNameLst>
                                          <p:attrName>fill.on</p:attrName>
                                        </p:attrNameLst>
                                      </p:cBhvr>
                                      <p:to>
                                        <p:strVal val="true"/>
                                      </p:to>
                                    </p:set>
                                  </p:childTnLst>
                                </p:cTn>
                              </p:par>
                            </p:childTnLst>
                          </p:cTn>
                        </p:par>
                        <p:par>
                          <p:cTn id="81" fill="hold">
                            <p:stCondLst>
                              <p:cond delay="7700"/>
                            </p:stCondLst>
                            <p:childTnLst>
                              <p:par>
                                <p:cTn id="82" presetID="1" presetClass="emph" presetSubtype="2" fill="hold" nodeType="afterEffect">
                                  <p:stCondLst>
                                    <p:cond delay="0"/>
                                  </p:stCondLst>
                                  <p:childTnLst>
                                    <p:animClr clrSpc="rgb" dir="cw">
                                      <p:cBhvr>
                                        <p:cTn id="83" dur="300" fill="hold"/>
                                        <p:tgtEl>
                                          <p:spTgt spid="85"/>
                                        </p:tgtEl>
                                        <p:attrNameLst>
                                          <p:attrName>fillcolor</p:attrName>
                                        </p:attrNameLst>
                                      </p:cBhvr>
                                      <p:to>
                                        <a:schemeClr val="bg1"/>
                                      </p:to>
                                    </p:animClr>
                                    <p:set>
                                      <p:cBhvr>
                                        <p:cTn id="84" dur="300" fill="hold"/>
                                        <p:tgtEl>
                                          <p:spTgt spid="85"/>
                                        </p:tgtEl>
                                        <p:attrNameLst>
                                          <p:attrName>fill.type</p:attrName>
                                        </p:attrNameLst>
                                      </p:cBhvr>
                                      <p:to>
                                        <p:strVal val="solid"/>
                                      </p:to>
                                    </p:set>
                                    <p:set>
                                      <p:cBhvr>
                                        <p:cTn id="85" dur="300" fill="hold"/>
                                        <p:tgtEl>
                                          <p:spTgt spid="85"/>
                                        </p:tgtEl>
                                        <p:attrNameLst>
                                          <p:attrName>fill.on</p:attrName>
                                        </p:attrNameLst>
                                      </p:cBhvr>
                                      <p:to>
                                        <p:strVal val="true"/>
                                      </p:to>
                                    </p:set>
                                  </p:childTnLst>
                                </p:cTn>
                              </p:par>
                              <p:par>
                                <p:cTn id="86" presetID="1" presetClass="emph" presetSubtype="2" fill="hold" nodeType="withEffect">
                                  <p:stCondLst>
                                    <p:cond delay="0"/>
                                  </p:stCondLst>
                                  <p:childTnLst>
                                    <p:animClr clrSpc="rgb" dir="cw">
                                      <p:cBhvr>
                                        <p:cTn id="87" dur="300" fill="hold"/>
                                        <p:tgtEl>
                                          <p:spTgt spid="92"/>
                                        </p:tgtEl>
                                        <p:attrNameLst>
                                          <p:attrName>fillcolor</p:attrName>
                                        </p:attrNameLst>
                                      </p:cBhvr>
                                      <p:to>
                                        <a:schemeClr val="bg1"/>
                                      </p:to>
                                    </p:animClr>
                                    <p:set>
                                      <p:cBhvr>
                                        <p:cTn id="88" dur="300" fill="hold"/>
                                        <p:tgtEl>
                                          <p:spTgt spid="92"/>
                                        </p:tgtEl>
                                        <p:attrNameLst>
                                          <p:attrName>fill.type</p:attrName>
                                        </p:attrNameLst>
                                      </p:cBhvr>
                                      <p:to>
                                        <p:strVal val="solid"/>
                                      </p:to>
                                    </p:set>
                                    <p:set>
                                      <p:cBhvr>
                                        <p:cTn id="89" dur="300" fill="hold"/>
                                        <p:tgtEl>
                                          <p:spTgt spid="92"/>
                                        </p:tgtEl>
                                        <p:attrNameLst>
                                          <p:attrName>fill.on</p:attrName>
                                        </p:attrNameLst>
                                      </p:cBhvr>
                                      <p:to>
                                        <p:strVal val="true"/>
                                      </p:to>
                                    </p:set>
                                  </p:childTnLst>
                                </p:cTn>
                              </p:par>
                            </p:childTnLst>
                          </p:cTn>
                        </p:par>
                        <p:par>
                          <p:cTn id="90" fill="hold">
                            <p:stCondLst>
                              <p:cond delay="8000"/>
                            </p:stCondLst>
                            <p:childTnLst>
                              <p:par>
                                <p:cTn id="91" presetID="1" presetClass="emph" presetSubtype="2" fill="hold" nodeType="afterEffect">
                                  <p:stCondLst>
                                    <p:cond delay="0"/>
                                  </p:stCondLst>
                                  <p:childTnLst>
                                    <p:animClr clrSpc="rgb" dir="cw">
                                      <p:cBhvr>
                                        <p:cTn id="92" dur="300" fill="hold"/>
                                        <p:tgtEl>
                                          <p:spTgt spid="82"/>
                                        </p:tgtEl>
                                        <p:attrNameLst>
                                          <p:attrName>fillcolor</p:attrName>
                                        </p:attrNameLst>
                                      </p:cBhvr>
                                      <p:to>
                                        <a:schemeClr val="bg1"/>
                                      </p:to>
                                    </p:animClr>
                                    <p:set>
                                      <p:cBhvr>
                                        <p:cTn id="93" dur="300" fill="hold"/>
                                        <p:tgtEl>
                                          <p:spTgt spid="82"/>
                                        </p:tgtEl>
                                        <p:attrNameLst>
                                          <p:attrName>fill.type</p:attrName>
                                        </p:attrNameLst>
                                      </p:cBhvr>
                                      <p:to>
                                        <p:strVal val="solid"/>
                                      </p:to>
                                    </p:set>
                                    <p:set>
                                      <p:cBhvr>
                                        <p:cTn id="94" dur="300" fill="hold"/>
                                        <p:tgtEl>
                                          <p:spTgt spid="82"/>
                                        </p:tgtEl>
                                        <p:attrNameLst>
                                          <p:attrName>fill.on</p:attrName>
                                        </p:attrNameLst>
                                      </p:cBhvr>
                                      <p:to>
                                        <p:strVal val="true"/>
                                      </p:to>
                                    </p:set>
                                  </p:childTnLst>
                                </p:cTn>
                              </p:par>
                              <p:par>
                                <p:cTn id="95" presetID="1" presetClass="emph" presetSubtype="2" fill="hold" nodeType="withEffect">
                                  <p:stCondLst>
                                    <p:cond delay="0"/>
                                  </p:stCondLst>
                                  <p:childTnLst>
                                    <p:animClr clrSpc="rgb" dir="cw">
                                      <p:cBhvr>
                                        <p:cTn id="96" dur="300" fill="hold"/>
                                        <p:tgtEl>
                                          <p:spTgt spid="87"/>
                                        </p:tgtEl>
                                        <p:attrNameLst>
                                          <p:attrName>fillcolor</p:attrName>
                                        </p:attrNameLst>
                                      </p:cBhvr>
                                      <p:to>
                                        <a:schemeClr val="bg1"/>
                                      </p:to>
                                    </p:animClr>
                                    <p:set>
                                      <p:cBhvr>
                                        <p:cTn id="97" dur="300" fill="hold"/>
                                        <p:tgtEl>
                                          <p:spTgt spid="87"/>
                                        </p:tgtEl>
                                        <p:attrNameLst>
                                          <p:attrName>fill.type</p:attrName>
                                        </p:attrNameLst>
                                      </p:cBhvr>
                                      <p:to>
                                        <p:strVal val="solid"/>
                                      </p:to>
                                    </p:set>
                                    <p:set>
                                      <p:cBhvr>
                                        <p:cTn id="98" dur="300" fill="hold"/>
                                        <p:tgtEl>
                                          <p:spTgt spid="8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57" grpId="0" animBg="1"/>
      <p:bldP spid="66" grpId="0" animBg="1"/>
      <p:bldP spid="67" grpId="0" animBg="1"/>
      <p:bldP spid="68" grpId="0" build="p">
        <p:tmplLst>
          <p:tmpl lvl="1">
            <p:tnLst>
              <p:par>
                <p:cTn presetID="10" presetClass="entr" presetSubtype="0" fill="hold" nodeType="withEffect">
                  <p:stCondLst>
                    <p:cond delay="29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animBg="1"/>
      <p:bldP spid="76" grpId="0" animBg="1"/>
      <p:bldP spid="77" grpId="0" animBg="1"/>
      <p:bldP spid="78" grpId="0" build="p">
        <p:tmplLst>
          <p:tmpl lvl="1">
            <p:tnLst>
              <p:par>
                <p:cTn presetID="10" presetClass="entr" presetSubtype="0" fill="hold" nodeType="withEffect">
                  <p:stCondLst>
                    <p:cond delay="40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animBg="1"/>
      <p:bldP spid="89" grpId="0" animBg="1"/>
      <p:bldP spid="90" grpId="0" animBg="1"/>
      <p:bldP spid="91" grpId="0" build="p">
        <p:tmplLst>
          <p:tmpl lvl="1">
            <p:tnLst>
              <p:par>
                <p:cTn presetID="10" presetClass="entr" presetSubtype="0" fill="hold" nodeType="withEffect">
                  <p:stCondLst>
                    <p:cond delay="660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52" grpId="0" animBg="1"/>
      <p:bldP spid="93" grpId="0" animBg="1"/>
      <p:bldP spid="94" grpId="0" animBg="1"/>
      <p:bldP spid="95" grpId="0" build="p">
        <p:tmplLst>
          <p:tmpl lvl="1">
            <p:tnLst>
              <p:par>
                <p:cTn presetID="10" presetClass="entr" presetSubtype="0" fill="hold" nodeType="withEffect">
                  <p:stCondLst>
                    <p:cond delay="5500"/>
                  </p:stCondLst>
                  <p:childTnLst>
                    <p:set>
                      <p:cBhvr>
                        <p:cTn dur="1" fill="hold">
                          <p:stCondLst>
                            <p:cond delay="0"/>
                          </p:stCondLst>
                        </p:cTn>
                        <p:tgtEl>
                          <p:spTgt spid="95"/>
                        </p:tgtEl>
                        <p:attrNameLst>
                          <p:attrName>style.visibility</p:attrName>
                        </p:attrNameLst>
                      </p:cBhvr>
                      <p:to>
                        <p:strVal val="visible"/>
                      </p:to>
                    </p:set>
                    <p:animEffect transition="in" filter="fade">
                      <p:cBhvr>
                        <p:cTn dur="500"/>
                        <p:tgtEl>
                          <p:spTgt spid="95"/>
                        </p:tgtEl>
                      </p:cBhvr>
                    </p:animEffect>
                  </p:childTnLst>
                </p:cTn>
              </p:par>
            </p:tnLst>
          </p:tmpl>
        </p:tmplLst>
      </p:bldP>
    </p:bldLst>
  </p:timing>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9_فهرست_انیمیشن">
    <p:spTree>
      <p:nvGrpSpPr>
        <p:cNvPr id="1" name=""/>
        <p:cNvGrpSpPr/>
        <p:nvPr/>
      </p:nvGrpSpPr>
      <p:grpSpPr>
        <a:xfrm>
          <a:off x="0" y="0"/>
          <a:ext cx="0" cy="0"/>
          <a:chOff x="0" y="0"/>
          <a:chExt cx="0" cy="0"/>
        </a:xfrm>
      </p:grpSpPr>
      <p:sp>
        <p:nvSpPr>
          <p:cNvPr id="8" name="Rectangle 7"/>
          <p:cNvSpPr/>
          <p:nvPr userDrawn="1"/>
        </p:nvSpPr>
        <p:spPr>
          <a:xfrm>
            <a:off x="1674393" y="3119022"/>
            <a:ext cx="5768152" cy="1526598"/>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641900"/>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109728"/>
            <a:ext cx="3955715" cy="44577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00230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98848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96328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a:off x="0" y="1001946"/>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98430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96057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98577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98577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641901"/>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96" name="Text Placeholder 8"/>
          <p:cNvSpPr>
            <a:spLocks noGrp="1"/>
          </p:cNvSpPr>
          <p:nvPr>
            <p:ph type="body" sz="quarter" idx="18" hasCustomPrompt="1"/>
          </p:nvPr>
        </p:nvSpPr>
        <p:spPr>
          <a:xfrm>
            <a:off x="2613346" y="110247"/>
            <a:ext cx="3955715" cy="36775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7" name="Rectangle 56">
            <a:hlinkClick r:id="" action="ppaction://noaction"/>
          </p:cNvPr>
          <p:cNvSpPr/>
          <p:nvPr userDrawn="1"/>
        </p:nvSpPr>
        <p:spPr>
          <a:xfrm>
            <a:off x="1687925" y="1448406"/>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p:nvPr userDrawn="1"/>
        </p:nvCxnSpPr>
        <p:spPr>
          <a:xfrm flipH="1" flipV="1">
            <a:off x="7456077" y="180881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8143066" y="179498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7743112" y="176978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3" name="Straight Connector 62"/>
          <p:cNvCxnSpPr>
            <a:stCxn id="57" idx="1"/>
          </p:cNvCxnSpPr>
          <p:nvPr userDrawn="1"/>
        </p:nvCxnSpPr>
        <p:spPr>
          <a:xfrm flipH="1">
            <a:off x="0" y="1808452"/>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rot="5400000">
            <a:off x="941835" y="179081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8-Point Star 64"/>
          <p:cNvSpPr/>
          <p:nvPr userDrawn="1"/>
        </p:nvSpPr>
        <p:spPr>
          <a:xfrm>
            <a:off x="1269170" y="176708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rot="5400000">
            <a:off x="1347934" y="179228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rot="5400000">
            <a:off x="7334304" y="179228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Text Placeholder 8"/>
          <p:cNvSpPr>
            <a:spLocks noGrp="1"/>
          </p:cNvSpPr>
          <p:nvPr>
            <p:ph type="body" sz="quarter" idx="19" hasCustomPrompt="1"/>
          </p:nvPr>
        </p:nvSpPr>
        <p:spPr>
          <a:xfrm>
            <a:off x="1697584" y="1448407"/>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69" name="Rectangle 68">
            <a:hlinkClick r:id="" action="ppaction://noaction"/>
          </p:cNvPr>
          <p:cNvSpPr/>
          <p:nvPr userDrawn="1"/>
        </p:nvSpPr>
        <p:spPr>
          <a:xfrm>
            <a:off x="1674393" y="2254911"/>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0" name="Straight Connector 69"/>
          <p:cNvCxnSpPr/>
          <p:nvPr userDrawn="1"/>
        </p:nvCxnSpPr>
        <p:spPr>
          <a:xfrm flipH="1" flipV="1">
            <a:off x="7442544" y="261531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1" name="Rectangle 70"/>
          <p:cNvSpPr/>
          <p:nvPr userDrawn="1"/>
        </p:nvSpPr>
        <p:spPr>
          <a:xfrm rot="5400000">
            <a:off x="8129534" y="260149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8-Point Star 71"/>
          <p:cNvSpPr/>
          <p:nvPr userDrawn="1"/>
        </p:nvSpPr>
        <p:spPr>
          <a:xfrm>
            <a:off x="7729580" y="257629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3" name="Straight Connector 72"/>
          <p:cNvCxnSpPr>
            <a:stCxn id="69" idx="1"/>
          </p:cNvCxnSpPr>
          <p:nvPr userDrawn="1"/>
        </p:nvCxnSpPr>
        <p:spPr>
          <a:xfrm flipH="1">
            <a:off x="-13532" y="2614957"/>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4" name="Rectangle 73"/>
          <p:cNvSpPr/>
          <p:nvPr userDrawn="1"/>
        </p:nvSpPr>
        <p:spPr>
          <a:xfrm rot="5400000">
            <a:off x="928303" y="259731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8-Point Star 74"/>
          <p:cNvSpPr/>
          <p:nvPr userDrawn="1"/>
        </p:nvSpPr>
        <p:spPr>
          <a:xfrm>
            <a:off x="1255639" y="257358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rot="5400000">
            <a:off x="1334402" y="259878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Rectangle 76"/>
          <p:cNvSpPr/>
          <p:nvPr userDrawn="1"/>
        </p:nvSpPr>
        <p:spPr>
          <a:xfrm rot="5400000">
            <a:off x="7320772" y="259878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Text Placeholder 8"/>
          <p:cNvSpPr>
            <a:spLocks noGrp="1"/>
          </p:cNvSpPr>
          <p:nvPr>
            <p:ph type="body" sz="quarter" idx="20" hasCustomPrompt="1"/>
          </p:nvPr>
        </p:nvSpPr>
        <p:spPr>
          <a:xfrm>
            <a:off x="1684053" y="2254912"/>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79" name="Rectangle 78">
            <a:hlinkClick r:id="" action="ppaction://noaction"/>
          </p:cNvPr>
          <p:cNvSpPr/>
          <p:nvPr userDrawn="1"/>
        </p:nvSpPr>
        <p:spPr>
          <a:xfrm>
            <a:off x="1674393" y="3119023"/>
            <a:ext cx="5768152" cy="7200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80" name="Straight Connector 79"/>
          <p:cNvCxnSpPr/>
          <p:nvPr userDrawn="1"/>
        </p:nvCxnSpPr>
        <p:spPr>
          <a:xfrm flipH="1" flipV="1">
            <a:off x="7442544" y="3450624"/>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1" name="Rectangle 80"/>
          <p:cNvSpPr/>
          <p:nvPr userDrawn="1"/>
        </p:nvSpPr>
        <p:spPr>
          <a:xfrm rot="5400000">
            <a:off x="8129534" y="343680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8-Point Star 81"/>
          <p:cNvSpPr/>
          <p:nvPr userDrawn="1"/>
        </p:nvSpPr>
        <p:spPr>
          <a:xfrm>
            <a:off x="7729580" y="341159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83" name="Straight Connector 82"/>
          <p:cNvCxnSpPr/>
          <p:nvPr userDrawn="1"/>
        </p:nvCxnSpPr>
        <p:spPr>
          <a:xfrm flipH="1">
            <a:off x="-13532" y="3450266"/>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4" name="Rectangle 83"/>
          <p:cNvSpPr/>
          <p:nvPr userDrawn="1"/>
        </p:nvSpPr>
        <p:spPr>
          <a:xfrm rot="5400000">
            <a:off x="928303" y="343262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 name="8-Point Star 86"/>
          <p:cNvSpPr/>
          <p:nvPr userDrawn="1"/>
        </p:nvSpPr>
        <p:spPr>
          <a:xfrm>
            <a:off x="1255639" y="340889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 name="Rectangle 88"/>
          <p:cNvSpPr/>
          <p:nvPr userDrawn="1"/>
        </p:nvSpPr>
        <p:spPr>
          <a:xfrm rot="5400000">
            <a:off x="1334402" y="343409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 name="Rectangle 89"/>
          <p:cNvSpPr/>
          <p:nvPr userDrawn="1"/>
        </p:nvSpPr>
        <p:spPr>
          <a:xfrm rot="5400000">
            <a:off x="7320772" y="343409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 name="Text Placeholder 8"/>
          <p:cNvSpPr>
            <a:spLocks noGrp="1"/>
          </p:cNvSpPr>
          <p:nvPr>
            <p:ph type="body" sz="quarter" idx="21" hasCustomPrompt="1"/>
          </p:nvPr>
        </p:nvSpPr>
        <p:spPr>
          <a:xfrm>
            <a:off x="1684053" y="3119024"/>
            <a:ext cx="5753948" cy="720092"/>
          </a:xfrm>
        </p:spPr>
        <p:txBody>
          <a:bodyPr/>
          <a:lstStyle>
            <a:lvl1pPr marL="0" indent="0" algn="ctr">
              <a:buNone/>
              <a:defRPr lang="fa-IR" sz="975" b="1" smtClean="0">
                <a:effectLst/>
              </a:defRPr>
            </a:lvl1pPr>
          </a:lstStyle>
          <a:p>
            <a:pPr lvl="0"/>
            <a:r>
              <a:rPr lang="fa-IR" smtClean="0"/>
              <a:t>سلام</a:t>
            </a:r>
            <a:endParaRPr lang="en-US"/>
          </a:p>
        </p:txBody>
      </p:sp>
    </p:spTree>
    <p:extLst>
      <p:ext uri="{BB962C8B-B14F-4D97-AF65-F5344CB8AC3E}">
        <p14:creationId xmlns:p14="http://schemas.microsoft.com/office/powerpoint/2010/main" val="431803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0.00313 3.79278E-7 L -0.65312 3.79278E-7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0.00156 3.79278E-7 L 0.65937 3.79278E-7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10" presetClass="entr" presetSubtype="0" fill="hold" grpId="0" nodeType="withEffect">
                                  <p:stCondLst>
                                    <p:cond delay="200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500"/>
                                        <p:tgtEl>
                                          <p:spTgt spid="9">
                                            <p:txEl>
                                              <p:pRg st="0" end="0"/>
                                            </p:txEl>
                                          </p:spTgt>
                                        </p:tgtEl>
                                      </p:cBhvr>
                                    </p:animEffect>
                                  </p:childTnLst>
                                </p:cTn>
                              </p:par>
                              <p:par>
                                <p:cTn id="15" presetID="1" presetClass="emph" presetSubtype="2" fill="hold" nodeType="withEffect">
                                  <p:stCondLst>
                                    <p:cond delay="6500"/>
                                  </p:stCondLst>
                                  <p:childTnLst>
                                    <p:animClr clrSpc="rgb" dir="cw">
                                      <p:cBhvr>
                                        <p:cTn id="16" dur="300" fill="hold"/>
                                        <p:tgtEl>
                                          <p:spTgt spid="4"/>
                                        </p:tgtEl>
                                        <p:attrNameLst>
                                          <p:attrName>fillcolor</p:attrName>
                                        </p:attrNameLst>
                                      </p:cBhvr>
                                      <p:to>
                                        <a:schemeClr val="bg1"/>
                                      </p:to>
                                    </p:animClr>
                                    <p:set>
                                      <p:cBhvr>
                                        <p:cTn id="17" dur="300" fill="hold"/>
                                        <p:tgtEl>
                                          <p:spTgt spid="4"/>
                                        </p:tgtEl>
                                        <p:attrNameLst>
                                          <p:attrName>fill.type</p:attrName>
                                        </p:attrNameLst>
                                      </p:cBhvr>
                                      <p:to>
                                        <p:strVal val="solid"/>
                                      </p:to>
                                    </p:set>
                                    <p:set>
                                      <p:cBhvr>
                                        <p:cTn id="18" dur="300" fill="hold"/>
                                        <p:tgtEl>
                                          <p:spTgt spid="4"/>
                                        </p:tgtEl>
                                        <p:attrNameLst>
                                          <p:attrName>fill.on</p:attrName>
                                        </p:attrNameLst>
                                      </p:cBhvr>
                                      <p:to>
                                        <p:strVal val="true"/>
                                      </p:to>
                                    </p:set>
                                  </p:childTnLst>
                                </p:cTn>
                              </p:par>
                              <p:par>
                                <p:cTn id="19" presetID="1" presetClass="emph" presetSubtype="2" fill="hold" nodeType="withEffect">
                                  <p:stCondLst>
                                    <p:cond delay="6500"/>
                                  </p:stCondLst>
                                  <p:childTnLst>
                                    <p:animClr clrSpc="rgb" dir="cw">
                                      <p:cBhvr>
                                        <p:cTn id="20" dur="300" fill="hold"/>
                                        <p:tgtEl>
                                          <p:spTgt spid="61"/>
                                        </p:tgtEl>
                                        <p:attrNameLst>
                                          <p:attrName>fillcolor</p:attrName>
                                        </p:attrNameLst>
                                      </p:cBhvr>
                                      <p:to>
                                        <a:schemeClr val="bg1"/>
                                      </p:to>
                                    </p:animClr>
                                    <p:set>
                                      <p:cBhvr>
                                        <p:cTn id="21" dur="300" fill="hold"/>
                                        <p:tgtEl>
                                          <p:spTgt spid="61"/>
                                        </p:tgtEl>
                                        <p:attrNameLst>
                                          <p:attrName>fill.type</p:attrName>
                                        </p:attrNameLst>
                                      </p:cBhvr>
                                      <p:to>
                                        <p:strVal val="solid"/>
                                      </p:to>
                                    </p:set>
                                    <p:set>
                                      <p:cBhvr>
                                        <p:cTn id="22" dur="300" fill="hold"/>
                                        <p:tgtEl>
                                          <p:spTgt spid="61"/>
                                        </p:tgtEl>
                                        <p:attrNameLst>
                                          <p:attrName>fill.on</p:attrName>
                                        </p:attrNameLst>
                                      </p:cBhvr>
                                      <p:to>
                                        <p:strVal val="true"/>
                                      </p:to>
                                    </p:set>
                                  </p:childTnLst>
                                </p:cTn>
                              </p:par>
                              <p:par>
                                <p:cTn id="23" presetID="35" presetClass="path" presetSubtype="0" accel="50000" decel="50000" fill="hold" grpId="0" nodeType="withEffect">
                                  <p:stCondLst>
                                    <p:cond delay="1100"/>
                                  </p:stCondLst>
                                  <p:childTnLst>
                                    <p:animMotion origin="layout" path="M 0.00313 3.79278E-7 L -0.65312 3.79278E-7 " pathEditMode="relative" rAng="0" ptsTypes="AA">
                                      <p:cBhvr>
                                        <p:cTn id="24" dur="2000" fill="hold"/>
                                        <p:tgtEl>
                                          <p:spTgt spid="67"/>
                                        </p:tgtEl>
                                        <p:attrNameLst>
                                          <p:attrName>ppt_x</p:attrName>
                                          <p:attrName>ppt_y</p:attrName>
                                        </p:attrNameLst>
                                      </p:cBhvr>
                                      <p:rCtr x="-32813" y="0"/>
                                    </p:animMotion>
                                  </p:childTnLst>
                                </p:cTn>
                              </p:par>
                              <p:par>
                                <p:cTn id="25" presetID="63" presetClass="path" presetSubtype="0" accel="50000" decel="50000" fill="hold" grpId="0" nodeType="withEffect">
                                  <p:stCondLst>
                                    <p:cond delay="1100"/>
                                  </p:stCondLst>
                                  <p:childTnLst>
                                    <p:animMotion origin="layout" path="M 0.00156 3.79278E-7 L 0.65937 3.79278E-7 " pathEditMode="relative" rAng="0" ptsTypes="AA">
                                      <p:cBhvr>
                                        <p:cTn id="26" dur="2000" fill="hold"/>
                                        <p:tgtEl>
                                          <p:spTgt spid="66"/>
                                        </p:tgtEl>
                                        <p:attrNameLst>
                                          <p:attrName>ppt_x</p:attrName>
                                          <p:attrName>ppt_y</p:attrName>
                                        </p:attrNameLst>
                                      </p:cBhvr>
                                      <p:rCtr x="32882" y="0"/>
                                    </p:animMotion>
                                  </p:childTnLst>
                                </p:cTn>
                              </p:par>
                              <p:par>
                                <p:cTn id="27" presetID="16" presetClass="entr" presetSubtype="37" fill="hold" grpId="0" nodeType="withEffect">
                                  <p:stCondLst>
                                    <p:cond delay="2000"/>
                                  </p:stCondLst>
                                  <p:childTnLst>
                                    <p:set>
                                      <p:cBhvr>
                                        <p:cTn id="28" dur="1" fill="hold">
                                          <p:stCondLst>
                                            <p:cond delay="0"/>
                                          </p:stCondLst>
                                        </p:cTn>
                                        <p:tgtEl>
                                          <p:spTgt spid="57"/>
                                        </p:tgtEl>
                                        <p:attrNameLst>
                                          <p:attrName>style.visibility</p:attrName>
                                        </p:attrNameLst>
                                      </p:cBhvr>
                                      <p:to>
                                        <p:strVal val="visible"/>
                                      </p:to>
                                    </p:set>
                                    <p:animEffect transition="in" filter="barn(outVertical)">
                                      <p:cBhvr>
                                        <p:cTn id="29" dur="1000"/>
                                        <p:tgtEl>
                                          <p:spTgt spid="57"/>
                                        </p:tgtEl>
                                      </p:cBhvr>
                                    </p:animEffect>
                                  </p:childTnLst>
                                </p:cTn>
                              </p:par>
                              <p:par>
                                <p:cTn id="30" presetID="10" presetClass="entr" presetSubtype="0" fill="hold" grpId="0" nodeType="withEffect">
                                  <p:stCondLst>
                                    <p:cond delay="2900"/>
                                  </p:stCondLst>
                                  <p:childTnLst>
                                    <p:set>
                                      <p:cBhvr>
                                        <p:cTn id="31" dur="1" fill="hold">
                                          <p:stCondLst>
                                            <p:cond delay="0"/>
                                          </p:stCondLst>
                                        </p:cTn>
                                        <p:tgtEl>
                                          <p:spTgt spid="68">
                                            <p:txEl>
                                              <p:pRg st="0" end="0"/>
                                            </p:txEl>
                                          </p:spTgt>
                                        </p:tgtEl>
                                        <p:attrNameLst>
                                          <p:attrName>style.visibility</p:attrName>
                                        </p:attrNameLst>
                                      </p:cBhvr>
                                      <p:to>
                                        <p:strVal val="visible"/>
                                      </p:to>
                                    </p:set>
                                    <p:animEffect transition="in" filter="fade">
                                      <p:cBhvr>
                                        <p:cTn id="32" dur="500"/>
                                        <p:tgtEl>
                                          <p:spTgt spid="68">
                                            <p:txEl>
                                              <p:pRg st="0" end="0"/>
                                            </p:txEl>
                                          </p:spTgt>
                                        </p:tgtEl>
                                      </p:cBhvr>
                                    </p:animEffect>
                                  </p:childTnLst>
                                </p:cTn>
                              </p:par>
                              <p:par>
                                <p:cTn id="33" presetID="1" presetClass="emph" presetSubtype="2" fill="hold" nodeType="withEffect">
                                  <p:stCondLst>
                                    <p:cond delay="6500"/>
                                  </p:stCondLst>
                                  <p:childTnLst>
                                    <p:animClr clrSpc="rgb" dir="cw">
                                      <p:cBhvr>
                                        <p:cTn id="34" dur="300" fill="hold"/>
                                        <p:tgtEl>
                                          <p:spTgt spid="62"/>
                                        </p:tgtEl>
                                        <p:attrNameLst>
                                          <p:attrName>fillcolor</p:attrName>
                                        </p:attrNameLst>
                                      </p:cBhvr>
                                      <p:to>
                                        <a:schemeClr val="bg1"/>
                                      </p:to>
                                    </p:animClr>
                                    <p:set>
                                      <p:cBhvr>
                                        <p:cTn id="35" dur="300" fill="hold"/>
                                        <p:tgtEl>
                                          <p:spTgt spid="62"/>
                                        </p:tgtEl>
                                        <p:attrNameLst>
                                          <p:attrName>fill.type</p:attrName>
                                        </p:attrNameLst>
                                      </p:cBhvr>
                                      <p:to>
                                        <p:strVal val="solid"/>
                                      </p:to>
                                    </p:set>
                                    <p:set>
                                      <p:cBhvr>
                                        <p:cTn id="36" dur="300" fill="hold"/>
                                        <p:tgtEl>
                                          <p:spTgt spid="62"/>
                                        </p:tgtEl>
                                        <p:attrNameLst>
                                          <p:attrName>fill.on</p:attrName>
                                        </p:attrNameLst>
                                      </p:cBhvr>
                                      <p:to>
                                        <p:strVal val="true"/>
                                      </p:to>
                                    </p:set>
                                  </p:childTnLst>
                                </p:cTn>
                              </p:par>
                              <p:par>
                                <p:cTn id="37" presetID="1" presetClass="emph" presetSubtype="2" fill="hold" nodeType="withEffect">
                                  <p:stCondLst>
                                    <p:cond delay="6500"/>
                                  </p:stCondLst>
                                  <p:childTnLst>
                                    <p:animClr clrSpc="rgb" dir="cw">
                                      <p:cBhvr>
                                        <p:cTn id="38" dur="300" fill="hold"/>
                                        <p:tgtEl>
                                          <p:spTgt spid="65"/>
                                        </p:tgtEl>
                                        <p:attrNameLst>
                                          <p:attrName>fillcolor</p:attrName>
                                        </p:attrNameLst>
                                      </p:cBhvr>
                                      <p:to>
                                        <a:schemeClr val="bg1"/>
                                      </p:to>
                                    </p:animClr>
                                    <p:set>
                                      <p:cBhvr>
                                        <p:cTn id="39" dur="300" fill="hold"/>
                                        <p:tgtEl>
                                          <p:spTgt spid="65"/>
                                        </p:tgtEl>
                                        <p:attrNameLst>
                                          <p:attrName>fill.type</p:attrName>
                                        </p:attrNameLst>
                                      </p:cBhvr>
                                      <p:to>
                                        <p:strVal val="solid"/>
                                      </p:to>
                                    </p:set>
                                    <p:set>
                                      <p:cBhvr>
                                        <p:cTn id="40" dur="300" fill="hold"/>
                                        <p:tgtEl>
                                          <p:spTgt spid="65"/>
                                        </p:tgtEl>
                                        <p:attrNameLst>
                                          <p:attrName>fill.on</p:attrName>
                                        </p:attrNameLst>
                                      </p:cBhvr>
                                      <p:to>
                                        <p:strVal val="true"/>
                                      </p:to>
                                    </p:set>
                                  </p:childTnLst>
                                </p:cTn>
                              </p:par>
                              <p:par>
                                <p:cTn id="41" presetID="35" presetClass="path" presetSubtype="0" accel="50000" decel="50000" fill="hold" grpId="0" nodeType="withEffect">
                                  <p:stCondLst>
                                    <p:cond delay="2200"/>
                                  </p:stCondLst>
                                  <p:childTnLst>
                                    <p:animMotion origin="layout" path="M 0.0033 3.12673E-6 L -0.65295 3.12673E-6 " pathEditMode="relative" rAng="0" ptsTypes="AA">
                                      <p:cBhvr>
                                        <p:cTn id="42" dur="2000" fill="hold"/>
                                        <p:tgtEl>
                                          <p:spTgt spid="77"/>
                                        </p:tgtEl>
                                        <p:attrNameLst>
                                          <p:attrName>ppt_x</p:attrName>
                                          <p:attrName>ppt_y</p:attrName>
                                        </p:attrNameLst>
                                      </p:cBhvr>
                                      <p:rCtr x="-32813" y="0"/>
                                    </p:animMotion>
                                  </p:childTnLst>
                                </p:cTn>
                              </p:par>
                              <p:par>
                                <p:cTn id="43" presetID="63" presetClass="path" presetSubtype="0" accel="50000" decel="50000" fill="hold" grpId="0" nodeType="withEffect">
                                  <p:stCondLst>
                                    <p:cond delay="2200"/>
                                  </p:stCondLst>
                                  <p:childTnLst>
                                    <p:animMotion origin="layout" path="M 0.00156 3.12673E-6 L 0.65937 3.12673E-6 " pathEditMode="relative" rAng="0" ptsTypes="AA">
                                      <p:cBhvr>
                                        <p:cTn id="44" dur="2000" fill="hold"/>
                                        <p:tgtEl>
                                          <p:spTgt spid="76"/>
                                        </p:tgtEl>
                                        <p:attrNameLst>
                                          <p:attrName>ppt_x</p:attrName>
                                          <p:attrName>ppt_y</p:attrName>
                                        </p:attrNameLst>
                                      </p:cBhvr>
                                      <p:rCtr x="32882" y="0"/>
                                    </p:animMotion>
                                  </p:childTnLst>
                                </p:cTn>
                              </p:par>
                              <p:par>
                                <p:cTn id="45" presetID="16" presetClass="entr" presetSubtype="37" fill="hold" grpId="0" nodeType="withEffect">
                                  <p:stCondLst>
                                    <p:cond delay="3100"/>
                                  </p:stCondLst>
                                  <p:childTnLst>
                                    <p:set>
                                      <p:cBhvr>
                                        <p:cTn id="46" dur="1" fill="hold">
                                          <p:stCondLst>
                                            <p:cond delay="0"/>
                                          </p:stCondLst>
                                        </p:cTn>
                                        <p:tgtEl>
                                          <p:spTgt spid="69"/>
                                        </p:tgtEl>
                                        <p:attrNameLst>
                                          <p:attrName>style.visibility</p:attrName>
                                        </p:attrNameLst>
                                      </p:cBhvr>
                                      <p:to>
                                        <p:strVal val="visible"/>
                                      </p:to>
                                    </p:set>
                                    <p:animEffect transition="in" filter="barn(outVertical)">
                                      <p:cBhvr>
                                        <p:cTn id="47" dur="1000"/>
                                        <p:tgtEl>
                                          <p:spTgt spid="69"/>
                                        </p:tgtEl>
                                      </p:cBhvr>
                                    </p:animEffect>
                                  </p:childTnLst>
                                </p:cTn>
                              </p:par>
                              <p:par>
                                <p:cTn id="48" presetID="10" presetClass="entr" presetSubtype="0" fill="hold" grpId="0" nodeType="withEffect">
                                  <p:stCondLst>
                                    <p:cond delay="4000"/>
                                  </p:stCondLst>
                                  <p:childTnLst>
                                    <p:set>
                                      <p:cBhvr>
                                        <p:cTn id="49" dur="1" fill="hold">
                                          <p:stCondLst>
                                            <p:cond delay="0"/>
                                          </p:stCondLst>
                                        </p:cTn>
                                        <p:tgtEl>
                                          <p:spTgt spid="78">
                                            <p:txEl>
                                              <p:pRg st="0" end="0"/>
                                            </p:txEl>
                                          </p:spTgt>
                                        </p:tgtEl>
                                        <p:attrNameLst>
                                          <p:attrName>style.visibility</p:attrName>
                                        </p:attrNameLst>
                                      </p:cBhvr>
                                      <p:to>
                                        <p:strVal val="visible"/>
                                      </p:to>
                                    </p:set>
                                    <p:animEffect transition="in" filter="fade">
                                      <p:cBhvr>
                                        <p:cTn id="50" dur="500"/>
                                        <p:tgtEl>
                                          <p:spTgt spid="78">
                                            <p:txEl>
                                              <p:pRg st="0" end="0"/>
                                            </p:txEl>
                                          </p:spTgt>
                                        </p:tgtEl>
                                      </p:cBhvr>
                                    </p:animEffect>
                                  </p:childTnLst>
                                </p:cTn>
                              </p:par>
                              <p:par>
                                <p:cTn id="51" presetID="1" presetClass="emph" presetSubtype="2" fill="hold" nodeType="withEffect">
                                  <p:stCondLst>
                                    <p:cond delay="6500"/>
                                  </p:stCondLst>
                                  <p:childTnLst>
                                    <p:animClr clrSpc="rgb" dir="cw">
                                      <p:cBhvr>
                                        <p:cTn id="52" dur="300" fill="hold"/>
                                        <p:tgtEl>
                                          <p:spTgt spid="72"/>
                                        </p:tgtEl>
                                        <p:attrNameLst>
                                          <p:attrName>fillcolor</p:attrName>
                                        </p:attrNameLst>
                                      </p:cBhvr>
                                      <p:to>
                                        <a:schemeClr val="bg1"/>
                                      </p:to>
                                    </p:animClr>
                                    <p:set>
                                      <p:cBhvr>
                                        <p:cTn id="53" dur="300" fill="hold"/>
                                        <p:tgtEl>
                                          <p:spTgt spid="72"/>
                                        </p:tgtEl>
                                        <p:attrNameLst>
                                          <p:attrName>fill.type</p:attrName>
                                        </p:attrNameLst>
                                      </p:cBhvr>
                                      <p:to>
                                        <p:strVal val="solid"/>
                                      </p:to>
                                    </p:set>
                                    <p:set>
                                      <p:cBhvr>
                                        <p:cTn id="54" dur="300" fill="hold"/>
                                        <p:tgtEl>
                                          <p:spTgt spid="72"/>
                                        </p:tgtEl>
                                        <p:attrNameLst>
                                          <p:attrName>fill.on</p:attrName>
                                        </p:attrNameLst>
                                      </p:cBhvr>
                                      <p:to>
                                        <p:strVal val="true"/>
                                      </p:to>
                                    </p:set>
                                  </p:childTnLst>
                                </p:cTn>
                              </p:par>
                              <p:par>
                                <p:cTn id="55" presetID="1" presetClass="emph" presetSubtype="2" fill="hold" nodeType="withEffect">
                                  <p:stCondLst>
                                    <p:cond delay="6500"/>
                                  </p:stCondLst>
                                  <p:childTnLst>
                                    <p:animClr clrSpc="rgb" dir="cw">
                                      <p:cBhvr>
                                        <p:cTn id="56" dur="300" fill="hold"/>
                                        <p:tgtEl>
                                          <p:spTgt spid="75"/>
                                        </p:tgtEl>
                                        <p:attrNameLst>
                                          <p:attrName>fillcolor</p:attrName>
                                        </p:attrNameLst>
                                      </p:cBhvr>
                                      <p:to>
                                        <a:schemeClr val="bg1"/>
                                      </p:to>
                                    </p:animClr>
                                    <p:set>
                                      <p:cBhvr>
                                        <p:cTn id="57" dur="300" fill="hold"/>
                                        <p:tgtEl>
                                          <p:spTgt spid="75"/>
                                        </p:tgtEl>
                                        <p:attrNameLst>
                                          <p:attrName>fill.type</p:attrName>
                                        </p:attrNameLst>
                                      </p:cBhvr>
                                      <p:to>
                                        <p:strVal val="solid"/>
                                      </p:to>
                                    </p:set>
                                    <p:set>
                                      <p:cBhvr>
                                        <p:cTn id="58" dur="300" fill="hold"/>
                                        <p:tgtEl>
                                          <p:spTgt spid="75"/>
                                        </p:tgtEl>
                                        <p:attrNameLst>
                                          <p:attrName>fill.on</p:attrName>
                                        </p:attrNameLst>
                                      </p:cBhvr>
                                      <p:to>
                                        <p:strVal val="true"/>
                                      </p:to>
                                    </p:set>
                                  </p:childTnLst>
                                </p:cTn>
                              </p:par>
                              <p:par>
                                <p:cTn id="59" presetID="35" presetClass="path" presetSubtype="0" accel="50000" decel="50000" fill="hold" grpId="0" nodeType="withEffect">
                                  <p:stCondLst>
                                    <p:cond delay="3300"/>
                                  </p:stCondLst>
                                  <p:childTnLst>
                                    <p:animMotion origin="layout" path="M 0.0033 3.12673E-6 L -0.65295 3.12673E-6 " pathEditMode="relative" rAng="0" ptsTypes="AA">
                                      <p:cBhvr>
                                        <p:cTn id="60" dur="2000" fill="hold"/>
                                        <p:tgtEl>
                                          <p:spTgt spid="90"/>
                                        </p:tgtEl>
                                        <p:attrNameLst>
                                          <p:attrName>ppt_x</p:attrName>
                                          <p:attrName>ppt_y</p:attrName>
                                        </p:attrNameLst>
                                      </p:cBhvr>
                                      <p:rCtr x="-32813" y="0"/>
                                    </p:animMotion>
                                  </p:childTnLst>
                                </p:cTn>
                              </p:par>
                              <p:par>
                                <p:cTn id="61" presetID="63" presetClass="path" presetSubtype="0" accel="50000" decel="50000" fill="hold" grpId="0" nodeType="withEffect">
                                  <p:stCondLst>
                                    <p:cond delay="3300"/>
                                  </p:stCondLst>
                                  <p:childTnLst>
                                    <p:animMotion origin="layout" path="M 0.00156 3.12673E-6 L 0.65937 3.12673E-6 " pathEditMode="relative" rAng="0" ptsTypes="AA">
                                      <p:cBhvr>
                                        <p:cTn id="62" dur="2000" fill="hold"/>
                                        <p:tgtEl>
                                          <p:spTgt spid="89"/>
                                        </p:tgtEl>
                                        <p:attrNameLst>
                                          <p:attrName>ppt_x</p:attrName>
                                          <p:attrName>ppt_y</p:attrName>
                                        </p:attrNameLst>
                                      </p:cBhvr>
                                      <p:rCtr x="32882" y="0"/>
                                    </p:animMotion>
                                  </p:childTnLst>
                                </p:cTn>
                              </p:par>
                              <p:par>
                                <p:cTn id="63" presetID="16" presetClass="entr" presetSubtype="37" fill="hold" grpId="0" nodeType="withEffect">
                                  <p:stCondLst>
                                    <p:cond delay="4200"/>
                                  </p:stCondLst>
                                  <p:childTnLst>
                                    <p:set>
                                      <p:cBhvr>
                                        <p:cTn id="64" dur="1" fill="hold">
                                          <p:stCondLst>
                                            <p:cond delay="0"/>
                                          </p:stCondLst>
                                        </p:cTn>
                                        <p:tgtEl>
                                          <p:spTgt spid="79"/>
                                        </p:tgtEl>
                                        <p:attrNameLst>
                                          <p:attrName>style.visibility</p:attrName>
                                        </p:attrNameLst>
                                      </p:cBhvr>
                                      <p:to>
                                        <p:strVal val="visible"/>
                                      </p:to>
                                    </p:set>
                                    <p:animEffect transition="in" filter="barn(outVertical)">
                                      <p:cBhvr>
                                        <p:cTn id="65" dur="1000"/>
                                        <p:tgtEl>
                                          <p:spTgt spid="79"/>
                                        </p:tgtEl>
                                      </p:cBhvr>
                                    </p:animEffect>
                                  </p:childTnLst>
                                </p:cTn>
                              </p:par>
                              <p:par>
                                <p:cTn id="66" presetID="10" presetClass="exit" presetSubtype="0" fill="hold" grpId="1" nodeType="withEffect">
                                  <p:stCondLst>
                                    <p:cond delay="5200"/>
                                  </p:stCondLst>
                                  <p:childTnLst>
                                    <p:animEffect transition="out" filter="fade">
                                      <p:cBhvr>
                                        <p:cTn id="67" dur="1000"/>
                                        <p:tgtEl>
                                          <p:spTgt spid="79"/>
                                        </p:tgtEl>
                                      </p:cBhvr>
                                    </p:animEffect>
                                    <p:set>
                                      <p:cBhvr>
                                        <p:cTn id="68" dur="1" fill="hold">
                                          <p:stCondLst>
                                            <p:cond delay="999"/>
                                          </p:stCondLst>
                                        </p:cTn>
                                        <p:tgtEl>
                                          <p:spTgt spid="79"/>
                                        </p:tgtEl>
                                        <p:attrNameLst>
                                          <p:attrName>style.visibility</p:attrName>
                                        </p:attrNameLst>
                                      </p:cBhvr>
                                      <p:to>
                                        <p:strVal val="hidden"/>
                                      </p:to>
                                    </p:set>
                                  </p:childTnLst>
                                </p:cTn>
                              </p:par>
                              <p:par>
                                <p:cTn id="69" presetID="22" presetClass="entr" presetSubtype="1" fill="hold" grpId="0" nodeType="withEffect">
                                  <p:stCondLst>
                                    <p:cond delay="5500"/>
                                  </p:stCondLst>
                                  <p:childTnLst>
                                    <p:set>
                                      <p:cBhvr>
                                        <p:cTn id="70" dur="1" fill="hold">
                                          <p:stCondLst>
                                            <p:cond delay="0"/>
                                          </p:stCondLst>
                                        </p:cTn>
                                        <p:tgtEl>
                                          <p:spTgt spid="8"/>
                                        </p:tgtEl>
                                        <p:attrNameLst>
                                          <p:attrName>style.visibility</p:attrName>
                                        </p:attrNameLst>
                                      </p:cBhvr>
                                      <p:to>
                                        <p:strVal val="visible"/>
                                      </p:to>
                                    </p:set>
                                    <p:animEffect transition="in" filter="wipe(up)">
                                      <p:cBhvr>
                                        <p:cTn id="71" dur="1000"/>
                                        <p:tgtEl>
                                          <p:spTgt spid="8"/>
                                        </p:tgtEl>
                                      </p:cBhvr>
                                    </p:animEffect>
                                  </p:childTnLst>
                                </p:cTn>
                              </p:par>
                              <p:par>
                                <p:cTn id="72" presetID="10" presetClass="entr" presetSubtype="0" fill="hold" grpId="0" nodeType="withEffect">
                                  <p:stCondLst>
                                    <p:cond delay="6600"/>
                                  </p:stCondLst>
                                  <p:childTnLst>
                                    <p:set>
                                      <p:cBhvr>
                                        <p:cTn id="73" dur="1" fill="hold">
                                          <p:stCondLst>
                                            <p:cond delay="0"/>
                                          </p:stCondLst>
                                        </p:cTn>
                                        <p:tgtEl>
                                          <p:spTgt spid="91">
                                            <p:txEl>
                                              <p:pRg st="0" end="0"/>
                                            </p:txEl>
                                          </p:spTgt>
                                        </p:tgtEl>
                                        <p:attrNameLst>
                                          <p:attrName>style.visibility</p:attrName>
                                        </p:attrNameLst>
                                      </p:cBhvr>
                                      <p:to>
                                        <p:strVal val="visible"/>
                                      </p:to>
                                    </p:set>
                                    <p:animEffect transition="in" filter="fade">
                                      <p:cBhvr>
                                        <p:cTn id="74" dur="500"/>
                                        <p:tgtEl>
                                          <p:spTgt spid="91">
                                            <p:txEl>
                                              <p:pRg st="0" end="0"/>
                                            </p:txEl>
                                          </p:spTgt>
                                        </p:tgtEl>
                                      </p:cBhvr>
                                    </p:animEffect>
                                  </p:childTnLst>
                                </p:cTn>
                              </p:par>
                              <p:par>
                                <p:cTn id="75" presetID="1" presetClass="emph" presetSubtype="2" fill="hold" nodeType="withEffect">
                                  <p:stCondLst>
                                    <p:cond delay="6500"/>
                                  </p:stCondLst>
                                  <p:childTnLst>
                                    <p:animClr clrSpc="rgb" dir="cw">
                                      <p:cBhvr>
                                        <p:cTn id="76" dur="300" fill="hold"/>
                                        <p:tgtEl>
                                          <p:spTgt spid="82"/>
                                        </p:tgtEl>
                                        <p:attrNameLst>
                                          <p:attrName>fillcolor</p:attrName>
                                        </p:attrNameLst>
                                      </p:cBhvr>
                                      <p:to>
                                        <a:schemeClr val="bg1"/>
                                      </p:to>
                                    </p:animClr>
                                    <p:set>
                                      <p:cBhvr>
                                        <p:cTn id="77" dur="300" fill="hold"/>
                                        <p:tgtEl>
                                          <p:spTgt spid="82"/>
                                        </p:tgtEl>
                                        <p:attrNameLst>
                                          <p:attrName>fill.type</p:attrName>
                                        </p:attrNameLst>
                                      </p:cBhvr>
                                      <p:to>
                                        <p:strVal val="solid"/>
                                      </p:to>
                                    </p:set>
                                    <p:set>
                                      <p:cBhvr>
                                        <p:cTn id="78" dur="300" fill="hold"/>
                                        <p:tgtEl>
                                          <p:spTgt spid="82"/>
                                        </p:tgtEl>
                                        <p:attrNameLst>
                                          <p:attrName>fill.on</p:attrName>
                                        </p:attrNameLst>
                                      </p:cBhvr>
                                      <p:to>
                                        <p:strVal val="true"/>
                                      </p:to>
                                    </p:set>
                                  </p:childTnLst>
                                </p:cTn>
                              </p:par>
                              <p:par>
                                <p:cTn id="79" presetID="1" presetClass="emph" presetSubtype="2" fill="hold" nodeType="withEffect">
                                  <p:stCondLst>
                                    <p:cond delay="6500"/>
                                  </p:stCondLst>
                                  <p:childTnLst>
                                    <p:animClr clrSpc="rgb" dir="cw">
                                      <p:cBhvr>
                                        <p:cTn id="80" dur="300" fill="hold"/>
                                        <p:tgtEl>
                                          <p:spTgt spid="87"/>
                                        </p:tgtEl>
                                        <p:attrNameLst>
                                          <p:attrName>fillcolor</p:attrName>
                                        </p:attrNameLst>
                                      </p:cBhvr>
                                      <p:to>
                                        <a:schemeClr val="bg1"/>
                                      </p:to>
                                    </p:animClr>
                                    <p:set>
                                      <p:cBhvr>
                                        <p:cTn id="81" dur="300" fill="hold"/>
                                        <p:tgtEl>
                                          <p:spTgt spid="87"/>
                                        </p:tgtEl>
                                        <p:attrNameLst>
                                          <p:attrName>fill.type</p:attrName>
                                        </p:attrNameLst>
                                      </p:cBhvr>
                                      <p:to>
                                        <p:strVal val="solid"/>
                                      </p:to>
                                    </p:set>
                                    <p:set>
                                      <p:cBhvr>
                                        <p:cTn id="82" dur="300" fill="hold"/>
                                        <p:tgtEl>
                                          <p:spTgt spid="8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1" grpId="0" animBg="1"/>
      <p:bldP spid="41" grpId="0" animBg="1"/>
      <p:bldP spid="43"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57" grpId="0" animBg="1"/>
      <p:bldP spid="66" grpId="0" animBg="1"/>
      <p:bldP spid="67" grpId="0" animBg="1"/>
      <p:bldP spid="68" grpId="0" build="p">
        <p:tmplLst>
          <p:tmpl lvl="1">
            <p:tnLst>
              <p:par>
                <p:cTn presetID="10" presetClass="entr" presetSubtype="0" fill="hold" nodeType="withEffect">
                  <p:stCondLst>
                    <p:cond delay="29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animBg="1"/>
      <p:bldP spid="76" grpId="0" animBg="1"/>
      <p:bldP spid="77" grpId="0" animBg="1"/>
      <p:bldP spid="78" grpId="0" build="p">
        <p:tmplLst>
          <p:tmpl lvl="1">
            <p:tnLst>
              <p:par>
                <p:cTn presetID="10" presetClass="entr" presetSubtype="0" fill="hold" nodeType="withEffect">
                  <p:stCondLst>
                    <p:cond delay="40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animBg="1"/>
      <p:bldP spid="79" grpId="1" animBg="1"/>
      <p:bldP spid="89" grpId="0" animBg="1"/>
      <p:bldP spid="90" grpId="0" animBg="1"/>
      <p:bldP spid="91" grpId="0" build="p">
        <p:tmplLst>
          <p:tmpl lvl="1">
            <p:tnLst>
              <p:par>
                <p:cTn presetID="10" presetClass="entr" presetSubtype="0" fill="hold" nodeType="withEffect">
                  <p:stCondLst>
                    <p:cond delay="660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Lst>
  </p:timing>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14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1189169"/>
            <a:ext cx="5768152" cy="96012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109728"/>
            <a:ext cx="3955715" cy="44577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66479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65096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62576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p:nvPr userDrawn="1"/>
        </p:nvCxnSpPr>
        <p:spPr>
          <a:xfrm flipH="1">
            <a:off x="0" y="1638308"/>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61798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59425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619460"/>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64826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1275584"/>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96" name="Text Placeholder 8"/>
          <p:cNvSpPr>
            <a:spLocks noGrp="1"/>
          </p:cNvSpPr>
          <p:nvPr>
            <p:ph type="body" sz="quarter" idx="18" hasCustomPrompt="1"/>
          </p:nvPr>
        </p:nvSpPr>
        <p:spPr>
          <a:xfrm>
            <a:off x="2613346" y="110247"/>
            <a:ext cx="3955715" cy="36775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7" name="Rectangle 56">
            <a:hlinkClick r:id="" action="ppaction://noaction"/>
          </p:cNvPr>
          <p:cNvSpPr/>
          <p:nvPr userDrawn="1"/>
        </p:nvSpPr>
        <p:spPr>
          <a:xfrm>
            <a:off x="1687925" y="2216509"/>
            <a:ext cx="5768152" cy="96012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8" name="Straight Connector 57"/>
          <p:cNvCxnSpPr/>
          <p:nvPr userDrawn="1"/>
        </p:nvCxnSpPr>
        <p:spPr>
          <a:xfrm flipH="1" flipV="1">
            <a:off x="7456077" y="269213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8143066" y="267830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8-Point Star 61"/>
          <p:cNvSpPr/>
          <p:nvPr userDrawn="1"/>
        </p:nvSpPr>
        <p:spPr>
          <a:xfrm>
            <a:off x="7743112" y="265310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3" name="Straight Connector 62"/>
          <p:cNvCxnSpPr>
            <a:stCxn id="68" idx="1"/>
          </p:cNvCxnSpPr>
          <p:nvPr userDrawn="1"/>
        </p:nvCxnSpPr>
        <p:spPr>
          <a:xfrm flipH="1">
            <a:off x="0" y="2691771"/>
            <a:ext cx="1697584"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rot="5400000">
            <a:off x="941835" y="267413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8-Point Star 64"/>
          <p:cNvSpPr/>
          <p:nvPr userDrawn="1"/>
        </p:nvSpPr>
        <p:spPr>
          <a:xfrm>
            <a:off x="1269170" y="265039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rot="5400000">
            <a:off x="1347934" y="267560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rot="5400000">
            <a:off x="7334304" y="267560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Text Placeholder 8"/>
          <p:cNvSpPr>
            <a:spLocks noGrp="1"/>
          </p:cNvSpPr>
          <p:nvPr>
            <p:ph type="body" sz="quarter" idx="19" hasCustomPrompt="1"/>
          </p:nvPr>
        </p:nvSpPr>
        <p:spPr>
          <a:xfrm>
            <a:off x="1697584" y="2331726"/>
            <a:ext cx="5753948" cy="720092"/>
          </a:xfrm>
        </p:spPr>
        <p:txBody>
          <a:bodyPr/>
          <a:lstStyle>
            <a:lvl1pPr marL="0" indent="0" algn="ctr">
              <a:buNone/>
              <a:defRPr lang="fa-IR" sz="975" b="1" smtClean="0">
                <a:effectLst/>
              </a:defRPr>
            </a:lvl1pPr>
          </a:lstStyle>
          <a:p>
            <a:pPr lvl="0"/>
            <a:r>
              <a:rPr lang="fa-IR" smtClean="0"/>
              <a:t>سلام</a:t>
            </a:r>
            <a:endParaRPr lang="en-US"/>
          </a:p>
        </p:txBody>
      </p:sp>
      <p:sp>
        <p:nvSpPr>
          <p:cNvPr id="69" name="Rectangle 68">
            <a:hlinkClick r:id="" action="ppaction://noaction"/>
          </p:cNvPr>
          <p:cNvSpPr/>
          <p:nvPr userDrawn="1"/>
        </p:nvSpPr>
        <p:spPr>
          <a:xfrm>
            <a:off x="1674393" y="3253444"/>
            <a:ext cx="5768152" cy="96012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0" name="Straight Connector 69"/>
          <p:cNvCxnSpPr/>
          <p:nvPr userDrawn="1"/>
        </p:nvCxnSpPr>
        <p:spPr>
          <a:xfrm flipH="1" flipV="1">
            <a:off x="7442544" y="372906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1" name="Rectangle 70"/>
          <p:cNvSpPr/>
          <p:nvPr userDrawn="1"/>
        </p:nvSpPr>
        <p:spPr>
          <a:xfrm rot="5400000">
            <a:off x="8129534" y="371524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8-Point Star 71"/>
          <p:cNvSpPr/>
          <p:nvPr userDrawn="1"/>
        </p:nvSpPr>
        <p:spPr>
          <a:xfrm>
            <a:off x="7729580" y="369004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3" name="Straight Connector 72"/>
          <p:cNvCxnSpPr>
            <a:stCxn id="69" idx="1"/>
          </p:cNvCxnSpPr>
          <p:nvPr userDrawn="1"/>
        </p:nvCxnSpPr>
        <p:spPr>
          <a:xfrm flipH="1">
            <a:off x="1" y="3733504"/>
            <a:ext cx="1674392"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4" name="Rectangle 73"/>
          <p:cNvSpPr/>
          <p:nvPr userDrawn="1"/>
        </p:nvSpPr>
        <p:spPr>
          <a:xfrm rot="5400000">
            <a:off x="928303" y="371463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8-Point Star 74"/>
          <p:cNvSpPr/>
          <p:nvPr userDrawn="1"/>
        </p:nvSpPr>
        <p:spPr>
          <a:xfrm>
            <a:off x="1255639" y="36873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rot="5400000">
            <a:off x="1334402" y="371253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Rectangle 76"/>
          <p:cNvSpPr/>
          <p:nvPr userDrawn="1"/>
        </p:nvSpPr>
        <p:spPr>
          <a:xfrm rot="5400000">
            <a:off x="7320772" y="3712538"/>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Text Placeholder 8"/>
          <p:cNvSpPr>
            <a:spLocks noGrp="1"/>
          </p:cNvSpPr>
          <p:nvPr>
            <p:ph type="body" sz="quarter" idx="20" hasCustomPrompt="1"/>
          </p:nvPr>
        </p:nvSpPr>
        <p:spPr>
          <a:xfrm>
            <a:off x="1684053" y="3368661"/>
            <a:ext cx="5753948" cy="720092"/>
          </a:xfrm>
        </p:spPr>
        <p:txBody>
          <a:bodyPr/>
          <a:lstStyle>
            <a:lvl1pPr marL="0" indent="0" algn="ctr">
              <a:buNone/>
              <a:defRPr lang="fa-IR" sz="975" b="1" smtClean="0">
                <a:effectLst/>
              </a:defRPr>
            </a:lvl1pPr>
          </a:lstStyle>
          <a:p>
            <a:pPr lvl="0"/>
            <a:r>
              <a:rPr lang="fa-IR" smtClean="0"/>
              <a:t>سلام</a:t>
            </a:r>
            <a:endParaRPr lang="en-US"/>
          </a:p>
        </p:txBody>
      </p:sp>
    </p:spTree>
    <p:extLst>
      <p:ext uri="{BB962C8B-B14F-4D97-AF65-F5344CB8AC3E}">
        <p14:creationId xmlns:p14="http://schemas.microsoft.com/office/powerpoint/2010/main" val="32485309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0.00313 3.79278E-7 L -0.65312 3.79278E-7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0.00156 3.79278E-7 L 0.65937 3.79278E-7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10" presetClass="entr" presetSubtype="0" fill="hold" grpId="0" nodeType="withEffect">
                                  <p:stCondLst>
                                    <p:cond delay="2000"/>
                                  </p:stCondLst>
                                  <p:childTnLst>
                                    <p:set>
                                      <p:cBhvr>
                                        <p:cTn id="13" dur="1" fill="hold">
                                          <p:stCondLst>
                                            <p:cond delay="0"/>
                                          </p:stCondLst>
                                        </p:cTn>
                                        <p:tgtEl>
                                          <p:spTgt spid="9">
                                            <p:txEl>
                                              <p:pRg st="0" end="0"/>
                                            </p:txEl>
                                          </p:spTgt>
                                        </p:tgtEl>
                                        <p:attrNameLst>
                                          <p:attrName>style.visibility</p:attrName>
                                        </p:attrNameLst>
                                      </p:cBhvr>
                                      <p:to>
                                        <p:strVal val="visible"/>
                                      </p:to>
                                    </p:set>
                                    <p:animEffect transition="in" filter="fade">
                                      <p:cBhvr>
                                        <p:cTn id="14" dur="500"/>
                                        <p:tgtEl>
                                          <p:spTgt spid="9">
                                            <p:txEl>
                                              <p:pRg st="0" end="0"/>
                                            </p:txEl>
                                          </p:spTgt>
                                        </p:tgtEl>
                                      </p:cBhvr>
                                    </p:animEffect>
                                  </p:childTnLst>
                                </p:cTn>
                              </p:par>
                              <p:par>
                                <p:cTn id="15" presetID="1" presetClass="emph" presetSubtype="2" fill="hold" nodeType="withEffect">
                                  <p:stCondLst>
                                    <p:cond delay="6500"/>
                                  </p:stCondLst>
                                  <p:childTnLst>
                                    <p:animClr clrSpc="rgb" dir="cw">
                                      <p:cBhvr>
                                        <p:cTn id="16" dur="300" fill="hold"/>
                                        <p:tgtEl>
                                          <p:spTgt spid="4"/>
                                        </p:tgtEl>
                                        <p:attrNameLst>
                                          <p:attrName>fillcolor</p:attrName>
                                        </p:attrNameLst>
                                      </p:cBhvr>
                                      <p:to>
                                        <a:schemeClr val="bg1"/>
                                      </p:to>
                                    </p:animClr>
                                    <p:set>
                                      <p:cBhvr>
                                        <p:cTn id="17" dur="300" fill="hold"/>
                                        <p:tgtEl>
                                          <p:spTgt spid="4"/>
                                        </p:tgtEl>
                                        <p:attrNameLst>
                                          <p:attrName>fill.type</p:attrName>
                                        </p:attrNameLst>
                                      </p:cBhvr>
                                      <p:to>
                                        <p:strVal val="solid"/>
                                      </p:to>
                                    </p:set>
                                    <p:set>
                                      <p:cBhvr>
                                        <p:cTn id="18" dur="300" fill="hold"/>
                                        <p:tgtEl>
                                          <p:spTgt spid="4"/>
                                        </p:tgtEl>
                                        <p:attrNameLst>
                                          <p:attrName>fill.on</p:attrName>
                                        </p:attrNameLst>
                                      </p:cBhvr>
                                      <p:to>
                                        <p:strVal val="true"/>
                                      </p:to>
                                    </p:set>
                                  </p:childTnLst>
                                </p:cTn>
                              </p:par>
                              <p:par>
                                <p:cTn id="19" presetID="1" presetClass="emph" presetSubtype="2" fill="hold" nodeType="withEffect">
                                  <p:stCondLst>
                                    <p:cond delay="6500"/>
                                  </p:stCondLst>
                                  <p:childTnLst>
                                    <p:animClr clrSpc="rgb" dir="cw">
                                      <p:cBhvr>
                                        <p:cTn id="20" dur="300" fill="hold"/>
                                        <p:tgtEl>
                                          <p:spTgt spid="61"/>
                                        </p:tgtEl>
                                        <p:attrNameLst>
                                          <p:attrName>fillcolor</p:attrName>
                                        </p:attrNameLst>
                                      </p:cBhvr>
                                      <p:to>
                                        <a:schemeClr val="bg1"/>
                                      </p:to>
                                    </p:animClr>
                                    <p:set>
                                      <p:cBhvr>
                                        <p:cTn id="21" dur="300" fill="hold"/>
                                        <p:tgtEl>
                                          <p:spTgt spid="61"/>
                                        </p:tgtEl>
                                        <p:attrNameLst>
                                          <p:attrName>fill.type</p:attrName>
                                        </p:attrNameLst>
                                      </p:cBhvr>
                                      <p:to>
                                        <p:strVal val="solid"/>
                                      </p:to>
                                    </p:set>
                                    <p:set>
                                      <p:cBhvr>
                                        <p:cTn id="22" dur="300" fill="hold"/>
                                        <p:tgtEl>
                                          <p:spTgt spid="61"/>
                                        </p:tgtEl>
                                        <p:attrNameLst>
                                          <p:attrName>fill.on</p:attrName>
                                        </p:attrNameLst>
                                      </p:cBhvr>
                                      <p:to>
                                        <p:strVal val="true"/>
                                      </p:to>
                                    </p:set>
                                  </p:childTnLst>
                                </p:cTn>
                              </p:par>
                              <p:par>
                                <p:cTn id="23" presetID="35" presetClass="path" presetSubtype="0" accel="50000" decel="50000" fill="hold" grpId="0" nodeType="withEffect">
                                  <p:stCondLst>
                                    <p:cond delay="1100"/>
                                  </p:stCondLst>
                                  <p:childTnLst>
                                    <p:animMotion origin="layout" path="M 0.00313 3.79278E-7 L -0.65312 3.79278E-7 " pathEditMode="relative" rAng="0" ptsTypes="AA">
                                      <p:cBhvr>
                                        <p:cTn id="24" dur="2000" fill="hold"/>
                                        <p:tgtEl>
                                          <p:spTgt spid="67"/>
                                        </p:tgtEl>
                                        <p:attrNameLst>
                                          <p:attrName>ppt_x</p:attrName>
                                          <p:attrName>ppt_y</p:attrName>
                                        </p:attrNameLst>
                                      </p:cBhvr>
                                      <p:rCtr x="-32813" y="0"/>
                                    </p:animMotion>
                                  </p:childTnLst>
                                </p:cTn>
                              </p:par>
                              <p:par>
                                <p:cTn id="25" presetID="63" presetClass="path" presetSubtype="0" accel="50000" decel="50000" fill="hold" grpId="0" nodeType="withEffect">
                                  <p:stCondLst>
                                    <p:cond delay="1100"/>
                                  </p:stCondLst>
                                  <p:childTnLst>
                                    <p:animMotion origin="layout" path="M 0.00156 3.79278E-7 L 0.65937 3.79278E-7 " pathEditMode="relative" rAng="0" ptsTypes="AA">
                                      <p:cBhvr>
                                        <p:cTn id="26" dur="2000" fill="hold"/>
                                        <p:tgtEl>
                                          <p:spTgt spid="66"/>
                                        </p:tgtEl>
                                        <p:attrNameLst>
                                          <p:attrName>ppt_x</p:attrName>
                                          <p:attrName>ppt_y</p:attrName>
                                        </p:attrNameLst>
                                      </p:cBhvr>
                                      <p:rCtr x="32882" y="0"/>
                                    </p:animMotion>
                                  </p:childTnLst>
                                </p:cTn>
                              </p:par>
                              <p:par>
                                <p:cTn id="27" presetID="16" presetClass="entr" presetSubtype="37" fill="hold" grpId="0" nodeType="withEffect">
                                  <p:stCondLst>
                                    <p:cond delay="2000"/>
                                  </p:stCondLst>
                                  <p:childTnLst>
                                    <p:set>
                                      <p:cBhvr>
                                        <p:cTn id="28" dur="1" fill="hold">
                                          <p:stCondLst>
                                            <p:cond delay="0"/>
                                          </p:stCondLst>
                                        </p:cTn>
                                        <p:tgtEl>
                                          <p:spTgt spid="57"/>
                                        </p:tgtEl>
                                        <p:attrNameLst>
                                          <p:attrName>style.visibility</p:attrName>
                                        </p:attrNameLst>
                                      </p:cBhvr>
                                      <p:to>
                                        <p:strVal val="visible"/>
                                      </p:to>
                                    </p:set>
                                    <p:animEffect transition="in" filter="barn(outVertical)">
                                      <p:cBhvr>
                                        <p:cTn id="29" dur="1000"/>
                                        <p:tgtEl>
                                          <p:spTgt spid="57"/>
                                        </p:tgtEl>
                                      </p:cBhvr>
                                    </p:animEffect>
                                  </p:childTnLst>
                                </p:cTn>
                              </p:par>
                              <p:par>
                                <p:cTn id="30" presetID="10" presetClass="entr" presetSubtype="0" fill="hold" grpId="0" nodeType="withEffect">
                                  <p:stCondLst>
                                    <p:cond delay="2900"/>
                                  </p:stCondLst>
                                  <p:childTnLst>
                                    <p:set>
                                      <p:cBhvr>
                                        <p:cTn id="31" dur="1" fill="hold">
                                          <p:stCondLst>
                                            <p:cond delay="0"/>
                                          </p:stCondLst>
                                        </p:cTn>
                                        <p:tgtEl>
                                          <p:spTgt spid="68">
                                            <p:txEl>
                                              <p:pRg st="0" end="0"/>
                                            </p:txEl>
                                          </p:spTgt>
                                        </p:tgtEl>
                                        <p:attrNameLst>
                                          <p:attrName>style.visibility</p:attrName>
                                        </p:attrNameLst>
                                      </p:cBhvr>
                                      <p:to>
                                        <p:strVal val="visible"/>
                                      </p:to>
                                    </p:set>
                                    <p:animEffect transition="in" filter="fade">
                                      <p:cBhvr>
                                        <p:cTn id="32" dur="500"/>
                                        <p:tgtEl>
                                          <p:spTgt spid="68">
                                            <p:txEl>
                                              <p:pRg st="0" end="0"/>
                                            </p:txEl>
                                          </p:spTgt>
                                        </p:tgtEl>
                                      </p:cBhvr>
                                    </p:animEffect>
                                  </p:childTnLst>
                                </p:cTn>
                              </p:par>
                              <p:par>
                                <p:cTn id="33" presetID="1" presetClass="emph" presetSubtype="2" fill="hold" nodeType="withEffect">
                                  <p:stCondLst>
                                    <p:cond delay="6500"/>
                                  </p:stCondLst>
                                  <p:childTnLst>
                                    <p:animClr clrSpc="rgb" dir="cw">
                                      <p:cBhvr>
                                        <p:cTn id="34" dur="300" fill="hold"/>
                                        <p:tgtEl>
                                          <p:spTgt spid="62"/>
                                        </p:tgtEl>
                                        <p:attrNameLst>
                                          <p:attrName>fillcolor</p:attrName>
                                        </p:attrNameLst>
                                      </p:cBhvr>
                                      <p:to>
                                        <a:schemeClr val="bg1"/>
                                      </p:to>
                                    </p:animClr>
                                    <p:set>
                                      <p:cBhvr>
                                        <p:cTn id="35" dur="300" fill="hold"/>
                                        <p:tgtEl>
                                          <p:spTgt spid="62"/>
                                        </p:tgtEl>
                                        <p:attrNameLst>
                                          <p:attrName>fill.type</p:attrName>
                                        </p:attrNameLst>
                                      </p:cBhvr>
                                      <p:to>
                                        <p:strVal val="solid"/>
                                      </p:to>
                                    </p:set>
                                    <p:set>
                                      <p:cBhvr>
                                        <p:cTn id="36" dur="300" fill="hold"/>
                                        <p:tgtEl>
                                          <p:spTgt spid="62"/>
                                        </p:tgtEl>
                                        <p:attrNameLst>
                                          <p:attrName>fill.on</p:attrName>
                                        </p:attrNameLst>
                                      </p:cBhvr>
                                      <p:to>
                                        <p:strVal val="true"/>
                                      </p:to>
                                    </p:set>
                                  </p:childTnLst>
                                </p:cTn>
                              </p:par>
                              <p:par>
                                <p:cTn id="37" presetID="1" presetClass="emph" presetSubtype="2" fill="hold" nodeType="withEffect">
                                  <p:stCondLst>
                                    <p:cond delay="6500"/>
                                  </p:stCondLst>
                                  <p:childTnLst>
                                    <p:animClr clrSpc="rgb" dir="cw">
                                      <p:cBhvr>
                                        <p:cTn id="38" dur="300" fill="hold"/>
                                        <p:tgtEl>
                                          <p:spTgt spid="65"/>
                                        </p:tgtEl>
                                        <p:attrNameLst>
                                          <p:attrName>fillcolor</p:attrName>
                                        </p:attrNameLst>
                                      </p:cBhvr>
                                      <p:to>
                                        <a:schemeClr val="bg1"/>
                                      </p:to>
                                    </p:animClr>
                                    <p:set>
                                      <p:cBhvr>
                                        <p:cTn id="39" dur="300" fill="hold"/>
                                        <p:tgtEl>
                                          <p:spTgt spid="65"/>
                                        </p:tgtEl>
                                        <p:attrNameLst>
                                          <p:attrName>fill.type</p:attrName>
                                        </p:attrNameLst>
                                      </p:cBhvr>
                                      <p:to>
                                        <p:strVal val="solid"/>
                                      </p:to>
                                    </p:set>
                                    <p:set>
                                      <p:cBhvr>
                                        <p:cTn id="40" dur="300" fill="hold"/>
                                        <p:tgtEl>
                                          <p:spTgt spid="65"/>
                                        </p:tgtEl>
                                        <p:attrNameLst>
                                          <p:attrName>fill.on</p:attrName>
                                        </p:attrNameLst>
                                      </p:cBhvr>
                                      <p:to>
                                        <p:strVal val="true"/>
                                      </p:to>
                                    </p:set>
                                  </p:childTnLst>
                                </p:cTn>
                              </p:par>
                              <p:par>
                                <p:cTn id="41" presetID="35" presetClass="path" presetSubtype="0" accel="50000" decel="50000" fill="hold" grpId="0" nodeType="withEffect">
                                  <p:stCondLst>
                                    <p:cond delay="2200"/>
                                  </p:stCondLst>
                                  <p:childTnLst>
                                    <p:animMotion origin="layout" path="M 0.0033 3.12673E-6 L -0.65295 3.12673E-6 " pathEditMode="relative" rAng="0" ptsTypes="AA">
                                      <p:cBhvr>
                                        <p:cTn id="42" dur="2000" fill="hold"/>
                                        <p:tgtEl>
                                          <p:spTgt spid="77"/>
                                        </p:tgtEl>
                                        <p:attrNameLst>
                                          <p:attrName>ppt_x</p:attrName>
                                          <p:attrName>ppt_y</p:attrName>
                                        </p:attrNameLst>
                                      </p:cBhvr>
                                      <p:rCtr x="-32813" y="0"/>
                                    </p:animMotion>
                                  </p:childTnLst>
                                </p:cTn>
                              </p:par>
                              <p:par>
                                <p:cTn id="43" presetID="63" presetClass="path" presetSubtype="0" accel="50000" decel="50000" fill="hold" grpId="0" nodeType="withEffect">
                                  <p:stCondLst>
                                    <p:cond delay="2200"/>
                                  </p:stCondLst>
                                  <p:childTnLst>
                                    <p:animMotion origin="layout" path="M 0.00156 3.12673E-6 L 0.65937 3.12673E-6 " pathEditMode="relative" rAng="0" ptsTypes="AA">
                                      <p:cBhvr>
                                        <p:cTn id="44" dur="2000" fill="hold"/>
                                        <p:tgtEl>
                                          <p:spTgt spid="76"/>
                                        </p:tgtEl>
                                        <p:attrNameLst>
                                          <p:attrName>ppt_x</p:attrName>
                                          <p:attrName>ppt_y</p:attrName>
                                        </p:attrNameLst>
                                      </p:cBhvr>
                                      <p:rCtr x="32882" y="0"/>
                                    </p:animMotion>
                                  </p:childTnLst>
                                </p:cTn>
                              </p:par>
                              <p:par>
                                <p:cTn id="45" presetID="16" presetClass="entr" presetSubtype="37" fill="hold" grpId="0" nodeType="withEffect">
                                  <p:stCondLst>
                                    <p:cond delay="3100"/>
                                  </p:stCondLst>
                                  <p:childTnLst>
                                    <p:set>
                                      <p:cBhvr>
                                        <p:cTn id="46" dur="1" fill="hold">
                                          <p:stCondLst>
                                            <p:cond delay="0"/>
                                          </p:stCondLst>
                                        </p:cTn>
                                        <p:tgtEl>
                                          <p:spTgt spid="69"/>
                                        </p:tgtEl>
                                        <p:attrNameLst>
                                          <p:attrName>style.visibility</p:attrName>
                                        </p:attrNameLst>
                                      </p:cBhvr>
                                      <p:to>
                                        <p:strVal val="visible"/>
                                      </p:to>
                                    </p:set>
                                    <p:animEffect transition="in" filter="barn(outVertical)">
                                      <p:cBhvr>
                                        <p:cTn id="47" dur="1000"/>
                                        <p:tgtEl>
                                          <p:spTgt spid="69"/>
                                        </p:tgtEl>
                                      </p:cBhvr>
                                    </p:animEffect>
                                  </p:childTnLst>
                                </p:cTn>
                              </p:par>
                              <p:par>
                                <p:cTn id="48" presetID="10" presetClass="entr" presetSubtype="0" fill="hold" grpId="0" nodeType="withEffect">
                                  <p:stCondLst>
                                    <p:cond delay="4000"/>
                                  </p:stCondLst>
                                  <p:childTnLst>
                                    <p:set>
                                      <p:cBhvr>
                                        <p:cTn id="49" dur="1" fill="hold">
                                          <p:stCondLst>
                                            <p:cond delay="0"/>
                                          </p:stCondLst>
                                        </p:cTn>
                                        <p:tgtEl>
                                          <p:spTgt spid="78">
                                            <p:txEl>
                                              <p:pRg st="0" end="0"/>
                                            </p:txEl>
                                          </p:spTgt>
                                        </p:tgtEl>
                                        <p:attrNameLst>
                                          <p:attrName>style.visibility</p:attrName>
                                        </p:attrNameLst>
                                      </p:cBhvr>
                                      <p:to>
                                        <p:strVal val="visible"/>
                                      </p:to>
                                    </p:set>
                                    <p:animEffect transition="in" filter="fade">
                                      <p:cBhvr>
                                        <p:cTn id="50" dur="500"/>
                                        <p:tgtEl>
                                          <p:spTgt spid="78">
                                            <p:txEl>
                                              <p:pRg st="0" end="0"/>
                                            </p:txEl>
                                          </p:spTgt>
                                        </p:tgtEl>
                                      </p:cBhvr>
                                    </p:animEffect>
                                  </p:childTnLst>
                                </p:cTn>
                              </p:par>
                              <p:par>
                                <p:cTn id="51" presetID="1" presetClass="emph" presetSubtype="2" fill="hold" nodeType="withEffect">
                                  <p:stCondLst>
                                    <p:cond delay="6500"/>
                                  </p:stCondLst>
                                  <p:childTnLst>
                                    <p:animClr clrSpc="rgb" dir="cw">
                                      <p:cBhvr>
                                        <p:cTn id="52" dur="300" fill="hold"/>
                                        <p:tgtEl>
                                          <p:spTgt spid="72"/>
                                        </p:tgtEl>
                                        <p:attrNameLst>
                                          <p:attrName>fillcolor</p:attrName>
                                        </p:attrNameLst>
                                      </p:cBhvr>
                                      <p:to>
                                        <a:schemeClr val="bg1"/>
                                      </p:to>
                                    </p:animClr>
                                    <p:set>
                                      <p:cBhvr>
                                        <p:cTn id="53" dur="300" fill="hold"/>
                                        <p:tgtEl>
                                          <p:spTgt spid="72"/>
                                        </p:tgtEl>
                                        <p:attrNameLst>
                                          <p:attrName>fill.type</p:attrName>
                                        </p:attrNameLst>
                                      </p:cBhvr>
                                      <p:to>
                                        <p:strVal val="solid"/>
                                      </p:to>
                                    </p:set>
                                    <p:set>
                                      <p:cBhvr>
                                        <p:cTn id="54" dur="300" fill="hold"/>
                                        <p:tgtEl>
                                          <p:spTgt spid="72"/>
                                        </p:tgtEl>
                                        <p:attrNameLst>
                                          <p:attrName>fill.on</p:attrName>
                                        </p:attrNameLst>
                                      </p:cBhvr>
                                      <p:to>
                                        <p:strVal val="true"/>
                                      </p:to>
                                    </p:set>
                                  </p:childTnLst>
                                </p:cTn>
                              </p:par>
                              <p:par>
                                <p:cTn id="55" presetID="1" presetClass="emph" presetSubtype="2" fill="hold" nodeType="withEffect">
                                  <p:stCondLst>
                                    <p:cond delay="6500"/>
                                  </p:stCondLst>
                                  <p:childTnLst>
                                    <p:animClr clrSpc="rgb" dir="cw">
                                      <p:cBhvr>
                                        <p:cTn id="56" dur="300" fill="hold"/>
                                        <p:tgtEl>
                                          <p:spTgt spid="75"/>
                                        </p:tgtEl>
                                        <p:attrNameLst>
                                          <p:attrName>fillcolor</p:attrName>
                                        </p:attrNameLst>
                                      </p:cBhvr>
                                      <p:to>
                                        <a:schemeClr val="bg1"/>
                                      </p:to>
                                    </p:animClr>
                                    <p:set>
                                      <p:cBhvr>
                                        <p:cTn id="57" dur="300" fill="hold"/>
                                        <p:tgtEl>
                                          <p:spTgt spid="75"/>
                                        </p:tgtEl>
                                        <p:attrNameLst>
                                          <p:attrName>fill.type</p:attrName>
                                        </p:attrNameLst>
                                      </p:cBhvr>
                                      <p:to>
                                        <p:strVal val="solid"/>
                                      </p:to>
                                    </p:set>
                                    <p:set>
                                      <p:cBhvr>
                                        <p:cTn id="58" dur="300" fill="hold"/>
                                        <p:tgtEl>
                                          <p:spTgt spid="75"/>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57" grpId="0" animBg="1"/>
      <p:bldP spid="66" grpId="0" animBg="1"/>
      <p:bldP spid="67" grpId="0" animBg="1"/>
      <p:bldP spid="68" grpId="0" build="p">
        <p:tmplLst>
          <p:tmpl lvl="1">
            <p:tnLst>
              <p:par>
                <p:cTn presetID="10" presetClass="entr" presetSubtype="0" fill="hold" nodeType="withEffect">
                  <p:stCondLst>
                    <p:cond delay="290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animBg="1"/>
      <p:bldP spid="76" grpId="0" animBg="1"/>
      <p:bldP spid="77" grpId="0" animBg="1"/>
      <p:bldP spid="78" grpId="0" build="p">
        <p:tmplLst>
          <p:tmpl lvl="1">
            <p:tnLst>
              <p:par>
                <p:cTn presetID="10" presetClass="entr" presetSubtype="0" fill="hold" nodeType="withEffect">
                  <p:stCondLst>
                    <p:cond delay="400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Lst>
  </p:timing>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7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670702"/>
            <a:ext cx="5768152" cy="486002"/>
          </a:xfrm>
          <a:prstGeom prst="rect">
            <a:avLst/>
          </a:prstGeom>
          <a:solidFill>
            <a:schemeClr val="tx2">
              <a:lumMod val="40000"/>
              <a:lumOff val="60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90369"/>
            <a:ext cx="3955715" cy="38763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91223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89840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873205"/>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912228"/>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89423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870499"/>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89570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895703"/>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1682496"/>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1924023"/>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190749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187588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1924022"/>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190602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188229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188597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1907497"/>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200963"/>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244249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242867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40346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2442490"/>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242449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400760"/>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242596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2425964"/>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687925" y="319645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2" name="Straight Connector 41"/>
          <p:cNvCxnSpPr/>
          <p:nvPr userDrawn="1"/>
        </p:nvCxnSpPr>
        <p:spPr>
          <a:xfrm flipH="1" flipV="1">
            <a:off x="7456077" y="344791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Rectangle 43"/>
          <p:cNvSpPr/>
          <p:nvPr userDrawn="1"/>
        </p:nvSpPr>
        <p:spPr>
          <a:xfrm rot="5400000">
            <a:off x="8143066" y="343409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8-Point Star 44"/>
          <p:cNvSpPr/>
          <p:nvPr userDrawn="1"/>
        </p:nvSpPr>
        <p:spPr>
          <a:xfrm>
            <a:off x="7743112" y="340889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0" y="3447915"/>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941835" y="342991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8-Point Star 47"/>
          <p:cNvSpPr/>
          <p:nvPr userDrawn="1"/>
        </p:nvSpPr>
        <p:spPr>
          <a:xfrm>
            <a:off x="1269170" y="3406186"/>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rot="5400000">
            <a:off x="1347934" y="342145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rot="5400000">
            <a:off x="7334304" y="342145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670703"/>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1682498"/>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200965"/>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8"/>
          <p:cNvSpPr>
            <a:spLocks noGrp="1"/>
          </p:cNvSpPr>
          <p:nvPr>
            <p:ph type="body" sz="quarter" idx="14" hasCustomPrompt="1"/>
          </p:nvPr>
        </p:nvSpPr>
        <p:spPr>
          <a:xfrm>
            <a:off x="1692739" y="3209096"/>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2613346" y="110247"/>
            <a:ext cx="3955715" cy="36775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2" name="Rounded Rectangle 1"/>
          <p:cNvSpPr/>
          <p:nvPr userDrawn="1"/>
        </p:nvSpPr>
        <p:spPr>
          <a:xfrm>
            <a:off x="2139696" y="1158866"/>
            <a:ext cx="4864608" cy="493326"/>
          </a:xfrm>
          <a:prstGeom prst="round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Rounded Rectangle 53"/>
          <p:cNvSpPr/>
          <p:nvPr userDrawn="1"/>
        </p:nvSpPr>
        <p:spPr>
          <a:xfrm>
            <a:off x="2139696" y="2681038"/>
            <a:ext cx="4864608" cy="493326"/>
          </a:xfrm>
          <a:prstGeom prst="round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Rounded Rectangle 56"/>
          <p:cNvSpPr/>
          <p:nvPr userDrawn="1"/>
        </p:nvSpPr>
        <p:spPr>
          <a:xfrm>
            <a:off x="2158898" y="3682452"/>
            <a:ext cx="4864608" cy="493326"/>
          </a:xfrm>
          <a:prstGeom prst="round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Rounded Rectangle 57"/>
          <p:cNvSpPr/>
          <p:nvPr userDrawn="1"/>
        </p:nvSpPr>
        <p:spPr>
          <a:xfrm>
            <a:off x="2158898" y="4175778"/>
            <a:ext cx="4864608" cy="493326"/>
          </a:xfrm>
          <a:prstGeom prst="round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1559403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16" presetClass="entr" presetSubtype="37" fill="hold" grpId="0" nodeType="withEffect">
                                  <p:stCondLst>
                                    <p:cond delay="900"/>
                                  </p:stCondLst>
                                  <p:childTnLst>
                                    <p:set>
                                      <p:cBhvr>
                                        <p:cTn id="13" dur="1" fill="hold">
                                          <p:stCondLst>
                                            <p:cond delay="0"/>
                                          </p:stCondLst>
                                        </p:cTn>
                                        <p:tgtEl>
                                          <p:spTgt spid="2"/>
                                        </p:tgtEl>
                                        <p:attrNameLst>
                                          <p:attrName>style.visibility</p:attrName>
                                        </p:attrNameLst>
                                      </p:cBhvr>
                                      <p:to>
                                        <p:strVal val="visible"/>
                                      </p:to>
                                    </p:set>
                                    <p:animEffect transition="in" filter="barn(outVertical)">
                                      <p:cBhvr>
                                        <p:cTn id="14" dur="1000"/>
                                        <p:tgtEl>
                                          <p:spTgt spid="2"/>
                                        </p:tgtEl>
                                      </p:cBhvr>
                                    </p:animEffect>
                                  </p:childTnLst>
                                </p:cTn>
                              </p:par>
                              <p:par>
                                <p:cTn id="15" presetID="35" presetClass="path" presetSubtype="0" accel="50000" decel="50000" fill="hold" grpId="0" nodeType="withEffect">
                                  <p:stCondLst>
                                    <p:cond delay="1100"/>
                                  </p:stCondLst>
                                  <p:childTnLst>
                                    <p:animMotion origin="layout" path="M 4.16667E-6 -2.08141E-6 L -0.65625 -2.08141E-6 " pathEditMode="relative" rAng="0" ptsTypes="AA">
                                      <p:cBhvr>
                                        <p:cTn id="16" dur="2000" fill="hold"/>
                                        <p:tgtEl>
                                          <p:spTgt spid="29"/>
                                        </p:tgtEl>
                                        <p:attrNameLst>
                                          <p:attrName>ppt_x</p:attrName>
                                          <p:attrName>ppt_y</p:attrName>
                                        </p:attrNameLst>
                                      </p:cBhvr>
                                      <p:rCtr x="-32813" y="0"/>
                                    </p:animMotion>
                                  </p:childTnLst>
                                </p:cTn>
                              </p:par>
                              <p:par>
                                <p:cTn id="17" presetID="63" presetClass="path" presetSubtype="0" accel="50000" decel="50000" fill="hold" grpId="0" nodeType="withEffect">
                                  <p:stCondLst>
                                    <p:cond delay="1100"/>
                                  </p:stCondLst>
                                  <p:childTnLst>
                                    <p:animMotion origin="layout" path="M -0.00156 0.0037 L 0.65625 0.0037 " pathEditMode="relative" rAng="0" ptsTypes="AA">
                                      <p:cBhvr>
                                        <p:cTn id="18" dur="2000" fill="hold"/>
                                        <p:tgtEl>
                                          <p:spTgt spid="28"/>
                                        </p:tgtEl>
                                        <p:attrNameLst>
                                          <p:attrName>ppt_x</p:attrName>
                                          <p:attrName>ppt_y</p:attrName>
                                        </p:attrNameLst>
                                      </p:cBhvr>
                                      <p:rCtr x="32882" y="0"/>
                                    </p:animMotion>
                                  </p:childTnLst>
                                </p:cTn>
                              </p:par>
                              <p:par>
                                <p:cTn id="19" presetID="16" presetClass="entr" presetSubtype="37" fill="hold" grpId="0" nodeType="withEffect">
                                  <p:stCondLst>
                                    <p:cond delay="2000"/>
                                  </p:stCondLst>
                                  <p:childTnLst>
                                    <p:set>
                                      <p:cBhvr>
                                        <p:cTn id="20" dur="1" fill="hold">
                                          <p:stCondLst>
                                            <p:cond delay="0"/>
                                          </p:stCondLst>
                                        </p:cTn>
                                        <p:tgtEl>
                                          <p:spTgt spid="21"/>
                                        </p:tgtEl>
                                        <p:attrNameLst>
                                          <p:attrName>style.visibility</p:attrName>
                                        </p:attrNameLst>
                                      </p:cBhvr>
                                      <p:to>
                                        <p:strVal val="visible"/>
                                      </p:to>
                                    </p:set>
                                    <p:animEffect transition="in" filter="barn(outVertical)">
                                      <p:cBhvr>
                                        <p:cTn id="21" dur="1000"/>
                                        <p:tgtEl>
                                          <p:spTgt spid="21"/>
                                        </p:tgtEl>
                                      </p:cBhvr>
                                    </p:animEffect>
                                  </p:childTnLst>
                                </p:cTn>
                              </p:par>
                              <p:par>
                                <p:cTn id="22" presetID="10" presetClass="entr" presetSubtype="0" fill="hold" grpId="0" nodeType="withEffect">
                                  <p:stCondLst>
                                    <p:cond delay="2000"/>
                                  </p:stCondLst>
                                  <p:childTnLst>
                                    <p:set>
                                      <p:cBhvr>
                                        <p:cTn id="23" dur="1" fill="hold">
                                          <p:stCondLst>
                                            <p:cond delay="0"/>
                                          </p:stCondLst>
                                        </p:cTn>
                                        <p:tgtEl>
                                          <p:spTgt spid="9">
                                            <p:txEl>
                                              <p:pRg st="0" end="0"/>
                                            </p:txEl>
                                          </p:spTgt>
                                        </p:tgtEl>
                                        <p:attrNameLst>
                                          <p:attrName>style.visibility</p:attrName>
                                        </p:attrNameLst>
                                      </p:cBhvr>
                                      <p:to>
                                        <p:strVal val="visible"/>
                                      </p:to>
                                    </p:set>
                                    <p:animEffect transition="in" filter="fade">
                                      <p:cBhvr>
                                        <p:cTn id="24" dur="500"/>
                                        <p:tgtEl>
                                          <p:spTgt spid="9">
                                            <p:txEl>
                                              <p:pRg st="0" end="0"/>
                                            </p:txEl>
                                          </p:spTgt>
                                        </p:tgtEl>
                                      </p:cBhvr>
                                    </p:animEffect>
                                  </p:childTnLst>
                                </p:cTn>
                              </p:par>
                              <p:par>
                                <p:cTn id="25" presetID="35" presetClass="path" presetSubtype="0" accel="50000" decel="50000" fill="hold" grpId="0" nodeType="withEffect">
                                  <p:stCondLst>
                                    <p:cond delay="2000"/>
                                  </p:stCondLst>
                                  <p:childTnLst>
                                    <p:animMotion origin="layout" path="M 4.16667E-6 -2.08141E-6 L -0.65625 -2.08141E-6 " pathEditMode="relative" rAng="0" ptsTypes="AA">
                                      <p:cBhvr>
                                        <p:cTn id="26" dur="2000" fill="hold"/>
                                        <p:tgtEl>
                                          <p:spTgt spid="39"/>
                                        </p:tgtEl>
                                        <p:attrNameLst>
                                          <p:attrName>ppt_x</p:attrName>
                                          <p:attrName>ppt_y</p:attrName>
                                        </p:attrNameLst>
                                      </p:cBhvr>
                                      <p:rCtr x="-32813" y="0"/>
                                    </p:animMotion>
                                  </p:childTnLst>
                                </p:cTn>
                              </p:par>
                              <p:par>
                                <p:cTn id="27" presetID="63" presetClass="path" presetSubtype="0" accel="50000" decel="50000" fill="hold" grpId="0" nodeType="withEffect">
                                  <p:stCondLst>
                                    <p:cond delay="2000"/>
                                  </p:stCondLst>
                                  <p:childTnLst>
                                    <p:animMotion origin="layout" path="M -0.00156 -2.08141E-6 L 0.65625 -2.08141E-6 " pathEditMode="relative" rAng="0" ptsTypes="AA">
                                      <p:cBhvr>
                                        <p:cTn id="28" dur="2000" fill="hold"/>
                                        <p:tgtEl>
                                          <p:spTgt spid="38"/>
                                        </p:tgtEl>
                                        <p:attrNameLst>
                                          <p:attrName>ppt_x</p:attrName>
                                          <p:attrName>ppt_y</p:attrName>
                                        </p:attrNameLst>
                                      </p:cBhvr>
                                      <p:rCtr x="32882" y="0"/>
                                    </p:animMotion>
                                  </p:childTnLst>
                                </p:cTn>
                              </p:par>
                              <p:par>
                                <p:cTn id="29" presetID="16" presetClass="entr" presetSubtype="37" fill="hold" grpId="0" nodeType="withEffect">
                                  <p:stCondLst>
                                    <p:cond delay="3000"/>
                                  </p:stCondLst>
                                  <p:childTnLst>
                                    <p:set>
                                      <p:cBhvr>
                                        <p:cTn id="30" dur="1" fill="hold">
                                          <p:stCondLst>
                                            <p:cond delay="0"/>
                                          </p:stCondLst>
                                        </p:cTn>
                                        <p:tgtEl>
                                          <p:spTgt spid="31"/>
                                        </p:tgtEl>
                                        <p:attrNameLst>
                                          <p:attrName>style.visibility</p:attrName>
                                        </p:attrNameLst>
                                      </p:cBhvr>
                                      <p:to>
                                        <p:strVal val="visible"/>
                                      </p:to>
                                    </p:set>
                                    <p:animEffect transition="in" filter="barn(outVertical)">
                                      <p:cBhvr>
                                        <p:cTn id="31" dur="1000"/>
                                        <p:tgtEl>
                                          <p:spTgt spid="31"/>
                                        </p:tgtEl>
                                      </p:cBhvr>
                                    </p:animEffect>
                                  </p:childTnLst>
                                </p:cTn>
                              </p:par>
                              <p:par>
                                <p:cTn id="32" presetID="16" presetClass="entr" presetSubtype="37" fill="hold" grpId="0" nodeType="withEffect">
                                  <p:stCondLst>
                                    <p:cond delay="3000"/>
                                  </p:stCondLst>
                                  <p:childTnLst>
                                    <p:set>
                                      <p:cBhvr>
                                        <p:cTn id="33" dur="1" fill="hold">
                                          <p:stCondLst>
                                            <p:cond delay="0"/>
                                          </p:stCondLst>
                                        </p:cTn>
                                        <p:tgtEl>
                                          <p:spTgt spid="54"/>
                                        </p:tgtEl>
                                        <p:attrNameLst>
                                          <p:attrName>style.visibility</p:attrName>
                                        </p:attrNameLst>
                                      </p:cBhvr>
                                      <p:to>
                                        <p:strVal val="visible"/>
                                      </p:to>
                                    </p:set>
                                    <p:animEffect transition="in" filter="barn(outVertical)">
                                      <p:cBhvr>
                                        <p:cTn id="34" dur="1000"/>
                                        <p:tgtEl>
                                          <p:spTgt spid="54"/>
                                        </p:tgtEl>
                                      </p:cBhvr>
                                    </p:animEffect>
                                  </p:childTnLst>
                                </p:cTn>
                              </p:par>
                              <p:par>
                                <p:cTn id="35" presetID="35" presetClass="path" presetSubtype="0" accel="50000" decel="50000" fill="hold" grpId="0" nodeType="withEffect">
                                  <p:stCondLst>
                                    <p:cond delay="3000"/>
                                  </p:stCondLst>
                                  <p:childTnLst>
                                    <p:animMotion origin="layout" path="M 4.16667E-6 -2.08141E-6 L -0.65625 -2.08141E-6 " pathEditMode="relative" rAng="0" ptsTypes="AA">
                                      <p:cBhvr>
                                        <p:cTn id="36" dur="2000" fill="hold"/>
                                        <p:tgtEl>
                                          <p:spTgt spid="50"/>
                                        </p:tgtEl>
                                        <p:attrNameLst>
                                          <p:attrName>ppt_x</p:attrName>
                                          <p:attrName>ppt_y</p:attrName>
                                        </p:attrNameLst>
                                      </p:cBhvr>
                                      <p:rCtr x="-32813" y="0"/>
                                    </p:animMotion>
                                  </p:childTnLst>
                                </p:cTn>
                              </p:par>
                              <p:par>
                                <p:cTn id="37" presetID="63" presetClass="path" presetSubtype="0" accel="50000" decel="50000" fill="hold" grpId="0" nodeType="withEffect">
                                  <p:stCondLst>
                                    <p:cond delay="3000"/>
                                  </p:stCondLst>
                                  <p:childTnLst>
                                    <p:animMotion origin="layout" path="M -0.00156 -2.08141E-6 L 0.65625 -2.08141E-6 " pathEditMode="relative" rAng="0" ptsTypes="AA">
                                      <p:cBhvr>
                                        <p:cTn id="38" dur="2000" fill="hold"/>
                                        <p:tgtEl>
                                          <p:spTgt spid="49"/>
                                        </p:tgtEl>
                                        <p:attrNameLst>
                                          <p:attrName>ppt_x</p:attrName>
                                          <p:attrName>ppt_y</p:attrName>
                                        </p:attrNameLst>
                                      </p:cBhvr>
                                      <p:rCtr x="32882" y="0"/>
                                    </p:animMotion>
                                  </p:childTnLst>
                                </p:cTn>
                              </p:par>
                              <p:par>
                                <p:cTn id="39" presetID="16" presetClass="entr" presetSubtype="37" fill="hold" grpId="0" nodeType="withEffect">
                                  <p:stCondLst>
                                    <p:cond delay="4000"/>
                                  </p:stCondLst>
                                  <p:childTnLst>
                                    <p:set>
                                      <p:cBhvr>
                                        <p:cTn id="40" dur="1" fill="hold">
                                          <p:stCondLst>
                                            <p:cond delay="0"/>
                                          </p:stCondLst>
                                        </p:cTn>
                                        <p:tgtEl>
                                          <p:spTgt spid="40"/>
                                        </p:tgtEl>
                                        <p:attrNameLst>
                                          <p:attrName>style.visibility</p:attrName>
                                        </p:attrNameLst>
                                      </p:cBhvr>
                                      <p:to>
                                        <p:strVal val="visible"/>
                                      </p:to>
                                    </p:set>
                                    <p:animEffect transition="in" filter="barn(outVertical)">
                                      <p:cBhvr>
                                        <p:cTn id="41" dur="1000"/>
                                        <p:tgtEl>
                                          <p:spTgt spid="40"/>
                                        </p:tgtEl>
                                      </p:cBhvr>
                                    </p:animEffect>
                                  </p:childTnLst>
                                </p:cTn>
                              </p:par>
                              <p:par>
                                <p:cTn id="42" presetID="16" presetClass="entr" presetSubtype="37" fill="hold" grpId="0" nodeType="withEffect">
                                  <p:stCondLst>
                                    <p:cond delay="4000"/>
                                  </p:stCondLst>
                                  <p:childTnLst>
                                    <p:set>
                                      <p:cBhvr>
                                        <p:cTn id="43" dur="1" fill="hold">
                                          <p:stCondLst>
                                            <p:cond delay="0"/>
                                          </p:stCondLst>
                                        </p:cTn>
                                        <p:tgtEl>
                                          <p:spTgt spid="57"/>
                                        </p:tgtEl>
                                        <p:attrNameLst>
                                          <p:attrName>style.visibility</p:attrName>
                                        </p:attrNameLst>
                                      </p:cBhvr>
                                      <p:to>
                                        <p:strVal val="visible"/>
                                      </p:to>
                                    </p:set>
                                    <p:animEffect transition="in" filter="barn(outVertical)">
                                      <p:cBhvr>
                                        <p:cTn id="44" dur="1000"/>
                                        <p:tgtEl>
                                          <p:spTgt spid="57"/>
                                        </p:tgtEl>
                                      </p:cBhvr>
                                    </p:animEffect>
                                  </p:childTnLst>
                                </p:cTn>
                              </p:par>
                              <p:par>
                                <p:cTn id="45" presetID="16" presetClass="entr" presetSubtype="37" fill="hold" grpId="0" nodeType="withEffect">
                                  <p:stCondLst>
                                    <p:cond delay="4000"/>
                                  </p:stCondLst>
                                  <p:childTnLst>
                                    <p:set>
                                      <p:cBhvr>
                                        <p:cTn id="46" dur="1" fill="hold">
                                          <p:stCondLst>
                                            <p:cond delay="0"/>
                                          </p:stCondLst>
                                        </p:cTn>
                                        <p:tgtEl>
                                          <p:spTgt spid="58"/>
                                        </p:tgtEl>
                                        <p:attrNameLst>
                                          <p:attrName>style.visibility</p:attrName>
                                        </p:attrNameLst>
                                      </p:cBhvr>
                                      <p:to>
                                        <p:strVal val="visible"/>
                                      </p:to>
                                    </p:set>
                                    <p:animEffect transition="in" filter="barn(outVertical)">
                                      <p:cBhvr>
                                        <p:cTn id="47" dur="1000"/>
                                        <p:tgtEl>
                                          <p:spTgt spid="58"/>
                                        </p:tgtEl>
                                      </p:cBhvr>
                                    </p:animEffect>
                                  </p:childTnLst>
                                </p:cTn>
                              </p:par>
                              <p:par>
                                <p:cTn id="48" presetID="10" presetClass="entr" presetSubtype="0" fill="hold" grpId="0" nodeType="withEffect">
                                  <p:stCondLst>
                                    <p:cond delay="3400"/>
                                  </p:stCondLst>
                                  <p:childTnLst>
                                    <p:set>
                                      <p:cBhvr>
                                        <p:cTn id="49" dur="1" fill="hold">
                                          <p:stCondLst>
                                            <p:cond delay="0"/>
                                          </p:stCondLst>
                                        </p:cTn>
                                        <p:tgtEl>
                                          <p:spTgt spid="85">
                                            <p:txEl>
                                              <p:pRg st="0" end="0"/>
                                            </p:txEl>
                                          </p:spTgt>
                                        </p:tgtEl>
                                        <p:attrNameLst>
                                          <p:attrName>style.visibility</p:attrName>
                                        </p:attrNameLst>
                                      </p:cBhvr>
                                      <p:to>
                                        <p:strVal val="visible"/>
                                      </p:to>
                                    </p:set>
                                    <p:animEffect transition="in" filter="fade">
                                      <p:cBhvr>
                                        <p:cTn id="50" dur="500"/>
                                        <p:tgtEl>
                                          <p:spTgt spid="85">
                                            <p:txEl>
                                              <p:pRg st="0" end="0"/>
                                            </p:txEl>
                                          </p:spTgt>
                                        </p:tgtEl>
                                      </p:cBhvr>
                                    </p:animEffect>
                                  </p:childTnLst>
                                </p:cTn>
                              </p:par>
                              <p:par>
                                <p:cTn id="51" presetID="10" presetClass="entr" presetSubtype="0" fill="hold" grpId="0" nodeType="withEffect">
                                  <p:stCondLst>
                                    <p:cond delay="4300"/>
                                  </p:stCondLst>
                                  <p:childTnLst>
                                    <p:set>
                                      <p:cBhvr>
                                        <p:cTn id="52" dur="1" fill="hold">
                                          <p:stCondLst>
                                            <p:cond delay="0"/>
                                          </p:stCondLst>
                                        </p:cTn>
                                        <p:tgtEl>
                                          <p:spTgt spid="86">
                                            <p:txEl>
                                              <p:pRg st="0" end="0"/>
                                            </p:txEl>
                                          </p:spTgt>
                                        </p:tgtEl>
                                        <p:attrNameLst>
                                          <p:attrName>style.visibility</p:attrName>
                                        </p:attrNameLst>
                                      </p:cBhvr>
                                      <p:to>
                                        <p:strVal val="visible"/>
                                      </p:to>
                                    </p:set>
                                    <p:animEffect transition="in" filter="fade">
                                      <p:cBhvr>
                                        <p:cTn id="53" dur="500"/>
                                        <p:tgtEl>
                                          <p:spTgt spid="86">
                                            <p:txEl>
                                              <p:pRg st="0" end="0"/>
                                            </p:txEl>
                                          </p:spTgt>
                                        </p:tgtEl>
                                      </p:cBhvr>
                                    </p:animEffect>
                                  </p:childTnLst>
                                </p:cTn>
                              </p:par>
                              <p:par>
                                <p:cTn id="54" presetID="10" presetClass="entr" presetSubtype="0" fill="hold" grpId="0" nodeType="withEffect">
                                  <p:stCondLst>
                                    <p:cond delay="5100"/>
                                  </p:stCondLst>
                                  <p:childTnLst>
                                    <p:set>
                                      <p:cBhvr>
                                        <p:cTn id="55" dur="1" fill="hold">
                                          <p:stCondLst>
                                            <p:cond delay="0"/>
                                          </p:stCondLst>
                                        </p:cTn>
                                        <p:tgtEl>
                                          <p:spTgt spid="88">
                                            <p:txEl>
                                              <p:pRg st="0" end="0"/>
                                            </p:txEl>
                                          </p:spTgt>
                                        </p:tgtEl>
                                        <p:attrNameLst>
                                          <p:attrName>style.visibility</p:attrName>
                                        </p:attrNameLst>
                                      </p:cBhvr>
                                      <p:to>
                                        <p:strVal val="visible"/>
                                      </p:to>
                                    </p:set>
                                    <p:animEffect transition="in" filter="fade">
                                      <p:cBhvr>
                                        <p:cTn id="56" dur="500"/>
                                        <p:tgtEl>
                                          <p:spTgt spid="88">
                                            <p:txEl>
                                              <p:pRg st="0" end="0"/>
                                            </p:txEl>
                                          </p:spTgt>
                                        </p:tgtEl>
                                      </p:cBhvr>
                                    </p:animEffect>
                                  </p:childTnLst>
                                </p:cTn>
                              </p:par>
                              <p:par>
                                <p:cTn id="57" presetID="1" presetClass="emph" presetSubtype="2" fill="hold" nodeType="withEffect">
                                  <p:stCondLst>
                                    <p:cond delay="6500"/>
                                  </p:stCondLst>
                                  <p:childTnLst>
                                    <p:animClr clrSpc="rgb" dir="cw">
                                      <p:cBhvr>
                                        <p:cTn id="58" dur="300" fill="hold"/>
                                        <p:tgtEl>
                                          <p:spTgt spid="4"/>
                                        </p:tgtEl>
                                        <p:attrNameLst>
                                          <p:attrName>fillcolor</p:attrName>
                                        </p:attrNameLst>
                                      </p:cBhvr>
                                      <p:to>
                                        <a:schemeClr val="bg1"/>
                                      </p:to>
                                    </p:animClr>
                                    <p:set>
                                      <p:cBhvr>
                                        <p:cTn id="59" dur="300" fill="hold"/>
                                        <p:tgtEl>
                                          <p:spTgt spid="4"/>
                                        </p:tgtEl>
                                        <p:attrNameLst>
                                          <p:attrName>fill.type</p:attrName>
                                        </p:attrNameLst>
                                      </p:cBhvr>
                                      <p:to>
                                        <p:strVal val="solid"/>
                                      </p:to>
                                    </p:set>
                                    <p:set>
                                      <p:cBhvr>
                                        <p:cTn id="60" dur="300" fill="hold"/>
                                        <p:tgtEl>
                                          <p:spTgt spid="4"/>
                                        </p:tgtEl>
                                        <p:attrNameLst>
                                          <p:attrName>fill.on</p:attrName>
                                        </p:attrNameLst>
                                      </p:cBhvr>
                                      <p:to>
                                        <p:strVal val="true"/>
                                      </p:to>
                                    </p:set>
                                  </p:childTnLst>
                                </p:cTn>
                              </p:par>
                              <p:par>
                                <p:cTn id="61" presetID="1" presetClass="emph" presetSubtype="2" fill="hold" nodeType="withEffect">
                                  <p:stCondLst>
                                    <p:cond delay="6500"/>
                                  </p:stCondLst>
                                  <p:childTnLst>
                                    <p:animClr clrSpc="rgb" dir="cw">
                                      <p:cBhvr>
                                        <p:cTn id="62" dur="300" fill="hold"/>
                                        <p:tgtEl>
                                          <p:spTgt spid="61"/>
                                        </p:tgtEl>
                                        <p:attrNameLst>
                                          <p:attrName>fillcolor</p:attrName>
                                        </p:attrNameLst>
                                      </p:cBhvr>
                                      <p:to>
                                        <a:schemeClr val="bg1"/>
                                      </p:to>
                                    </p:animClr>
                                    <p:set>
                                      <p:cBhvr>
                                        <p:cTn id="63" dur="300" fill="hold"/>
                                        <p:tgtEl>
                                          <p:spTgt spid="61"/>
                                        </p:tgtEl>
                                        <p:attrNameLst>
                                          <p:attrName>fill.type</p:attrName>
                                        </p:attrNameLst>
                                      </p:cBhvr>
                                      <p:to>
                                        <p:strVal val="solid"/>
                                      </p:to>
                                    </p:set>
                                    <p:set>
                                      <p:cBhvr>
                                        <p:cTn id="64" dur="300" fill="hold"/>
                                        <p:tgtEl>
                                          <p:spTgt spid="61"/>
                                        </p:tgtEl>
                                        <p:attrNameLst>
                                          <p:attrName>fill.on</p:attrName>
                                        </p:attrNameLst>
                                      </p:cBhvr>
                                      <p:to>
                                        <p:strVal val="true"/>
                                      </p:to>
                                    </p:set>
                                  </p:childTnLst>
                                </p:cTn>
                              </p:par>
                            </p:childTnLst>
                          </p:cTn>
                        </p:par>
                        <p:par>
                          <p:cTn id="65" fill="hold">
                            <p:stCondLst>
                              <p:cond delay="6800"/>
                            </p:stCondLst>
                            <p:childTnLst>
                              <p:par>
                                <p:cTn id="66" presetID="1" presetClass="emph" presetSubtype="2" fill="hold" nodeType="afterEffect">
                                  <p:stCondLst>
                                    <p:cond delay="0"/>
                                  </p:stCondLst>
                                  <p:childTnLst>
                                    <p:animClr clrSpc="rgb" dir="cw">
                                      <p:cBhvr>
                                        <p:cTn id="67" dur="300" fill="hold"/>
                                        <p:tgtEl>
                                          <p:spTgt spid="24"/>
                                        </p:tgtEl>
                                        <p:attrNameLst>
                                          <p:attrName>fillcolor</p:attrName>
                                        </p:attrNameLst>
                                      </p:cBhvr>
                                      <p:to>
                                        <a:schemeClr val="bg1"/>
                                      </p:to>
                                    </p:animClr>
                                    <p:set>
                                      <p:cBhvr>
                                        <p:cTn id="68" dur="300" fill="hold"/>
                                        <p:tgtEl>
                                          <p:spTgt spid="24"/>
                                        </p:tgtEl>
                                        <p:attrNameLst>
                                          <p:attrName>fill.type</p:attrName>
                                        </p:attrNameLst>
                                      </p:cBhvr>
                                      <p:to>
                                        <p:strVal val="solid"/>
                                      </p:to>
                                    </p:set>
                                    <p:set>
                                      <p:cBhvr>
                                        <p:cTn id="69" dur="300" fill="hold"/>
                                        <p:tgtEl>
                                          <p:spTgt spid="24"/>
                                        </p:tgtEl>
                                        <p:attrNameLst>
                                          <p:attrName>fill.on</p:attrName>
                                        </p:attrNameLst>
                                      </p:cBhvr>
                                      <p:to>
                                        <p:strVal val="true"/>
                                      </p:to>
                                    </p:set>
                                  </p:childTnLst>
                                </p:cTn>
                              </p:par>
                              <p:par>
                                <p:cTn id="70" presetID="1" presetClass="emph" presetSubtype="2" fill="hold" nodeType="withEffect">
                                  <p:stCondLst>
                                    <p:cond delay="0"/>
                                  </p:stCondLst>
                                  <p:childTnLst>
                                    <p:animClr clrSpc="rgb" dir="cw">
                                      <p:cBhvr>
                                        <p:cTn id="71" dur="300" fill="hold"/>
                                        <p:tgtEl>
                                          <p:spTgt spid="27"/>
                                        </p:tgtEl>
                                        <p:attrNameLst>
                                          <p:attrName>fillcolor</p:attrName>
                                        </p:attrNameLst>
                                      </p:cBhvr>
                                      <p:to>
                                        <a:schemeClr val="bg1"/>
                                      </p:to>
                                    </p:animClr>
                                    <p:set>
                                      <p:cBhvr>
                                        <p:cTn id="72" dur="300" fill="hold"/>
                                        <p:tgtEl>
                                          <p:spTgt spid="27"/>
                                        </p:tgtEl>
                                        <p:attrNameLst>
                                          <p:attrName>fill.type</p:attrName>
                                        </p:attrNameLst>
                                      </p:cBhvr>
                                      <p:to>
                                        <p:strVal val="solid"/>
                                      </p:to>
                                    </p:set>
                                    <p:set>
                                      <p:cBhvr>
                                        <p:cTn id="73" dur="300" fill="hold"/>
                                        <p:tgtEl>
                                          <p:spTgt spid="27"/>
                                        </p:tgtEl>
                                        <p:attrNameLst>
                                          <p:attrName>fill.on</p:attrName>
                                        </p:attrNameLst>
                                      </p:cBhvr>
                                      <p:to>
                                        <p:strVal val="true"/>
                                      </p:to>
                                    </p:set>
                                  </p:childTnLst>
                                </p:cTn>
                              </p:par>
                            </p:childTnLst>
                          </p:cTn>
                        </p:par>
                        <p:par>
                          <p:cTn id="74" fill="hold">
                            <p:stCondLst>
                              <p:cond delay="7100"/>
                            </p:stCondLst>
                            <p:childTnLst>
                              <p:par>
                                <p:cTn id="75" presetID="1" presetClass="emph" presetSubtype="2" fill="hold" nodeType="afterEffect">
                                  <p:stCondLst>
                                    <p:cond delay="0"/>
                                  </p:stCondLst>
                                  <p:childTnLst>
                                    <p:animClr clrSpc="rgb" dir="cw">
                                      <p:cBhvr>
                                        <p:cTn id="76" dur="300" fill="hold"/>
                                        <p:tgtEl>
                                          <p:spTgt spid="34"/>
                                        </p:tgtEl>
                                        <p:attrNameLst>
                                          <p:attrName>fillcolor</p:attrName>
                                        </p:attrNameLst>
                                      </p:cBhvr>
                                      <p:to>
                                        <a:schemeClr val="bg1"/>
                                      </p:to>
                                    </p:animClr>
                                    <p:set>
                                      <p:cBhvr>
                                        <p:cTn id="77" dur="300" fill="hold"/>
                                        <p:tgtEl>
                                          <p:spTgt spid="34"/>
                                        </p:tgtEl>
                                        <p:attrNameLst>
                                          <p:attrName>fill.type</p:attrName>
                                        </p:attrNameLst>
                                      </p:cBhvr>
                                      <p:to>
                                        <p:strVal val="solid"/>
                                      </p:to>
                                    </p:set>
                                    <p:set>
                                      <p:cBhvr>
                                        <p:cTn id="78" dur="300" fill="hold"/>
                                        <p:tgtEl>
                                          <p:spTgt spid="34"/>
                                        </p:tgtEl>
                                        <p:attrNameLst>
                                          <p:attrName>fill.on</p:attrName>
                                        </p:attrNameLst>
                                      </p:cBhvr>
                                      <p:to>
                                        <p:strVal val="true"/>
                                      </p:to>
                                    </p:set>
                                  </p:childTnLst>
                                </p:cTn>
                              </p:par>
                              <p:par>
                                <p:cTn id="79" presetID="1" presetClass="emph" presetSubtype="2" fill="hold" nodeType="withEffect">
                                  <p:stCondLst>
                                    <p:cond delay="0"/>
                                  </p:stCondLst>
                                  <p:childTnLst>
                                    <p:animClr clrSpc="rgb" dir="cw">
                                      <p:cBhvr>
                                        <p:cTn id="80" dur="300" fill="hold"/>
                                        <p:tgtEl>
                                          <p:spTgt spid="37"/>
                                        </p:tgtEl>
                                        <p:attrNameLst>
                                          <p:attrName>fillcolor</p:attrName>
                                        </p:attrNameLst>
                                      </p:cBhvr>
                                      <p:to>
                                        <a:schemeClr val="bg1"/>
                                      </p:to>
                                    </p:animClr>
                                    <p:set>
                                      <p:cBhvr>
                                        <p:cTn id="81" dur="300" fill="hold"/>
                                        <p:tgtEl>
                                          <p:spTgt spid="37"/>
                                        </p:tgtEl>
                                        <p:attrNameLst>
                                          <p:attrName>fill.type</p:attrName>
                                        </p:attrNameLst>
                                      </p:cBhvr>
                                      <p:to>
                                        <p:strVal val="solid"/>
                                      </p:to>
                                    </p:set>
                                    <p:set>
                                      <p:cBhvr>
                                        <p:cTn id="82" dur="300" fill="hold"/>
                                        <p:tgtEl>
                                          <p:spTgt spid="37"/>
                                        </p:tgtEl>
                                        <p:attrNameLst>
                                          <p:attrName>fill.on</p:attrName>
                                        </p:attrNameLst>
                                      </p:cBhvr>
                                      <p:to>
                                        <p:strVal val="true"/>
                                      </p:to>
                                    </p:set>
                                  </p:childTnLst>
                                </p:cTn>
                              </p:par>
                            </p:childTnLst>
                          </p:cTn>
                        </p:par>
                        <p:par>
                          <p:cTn id="83" fill="hold">
                            <p:stCondLst>
                              <p:cond delay="7400"/>
                            </p:stCondLst>
                            <p:childTnLst>
                              <p:par>
                                <p:cTn id="84" presetID="1" presetClass="emph" presetSubtype="2" fill="hold" nodeType="afterEffect">
                                  <p:stCondLst>
                                    <p:cond delay="0"/>
                                  </p:stCondLst>
                                  <p:childTnLst>
                                    <p:animClr clrSpc="rgb" dir="cw">
                                      <p:cBhvr>
                                        <p:cTn id="85" dur="300" fill="hold"/>
                                        <p:tgtEl>
                                          <p:spTgt spid="45"/>
                                        </p:tgtEl>
                                        <p:attrNameLst>
                                          <p:attrName>fillcolor</p:attrName>
                                        </p:attrNameLst>
                                      </p:cBhvr>
                                      <p:to>
                                        <a:schemeClr val="bg1"/>
                                      </p:to>
                                    </p:animClr>
                                    <p:set>
                                      <p:cBhvr>
                                        <p:cTn id="86" dur="300" fill="hold"/>
                                        <p:tgtEl>
                                          <p:spTgt spid="45"/>
                                        </p:tgtEl>
                                        <p:attrNameLst>
                                          <p:attrName>fill.type</p:attrName>
                                        </p:attrNameLst>
                                      </p:cBhvr>
                                      <p:to>
                                        <p:strVal val="solid"/>
                                      </p:to>
                                    </p:set>
                                    <p:set>
                                      <p:cBhvr>
                                        <p:cTn id="87" dur="300" fill="hold"/>
                                        <p:tgtEl>
                                          <p:spTgt spid="45"/>
                                        </p:tgtEl>
                                        <p:attrNameLst>
                                          <p:attrName>fill.on</p:attrName>
                                        </p:attrNameLst>
                                      </p:cBhvr>
                                      <p:to>
                                        <p:strVal val="true"/>
                                      </p:to>
                                    </p:set>
                                  </p:childTnLst>
                                </p:cTn>
                              </p:par>
                              <p:par>
                                <p:cTn id="88" presetID="1" presetClass="emph" presetSubtype="2" fill="hold" nodeType="withEffect">
                                  <p:stCondLst>
                                    <p:cond delay="0"/>
                                  </p:stCondLst>
                                  <p:childTnLst>
                                    <p:animClr clrSpc="rgb" dir="cw">
                                      <p:cBhvr>
                                        <p:cTn id="89" dur="300" fill="hold"/>
                                        <p:tgtEl>
                                          <p:spTgt spid="48"/>
                                        </p:tgtEl>
                                        <p:attrNameLst>
                                          <p:attrName>fillcolor</p:attrName>
                                        </p:attrNameLst>
                                      </p:cBhvr>
                                      <p:to>
                                        <a:schemeClr val="bg1"/>
                                      </p:to>
                                    </p:animClr>
                                    <p:set>
                                      <p:cBhvr>
                                        <p:cTn id="90" dur="300" fill="hold"/>
                                        <p:tgtEl>
                                          <p:spTgt spid="48"/>
                                        </p:tgtEl>
                                        <p:attrNameLst>
                                          <p:attrName>fill.type</p:attrName>
                                        </p:attrNameLst>
                                      </p:cBhvr>
                                      <p:to>
                                        <p:strVal val="solid"/>
                                      </p:to>
                                    </p:set>
                                    <p:set>
                                      <p:cBhvr>
                                        <p:cTn id="91" dur="300" fill="hold"/>
                                        <p:tgtEl>
                                          <p:spTgt spid="48"/>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21" grpId="0" animBg="1"/>
      <p:bldP spid="28" grpId="0" animBg="1"/>
      <p:bldP spid="29" grpId="0" animBg="1"/>
      <p:bldP spid="31" grpId="0" animBg="1"/>
      <p:bldP spid="38" grpId="0" animBg="1"/>
      <p:bldP spid="39" grpId="0" animBg="1"/>
      <p:bldP spid="40" grpId="0" animBg="1"/>
      <p:bldP spid="49" grpId="0" animBg="1"/>
      <p:bldP spid="50"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8" grpId="0" build="p">
        <p:tmplLst>
          <p:tmpl lvl="1">
            <p:tnLst>
              <p:par>
                <p:cTn presetID="10" presetClass="entr" presetSubtype="0" fill="hold" nodeType="withEffect">
                  <p:stCondLst>
                    <p:cond delay="510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2" grpId="0" animBg="1"/>
      <p:bldP spid="54" grpId="0" animBg="1"/>
      <p:bldP spid="57" grpId="0" animBg="1"/>
      <p:bldP spid="58" grpId="0" animBg="1"/>
    </p:bldLst>
  </p:timing>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5_فهرست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169962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109728"/>
            <a:ext cx="3955715" cy="44577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94114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9273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90212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94114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92314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89941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92462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92462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2240614"/>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248214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246561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243400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2482141"/>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246414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244041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244409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246561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777038"/>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3018566"/>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300474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97954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3018564"/>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300056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9768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300203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300203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1699621"/>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2240616"/>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777040"/>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1700424" y="110247"/>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37562826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5" presetClass="path" presetSubtype="0" accel="50000" decel="50000" fill="hold" grpId="0" nodeType="withEffect">
                                  <p:stCondLst>
                                    <p:cond delay="0"/>
                                  </p:stCondLst>
                                  <p:childTnLst>
                                    <p:animMotion origin="layout" path="M 4.16667E-6 -2.08141E-6 L -0.65625 -2.08141E-6 " pathEditMode="relative" rAng="0" ptsTypes="AA">
                                      <p:cBhvr>
                                        <p:cTn id="6" dur="2000" fill="hold"/>
                                        <p:tgtEl>
                                          <p:spTgt spid="43"/>
                                        </p:tgtEl>
                                        <p:attrNameLst>
                                          <p:attrName>ppt_x</p:attrName>
                                          <p:attrName>ppt_y</p:attrName>
                                        </p:attrNameLst>
                                      </p:cBhvr>
                                      <p:rCtr x="-32813" y="0"/>
                                    </p:animMotion>
                                  </p:childTnLst>
                                </p:cTn>
                              </p:par>
                              <p:par>
                                <p:cTn id="7" presetID="63" presetClass="path" presetSubtype="0" accel="50000" decel="50000" fill="hold" grpId="0" nodeType="withEffect">
                                  <p:stCondLst>
                                    <p:cond delay="0"/>
                                  </p:stCondLst>
                                  <p:childTnLst>
                                    <p:animMotion origin="layout" path="M 4.16667E-6 4.59759E-6 L 0.65781 4.59759E-6 " pathEditMode="relative" rAng="0" ptsTypes="AA">
                                      <p:cBhvr>
                                        <p:cTn id="8" dur="2000" fill="hold"/>
                                        <p:tgtEl>
                                          <p:spTgt spid="41"/>
                                        </p:tgtEl>
                                        <p:attrNameLst>
                                          <p:attrName>ppt_x</p:attrName>
                                          <p:attrName>ppt_y</p:attrName>
                                        </p:attrNameLst>
                                      </p:cBhvr>
                                      <p:rCtr x="32882" y="0"/>
                                    </p:animMotion>
                                  </p:childTnLst>
                                </p:cTn>
                              </p:par>
                              <p:par>
                                <p:cTn id="9" presetID="16" presetClass="entr" presetSubtype="37" fill="hold" grpId="0" nodeType="withEffect">
                                  <p:stCondLst>
                                    <p:cond delay="900"/>
                                  </p:stCondLst>
                                  <p:childTnLst>
                                    <p:set>
                                      <p:cBhvr>
                                        <p:cTn id="10" dur="1" fill="hold">
                                          <p:stCondLst>
                                            <p:cond delay="0"/>
                                          </p:stCondLst>
                                        </p:cTn>
                                        <p:tgtEl>
                                          <p:spTgt spid="51"/>
                                        </p:tgtEl>
                                        <p:attrNameLst>
                                          <p:attrName>style.visibility</p:attrName>
                                        </p:attrNameLst>
                                      </p:cBhvr>
                                      <p:to>
                                        <p:strVal val="visible"/>
                                      </p:to>
                                    </p:set>
                                    <p:animEffect transition="in" filter="barn(outVertical)">
                                      <p:cBhvr>
                                        <p:cTn id="11" dur="1000"/>
                                        <p:tgtEl>
                                          <p:spTgt spid="51"/>
                                        </p:tgtEl>
                                      </p:cBhvr>
                                    </p:animEffect>
                                  </p:childTnLst>
                                </p:cTn>
                              </p:par>
                              <p:par>
                                <p:cTn id="12" presetID="35" presetClass="path" presetSubtype="0" accel="50000" decel="50000" fill="hold" grpId="0" nodeType="withEffect">
                                  <p:stCondLst>
                                    <p:cond delay="1100"/>
                                  </p:stCondLst>
                                  <p:childTnLst>
                                    <p:animMotion origin="layout" path="M 4.16667E-6 -2.08141E-6 L -0.65625 -2.08141E-6 " pathEditMode="relative" rAng="0" ptsTypes="AA">
                                      <p:cBhvr>
                                        <p:cTn id="13" dur="2000" fill="hold"/>
                                        <p:tgtEl>
                                          <p:spTgt spid="29"/>
                                        </p:tgtEl>
                                        <p:attrNameLst>
                                          <p:attrName>ppt_x</p:attrName>
                                          <p:attrName>ppt_y</p:attrName>
                                        </p:attrNameLst>
                                      </p:cBhvr>
                                      <p:rCtr x="-32813" y="0"/>
                                    </p:animMotion>
                                  </p:childTnLst>
                                </p:cTn>
                              </p:par>
                              <p:par>
                                <p:cTn id="14" presetID="63" presetClass="path" presetSubtype="0" accel="50000" decel="50000" fill="hold" grpId="0" nodeType="withEffect">
                                  <p:stCondLst>
                                    <p:cond delay="1100"/>
                                  </p:stCondLst>
                                  <p:childTnLst>
                                    <p:animMotion origin="layout" path="M -0.00156 0.0037 L 0.65625 0.0037 " pathEditMode="relative" rAng="0" ptsTypes="AA">
                                      <p:cBhvr>
                                        <p:cTn id="15" dur="2000" fill="hold"/>
                                        <p:tgtEl>
                                          <p:spTgt spid="28"/>
                                        </p:tgtEl>
                                        <p:attrNameLst>
                                          <p:attrName>ppt_x</p:attrName>
                                          <p:attrName>ppt_y</p:attrName>
                                        </p:attrNameLst>
                                      </p:cBhvr>
                                      <p:rCtr x="32882" y="0"/>
                                    </p:animMotion>
                                  </p:childTnLst>
                                </p:cTn>
                              </p:par>
                              <p:par>
                                <p:cTn id="16" presetID="16" presetClass="entr" presetSubtype="37" fill="hold" grpId="0" nodeType="withEffect">
                                  <p:stCondLst>
                                    <p:cond delay="2000"/>
                                  </p:stCondLst>
                                  <p:childTnLst>
                                    <p:set>
                                      <p:cBhvr>
                                        <p:cTn id="17" dur="1" fill="hold">
                                          <p:stCondLst>
                                            <p:cond delay="0"/>
                                          </p:stCondLst>
                                        </p:cTn>
                                        <p:tgtEl>
                                          <p:spTgt spid="21"/>
                                        </p:tgtEl>
                                        <p:attrNameLst>
                                          <p:attrName>style.visibility</p:attrName>
                                        </p:attrNameLst>
                                      </p:cBhvr>
                                      <p:to>
                                        <p:strVal val="visible"/>
                                      </p:to>
                                    </p:set>
                                    <p:animEffect transition="in" filter="barn(outVertical)">
                                      <p:cBhvr>
                                        <p:cTn id="18" dur="1000"/>
                                        <p:tgtEl>
                                          <p:spTgt spid="21"/>
                                        </p:tgtEl>
                                      </p:cBhvr>
                                    </p:animEffect>
                                  </p:childTnLst>
                                </p:cTn>
                              </p:par>
                              <p:par>
                                <p:cTn id="19" presetID="10" presetClass="entr" presetSubtype="0" fill="hold" grpId="0" nodeType="withEffect">
                                  <p:stCondLst>
                                    <p:cond delay="2000"/>
                                  </p:stCondLst>
                                  <p:childTnLst>
                                    <p:set>
                                      <p:cBhvr>
                                        <p:cTn id="20" dur="1" fill="hold">
                                          <p:stCondLst>
                                            <p:cond delay="0"/>
                                          </p:stCondLst>
                                        </p:cTn>
                                        <p:tgtEl>
                                          <p:spTgt spid="9">
                                            <p:txEl>
                                              <p:pRg st="0" end="0"/>
                                            </p:txEl>
                                          </p:spTgt>
                                        </p:tgtEl>
                                        <p:attrNameLst>
                                          <p:attrName>style.visibility</p:attrName>
                                        </p:attrNameLst>
                                      </p:cBhvr>
                                      <p:to>
                                        <p:strVal val="visible"/>
                                      </p:to>
                                    </p:set>
                                    <p:animEffect transition="in" filter="fade">
                                      <p:cBhvr>
                                        <p:cTn id="21" dur="500"/>
                                        <p:tgtEl>
                                          <p:spTgt spid="9">
                                            <p:txEl>
                                              <p:pRg st="0" end="0"/>
                                            </p:txEl>
                                          </p:spTgt>
                                        </p:tgtEl>
                                      </p:cBhvr>
                                    </p:animEffect>
                                  </p:childTnLst>
                                </p:cTn>
                              </p:par>
                              <p:par>
                                <p:cTn id="22" presetID="35" presetClass="path" presetSubtype="0" accel="50000" decel="50000" fill="hold" grpId="0" nodeType="withEffect">
                                  <p:stCondLst>
                                    <p:cond delay="2000"/>
                                  </p:stCondLst>
                                  <p:childTnLst>
                                    <p:animMotion origin="layout" path="M 4.16667E-6 -2.08141E-6 L -0.65625 -2.08141E-6 " pathEditMode="relative" rAng="0" ptsTypes="AA">
                                      <p:cBhvr>
                                        <p:cTn id="23" dur="2000" fill="hold"/>
                                        <p:tgtEl>
                                          <p:spTgt spid="39"/>
                                        </p:tgtEl>
                                        <p:attrNameLst>
                                          <p:attrName>ppt_x</p:attrName>
                                          <p:attrName>ppt_y</p:attrName>
                                        </p:attrNameLst>
                                      </p:cBhvr>
                                      <p:rCtr x="-32813" y="0"/>
                                    </p:animMotion>
                                  </p:childTnLst>
                                </p:cTn>
                              </p:par>
                              <p:par>
                                <p:cTn id="24" presetID="63" presetClass="path" presetSubtype="0" accel="50000" decel="50000" fill="hold" grpId="0" nodeType="withEffect">
                                  <p:stCondLst>
                                    <p:cond delay="2000"/>
                                  </p:stCondLst>
                                  <p:childTnLst>
                                    <p:animMotion origin="layout" path="M -0.00156 -2.08141E-6 L 0.65625 -2.08141E-6 " pathEditMode="relative" rAng="0" ptsTypes="AA">
                                      <p:cBhvr>
                                        <p:cTn id="25" dur="2000" fill="hold"/>
                                        <p:tgtEl>
                                          <p:spTgt spid="38"/>
                                        </p:tgtEl>
                                        <p:attrNameLst>
                                          <p:attrName>ppt_x</p:attrName>
                                          <p:attrName>ppt_y</p:attrName>
                                        </p:attrNameLst>
                                      </p:cBhvr>
                                      <p:rCtr x="32882" y="0"/>
                                    </p:animMotion>
                                  </p:childTnLst>
                                </p:cTn>
                              </p:par>
                              <p:par>
                                <p:cTn id="26" presetID="16" presetClass="entr" presetSubtype="37" fill="hold" grpId="0" nodeType="withEffect">
                                  <p:stCondLst>
                                    <p:cond delay="3000"/>
                                  </p:stCondLst>
                                  <p:childTnLst>
                                    <p:set>
                                      <p:cBhvr>
                                        <p:cTn id="27" dur="1" fill="hold">
                                          <p:stCondLst>
                                            <p:cond delay="0"/>
                                          </p:stCondLst>
                                        </p:cTn>
                                        <p:tgtEl>
                                          <p:spTgt spid="31"/>
                                        </p:tgtEl>
                                        <p:attrNameLst>
                                          <p:attrName>style.visibility</p:attrName>
                                        </p:attrNameLst>
                                      </p:cBhvr>
                                      <p:to>
                                        <p:strVal val="visible"/>
                                      </p:to>
                                    </p:set>
                                    <p:animEffect transition="in" filter="barn(outVertical)">
                                      <p:cBhvr>
                                        <p:cTn id="28" dur="1000"/>
                                        <p:tgtEl>
                                          <p:spTgt spid="31"/>
                                        </p:tgtEl>
                                      </p:cBhvr>
                                    </p:animEffect>
                                  </p:childTnLst>
                                </p:cTn>
                              </p:par>
                              <p:par>
                                <p:cTn id="29" presetID="10" presetClass="entr" presetSubtype="0" fill="hold" grpId="0" nodeType="withEffect">
                                  <p:stCondLst>
                                    <p:cond delay="3400"/>
                                  </p:stCondLst>
                                  <p:childTnLst>
                                    <p:set>
                                      <p:cBhvr>
                                        <p:cTn id="30" dur="1" fill="hold">
                                          <p:stCondLst>
                                            <p:cond delay="0"/>
                                          </p:stCondLst>
                                        </p:cTn>
                                        <p:tgtEl>
                                          <p:spTgt spid="85">
                                            <p:txEl>
                                              <p:pRg st="0" end="0"/>
                                            </p:txEl>
                                          </p:spTgt>
                                        </p:tgtEl>
                                        <p:attrNameLst>
                                          <p:attrName>style.visibility</p:attrName>
                                        </p:attrNameLst>
                                      </p:cBhvr>
                                      <p:to>
                                        <p:strVal val="visible"/>
                                      </p:to>
                                    </p:set>
                                    <p:animEffect transition="in" filter="fade">
                                      <p:cBhvr>
                                        <p:cTn id="31" dur="500"/>
                                        <p:tgtEl>
                                          <p:spTgt spid="85">
                                            <p:txEl>
                                              <p:pRg st="0" end="0"/>
                                            </p:txEl>
                                          </p:spTgt>
                                        </p:tgtEl>
                                      </p:cBhvr>
                                    </p:animEffect>
                                  </p:childTnLst>
                                </p:cTn>
                              </p:par>
                              <p:par>
                                <p:cTn id="32" presetID="10" presetClass="entr" presetSubtype="0" fill="hold" grpId="0" nodeType="withEffect">
                                  <p:stCondLst>
                                    <p:cond delay="4300"/>
                                  </p:stCondLst>
                                  <p:childTnLst>
                                    <p:set>
                                      <p:cBhvr>
                                        <p:cTn id="33" dur="1" fill="hold">
                                          <p:stCondLst>
                                            <p:cond delay="0"/>
                                          </p:stCondLst>
                                        </p:cTn>
                                        <p:tgtEl>
                                          <p:spTgt spid="86">
                                            <p:txEl>
                                              <p:pRg st="0" end="0"/>
                                            </p:txEl>
                                          </p:spTgt>
                                        </p:tgtEl>
                                        <p:attrNameLst>
                                          <p:attrName>style.visibility</p:attrName>
                                        </p:attrNameLst>
                                      </p:cBhvr>
                                      <p:to>
                                        <p:strVal val="visible"/>
                                      </p:to>
                                    </p:set>
                                    <p:animEffect transition="in" filter="fade">
                                      <p:cBhvr>
                                        <p:cTn id="34" dur="500"/>
                                        <p:tgtEl>
                                          <p:spTgt spid="86">
                                            <p:txEl>
                                              <p:pRg st="0" end="0"/>
                                            </p:txEl>
                                          </p:spTgt>
                                        </p:tgtEl>
                                      </p:cBhvr>
                                    </p:animEffect>
                                  </p:childTnLst>
                                </p:cTn>
                              </p:par>
                              <p:par>
                                <p:cTn id="35" presetID="1" presetClass="emph" presetSubtype="2" fill="hold" nodeType="withEffect">
                                  <p:stCondLst>
                                    <p:cond delay="6500"/>
                                  </p:stCondLst>
                                  <p:childTnLst>
                                    <p:animClr clrSpc="rgb" dir="cw">
                                      <p:cBhvr>
                                        <p:cTn id="36" dur="300" fill="hold"/>
                                        <p:tgtEl>
                                          <p:spTgt spid="4"/>
                                        </p:tgtEl>
                                        <p:attrNameLst>
                                          <p:attrName>fillcolor</p:attrName>
                                        </p:attrNameLst>
                                      </p:cBhvr>
                                      <p:to>
                                        <a:schemeClr val="bg1"/>
                                      </p:to>
                                    </p:animClr>
                                    <p:set>
                                      <p:cBhvr>
                                        <p:cTn id="37" dur="300" fill="hold"/>
                                        <p:tgtEl>
                                          <p:spTgt spid="4"/>
                                        </p:tgtEl>
                                        <p:attrNameLst>
                                          <p:attrName>fill.type</p:attrName>
                                        </p:attrNameLst>
                                      </p:cBhvr>
                                      <p:to>
                                        <p:strVal val="solid"/>
                                      </p:to>
                                    </p:set>
                                    <p:set>
                                      <p:cBhvr>
                                        <p:cTn id="38" dur="300" fill="hold"/>
                                        <p:tgtEl>
                                          <p:spTgt spid="4"/>
                                        </p:tgtEl>
                                        <p:attrNameLst>
                                          <p:attrName>fill.on</p:attrName>
                                        </p:attrNameLst>
                                      </p:cBhvr>
                                      <p:to>
                                        <p:strVal val="true"/>
                                      </p:to>
                                    </p:set>
                                  </p:childTnLst>
                                </p:cTn>
                              </p:par>
                              <p:par>
                                <p:cTn id="39" presetID="1" presetClass="emph" presetSubtype="2" fill="hold" nodeType="withEffect">
                                  <p:stCondLst>
                                    <p:cond delay="6500"/>
                                  </p:stCondLst>
                                  <p:childTnLst>
                                    <p:animClr clrSpc="rgb" dir="cw">
                                      <p:cBhvr>
                                        <p:cTn id="40" dur="300" fill="hold"/>
                                        <p:tgtEl>
                                          <p:spTgt spid="61"/>
                                        </p:tgtEl>
                                        <p:attrNameLst>
                                          <p:attrName>fillcolor</p:attrName>
                                        </p:attrNameLst>
                                      </p:cBhvr>
                                      <p:to>
                                        <a:schemeClr val="bg1"/>
                                      </p:to>
                                    </p:animClr>
                                    <p:set>
                                      <p:cBhvr>
                                        <p:cTn id="41" dur="300" fill="hold"/>
                                        <p:tgtEl>
                                          <p:spTgt spid="61"/>
                                        </p:tgtEl>
                                        <p:attrNameLst>
                                          <p:attrName>fill.type</p:attrName>
                                        </p:attrNameLst>
                                      </p:cBhvr>
                                      <p:to>
                                        <p:strVal val="solid"/>
                                      </p:to>
                                    </p:set>
                                    <p:set>
                                      <p:cBhvr>
                                        <p:cTn id="42" dur="300" fill="hold"/>
                                        <p:tgtEl>
                                          <p:spTgt spid="61"/>
                                        </p:tgtEl>
                                        <p:attrNameLst>
                                          <p:attrName>fill.on</p:attrName>
                                        </p:attrNameLst>
                                      </p:cBhvr>
                                      <p:to>
                                        <p:strVal val="true"/>
                                      </p:to>
                                    </p:set>
                                  </p:childTnLst>
                                </p:cTn>
                              </p:par>
                            </p:childTnLst>
                          </p:cTn>
                        </p:par>
                        <p:par>
                          <p:cTn id="43" fill="hold">
                            <p:stCondLst>
                              <p:cond delay="6800"/>
                            </p:stCondLst>
                            <p:childTnLst>
                              <p:par>
                                <p:cTn id="44" presetID="1" presetClass="emph" presetSubtype="2" fill="hold" nodeType="afterEffect">
                                  <p:stCondLst>
                                    <p:cond delay="0"/>
                                  </p:stCondLst>
                                  <p:childTnLst>
                                    <p:animClr clrSpc="rgb" dir="cw">
                                      <p:cBhvr>
                                        <p:cTn id="45" dur="300" fill="hold"/>
                                        <p:tgtEl>
                                          <p:spTgt spid="24"/>
                                        </p:tgtEl>
                                        <p:attrNameLst>
                                          <p:attrName>fillcolor</p:attrName>
                                        </p:attrNameLst>
                                      </p:cBhvr>
                                      <p:to>
                                        <a:schemeClr val="bg1"/>
                                      </p:to>
                                    </p:animClr>
                                    <p:set>
                                      <p:cBhvr>
                                        <p:cTn id="46" dur="300" fill="hold"/>
                                        <p:tgtEl>
                                          <p:spTgt spid="24"/>
                                        </p:tgtEl>
                                        <p:attrNameLst>
                                          <p:attrName>fill.type</p:attrName>
                                        </p:attrNameLst>
                                      </p:cBhvr>
                                      <p:to>
                                        <p:strVal val="solid"/>
                                      </p:to>
                                    </p:set>
                                    <p:set>
                                      <p:cBhvr>
                                        <p:cTn id="47" dur="300" fill="hold"/>
                                        <p:tgtEl>
                                          <p:spTgt spid="24"/>
                                        </p:tgtEl>
                                        <p:attrNameLst>
                                          <p:attrName>fill.on</p:attrName>
                                        </p:attrNameLst>
                                      </p:cBhvr>
                                      <p:to>
                                        <p:strVal val="true"/>
                                      </p:to>
                                    </p:set>
                                  </p:childTnLst>
                                </p:cTn>
                              </p:par>
                              <p:par>
                                <p:cTn id="48" presetID="1" presetClass="emph" presetSubtype="2" fill="hold" nodeType="withEffect">
                                  <p:stCondLst>
                                    <p:cond delay="0"/>
                                  </p:stCondLst>
                                  <p:childTnLst>
                                    <p:animClr clrSpc="rgb" dir="cw">
                                      <p:cBhvr>
                                        <p:cTn id="49" dur="300" fill="hold"/>
                                        <p:tgtEl>
                                          <p:spTgt spid="27"/>
                                        </p:tgtEl>
                                        <p:attrNameLst>
                                          <p:attrName>fillcolor</p:attrName>
                                        </p:attrNameLst>
                                      </p:cBhvr>
                                      <p:to>
                                        <a:schemeClr val="bg1"/>
                                      </p:to>
                                    </p:animClr>
                                    <p:set>
                                      <p:cBhvr>
                                        <p:cTn id="50" dur="300" fill="hold"/>
                                        <p:tgtEl>
                                          <p:spTgt spid="27"/>
                                        </p:tgtEl>
                                        <p:attrNameLst>
                                          <p:attrName>fill.type</p:attrName>
                                        </p:attrNameLst>
                                      </p:cBhvr>
                                      <p:to>
                                        <p:strVal val="solid"/>
                                      </p:to>
                                    </p:set>
                                    <p:set>
                                      <p:cBhvr>
                                        <p:cTn id="51" dur="300" fill="hold"/>
                                        <p:tgtEl>
                                          <p:spTgt spid="27"/>
                                        </p:tgtEl>
                                        <p:attrNameLst>
                                          <p:attrName>fill.on</p:attrName>
                                        </p:attrNameLst>
                                      </p:cBhvr>
                                      <p:to>
                                        <p:strVal val="true"/>
                                      </p:to>
                                    </p:set>
                                  </p:childTnLst>
                                </p:cTn>
                              </p:par>
                            </p:childTnLst>
                          </p:cTn>
                        </p:par>
                        <p:par>
                          <p:cTn id="52" fill="hold">
                            <p:stCondLst>
                              <p:cond delay="7100"/>
                            </p:stCondLst>
                            <p:childTnLst>
                              <p:par>
                                <p:cTn id="53" presetID="1" presetClass="emph" presetSubtype="2" fill="hold" nodeType="afterEffect">
                                  <p:stCondLst>
                                    <p:cond delay="0"/>
                                  </p:stCondLst>
                                  <p:childTnLst>
                                    <p:animClr clrSpc="rgb" dir="cw">
                                      <p:cBhvr>
                                        <p:cTn id="54" dur="300" fill="hold"/>
                                        <p:tgtEl>
                                          <p:spTgt spid="34"/>
                                        </p:tgtEl>
                                        <p:attrNameLst>
                                          <p:attrName>fillcolor</p:attrName>
                                        </p:attrNameLst>
                                      </p:cBhvr>
                                      <p:to>
                                        <a:schemeClr val="bg1"/>
                                      </p:to>
                                    </p:animClr>
                                    <p:set>
                                      <p:cBhvr>
                                        <p:cTn id="55" dur="300" fill="hold"/>
                                        <p:tgtEl>
                                          <p:spTgt spid="34"/>
                                        </p:tgtEl>
                                        <p:attrNameLst>
                                          <p:attrName>fill.type</p:attrName>
                                        </p:attrNameLst>
                                      </p:cBhvr>
                                      <p:to>
                                        <p:strVal val="solid"/>
                                      </p:to>
                                    </p:set>
                                    <p:set>
                                      <p:cBhvr>
                                        <p:cTn id="56" dur="300" fill="hold"/>
                                        <p:tgtEl>
                                          <p:spTgt spid="34"/>
                                        </p:tgtEl>
                                        <p:attrNameLst>
                                          <p:attrName>fill.on</p:attrName>
                                        </p:attrNameLst>
                                      </p:cBhvr>
                                      <p:to>
                                        <p:strVal val="true"/>
                                      </p:to>
                                    </p:set>
                                  </p:childTnLst>
                                </p:cTn>
                              </p:par>
                              <p:par>
                                <p:cTn id="57" presetID="1" presetClass="emph" presetSubtype="2" fill="hold" nodeType="withEffect">
                                  <p:stCondLst>
                                    <p:cond delay="0"/>
                                  </p:stCondLst>
                                  <p:childTnLst>
                                    <p:animClr clrSpc="rgb" dir="cw">
                                      <p:cBhvr>
                                        <p:cTn id="58" dur="300" fill="hold"/>
                                        <p:tgtEl>
                                          <p:spTgt spid="37"/>
                                        </p:tgtEl>
                                        <p:attrNameLst>
                                          <p:attrName>fillcolor</p:attrName>
                                        </p:attrNameLst>
                                      </p:cBhvr>
                                      <p:to>
                                        <a:schemeClr val="bg1"/>
                                      </p:to>
                                    </p:animClr>
                                    <p:set>
                                      <p:cBhvr>
                                        <p:cTn id="59" dur="300" fill="hold"/>
                                        <p:tgtEl>
                                          <p:spTgt spid="37"/>
                                        </p:tgtEl>
                                        <p:attrNameLst>
                                          <p:attrName>fill.type</p:attrName>
                                        </p:attrNameLst>
                                      </p:cBhvr>
                                      <p:to>
                                        <p:strVal val="solid"/>
                                      </p:to>
                                    </p:set>
                                    <p:set>
                                      <p:cBhvr>
                                        <p:cTn id="60" dur="300" fill="hold"/>
                                        <p:tgtEl>
                                          <p:spTgt spid="3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1" grpId="0" animBg="1"/>
      <p:bldP spid="43" grpId="0" animBg="1"/>
      <p:bldP spid="21" grpId="0" animBg="1"/>
      <p:bldP spid="28" grpId="0" animBg="1"/>
      <p:bldP spid="29" grpId="0" animBg="1"/>
      <p:bldP spid="31" grpId="0" animBg="1"/>
      <p:bldP spid="38" grpId="0" animBg="1"/>
      <p:bldP spid="39"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Lst>
  </p:timing>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13_فهرست_انیمیشن">
    <p:spTree>
      <p:nvGrpSpPr>
        <p:cNvPr id="1" name=""/>
        <p:cNvGrpSpPr/>
        <p:nvPr/>
      </p:nvGrpSpPr>
      <p:grpSpPr>
        <a:xfrm>
          <a:off x="0" y="0"/>
          <a:ext cx="0" cy="0"/>
          <a:chOff x="0" y="0"/>
          <a:chExt cx="0" cy="0"/>
        </a:xfrm>
      </p:grpSpPr>
      <p:sp>
        <p:nvSpPr>
          <p:cNvPr id="5" name="Rectangle 4"/>
          <p:cNvSpPr/>
          <p:nvPr userDrawn="1"/>
        </p:nvSpPr>
        <p:spPr>
          <a:xfrm>
            <a:off x="7951640" y="123431"/>
            <a:ext cx="1188720" cy="27432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1" name="Rectangle 50">
            <a:hlinkClick r:id="" action="ppaction://noaction"/>
          </p:cNvPr>
          <p:cNvSpPr/>
          <p:nvPr userDrawn="1"/>
        </p:nvSpPr>
        <p:spPr>
          <a:xfrm>
            <a:off x="1687925" y="1699620"/>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613346" y="90369"/>
            <a:ext cx="3955715" cy="387633"/>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cxnSp>
        <p:nvCxnSpPr>
          <p:cNvPr id="55" name="Straight Connector 54"/>
          <p:cNvCxnSpPr/>
          <p:nvPr userDrawn="1"/>
        </p:nvCxnSpPr>
        <p:spPr>
          <a:xfrm flipH="1" flipV="1">
            <a:off x="7456077" y="194114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6" name="Rectangle 55"/>
          <p:cNvSpPr/>
          <p:nvPr userDrawn="1"/>
        </p:nvSpPr>
        <p:spPr>
          <a:xfrm rot="5400000">
            <a:off x="8143066" y="19273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743112" y="1902122"/>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flipV="1">
            <a:off x="0" y="1941146"/>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0" name="Rectangle 59"/>
          <p:cNvSpPr/>
          <p:nvPr userDrawn="1"/>
        </p:nvSpPr>
        <p:spPr>
          <a:xfrm rot="5400000">
            <a:off x="941835" y="192314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1269170" y="1899417"/>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rot="5400000">
            <a:off x="1347934" y="192462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rot="5400000">
            <a:off x="7334304" y="1924621"/>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ectangle 20"/>
          <p:cNvSpPr/>
          <p:nvPr userDrawn="1"/>
        </p:nvSpPr>
        <p:spPr>
          <a:xfrm>
            <a:off x="1687925" y="2240614"/>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2" name="Straight Connector 21"/>
          <p:cNvCxnSpPr/>
          <p:nvPr userDrawn="1"/>
        </p:nvCxnSpPr>
        <p:spPr>
          <a:xfrm flipH="1" flipV="1">
            <a:off x="7456077" y="248214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3" name="Rectangle 22"/>
          <p:cNvSpPr/>
          <p:nvPr userDrawn="1"/>
        </p:nvSpPr>
        <p:spPr>
          <a:xfrm rot="5400000">
            <a:off x="8138521" y="246561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userDrawn="1"/>
        </p:nvSpPr>
        <p:spPr>
          <a:xfrm>
            <a:off x="7738567" y="243400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5" name="Straight Connector 24"/>
          <p:cNvCxnSpPr>
            <a:stCxn id="21" idx="1"/>
          </p:cNvCxnSpPr>
          <p:nvPr userDrawn="1"/>
        </p:nvCxnSpPr>
        <p:spPr>
          <a:xfrm flipH="1" flipV="1">
            <a:off x="0" y="2482141"/>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26" name="Rectangle 25"/>
          <p:cNvSpPr/>
          <p:nvPr userDrawn="1"/>
        </p:nvSpPr>
        <p:spPr>
          <a:xfrm rot="5400000">
            <a:off x="937289" y="246414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8-Point Star 26"/>
          <p:cNvSpPr/>
          <p:nvPr userDrawn="1"/>
        </p:nvSpPr>
        <p:spPr>
          <a:xfrm>
            <a:off x="1264625" y="244041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Rectangle 27"/>
          <p:cNvSpPr/>
          <p:nvPr userDrawn="1"/>
        </p:nvSpPr>
        <p:spPr>
          <a:xfrm rot="5400000">
            <a:off x="1347934" y="2444096"/>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rot="5400000">
            <a:off x="7334304" y="2465615"/>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1688223" y="2777038"/>
            <a:ext cx="5768152" cy="486002"/>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2" name="Straight Connector 31"/>
          <p:cNvCxnSpPr/>
          <p:nvPr userDrawn="1"/>
        </p:nvCxnSpPr>
        <p:spPr>
          <a:xfrm flipH="1" flipV="1">
            <a:off x="7456376" y="3018566"/>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3" name="Rectangle 32"/>
          <p:cNvSpPr/>
          <p:nvPr userDrawn="1"/>
        </p:nvSpPr>
        <p:spPr>
          <a:xfrm rot="5400000">
            <a:off x="8143365" y="300474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8-Point Star 33"/>
          <p:cNvSpPr/>
          <p:nvPr userDrawn="1"/>
        </p:nvSpPr>
        <p:spPr>
          <a:xfrm>
            <a:off x="7743410" y="2979541"/>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5" name="Straight Connector 34"/>
          <p:cNvCxnSpPr>
            <a:stCxn id="31" idx="1"/>
          </p:cNvCxnSpPr>
          <p:nvPr userDrawn="1"/>
        </p:nvCxnSpPr>
        <p:spPr>
          <a:xfrm flipH="1" flipV="1">
            <a:off x="300" y="3018564"/>
            <a:ext cx="1687924" cy="147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rot="5400000">
            <a:off x="942134" y="300056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8-Point Star 36"/>
          <p:cNvSpPr/>
          <p:nvPr userDrawn="1"/>
        </p:nvSpPr>
        <p:spPr>
          <a:xfrm>
            <a:off x="1269470" y="2976834"/>
            <a:ext cx="115215" cy="86411"/>
          </a:xfrm>
          <a:prstGeom prst="star8">
            <a:avLst/>
          </a:prstGeom>
          <a:solidFill>
            <a:schemeClr val="tx2">
              <a:lumMod val="75000"/>
            </a:schemeClr>
          </a:solidFill>
          <a:ln>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rot="5400000">
            <a:off x="1348233" y="300203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rot="5400000">
            <a:off x="7334603" y="3002039"/>
            <a:ext cx="48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Text Placeholder 8"/>
          <p:cNvSpPr>
            <a:spLocks noGrp="1"/>
          </p:cNvSpPr>
          <p:nvPr>
            <p:ph type="body" sz="quarter" idx="11" hasCustomPrompt="1"/>
          </p:nvPr>
        </p:nvSpPr>
        <p:spPr>
          <a:xfrm>
            <a:off x="1697584" y="1699621"/>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8"/>
          <p:cNvSpPr>
            <a:spLocks noGrp="1"/>
          </p:cNvSpPr>
          <p:nvPr>
            <p:ph type="body" sz="quarter" idx="12" hasCustomPrompt="1"/>
          </p:nvPr>
        </p:nvSpPr>
        <p:spPr>
          <a:xfrm>
            <a:off x="1697584" y="2240616"/>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8"/>
          <p:cNvSpPr>
            <a:spLocks noGrp="1"/>
          </p:cNvSpPr>
          <p:nvPr>
            <p:ph type="body" sz="quarter" idx="13" hasCustomPrompt="1"/>
          </p:nvPr>
        </p:nvSpPr>
        <p:spPr>
          <a:xfrm>
            <a:off x="1697584" y="2777040"/>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6" name="Text Placeholder 8"/>
          <p:cNvSpPr>
            <a:spLocks noGrp="1"/>
          </p:cNvSpPr>
          <p:nvPr>
            <p:ph type="body" sz="quarter" idx="18" hasCustomPrompt="1"/>
          </p:nvPr>
        </p:nvSpPr>
        <p:spPr>
          <a:xfrm>
            <a:off x="1700424" y="110247"/>
            <a:ext cx="5753948" cy="48600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100" name="Text Placeholder 8"/>
          <p:cNvSpPr>
            <a:spLocks noGrp="1"/>
          </p:cNvSpPr>
          <p:nvPr>
            <p:ph type="body" sz="quarter" idx="20" hasCustomPrompt="1"/>
          </p:nvPr>
        </p:nvSpPr>
        <p:spPr>
          <a:xfrm>
            <a:off x="7951640" y="123432"/>
            <a:ext cx="1186164" cy="27432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279009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right)">
                                      <p:cBhvr>
                                        <p:cTn id="7" dur="1000"/>
                                        <p:tgtEl>
                                          <p:spTgt spid="5"/>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100">
                                            <p:txEl>
                                              <p:pRg st="0" end="0"/>
                                            </p:txEl>
                                          </p:spTgt>
                                        </p:tgtEl>
                                        <p:attrNameLst>
                                          <p:attrName>style.visibility</p:attrName>
                                        </p:attrNameLst>
                                      </p:cBhvr>
                                      <p:to>
                                        <p:strVal val="visible"/>
                                      </p:to>
                                    </p:set>
                                    <p:animEffect transition="in" filter="wipe(right)">
                                      <p:cBhvr>
                                        <p:cTn id="10" dur="2000"/>
                                        <p:tgtEl>
                                          <p:spTgt spid="100">
                                            <p:txEl>
                                              <p:pRg st="0" end="0"/>
                                            </p:txEl>
                                          </p:spTgt>
                                        </p:tgtEl>
                                      </p:cBhvr>
                                    </p:animEffect>
                                  </p:childTnLst>
                                </p:cTn>
                              </p:par>
                              <p:par>
                                <p:cTn id="11" presetID="35" presetClass="path" presetSubtype="0" accel="50000" decel="50000" fill="hold" grpId="0" nodeType="withEffect">
                                  <p:stCondLst>
                                    <p:cond delay="0"/>
                                  </p:stCondLst>
                                  <p:childTnLst>
                                    <p:animMotion origin="layout" path="M 4.16667E-6 -2.08141E-6 L -0.65625 -2.08141E-6 " pathEditMode="relative" rAng="0" ptsTypes="AA">
                                      <p:cBhvr>
                                        <p:cTn id="12" dur="2000" fill="hold"/>
                                        <p:tgtEl>
                                          <p:spTgt spid="43"/>
                                        </p:tgtEl>
                                        <p:attrNameLst>
                                          <p:attrName>ppt_x</p:attrName>
                                          <p:attrName>ppt_y</p:attrName>
                                        </p:attrNameLst>
                                      </p:cBhvr>
                                      <p:rCtr x="-32813" y="0"/>
                                    </p:animMotion>
                                  </p:childTnLst>
                                </p:cTn>
                              </p:par>
                              <p:par>
                                <p:cTn id="13" presetID="63" presetClass="path" presetSubtype="0" accel="50000" decel="50000" fill="hold" grpId="0" nodeType="withEffect">
                                  <p:stCondLst>
                                    <p:cond delay="0"/>
                                  </p:stCondLst>
                                  <p:childTnLst>
                                    <p:animMotion origin="layout" path="M 4.16667E-6 4.59759E-6 L 0.65781 4.59759E-6 " pathEditMode="relative" rAng="0" ptsTypes="AA">
                                      <p:cBhvr>
                                        <p:cTn id="14" dur="2000" fill="hold"/>
                                        <p:tgtEl>
                                          <p:spTgt spid="41"/>
                                        </p:tgtEl>
                                        <p:attrNameLst>
                                          <p:attrName>ppt_x</p:attrName>
                                          <p:attrName>ppt_y</p:attrName>
                                        </p:attrNameLst>
                                      </p:cBhvr>
                                      <p:rCtr x="32882" y="0"/>
                                    </p:animMotion>
                                  </p:childTnLst>
                                </p:cTn>
                              </p:par>
                              <p:par>
                                <p:cTn id="15" presetID="16" presetClass="entr" presetSubtype="37" fill="hold" grpId="0" nodeType="withEffect">
                                  <p:stCondLst>
                                    <p:cond delay="900"/>
                                  </p:stCondLst>
                                  <p:childTnLst>
                                    <p:set>
                                      <p:cBhvr>
                                        <p:cTn id="16" dur="1" fill="hold">
                                          <p:stCondLst>
                                            <p:cond delay="0"/>
                                          </p:stCondLst>
                                        </p:cTn>
                                        <p:tgtEl>
                                          <p:spTgt spid="51"/>
                                        </p:tgtEl>
                                        <p:attrNameLst>
                                          <p:attrName>style.visibility</p:attrName>
                                        </p:attrNameLst>
                                      </p:cBhvr>
                                      <p:to>
                                        <p:strVal val="visible"/>
                                      </p:to>
                                    </p:set>
                                    <p:animEffect transition="in" filter="barn(outVertical)">
                                      <p:cBhvr>
                                        <p:cTn id="17" dur="1000"/>
                                        <p:tgtEl>
                                          <p:spTgt spid="51"/>
                                        </p:tgtEl>
                                      </p:cBhvr>
                                    </p:animEffect>
                                  </p:childTnLst>
                                </p:cTn>
                              </p:par>
                              <p:par>
                                <p:cTn id="18" presetID="35" presetClass="path" presetSubtype="0" accel="50000" decel="50000" fill="hold" grpId="0" nodeType="withEffect">
                                  <p:stCondLst>
                                    <p:cond delay="1100"/>
                                  </p:stCondLst>
                                  <p:childTnLst>
                                    <p:animMotion origin="layout" path="M 4.16667E-6 -2.08141E-6 L -0.65625 -2.08141E-6 " pathEditMode="relative" rAng="0" ptsTypes="AA">
                                      <p:cBhvr>
                                        <p:cTn id="19" dur="2000" fill="hold"/>
                                        <p:tgtEl>
                                          <p:spTgt spid="29"/>
                                        </p:tgtEl>
                                        <p:attrNameLst>
                                          <p:attrName>ppt_x</p:attrName>
                                          <p:attrName>ppt_y</p:attrName>
                                        </p:attrNameLst>
                                      </p:cBhvr>
                                      <p:rCtr x="-32813" y="0"/>
                                    </p:animMotion>
                                  </p:childTnLst>
                                </p:cTn>
                              </p:par>
                              <p:par>
                                <p:cTn id="20" presetID="63" presetClass="path" presetSubtype="0" accel="50000" decel="50000" fill="hold" grpId="0" nodeType="withEffect">
                                  <p:stCondLst>
                                    <p:cond delay="1100"/>
                                  </p:stCondLst>
                                  <p:childTnLst>
                                    <p:animMotion origin="layout" path="M -0.00156 0.0037 L 0.65625 0.0037 " pathEditMode="relative" rAng="0" ptsTypes="AA">
                                      <p:cBhvr>
                                        <p:cTn id="21" dur="2000" fill="hold"/>
                                        <p:tgtEl>
                                          <p:spTgt spid="28"/>
                                        </p:tgtEl>
                                        <p:attrNameLst>
                                          <p:attrName>ppt_x</p:attrName>
                                          <p:attrName>ppt_y</p:attrName>
                                        </p:attrNameLst>
                                      </p:cBhvr>
                                      <p:rCtr x="32882" y="0"/>
                                    </p:animMotion>
                                  </p:childTnLst>
                                </p:cTn>
                              </p:par>
                              <p:par>
                                <p:cTn id="22" presetID="16" presetClass="entr" presetSubtype="37" fill="hold" grpId="0" nodeType="withEffect">
                                  <p:stCondLst>
                                    <p:cond delay="2000"/>
                                  </p:stCondLst>
                                  <p:childTnLst>
                                    <p:set>
                                      <p:cBhvr>
                                        <p:cTn id="23" dur="1" fill="hold">
                                          <p:stCondLst>
                                            <p:cond delay="0"/>
                                          </p:stCondLst>
                                        </p:cTn>
                                        <p:tgtEl>
                                          <p:spTgt spid="21"/>
                                        </p:tgtEl>
                                        <p:attrNameLst>
                                          <p:attrName>style.visibility</p:attrName>
                                        </p:attrNameLst>
                                      </p:cBhvr>
                                      <p:to>
                                        <p:strVal val="visible"/>
                                      </p:to>
                                    </p:set>
                                    <p:animEffect transition="in" filter="barn(outVertical)">
                                      <p:cBhvr>
                                        <p:cTn id="24" dur="1000"/>
                                        <p:tgtEl>
                                          <p:spTgt spid="21"/>
                                        </p:tgtEl>
                                      </p:cBhvr>
                                    </p:animEffect>
                                  </p:childTnLst>
                                </p:cTn>
                              </p:par>
                              <p:par>
                                <p:cTn id="25" presetID="10" presetClass="entr" presetSubtype="0" fill="hold" grpId="0" nodeType="withEffect">
                                  <p:stCondLst>
                                    <p:cond delay="2000"/>
                                  </p:stCondLst>
                                  <p:childTnLst>
                                    <p:set>
                                      <p:cBhvr>
                                        <p:cTn id="26" dur="1" fill="hold">
                                          <p:stCondLst>
                                            <p:cond delay="0"/>
                                          </p:stCondLst>
                                        </p:cTn>
                                        <p:tgtEl>
                                          <p:spTgt spid="9">
                                            <p:txEl>
                                              <p:pRg st="0" end="0"/>
                                            </p:txEl>
                                          </p:spTgt>
                                        </p:tgtEl>
                                        <p:attrNameLst>
                                          <p:attrName>style.visibility</p:attrName>
                                        </p:attrNameLst>
                                      </p:cBhvr>
                                      <p:to>
                                        <p:strVal val="visible"/>
                                      </p:to>
                                    </p:set>
                                    <p:animEffect transition="in" filter="fade">
                                      <p:cBhvr>
                                        <p:cTn id="27" dur="500"/>
                                        <p:tgtEl>
                                          <p:spTgt spid="9">
                                            <p:txEl>
                                              <p:pRg st="0" end="0"/>
                                            </p:txEl>
                                          </p:spTgt>
                                        </p:tgtEl>
                                      </p:cBhvr>
                                    </p:animEffect>
                                  </p:childTnLst>
                                </p:cTn>
                              </p:par>
                              <p:par>
                                <p:cTn id="28" presetID="35" presetClass="path" presetSubtype="0" accel="50000" decel="50000" fill="hold" grpId="0" nodeType="withEffect">
                                  <p:stCondLst>
                                    <p:cond delay="2000"/>
                                  </p:stCondLst>
                                  <p:childTnLst>
                                    <p:animMotion origin="layout" path="M 4.16667E-6 -2.08141E-6 L -0.65625 -2.08141E-6 " pathEditMode="relative" rAng="0" ptsTypes="AA">
                                      <p:cBhvr>
                                        <p:cTn id="29" dur="2000" fill="hold"/>
                                        <p:tgtEl>
                                          <p:spTgt spid="39"/>
                                        </p:tgtEl>
                                        <p:attrNameLst>
                                          <p:attrName>ppt_x</p:attrName>
                                          <p:attrName>ppt_y</p:attrName>
                                        </p:attrNameLst>
                                      </p:cBhvr>
                                      <p:rCtr x="-32813" y="0"/>
                                    </p:animMotion>
                                  </p:childTnLst>
                                </p:cTn>
                              </p:par>
                              <p:par>
                                <p:cTn id="30" presetID="63" presetClass="path" presetSubtype="0" accel="50000" decel="50000" fill="hold" grpId="0" nodeType="withEffect">
                                  <p:stCondLst>
                                    <p:cond delay="2000"/>
                                  </p:stCondLst>
                                  <p:childTnLst>
                                    <p:animMotion origin="layout" path="M -0.00156 -2.08141E-6 L 0.65625 -2.08141E-6 " pathEditMode="relative" rAng="0" ptsTypes="AA">
                                      <p:cBhvr>
                                        <p:cTn id="31" dur="2000" fill="hold"/>
                                        <p:tgtEl>
                                          <p:spTgt spid="38"/>
                                        </p:tgtEl>
                                        <p:attrNameLst>
                                          <p:attrName>ppt_x</p:attrName>
                                          <p:attrName>ppt_y</p:attrName>
                                        </p:attrNameLst>
                                      </p:cBhvr>
                                      <p:rCtr x="32882" y="0"/>
                                    </p:animMotion>
                                  </p:childTnLst>
                                </p:cTn>
                              </p:par>
                              <p:par>
                                <p:cTn id="32" presetID="16" presetClass="entr" presetSubtype="37" fill="hold" grpId="0" nodeType="withEffect">
                                  <p:stCondLst>
                                    <p:cond delay="3000"/>
                                  </p:stCondLst>
                                  <p:childTnLst>
                                    <p:set>
                                      <p:cBhvr>
                                        <p:cTn id="33" dur="1" fill="hold">
                                          <p:stCondLst>
                                            <p:cond delay="0"/>
                                          </p:stCondLst>
                                        </p:cTn>
                                        <p:tgtEl>
                                          <p:spTgt spid="31"/>
                                        </p:tgtEl>
                                        <p:attrNameLst>
                                          <p:attrName>style.visibility</p:attrName>
                                        </p:attrNameLst>
                                      </p:cBhvr>
                                      <p:to>
                                        <p:strVal val="visible"/>
                                      </p:to>
                                    </p:set>
                                    <p:animEffect transition="in" filter="barn(outVertical)">
                                      <p:cBhvr>
                                        <p:cTn id="34" dur="1000"/>
                                        <p:tgtEl>
                                          <p:spTgt spid="31"/>
                                        </p:tgtEl>
                                      </p:cBhvr>
                                    </p:animEffect>
                                  </p:childTnLst>
                                </p:cTn>
                              </p:par>
                              <p:par>
                                <p:cTn id="35" presetID="10" presetClass="entr" presetSubtype="0" fill="hold" grpId="0" nodeType="withEffect">
                                  <p:stCondLst>
                                    <p:cond delay="3400"/>
                                  </p:stCondLst>
                                  <p:childTnLst>
                                    <p:set>
                                      <p:cBhvr>
                                        <p:cTn id="36" dur="1" fill="hold">
                                          <p:stCondLst>
                                            <p:cond delay="0"/>
                                          </p:stCondLst>
                                        </p:cTn>
                                        <p:tgtEl>
                                          <p:spTgt spid="85">
                                            <p:txEl>
                                              <p:pRg st="0" end="0"/>
                                            </p:txEl>
                                          </p:spTgt>
                                        </p:tgtEl>
                                        <p:attrNameLst>
                                          <p:attrName>style.visibility</p:attrName>
                                        </p:attrNameLst>
                                      </p:cBhvr>
                                      <p:to>
                                        <p:strVal val="visible"/>
                                      </p:to>
                                    </p:set>
                                    <p:animEffect transition="in" filter="fade">
                                      <p:cBhvr>
                                        <p:cTn id="37" dur="500"/>
                                        <p:tgtEl>
                                          <p:spTgt spid="85">
                                            <p:txEl>
                                              <p:pRg st="0" end="0"/>
                                            </p:txEl>
                                          </p:spTgt>
                                        </p:tgtEl>
                                      </p:cBhvr>
                                    </p:animEffect>
                                  </p:childTnLst>
                                </p:cTn>
                              </p:par>
                              <p:par>
                                <p:cTn id="38" presetID="10" presetClass="entr" presetSubtype="0" fill="hold" grpId="0" nodeType="withEffect">
                                  <p:stCondLst>
                                    <p:cond delay="4300"/>
                                  </p:stCondLst>
                                  <p:childTnLst>
                                    <p:set>
                                      <p:cBhvr>
                                        <p:cTn id="39" dur="1" fill="hold">
                                          <p:stCondLst>
                                            <p:cond delay="0"/>
                                          </p:stCondLst>
                                        </p:cTn>
                                        <p:tgtEl>
                                          <p:spTgt spid="86">
                                            <p:txEl>
                                              <p:pRg st="0" end="0"/>
                                            </p:txEl>
                                          </p:spTgt>
                                        </p:tgtEl>
                                        <p:attrNameLst>
                                          <p:attrName>style.visibility</p:attrName>
                                        </p:attrNameLst>
                                      </p:cBhvr>
                                      <p:to>
                                        <p:strVal val="visible"/>
                                      </p:to>
                                    </p:set>
                                    <p:animEffect transition="in" filter="fade">
                                      <p:cBhvr>
                                        <p:cTn id="40" dur="500"/>
                                        <p:tgtEl>
                                          <p:spTgt spid="86">
                                            <p:txEl>
                                              <p:pRg st="0" end="0"/>
                                            </p:txEl>
                                          </p:spTgt>
                                        </p:tgtEl>
                                      </p:cBhvr>
                                    </p:animEffect>
                                  </p:childTnLst>
                                </p:cTn>
                              </p:par>
                              <p:par>
                                <p:cTn id="41" presetID="1" presetClass="emph" presetSubtype="2" fill="hold" nodeType="withEffect">
                                  <p:stCondLst>
                                    <p:cond delay="6500"/>
                                  </p:stCondLst>
                                  <p:childTnLst>
                                    <p:animClr clrSpc="rgb" dir="cw">
                                      <p:cBhvr>
                                        <p:cTn id="42" dur="300" fill="hold"/>
                                        <p:tgtEl>
                                          <p:spTgt spid="4"/>
                                        </p:tgtEl>
                                        <p:attrNameLst>
                                          <p:attrName>fillcolor</p:attrName>
                                        </p:attrNameLst>
                                      </p:cBhvr>
                                      <p:to>
                                        <a:schemeClr val="bg1"/>
                                      </p:to>
                                    </p:animClr>
                                    <p:set>
                                      <p:cBhvr>
                                        <p:cTn id="43" dur="300" fill="hold"/>
                                        <p:tgtEl>
                                          <p:spTgt spid="4"/>
                                        </p:tgtEl>
                                        <p:attrNameLst>
                                          <p:attrName>fill.type</p:attrName>
                                        </p:attrNameLst>
                                      </p:cBhvr>
                                      <p:to>
                                        <p:strVal val="solid"/>
                                      </p:to>
                                    </p:set>
                                    <p:set>
                                      <p:cBhvr>
                                        <p:cTn id="44" dur="300" fill="hold"/>
                                        <p:tgtEl>
                                          <p:spTgt spid="4"/>
                                        </p:tgtEl>
                                        <p:attrNameLst>
                                          <p:attrName>fill.on</p:attrName>
                                        </p:attrNameLst>
                                      </p:cBhvr>
                                      <p:to>
                                        <p:strVal val="true"/>
                                      </p:to>
                                    </p:set>
                                  </p:childTnLst>
                                </p:cTn>
                              </p:par>
                              <p:par>
                                <p:cTn id="45" presetID="1" presetClass="emph" presetSubtype="2" fill="hold" nodeType="withEffect">
                                  <p:stCondLst>
                                    <p:cond delay="6500"/>
                                  </p:stCondLst>
                                  <p:childTnLst>
                                    <p:animClr clrSpc="rgb" dir="cw">
                                      <p:cBhvr>
                                        <p:cTn id="46" dur="300" fill="hold"/>
                                        <p:tgtEl>
                                          <p:spTgt spid="61"/>
                                        </p:tgtEl>
                                        <p:attrNameLst>
                                          <p:attrName>fillcolor</p:attrName>
                                        </p:attrNameLst>
                                      </p:cBhvr>
                                      <p:to>
                                        <a:schemeClr val="bg1"/>
                                      </p:to>
                                    </p:animClr>
                                    <p:set>
                                      <p:cBhvr>
                                        <p:cTn id="47" dur="300" fill="hold"/>
                                        <p:tgtEl>
                                          <p:spTgt spid="61"/>
                                        </p:tgtEl>
                                        <p:attrNameLst>
                                          <p:attrName>fill.type</p:attrName>
                                        </p:attrNameLst>
                                      </p:cBhvr>
                                      <p:to>
                                        <p:strVal val="solid"/>
                                      </p:to>
                                    </p:set>
                                    <p:set>
                                      <p:cBhvr>
                                        <p:cTn id="48" dur="300" fill="hold"/>
                                        <p:tgtEl>
                                          <p:spTgt spid="61"/>
                                        </p:tgtEl>
                                        <p:attrNameLst>
                                          <p:attrName>fill.on</p:attrName>
                                        </p:attrNameLst>
                                      </p:cBhvr>
                                      <p:to>
                                        <p:strVal val="true"/>
                                      </p:to>
                                    </p:set>
                                  </p:childTnLst>
                                </p:cTn>
                              </p:par>
                            </p:childTnLst>
                          </p:cTn>
                        </p:par>
                        <p:par>
                          <p:cTn id="49" fill="hold">
                            <p:stCondLst>
                              <p:cond delay="6800"/>
                            </p:stCondLst>
                            <p:childTnLst>
                              <p:par>
                                <p:cTn id="50" presetID="1" presetClass="emph" presetSubtype="2" fill="hold" nodeType="afterEffect">
                                  <p:stCondLst>
                                    <p:cond delay="0"/>
                                  </p:stCondLst>
                                  <p:childTnLst>
                                    <p:animClr clrSpc="rgb" dir="cw">
                                      <p:cBhvr>
                                        <p:cTn id="51" dur="300" fill="hold"/>
                                        <p:tgtEl>
                                          <p:spTgt spid="24"/>
                                        </p:tgtEl>
                                        <p:attrNameLst>
                                          <p:attrName>fillcolor</p:attrName>
                                        </p:attrNameLst>
                                      </p:cBhvr>
                                      <p:to>
                                        <a:schemeClr val="bg1"/>
                                      </p:to>
                                    </p:animClr>
                                    <p:set>
                                      <p:cBhvr>
                                        <p:cTn id="52" dur="300" fill="hold"/>
                                        <p:tgtEl>
                                          <p:spTgt spid="24"/>
                                        </p:tgtEl>
                                        <p:attrNameLst>
                                          <p:attrName>fill.type</p:attrName>
                                        </p:attrNameLst>
                                      </p:cBhvr>
                                      <p:to>
                                        <p:strVal val="solid"/>
                                      </p:to>
                                    </p:set>
                                    <p:set>
                                      <p:cBhvr>
                                        <p:cTn id="53" dur="300" fill="hold"/>
                                        <p:tgtEl>
                                          <p:spTgt spid="24"/>
                                        </p:tgtEl>
                                        <p:attrNameLst>
                                          <p:attrName>fill.on</p:attrName>
                                        </p:attrNameLst>
                                      </p:cBhvr>
                                      <p:to>
                                        <p:strVal val="true"/>
                                      </p:to>
                                    </p:set>
                                  </p:childTnLst>
                                </p:cTn>
                              </p:par>
                              <p:par>
                                <p:cTn id="54" presetID="1" presetClass="emph" presetSubtype="2" fill="hold" nodeType="withEffect">
                                  <p:stCondLst>
                                    <p:cond delay="0"/>
                                  </p:stCondLst>
                                  <p:childTnLst>
                                    <p:animClr clrSpc="rgb" dir="cw">
                                      <p:cBhvr>
                                        <p:cTn id="55" dur="300" fill="hold"/>
                                        <p:tgtEl>
                                          <p:spTgt spid="27"/>
                                        </p:tgtEl>
                                        <p:attrNameLst>
                                          <p:attrName>fillcolor</p:attrName>
                                        </p:attrNameLst>
                                      </p:cBhvr>
                                      <p:to>
                                        <a:schemeClr val="bg1"/>
                                      </p:to>
                                    </p:animClr>
                                    <p:set>
                                      <p:cBhvr>
                                        <p:cTn id="56" dur="300" fill="hold"/>
                                        <p:tgtEl>
                                          <p:spTgt spid="27"/>
                                        </p:tgtEl>
                                        <p:attrNameLst>
                                          <p:attrName>fill.type</p:attrName>
                                        </p:attrNameLst>
                                      </p:cBhvr>
                                      <p:to>
                                        <p:strVal val="solid"/>
                                      </p:to>
                                    </p:set>
                                    <p:set>
                                      <p:cBhvr>
                                        <p:cTn id="57" dur="300" fill="hold"/>
                                        <p:tgtEl>
                                          <p:spTgt spid="27"/>
                                        </p:tgtEl>
                                        <p:attrNameLst>
                                          <p:attrName>fill.on</p:attrName>
                                        </p:attrNameLst>
                                      </p:cBhvr>
                                      <p:to>
                                        <p:strVal val="true"/>
                                      </p:to>
                                    </p:set>
                                  </p:childTnLst>
                                </p:cTn>
                              </p:par>
                            </p:childTnLst>
                          </p:cTn>
                        </p:par>
                        <p:par>
                          <p:cTn id="58" fill="hold">
                            <p:stCondLst>
                              <p:cond delay="7100"/>
                            </p:stCondLst>
                            <p:childTnLst>
                              <p:par>
                                <p:cTn id="59" presetID="1" presetClass="emph" presetSubtype="2" fill="hold" nodeType="afterEffect">
                                  <p:stCondLst>
                                    <p:cond delay="0"/>
                                  </p:stCondLst>
                                  <p:childTnLst>
                                    <p:animClr clrSpc="rgb" dir="cw">
                                      <p:cBhvr>
                                        <p:cTn id="60" dur="300" fill="hold"/>
                                        <p:tgtEl>
                                          <p:spTgt spid="34"/>
                                        </p:tgtEl>
                                        <p:attrNameLst>
                                          <p:attrName>fillcolor</p:attrName>
                                        </p:attrNameLst>
                                      </p:cBhvr>
                                      <p:to>
                                        <a:schemeClr val="bg1"/>
                                      </p:to>
                                    </p:animClr>
                                    <p:set>
                                      <p:cBhvr>
                                        <p:cTn id="61" dur="300" fill="hold"/>
                                        <p:tgtEl>
                                          <p:spTgt spid="34"/>
                                        </p:tgtEl>
                                        <p:attrNameLst>
                                          <p:attrName>fill.type</p:attrName>
                                        </p:attrNameLst>
                                      </p:cBhvr>
                                      <p:to>
                                        <p:strVal val="solid"/>
                                      </p:to>
                                    </p:set>
                                    <p:set>
                                      <p:cBhvr>
                                        <p:cTn id="62" dur="300" fill="hold"/>
                                        <p:tgtEl>
                                          <p:spTgt spid="34"/>
                                        </p:tgtEl>
                                        <p:attrNameLst>
                                          <p:attrName>fill.on</p:attrName>
                                        </p:attrNameLst>
                                      </p:cBhvr>
                                      <p:to>
                                        <p:strVal val="true"/>
                                      </p:to>
                                    </p:set>
                                  </p:childTnLst>
                                </p:cTn>
                              </p:par>
                              <p:par>
                                <p:cTn id="63" presetID="1" presetClass="emph" presetSubtype="2" fill="hold" nodeType="withEffect">
                                  <p:stCondLst>
                                    <p:cond delay="0"/>
                                  </p:stCondLst>
                                  <p:childTnLst>
                                    <p:animClr clrSpc="rgb" dir="cw">
                                      <p:cBhvr>
                                        <p:cTn id="64" dur="300" fill="hold"/>
                                        <p:tgtEl>
                                          <p:spTgt spid="37"/>
                                        </p:tgtEl>
                                        <p:attrNameLst>
                                          <p:attrName>fillcolor</p:attrName>
                                        </p:attrNameLst>
                                      </p:cBhvr>
                                      <p:to>
                                        <a:schemeClr val="bg1"/>
                                      </p:to>
                                    </p:animClr>
                                    <p:set>
                                      <p:cBhvr>
                                        <p:cTn id="65" dur="300" fill="hold"/>
                                        <p:tgtEl>
                                          <p:spTgt spid="37"/>
                                        </p:tgtEl>
                                        <p:attrNameLst>
                                          <p:attrName>fill.type</p:attrName>
                                        </p:attrNameLst>
                                      </p:cBhvr>
                                      <p:to>
                                        <p:strVal val="solid"/>
                                      </p:to>
                                    </p:set>
                                    <p:set>
                                      <p:cBhvr>
                                        <p:cTn id="66" dur="300" fill="hold"/>
                                        <p:tgtEl>
                                          <p:spTgt spid="37"/>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51" grpId="0" animBg="1"/>
      <p:bldP spid="41" grpId="0" animBg="1"/>
      <p:bldP spid="43" grpId="0" animBg="1"/>
      <p:bldP spid="21" grpId="0" animBg="1"/>
      <p:bldP spid="28" grpId="0" animBg="1"/>
      <p:bldP spid="29" grpId="0" animBg="1"/>
      <p:bldP spid="31" grpId="0" animBg="1"/>
      <p:bldP spid="38" grpId="0" animBg="1"/>
      <p:bldP spid="39" grpId="0" animBg="1"/>
      <p:bldP spid="9" grpId="0" build="p">
        <p:tmplLst>
          <p:tmpl lvl="1">
            <p:tnLst>
              <p:par>
                <p:cTn presetID="10" presetClass="entr" presetSubtype="0" fill="hold" nodeType="withEffect">
                  <p:stCondLst>
                    <p:cond delay="20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85" grpId="0" build="p">
        <p:tmplLst>
          <p:tmpl lvl="1">
            <p:tnLst>
              <p:par>
                <p:cTn presetID="10" presetClass="entr" presetSubtype="0" fill="hold" nodeType="withEffect">
                  <p:stCondLst>
                    <p:cond delay="340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6" grpId="0" build="p">
        <p:tmplLst>
          <p:tmpl lvl="1">
            <p:tnLst>
              <p:par>
                <p:cTn presetID="10" presetClass="entr" presetSubtype="0" fill="hold" nodeType="withEffect">
                  <p:stCondLst>
                    <p:cond delay="430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100" grpId="0" build="p">
        <p:tmplLst>
          <p:tmpl lvl="1">
            <p:tnLst>
              <p:par>
                <p:cTn presetID="22" presetClass="entr" presetSubtype="2" fill="hold" nodeType="withEffect">
                  <p:stCondLst>
                    <p:cond delay="0"/>
                  </p:stCondLst>
                  <p:childTnLst>
                    <p:set>
                      <p:cBhvr>
                        <p:cTn dur="1" fill="hold">
                          <p:stCondLst>
                            <p:cond delay="0"/>
                          </p:stCondLst>
                        </p:cTn>
                        <p:tgtEl>
                          <p:spTgt spid="100"/>
                        </p:tgtEl>
                        <p:attrNameLst>
                          <p:attrName>style.visibility</p:attrName>
                        </p:attrNameLst>
                      </p:cBhvr>
                      <p:to>
                        <p:strVal val="visible"/>
                      </p:to>
                    </p:set>
                    <p:animEffect transition="in" filter="wipe(right)">
                      <p:cBhvr>
                        <p:cTn dur="2000"/>
                        <p:tgtEl>
                          <p:spTgt spid="100"/>
                        </p:tgtEl>
                      </p:cBhvr>
                    </p:animEffect>
                  </p:childTnLst>
                </p:cTn>
              </p:par>
            </p:tnLst>
          </p:tmpl>
        </p:tmplLst>
      </p:bldP>
    </p:bldLst>
  </p:timing>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1_ساده_3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 name="TextBox 4"/>
          <p:cNvSpPr txBox="1"/>
          <p:nvPr userDrawn="1"/>
        </p:nvSpPr>
        <p:spPr>
          <a:xfrm>
            <a:off x="2484762" y="393703"/>
            <a:ext cx="4174478" cy="300082"/>
          </a:xfrm>
          <a:prstGeom prst="rect">
            <a:avLst/>
          </a:prstGeom>
          <a:noFill/>
        </p:spPr>
        <p:txBody>
          <a:bodyPr wrap="square" rtlCol="0">
            <a:spAutoFit/>
          </a:bodyPr>
          <a:lstStyle/>
          <a:p>
            <a:pPr algn="ctr"/>
            <a:r>
              <a:rPr lang="fa-IR" sz="1350" smtClean="0">
                <a:solidFill>
                  <a:prstClr val="black"/>
                </a:solidFill>
                <a:cs typeface="B Mitra" pitchFamily="2" charset="-78"/>
              </a:rPr>
              <a:t>سال 1391 سال</a:t>
            </a:r>
            <a:endParaRPr lang="en-US" sz="1350">
              <a:solidFill>
                <a:prstClr val="black"/>
              </a:solidFill>
            </a:endParaRPr>
          </a:p>
        </p:txBody>
      </p:sp>
      <p:sp>
        <p:nvSpPr>
          <p:cNvPr id="6" name="Rectangle 5"/>
          <p:cNvSpPr/>
          <p:nvPr userDrawn="1"/>
        </p:nvSpPr>
        <p:spPr>
          <a:xfrm>
            <a:off x="2484762" y="670703"/>
            <a:ext cx="4174478" cy="81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67" name="Rectangle 66"/>
          <p:cNvSpPr/>
          <p:nvPr userDrawn="1"/>
        </p:nvSpPr>
        <p:spPr>
          <a:xfrm rot="5400000">
            <a:off x="7900045" y="1451993"/>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2" name="Group 40"/>
          <p:cNvGrpSpPr/>
          <p:nvPr userDrawn="1"/>
        </p:nvGrpSpPr>
        <p:grpSpPr>
          <a:xfrm>
            <a:off x="0" y="1075080"/>
            <a:ext cx="9144000" cy="777701"/>
            <a:chOff x="0" y="1386806"/>
            <a:chExt cx="9144000" cy="1036935"/>
          </a:xfrm>
        </p:grpSpPr>
        <p:sp>
          <p:nvSpPr>
            <p:cNvPr id="51" name="Rectangle 50"/>
            <p:cNvSpPr/>
            <p:nvPr userDrawn="1"/>
          </p:nvSpPr>
          <p:spPr>
            <a:xfrm>
              <a:off x="1687924" y="1386806"/>
              <a:ext cx="5768152" cy="10369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a:off x="0" y="1905274"/>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flipV="1">
              <a:off x="7456076" y="1905274"/>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8673382" y="1853240"/>
              <a:ext cx="115215" cy="115215"/>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383450" y="1849633"/>
              <a:ext cx="115215" cy="115215"/>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rot="5400000">
              <a:off x="7113807" y="1892847"/>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7302400" y="1887273"/>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489615" y="1887273"/>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rot="5400000">
              <a:off x="7676830" y="1887273"/>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Rectangle 67"/>
            <p:cNvSpPr/>
            <p:nvPr userDrawn="1"/>
          </p:nvSpPr>
          <p:spPr>
            <a:xfrm rot="5400000">
              <a:off x="8051260" y="1887556"/>
              <a:ext cx="14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3" name="Group 38"/>
            <p:cNvGrpSpPr/>
            <p:nvPr userDrawn="1"/>
          </p:nvGrpSpPr>
          <p:grpSpPr>
            <a:xfrm flipH="1" flipV="1">
              <a:off x="1111815" y="1473273"/>
              <a:ext cx="498238" cy="864000"/>
              <a:chOff x="921129" y="2429611"/>
              <a:chExt cx="498238" cy="864000"/>
            </a:xfrm>
          </p:grpSpPr>
          <p:sp>
            <p:nvSpPr>
              <p:cNvPr id="71" name="Rectangle 70"/>
              <p:cNvSpPr/>
              <p:nvPr userDrawn="1"/>
            </p:nvSpPr>
            <p:spPr>
              <a:xfrm rot="5400000">
                <a:off x="507129" y="2843611"/>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76" name="Rectangle 75"/>
            <p:cNvSpPr/>
            <p:nvPr userDrawn="1"/>
          </p:nvSpPr>
          <p:spPr>
            <a:xfrm rot="5400000">
              <a:off x="932861" y="1887202"/>
              <a:ext cx="14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grpSp>
        <p:nvGrpSpPr>
          <p:cNvPr id="8" name="Group 76"/>
          <p:cNvGrpSpPr/>
          <p:nvPr userDrawn="1"/>
        </p:nvGrpSpPr>
        <p:grpSpPr>
          <a:xfrm>
            <a:off x="1915" y="2218533"/>
            <a:ext cx="9143999" cy="777701"/>
            <a:chOff x="1" y="1386806"/>
            <a:chExt cx="9143999" cy="1036935"/>
          </a:xfrm>
        </p:grpSpPr>
        <p:sp>
          <p:nvSpPr>
            <p:cNvPr id="78" name="Rectangle 77"/>
            <p:cNvSpPr/>
            <p:nvPr userDrawn="1"/>
          </p:nvSpPr>
          <p:spPr>
            <a:xfrm>
              <a:off x="1686011" y="1386806"/>
              <a:ext cx="5770065" cy="10369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9" name="Straight Connector 78"/>
            <p:cNvCxnSpPr>
              <a:stCxn id="78" idx="1"/>
            </p:cNvCxnSpPr>
            <p:nvPr userDrawn="1"/>
          </p:nvCxnSpPr>
          <p:spPr>
            <a:xfrm flipH="1">
              <a:off x="1" y="1905274"/>
              <a:ext cx="168601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userDrawn="1"/>
          </p:nvCxnSpPr>
          <p:spPr>
            <a:xfrm flipH="1" flipV="1">
              <a:off x="7456076" y="1905274"/>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1" name="8-Point Star 80"/>
            <p:cNvSpPr/>
            <p:nvPr userDrawn="1"/>
          </p:nvSpPr>
          <p:spPr>
            <a:xfrm>
              <a:off x="8673382" y="1853240"/>
              <a:ext cx="115215" cy="115215"/>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8-Point Star 81"/>
            <p:cNvSpPr/>
            <p:nvPr userDrawn="1"/>
          </p:nvSpPr>
          <p:spPr>
            <a:xfrm>
              <a:off x="383450" y="1849633"/>
              <a:ext cx="115215" cy="115215"/>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 name="Rectangle 82"/>
            <p:cNvSpPr/>
            <p:nvPr userDrawn="1"/>
          </p:nvSpPr>
          <p:spPr>
            <a:xfrm rot="5400000">
              <a:off x="7113807" y="1892847"/>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 name="Rectangle 83"/>
            <p:cNvSpPr/>
            <p:nvPr userDrawn="1"/>
          </p:nvSpPr>
          <p:spPr>
            <a:xfrm rot="5400000">
              <a:off x="7302400" y="1887273"/>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 name="Rectangle 84"/>
            <p:cNvSpPr/>
            <p:nvPr userDrawn="1"/>
          </p:nvSpPr>
          <p:spPr>
            <a:xfrm rot="5400000">
              <a:off x="7489615" y="1887273"/>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 name="Rectangle 85"/>
            <p:cNvSpPr/>
            <p:nvPr userDrawn="1"/>
          </p:nvSpPr>
          <p:spPr>
            <a:xfrm rot="5400000">
              <a:off x="7676830" y="1887273"/>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 name="Rectangle 86"/>
            <p:cNvSpPr/>
            <p:nvPr userDrawn="1"/>
          </p:nvSpPr>
          <p:spPr>
            <a:xfrm rot="5400000">
              <a:off x="8051260" y="1887556"/>
              <a:ext cx="14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9" name="Group 87"/>
            <p:cNvGrpSpPr/>
            <p:nvPr userDrawn="1"/>
          </p:nvGrpSpPr>
          <p:grpSpPr>
            <a:xfrm flipH="1" flipV="1">
              <a:off x="1111815" y="1473273"/>
              <a:ext cx="498238" cy="864000"/>
              <a:chOff x="921129" y="2429611"/>
              <a:chExt cx="498238" cy="864000"/>
            </a:xfrm>
          </p:grpSpPr>
          <p:sp>
            <p:nvSpPr>
              <p:cNvPr id="90" name="Rectangle 89"/>
              <p:cNvSpPr/>
              <p:nvPr userDrawn="1"/>
            </p:nvSpPr>
            <p:spPr>
              <a:xfrm rot="5400000">
                <a:off x="507129" y="2843611"/>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 name="Rectangle 90"/>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2" name="Rectangle 91"/>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3" name="Rectangle 92"/>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4" name="Rectangle 93"/>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89" name="Rectangle 88"/>
            <p:cNvSpPr/>
            <p:nvPr userDrawn="1"/>
          </p:nvSpPr>
          <p:spPr>
            <a:xfrm rot="5400000">
              <a:off x="932861" y="1887202"/>
              <a:ext cx="14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grpSp>
        <p:nvGrpSpPr>
          <p:cNvPr id="10" name="Group 94"/>
          <p:cNvGrpSpPr/>
          <p:nvPr userDrawn="1"/>
        </p:nvGrpSpPr>
        <p:grpSpPr>
          <a:xfrm>
            <a:off x="0" y="3464667"/>
            <a:ext cx="9144000" cy="777701"/>
            <a:chOff x="0" y="1386806"/>
            <a:chExt cx="9144000" cy="1036935"/>
          </a:xfrm>
        </p:grpSpPr>
        <p:sp>
          <p:nvSpPr>
            <p:cNvPr id="96" name="Rectangle 95"/>
            <p:cNvSpPr/>
            <p:nvPr userDrawn="1"/>
          </p:nvSpPr>
          <p:spPr>
            <a:xfrm>
              <a:off x="1687924" y="1386806"/>
              <a:ext cx="5768152" cy="1036935"/>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7" name="Straight Connector 96"/>
            <p:cNvCxnSpPr>
              <a:stCxn id="96" idx="1"/>
            </p:cNvCxnSpPr>
            <p:nvPr userDrawn="1"/>
          </p:nvCxnSpPr>
          <p:spPr>
            <a:xfrm flipH="1">
              <a:off x="0" y="1905274"/>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userDrawn="1"/>
          </p:nvCxnSpPr>
          <p:spPr>
            <a:xfrm flipH="1" flipV="1">
              <a:off x="7456076" y="1905274"/>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99" name="8-Point Star 98"/>
            <p:cNvSpPr/>
            <p:nvPr userDrawn="1"/>
          </p:nvSpPr>
          <p:spPr>
            <a:xfrm>
              <a:off x="8673382" y="1853240"/>
              <a:ext cx="115215" cy="115215"/>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0" name="8-Point Star 99"/>
            <p:cNvSpPr/>
            <p:nvPr userDrawn="1"/>
          </p:nvSpPr>
          <p:spPr>
            <a:xfrm>
              <a:off x="383450" y="1849633"/>
              <a:ext cx="115215" cy="115215"/>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1" name="Rectangle 100"/>
            <p:cNvSpPr/>
            <p:nvPr userDrawn="1"/>
          </p:nvSpPr>
          <p:spPr>
            <a:xfrm rot="5400000">
              <a:off x="7113807" y="1892847"/>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2" name="Rectangle 101"/>
            <p:cNvSpPr/>
            <p:nvPr userDrawn="1"/>
          </p:nvSpPr>
          <p:spPr>
            <a:xfrm rot="5400000">
              <a:off x="7302400" y="1887273"/>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3" name="Rectangle 102"/>
            <p:cNvSpPr/>
            <p:nvPr userDrawn="1"/>
          </p:nvSpPr>
          <p:spPr>
            <a:xfrm rot="5400000">
              <a:off x="7489615" y="1887273"/>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4" name="Rectangle 103"/>
            <p:cNvSpPr/>
            <p:nvPr userDrawn="1"/>
          </p:nvSpPr>
          <p:spPr>
            <a:xfrm rot="5400000">
              <a:off x="7676830" y="1887273"/>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5" name="Rectangle 104"/>
            <p:cNvSpPr/>
            <p:nvPr userDrawn="1"/>
          </p:nvSpPr>
          <p:spPr>
            <a:xfrm rot="5400000">
              <a:off x="8051260" y="1887556"/>
              <a:ext cx="14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11" name="Group 105"/>
            <p:cNvGrpSpPr/>
            <p:nvPr userDrawn="1"/>
          </p:nvGrpSpPr>
          <p:grpSpPr>
            <a:xfrm flipH="1" flipV="1">
              <a:off x="1111815" y="1473273"/>
              <a:ext cx="498238" cy="864000"/>
              <a:chOff x="921129" y="2429611"/>
              <a:chExt cx="498238" cy="864000"/>
            </a:xfrm>
          </p:grpSpPr>
          <p:sp>
            <p:nvSpPr>
              <p:cNvPr id="108" name="Rectangle 107"/>
              <p:cNvSpPr/>
              <p:nvPr userDrawn="1"/>
            </p:nvSpPr>
            <p:spPr>
              <a:xfrm rot="5400000">
                <a:off x="507129" y="2843611"/>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9" name="Rectangle 108"/>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0" name="Rectangle 109"/>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1" name="Rectangle 110"/>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2" name="Rectangle 111"/>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107" name="Rectangle 106"/>
            <p:cNvSpPr/>
            <p:nvPr userDrawn="1"/>
          </p:nvSpPr>
          <p:spPr>
            <a:xfrm rot="5400000">
              <a:off x="932861" y="1887202"/>
              <a:ext cx="14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113" name="Rectangle 112"/>
          <p:cNvSpPr/>
          <p:nvPr userDrawn="1"/>
        </p:nvSpPr>
        <p:spPr>
          <a:xfrm rot="5400000">
            <a:off x="7896854" y="2589329"/>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4" name="Rectangle 113"/>
          <p:cNvSpPr/>
          <p:nvPr userDrawn="1"/>
        </p:nvSpPr>
        <p:spPr>
          <a:xfrm rot="5400000">
            <a:off x="7894824" y="3839697"/>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Text Placeholder 42"/>
          <p:cNvSpPr>
            <a:spLocks noGrp="1"/>
          </p:cNvSpPr>
          <p:nvPr>
            <p:ph type="body" sz="quarter" idx="11" hasCustomPrompt="1"/>
          </p:nvPr>
        </p:nvSpPr>
        <p:spPr>
          <a:xfrm>
            <a:off x="1689100" y="1075080"/>
            <a:ext cx="5768889" cy="777701"/>
          </a:xfrm>
        </p:spPr>
        <p:txBody>
          <a:bodyPr/>
          <a:lstStyle>
            <a:lvl1pPr marL="0" indent="0" algn="ctr">
              <a:buNone/>
              <a:defRPr/>
            </a:lvl1pPr>
          </a:lstStyle>
          <a:p>
            <a:pPr lvl="0"/>
            <a:r>
              <a:rPr lang="fa-IR" smtClean="0">
                <a:cs typeface="B Mitra" pitchFamily="2" charset="-78"/>
              </a:rPr>
              <a:t>سلام</a:t>
            </a:r>
            <a:endParaRPr lang="en-US"/>
          </a:p>
        </p:txBody>
      </p:sp>
      <p:sp>
        <p:nvSpPr>
          <p:cNvPr id="135" name="Text Placeholder 134"/>
          <p:cNvSpPr>
            <a:spLocks noGrp="1"/>
          </p:cNvSpPr>
          <p:nvPr>
            <p:ph type="body" sz="quarter" idx="12" hasCustomPrompt="1"/>
          </p:nvPr>
        </p:nvSpPr>
        <p:spPr>
          <a:xfrm>
            <a:off x="1689100" y="2218532"/>
            <a:ext cx="5768889" cy="777702"/>
          </a:xfrm>
        </p:spPr>
        <p:txBody>
          <a:bodyPr/>
          <a:lstStyle>
            <a:lvl1pPr marL="0" indent="0" algn="ctr">
              <a:buNone/>
              <a:defRPr/>
            </a:lvl1pPr>
          </a:lstStyle>
          <a:p>
            <a:pPr lvl="0"/>
            <a:r>
              <a:rPr lang="fa-IR" smtClean="0"/>
              <a:t>سلام</a:t>
            </a:r>
            <a:endParaRPr lang="en-US"/>
          </a:p>
        </p:txBody>
      </p:sp>
      <p:sp>
        <p:nvSpPr>
          <p:cNvPr id="137" name="Text Placeholder 136"/>
          <p:cNvSpPr>
            <a:spLocks noGrp="1"/>
          </p:cNvSpPr>
          <p:nvPr>
            <p:ph type="body" sz="quarter" idx="13" hasCustomPrompt="1"/>
          </p:nvPr>
        </p:nvSpPr>
        <p:spPr>
          <a:xfrm>
            <a:off x="1689101" y="3464719"/>
            <a:ext cx="5766976" cy="777479"/>
          </a:xfrm>
        </p:spPr>
        <p:txBody>
          <a:bodyPr/>
          <a:lstStyle>
            <a:lvl1pPr marL="0" indent="0" algn="ctr">
              <a:buNone/>
              <a:defRPr/>
            </a:lvl1pPr>
          </a:lstStyle>
          <a:p>
            <a:pPr lvl="0"/>
            <a:r>
              <a:rPr lang="fa-IR" smtClean="0"/>
              <a:t>سلام</a:t>
            </a:r>
            <a:endParaRPr lang="en-US"/>
          </a:p>
        </p:txBody>
      </p:sp>
    </p:spTree>
    <p:extLst>
      <p:ext uri="{BB962C8B-B14F-4D97-AF65-F5344CB8AC3E}">
        <p14:creationId xmlns:p14="http://schemas.microsoft.com/office/powerpoint/2010/main" val="37250544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9_ساده_3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5" name="TextBox 4"/>
          <p:cNvSpPr txBox="1"/>
          <p:nvPr userDrawn="1"/>
        </p:nvSpPr>
        <p:spPr>
          <a:xfrm>
            <a:off x="2484762" y="393703"/>
            <a:ext cx="4174478" cy="300082"/>
          </a:xfrm>
          <a:prstGeom prst="rect">
            <a:avLst/>
          </a:prstGeom>
          <a:noFill/>
        </p:spPr>
        <p:txBody>
          <a:bodyPr wrap="square" rtlCol="0">
            <a:spAutoFit/>
          </a:bodyPr>
          <a:lstStyle/>
          <a:p>
            <a:pPr algn="ctr"/>
            <a:r>
              <a:rPr lang="fa-IR" sz="1350" smtClean="0">
                <a:solidFill>
                  <a:prstClr val="black"/>
                </a:solidFill>
                <a:cs typeface="B Mitra" pitchFamily="2" charset="-78"/>
              </a:rPr>
              <a:t>سال 1391 سال</a:t>
            </a:r>
            <a:endParaRPr lang="en-US" sz="1350">
              <a:solidFill>
                <a:prstClr val="black"/>
              </a:solidFill>
            </a:endParaRPr>
          </a:p>
        </p:txBody>
      </p:sp>
      <p:sp>
        <p:nvSpPr>
          <p:cNvPr id="6" name="Rectangle 5"/>
          <p:cNvSpPr/>
          <p:nvPr userDrawn="1"/>
        </p:nvSpPr>
        <p:spPr>
          <a:xfrm>
            <a:off x="2484762" y="670703"/>
            <a:ext cx="4174478" cy="81000"/>
          </a:xfrm>
          <a:prstGeom prst="rect">
            <a:avLst/>
          </a:prstGeom>
          <a:solidFill>
            <a:schemeClr val="accent1">
              <a:lumMod val="20000"/>
              <a:lumOff val="80000"/>
            </a:schemeClr>
          </a:solidFill>
          <a:ln w="3175"/>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rot="5400000">
            <a:off x="7900045" y="1451993"/>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687925" y="1075080"/>
            <a:ext cx="5768152" cy="7777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a:off x="0" y="1463930"/>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flipV="1">
            <a:off x="7456077" y="146393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8673383" y="1424906"/>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383450" y="1422201"/>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rot="5400000">
            <a:off x="7221807" y="1450110"/>
            <a:ext cx="64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7392400" y="1445930"/>
            <a:ext cx="54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561615" y="1445930"/>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rot="5400000">
            <a:off x="7730830" y="1445930"/>
            <a:ext cx="32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Rectangle 67"/>
          <p:cNvSpPr/>
          <p:nvPr userDrawn="1"/>
        </p:nvSpPr>
        <p:spPr>
          <a:xfrm rot="5400000">
            <a:off x="8069260" y="1446142"/>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2" name="Group 38"/>
          <p:cNvGrpSpPr/>
          <p:nvPr userDrawn="1"/>
        </p:nvGrpSpPr>
        <p:grpSpPr>
          <a:xfrm flipH="1" flipV="1">
            <a:off x="1111815" y="1139930"/>
            <a:ext cx="498238" cy="648000"/>
            <a:chOff x="921129" y="2429611"/>
            <a:chExt cx="498238" cy="864000"/>
          </a:xfrm>
        </p:grpSpPr>
        <p:sp>
          <p:nvSpPr>
            <p:cNvPr id="71" name="Rectangle 70"/>
            <p:cNvSpPr/>
            <p:nvPr userDrawn="1"/>
          </p:nvSpPr>
          <p:spPr>
            <a:xfrm rot="5400000">
              <a:off x="507129" y="2843611"/>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76" name="Rectangle 75"/>
          <p:cNvSpPr/>
          <p:nvPr userDrawn="1"/>
        </p:nvSpPr>
        <p:spPr>
          <a:xfrm rot="5400000">
            <a:off x="950861" y="1445876"/>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Rectangle 77"/>
          <p:cNvSpPr/>
          <p:nvPr userDrawn="1"/>
        </p:nvSpPr>
        <p:spPr>
          <a:xfrm>
            <a:off x="1687925" y="2218533"/>
            <a:ext cx="5770065" cy="7777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79" name="Straight Connector 78"/>
          <p:cNvCxnSpPr>
            <a:stCxn id="78" idx="1"/>
          </p:cNvCxnSpPr>
          <p:nvPr userDrawn="1"/>
        </p:nvCxnSpPr>
        <p:spPr>
          <a:xfrm flipH="1">
            <a:off x="1914" y="2607383"/>
            <a:ext cx="1686010"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userDrawn="1"/>
        </p:nvCxnSpPr>
        <p:spPr>
          <a:xfrm flipH="1" flipV="1">
            <a:off x="7457990" y="2607384"/>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81" name="8-Point Star 80"/>
          <p:cNvSpPr/>
          <p:nvPr userDrawn="1"/>
        </p:nvSpPr>
        <p:spPr>
          <a:xfrm>
            <a:off x="8675296" y="2568358"/>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8-Point Star 81"/>
          <p:cNvSpPr/>
          <p:nvPr userDrawn="1"/>
        </p:nvSpPr>
        <p:spPr>
          <a:xfrm>
            <a:off x="385364" y="2565652"/>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 name="Rectangle 82"/>
          <p:cNvSpPr/>
          <p:nvPr userDrawn="1"/>
        </p:nvSpPr>
        <p:spPr>
          <a:xfrm rot="5400000">
            <a:off x="7223720" y="2593562"/>
            <a:ext cx="64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 name="Rectangle 83"/>
          <p:cNvSpPr/>
          <p:nvPr userDrawn="1"/>
        </p:nvSpPr>
        <p:spPr>
          <a:xfrm rot="5400000">
            <a:off x="7394313" y="2589382"/>
            <a:ext cx="54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 name="Rectangle 84"/>
          <p:cNvSpPr/>
          <p:nvPr userDrawn="1"/>
        </p:nvSpPr>
        <p:spPr>
          <a:xfrm rot="5400000">
            <a:off x="7563528" y="2589382"/>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 name="Rectangle 85"/>
          <p:cNvSpPr/>
          <p:nvPr userDrawn="1"/>
        </p:nvSpPr>
        <p:spPr>
          <a:xfrm rot="5400000">
            <a:off x="7732743" y="2589382"/>
            <a:ext cx="32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 name="Rectangle 86"/>
          <p:cNvSpPr/>
          <p:nvPr userDrawn="1"/>
        </p:nvSpPr>
        <p:spPr>
          <a:xfrm rot="5400000">
            <a:off x="8071173" y="2589594"/>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3" name="Group 87"/>
          <p:cNvGrpSpPr/>
          <p:nvPr userDrawn="1"/>
        </p:nvGrpSpPr>
        <p:grpSpPr>
          <a:xfrm flipH="1" flipV="1">
            <a:off x="1113729" y="2283382"/>
            <a:ext cx="498238" cy="648000"/>
            <a:chOff x="921129" y="2429611"/>
            <a:chExt cx="498238" cy="864000"/>
          </a:xfrm>
        </p:grpSpPr>
        <p:sp>
          <p:nvSpPr>
            <p:cNvPr id="90" name="Rectangle 89"/>
            <p:cNvSpPr/>
            <p:nvPr userDrawn="1"/>
          </p:nvSpPr>
          <p:spPr>
            <a:xfrm rot="5400000">
              <a:off x="507129" y="2843611"/>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 name="Rectangle 90"/>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2" name="Rectangle 91"/>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3" name="Rectangle 92"/>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4" name="Rectangle 93"/>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89" name="Rectangle 88"/>
          <p:cNvSpPr/>
          <p:nvPr userDrawn="1"/>
        </p:nvSpPr>
        <p:spPr>
          <a:xfrm rot="5400000">
            <a:off x="952774" y="2589329"/>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6" name="Rectangle 95"/>
          <p:cNvSpPr/>
          <p:nvPr userDrawn="1"/>
        </p:nvSpPr>
        <p:spPr>
          <a:xfrm>
            <a:off x="1687925" y="3464667"/>
            <a:ext cx="5768152" cy="777701"/>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7" name="Straight Connector 96"/>
          <p:cNvCxnSpPr>
            <a:stCxn id="96" idx="1"/>
          </p:cNvCxnSpPr>
          <p:nvPr userDrawn="1"/>
        </p:nvCxnSpPr>
        <p:spPr>
          <a:xfrm flipH="1">
            <a:off x="0" y="3853517"/>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8" name="Straight Connector 97"/>
          <p:cNvCxnSpPr/>
          <p:nvPr userDrawn="1"/>
        </p:nvCxnSpPr>
        <p:spPr>
          <a:xfrm flipH="1" flipV="1">
            <a:off x="7456077" y="3853518"/>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99" name="8-Point Star 98"/>
          <p:cNvSpPr/>
          <p:nvPr userDrawn="1"/>
        </p:nvSpPr>
        <p:spPr>
          <a:xfrm>
            <a:off x="8673383" y="381449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0" name="8-Point Star 99"/>
          <p:cNvSpPr/>
          <p:nvPr userDrawn="1"/>
        </p:nvSpPr>
        <p:spPr>
          <a:xfrm>
            <a:off x="383450" y="3811788"/>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1" name="Rectangle 100"/>
          <p:cNvSpPr/>
          <p:nvPr userDrawn="1"/>
        </p:nvSpPr>
        <p:spPr>
          <a:xfrm rot="5400000">
            <a:off x="7221807" y="3839697"/>
            <a:ext cx="64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2" name="Rectangle 101"/>
          <p:cNvSpPr/>
          <p:nvPr userDrawn="1"/>
        </p:nvSpPr>
        <p:spPr>
          <a:xfrm rot="5400000">
            <a:off x="7392400" y="3835517"/>
            <a:ext cx="54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3" name="Rectangle 102"/>
          <p:cNvSpPr/>
          <p:nvPr userDrawn="1"/>
        </p:nvSpPr>
        <p:spPr>
          <a:xfrm rot="5400000">
            <a:off x="7561615" y="383551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4" name="Rectangle 103"/>
          <p:cNvSpPr/>
          <p:nvPr userDrawn="1"/>
        </p:nvSpPr>
        <p:spPr>
          <a:xfrm rot="5400000">
            <a:off x="7730830" y="3835517"/>
            <a:ext cx="32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5" name="Rectangle 104"/>
          <p:cNvSpPr/>
          <p:nvPr userDrawn="1"/>
        </p:nvSpPr>
        <p:spPr>
          <a:xfrm rot="5400000">
            <a:off x="8069260" y="3835729"/>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8" name="Group 105"/>
          <p:cNvGrpSpPr/>
          <p:nvPr userDrawn="1"/>
        </p:nvGrpSpPr>
        <p:grpSpPr>
          <a:xfrm flipH="1" flipV="1">
            <a:off x="1111815" y="3529517"/>
            <a:ext cx="498238" cy="648000"/>
            <a:chOff x="921129" y="2429611"/>
            <a:chExt cx="498238" cy="864000"/>
          </a:xfrm>
        </p:grpSpPr>
        <p:sp>
          <p:nvSpPr>
            <p:cNvPr id="108" name="Rectangle 107"/>
            <p:cNvSpPr/>
            <p:nvPr userDrawn="1"/>
          </p:nvSpPr>
          <p:spPr>
            <a:xfrm rot="5400000">
              <a:off x="507129" y="2843611"/>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9" name="Rectangle 108"/>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0" name="Rectangle 109"/>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1" name="Rectangle 110"/>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2" name="Rectangle 111"/>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107" name="Rectangle 106"/>
          <p:cNvSpPr/>
          <p:nvPr userDrawn="1"/>
        </p:nvSpPr>
        <p:spPr>
          <a:xfrm rot="5400000">
            <a:off x="950861" y="3835463"/>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3" name="Rectangle 112"/>
          <p:cNvSpPr/>
          <p:nvPr userDrawn="1"/>
        </p:nvSpPr>
        <p:spPr>
          <a:xfrm rot="5400000">
            <a:off x="7896854" y="2589329"/>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4" name="Rectangle 113"/>
          <p:cNvSpPr/>
          <p:nvPr userDrawn="1"/>
        </p:nvSpPr>
        <p:spPr>
          <a:xfrm rot="5400000">
            <a:off x="7894824" y="3839697"/>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Text Placeholder 42"/>
          <p:cNvSpPr>
            <a:spLocks noGrp="1"/>
          </p:cNvSpPr>
          <p:nvPr userDrawn="1">
            <p:ph type="body" sz="quarter" idx="11" hasCustomPrompt="1"/>
          </p:nvPr>
        </p:nvSpPr>
        <p:spPr>
          <a:xfrm>
            <a:off x="1689100" y="1075080"/>
            <a:ext cx="5768889" cy="777701"/>
          </a:xfrm>
        </p:spPr>
        <p:txBody>
          <a:bodyPr/>
          <a:lstStyle>
            <a:lvl1pPr marL="0" indent="0" algn="ctr">
              <a:buNone/>
              <a:defRPr/>
            </a:lvl1pPr>
          </a:lstStyle>
          <a:p>
            <a:pPr lvl="0"/>
            <a:r>
              <a:rPr lang="fa-IR" smtClean="0">
                <a:cs typeface="B Mitra" pitchFamily="2" charset="-78"/>
              </a:rPr>
              <a:t>سلام</a:t>
            </a:r>
            <a:endParaRPr lang="en-US"/>
          </a:p>
        </p:txBody>
      </p:sp>
      <p:sp>
        <p:nvSpPr>
          <p:cNvPr id="135" name="Text Placeholder 134"/>
          <p:cNvSpPr>
            <a:spLocks noGrp="1"/>
          </p:cNvSpPr>
          <p:nvPr userDrawn="1">
            <p:ph type="body" sz="quarter" idx="12" hasCustomPrompt="1"/>
          </p:nvPr>
        </p:nvSpPr>
        <p:spPr>
          <a:xfrm>
            <a:off x="1689100" y="2218532"/>
            <a:ext cx="5768889" cy="777702"/>
          </a:xfrm>
        </p:spPr>
        <p:txBody>
          <a:bodyPr/>
          <a:lstStyle>
            <a:lvl1pPr marL="0" indent="0" algn="ctr">
              <a:buNone/>
              <a:defRPr sz="1500"/>
            </a:lvl1pPr>
          </a:lstStyle>
          <a:p>
            <a:pPr lvl="0"/>
            <a:r>
              <a:rPr lang="fa-IR" smtClean="0"/>
              <a:t>سلام</a:t>
            </a:r>
            <a:endParaRPr lang="en-US"/>
          </a:p>
        </p:txBody>
      </p:sp>
      <p:sp>
        <p:nvSpPr>
          <p:cNvPr id="137" name="Text Placeholder 136"/>
          <p:cNvSpPr>
            <a:spLocks noGrp="1"/>
          </p:cNvSpPr>
          <p:nvPr userDrawn="1">
            <p:ph type="body" sz="quarter" idx="13" hasCustomPrompt="1"/>
          </p:nvPr>
        </p:nvSpPr>
        <p:spPr>
          <a:xfrm>
            <a:off x="1689101" y="3464719"/>
            <a:ext cx="5766976" cy="777479"/>
          </a:xfrm>
        </p:spPr>
        <p:txBody>
          <a:bodyPr/>
          <a:lstStyle>
            <a:lvl1pPr marL="0" indent="0" algn="ctr">
              <a:buNone/>
              <a:defRPr sz="1500"/>
            </a:lvl1pPr>
          </a:lstStyle>
          <a:p>
            <a:pPr lvl="0"/>
            <a:r>
              <a:rPr lang="fa-IR" smtClean="0"/>
              <a:t>سلام</a:t>
            </a:r>
            <a:endParaRPr lang="en-US"/>
          </a:p>
        </p:txBody>
      </p:sp>
    </p:spTree>
    <p:extLst>
      <p:ext uri="{BB962C8B-B14F-4D97-AF65-F5344CB8AC3E}">
        <p14:creationId xmlns:p14="http://schemas.microsoft.com/office/powerpoint/2010/main" val="28871701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arn(outVertical)">
                                      <p:cBhvr>
                                        <p:cTn id="7" dur="2000"/>
                                        <p:tgtEl>
                                          <p:spTgt spid="51"/>
                                        </p:tgtEl>
                                      </p:cBhvr>
                                    </p:animEffect>
                                  </p:childTnLst>
                                </p:cTn>
                              </p:par>
                            </p:childTnLst>
                          </p:cTn>
                        </p:par>
                        <p:par>
                          <p:cTn id="8" fill="hold">
                            <p:stCondLst>
                              <p:cond delay="2000"/>
                            </p:stCondLst>
                            <p:childTnLst>
                              <p:par>
                                <p:cTn id="9" presetID="10" presetClass="entr" presetSubtype="0" fill="hold" grpId="0" nodeType="afterEffect">
                                  <p:stCondLst>
                                    <p:cond delay="0"/>
                                  </p:stCondLst>
                                  <p:childTnLst>
                                    <p:set>
                                      <p:cBhvr>
                                        <p:cTn id="10" dur="1" fill="hold">
                                          <p:stCondLst>
                                            <p:cond delay="0"/>
                                          </p:stCondLst>
                                        </p:cTn>
                                        <p:tgtEl>
                                          <p:spTgt spid="43">
                                            <p:txEl>
                                              <p:pRg st="0" end="0"/>
                                            </p:txEl>
                                          </p:spTgt>
                                        </p:tgtEl>
                                        <p:attrNameLst>
                                          <p:attrName>style.visibility</p:attrName>
                                        </p:attrNameLst>
                                      </p:cBhvr>
                                      <p:to>
                                        <p:strVal val="visible"/>
                                      </p:to>
                                    </p:set>
                                    <p:animEffect transition="in" filter="fade">
                                      <p:cBhvr>
                                        <p:cTn id="11" dur="500"/>
                                        <p:tgtEl>
                                          <p:spTgt spid="4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16" presetClass="entr" presetSubtype="37" fill="hold" grpId="0" nodeType="clickEffect">
                                  <p:stCondLst>
                                    <p:cond delay="300"/>
                                  </p:stCondLst>
                                  <p:childTnLst>
                                    <p:set>
                                      <p:cBhvr>
                                        <p:cTn id="15" dur="1" fill="hold">
                                          <p:stCondLst>
                                            <p:cond delay="0"/>
                                          </p:stCondLst>
                                        </p:cTn>
                                        <p:tgtEl>
                                          <p:spTgt spid="78"/>
                                        </p:tgtEl>
                                        <p:attrNameLst>
                                          <p:attrName>style.visibility</p:attrName>
                                        </p:attrNameLst>
                                      </p:cBhvr>
                                      <p:to>
                                        <p:strVal val="visible"/>
                                      </p:to>
                                    </p:set>
                                    <p:animEffect transition="in" filter="barn(outVertical)">
                                      <p:cBhvr>
                                        <p:cTn id="16" dur="2000"/>
                                        <p:tgtEl>
                                          <p:spTgt spid="78"/>
                                        </p:tgtEl>
                                      </p:cBhvr>
                                    </p:animEffect>
                                  </p:childTnLst>
                                </p:cTn>
                              </p:par>
                            </p:childTnLst>
                          </p:cTn>
                        </p:par>
                        <p:par>
                          <p:cTn id="17" fill="hold">
                            <p:stCondLst>
                              <p:cond delay="2300"/>
                            </p:stCondLst>
                            <p:childTnLst>
                              <p:par>
                                <p:cTn id="18" presetID="10" presetClass="entr" presetSubtype="0" fill="hold" grpId="0" nodeType="afterEffect">
                                  <p:stCondLst>
                                    <p:cond delay="0"/>
                                  </p:stCondLst>
                                  <p:childTnLst>
                                    <p:set>
                                      <p:cBhvr>
                                        <p:cTn id="19" dur="1" fill="hold">
                                          <p:stCondLst>
                                            <p:cond delay="0"/>
                                          </p:stCondLst>
                                        </p:cTn>
                                        <p:tgtEl>
                                          <p:spTgt spid="135">
                                            <p:txEl>
                                              <p:pRg st="0" end="0"/>
                                            </p:txEl>
                                          </p:spTgt>
                                        </p:tgtEl>
                                        <p:attrNameLst>
                                          <p:attrName>style.visibility</p:attrName>
                                        </p:attrNameLst>
                                      </p:cBhvr>
                                      <p:to>
                                        <p:strVal val="visible"/>
                                      </p:to>
                                    </p:set>
                                    <p:animEffect transition="in" filter="fade">
                                      <p:cBhvr>
                                        <p:cTn id="20" dur="500"/>
                                        <p:tgtEl>
                                          <p:spTgt spid="135">
                                            <p:txEl>
                                              <p:pRg st="0" end="0"/>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6" presetClass="entr" presetSubtype="37" fill="hold" grpId="0" nodeType="clickEffect">
                                  <p:stCondLst>
                                    <p:cond delay="700"/>
                                  </p:stCondLst>
                                  <p:childTnLst>
                                    <p:set>
                                      <p:cBhvr>
                                        <p:cTn id="24" dur="1" fill="hold">
                                          <p:stCondLst>
                                            <p:cond delay="0"/>
                                          </p:stCondLst>
                                        </p:cTn>
                                        <p:tgtEl>
                                          <p:spTgt spid="96"/>
                                        </p:tgtEl>
                                        <p:attrNameLst>
                                          <p:attrName>style.visibility</p:attrName>
                                        </p:attrNameLst>
                                      </p:cBhvr>
                                      <p:to>
                                        <p:strVal val="visible"/>
                                      </p:to>
                                    </p:set>
                                    <p:animEffect transition="in" filter="barn(outVertical)">
                                      <p:cBhvr>
                                        <p:cTn id="25" dur="2000"/>
                                        <p:tgtEl>
                                          <p:spTgt spid="96"/>
                                        </p:tgtEl>
                                      </p:cBhvr>
                                    </p:animEffect>
                                  </p:childTnLst>
                                </p:cTn>
                              </p:par>
                            </p:childTnLst>
                          </p:cTn>
                        </p:par>
                        <p:par>
                          <p:cTn id="26" fill="hold">
                            <p:stCondLst>
                              <p:cond delay="2700"/>
                            </p:stCondLst>
                            <p:childTnLst>
                              <p:par>
                                <p:cTn id="27" presetID="10" presetClass="entr" presetSubtype="0" fill="hold" grpId="0" nodeType="afterEffect">
                                  <p:stCondLst>
                                    <p:cond delay="0"/>
                                  </p:stCondLst>
                                  <p:childTnLst>
                                    <p:set>
                                      <p:cBhvr>
                                        <p:cTn id="28" dur="1" fill="hold">
                                          <p:stCondLst>
                                            <p:cond delay="0"/>
                                          </p:stCondLst>
                                        </p:cTn>
                                        <p:tgtEl>
                                          <p:spTgt spid="137">
                                            <p:txEl>
                                              <p:pRg st="0" end="0"/>
                                            </p:txEl>
                                          </p:spTgt>
                                        </p:tgtEl>
                                        <p:attrNameLst>
                                          <p:attrName>style.visibility</p:attrName>
                                        </p:attrNameLst>
                                      </p:cBhvr>
                                      <p:to>
                                        <p:strVal val="visible"/>
                                      </p:to>
                                    </p:set>
                                    <p:animEffect transition="in" filter="fade">
                                      <p:cBhvr>
                                        <p:cTn id="29" dur="500"/>
                                        <p:tgtEl>
                                          <p:spTgt spid="1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78" grpId="0" animBg="1"/>
      <p:bldP spid="96" grpId="0" animBg="1"/>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135" grpId="0" build="p">
        <p:tmplLst>
          <p:tmpl lvl="1">
            <p:tnLst>
              <p:par>
                <p:cTn presetID="10" presetClass="entr" presetSubtype="0" fill="hold" nodeType="afterEffect">
                  <p:stCondLst>
                    <p:cond delay="0"/>
                  </p:stCondLst>
                  <p:childTnLst>
                    <p:set>
                      <p:cBhvr>
                        <p:cTn dur="1" fill="hold">
                          <p:stCondLst>
                            <p:cond delay="0"/>
                          </p:stCondLst>
                        </p:cTn>
                        <p:tgtEl>
                          <p:spTgt spid="135"/>
                        </p:tgtEl>
                        <p:attrNameLst>
                          <p:attrName>style.visibility</p:attrName>
                        </p:attrNameLst>
                      </p:cBhvr>
                      <p:to>
                        <p:strVal val="visible"/>
                      </p:to>
                    </p:set>
                    <p:animEffect transition="in" filter="fade">
                      <p:cBhvr>
                        <p:cTn dur="500"/>
                        <p:tgtEl>
                          <p:spTgt spid="135"/>
                        </p:tgtEl>
                      </p:cBhvr>
                    </p:animEffect>
                  </p:childTnLst>
                </p:cTn>
              </p:par>
            </p:tnLst>
          </p:tmpl>
        </p:tmplLst>
      </p:bldP>
      <p:bldP spid="137" grpId="0" build="p">
        <p:tmplLst>
          <p:tmpl lvl="1">
            <p:tnLst>
              <p:par>
                <p:cTn presetID="10" presetClass="entr" presetSubtype="0" fill="hold" nodeType="afterEffect">
                  <p:stCondLst>
                    <p:cond delay="0"/>
                  </p:stCondLst>
                  <p:childTnLst>
                    <p:set>
                      <p:cBhvr>
                        <p:cTn dur="1" fill="hold">
                          <p:stCondLst>
                            <p:cond delay="0"/>
                          </p:stCondLst>
                        </p:cTn>
                        <p:tgtEl>
                          <p:spTgt spid="137"/>
                        </p:tgtEl>
                        <p:attrNameLst>
                          <p:attrName>style.visibility</p:attrName>
                        </p:attrNameLst>
                      </p:cBhvr>
                      <p:to>
                        <p:strVal val="visible"/>
                      </p:to>
                    </p:set>
                    <p:animEffect transition="in" filter="fade">
                      <p:cBhvr>
                        <p:cTn dur="500"/>
                        <p:tgtEl>
                          <p:spTgt spid="137"/>
                        </p:tgtEl>
                      </p:cBhvr>
                    </p:animEffect>
                  </p:childTnLst>
                </p:cTn>
              </p:par>
            </p:tnLst>
          </p:tmpl>
        </p:tmplLst>
      </p:bldP>
    </p:bldLst>
  </p:timing>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11_ساده_3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67" name="Rectangle 66"/>
          <p:cNvSpPr/>
          <p:nvPr userDrawn="1"/>
        </p:nvSpPr>
        <p:spPr>
          <a:xfrm rot="5400000">
            <a:off x="7900045" y="1767709"/>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687925" y="1390798"/>
            <a:ext cx="5768152" cy="777701"/>
          </a:xfrm>
          <a:prstGeom prst="rect">
            <a:avLst/>
          </a:prstGeom>
          <a:solidFill>
            <a:schemeClr val="bg1"/>
          </a:solidFill>
          <a:ln w="7620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a:off x="0" y="1779647"/>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flipV="1">
            <a:off x="7456077" y="1779648"/>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8673383" y="174062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383450" y="1737918"/>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rot="5400000">
            <a:off x="7221807" y="1765827"/>
            <a:ext cx="64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7392400" y="1761647"/>
            <a:ext cx="54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561615" y="176164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rot="5400000">
            <a:off x="7730830" y="1761647"/>
            <a:ext cx="32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Rectangle 67"/>
          <p:cNvSpPr/>
          <p:nvPr userDrawn="1"/>
        </p:nvSpPr>
        <p:spPr>
          <a:xfrm rot="5400000">
            <a:off x="8069260" y="1761859"/>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2" name="Group 38"/>
          <p:cNvGrpSpPr/>
          <p:nvPr userDrawn="1"/>
        </p:nvGrpSpPr>
        <p:grpSpPr>
          <a:xfrm flipH="1" flipV="1">
            <a:off x="1111815" y="1455647"/>
            <a:ext cx="498238" cy="648000"/>
            <a:chOff x="921129" y="2429611"/>
            <a:chExt cx="498238" cy="864000"/>
          </a:xfrm>
        </p:grpSpPr>
        <p:sp>
          <p:nvSpPr>
            <p:cNvPr id="71" name="Rectangle 70"/>
            <p:cNvSpPr/>
            <p:nvPr userDrawn="1"/>
          </p:nvSpPr>
          <p:spPr>
            <a:xfrm rot="5400000">
              <a:off x="507129" y="2843611"/>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76" name="Rectangle 75"/>
          <p:cNvSpPr/>
          <p:nvPr userDrawn="1"/>
        </p:nvSpPr>
        <p:spPr>
          <a:xfrm rot="5400000">
            <a:off x="950861" y="1761593"/>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Text Placeholder 42"/>
          <p:cNvSpPr>
            <a:spLocks noGrp="1"/>
          </p:cNvSpPr>
          <p:nvPr userDrawn="1">
            <p:ph type="body" sz="quarter" idx="11" hasCustomPrompt="1"/>
          </p:nvPr>
        </p:nvSpPr>
        <p:spPr>
          <a:xfrm>
            <a:off x="1689100" y="1390798"/>
            <a:ext cx="5768889" cy="777701"/>
          </a:xfrm>
        </p:spPr>
        <p:txBody>
          <a:bodyPr/>
          <a:lstStyle>
            <a:lvl1pPr marL="0" indent="0" algn="ctr">
              <a:buNone/>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4224340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4" presetClass="path" presetSubtype="0" accel="50000" decel="50000" fill="hold" grpId="0" nodeType="clickEffect">
                                  <p:stCondLst>
                                    <p:cond delay="0"/>
                                  </p:stCondLst>
                                  <p:childTnLst>
                                    <p:animMotion origin="layout" path="M 0 0 L 0 -0.25 E" pathEditMode="relative" ptsTypes="">
                                      <p:cBhvr>
                                        <p:cTn id="6" dur="2000" fill="hold"/>
                                        <p:tgtEl>
                                          <p:spTgt spid="51"/>
                                        </p:tgtEl>
                                        <p:attrNameLst>
                                          <p:attrName>ppt_x</p:attrName>
                                          <p:attrName>ppt_y</p:attrName>
                                        </p:attrNameLst>
                                      </p:cBhvr>
                                    </p:animMotion>
                                  </p:childTnLst>
                                </p:cTn>
                              </p:par>
                              <p:par>
                                <p:cTn id="7" presetID="64" presetClass="path" presetSubtype="0" accel="50000" decel="50000" fill="hold" grpId="0" nodeType="withEffect">
                                  <p:stCondLst>
                                    <p:cond delay="0"/>
                                  </p:stCondLst>
                                  <p:childTnLst>
                                    <p:animMotion origin="layout" path="M 0 0 L 0 -0.25 E" pathEditMode="relative" ptsTypes="">
                                      <p:cBhvr>
                                        <p:cTn id="8" dur="2000" fill="hold"/>
                                        <p:tgtEl>
                                          <p:spTgt spid="43">
                                            <p:txEl>
                                              <p:pRg st="0" end="0"/>
                                            </p:txEl>
                                          </p:spTgt>
                                        </p:tgtEl>
                                        <p:attrNameLst>
                                          <p:attrName>ppt_x</p:attrName>
                                          <p:attrName>ppt_y</p:attrName>
                                        </p:attrNameLst>
                                      </p:cBhvr>
                                    </p:animMotion>
                                  </p:childTnLst>
                                </p:cTn>
                              </p:par>
                              <p:par>
                                <p:cTn id="9" presetID="64" presetClass="path" presetSubtype="0" accel="50000" decel="50000" fill="hold" grpId="0" nodeType="withEffect">
                                  <p:stCondLst>
                                    <p:cond delay="0"/>
                                  </p:stCondLst>
                                  <p:childTnLst>
                                    <p:animMotion origin="layout" path="M 0 0 L 0 -0.25 E" pathEditMode="relative" ptsTypes="">
                                      <p:cBhvr>
                                        <p:cTn id="10" dur="2000" fill="hold"/>
                                        <p:tgtEl>
                                          <p:spTgt spid="67"/>
                                        </p:tgtEl>
                                        <p:attrNameLst>
                                          <p:attrName>ppt_x</p:attrName>
                                          <p:attrName>ppt_y</p:attrName>
                                        </p:attrNameLst>
                                      </p:cBhvr>
                                    </p:animMotion>
                                  </p:childTnLst>
                                </p:cTn>
                              </p:par>
                              <p:par>
                                <p:cTn id="11" presetID="64" presetClass="path" presetSubtype="0" accel="50000" decel="50000" fill="hold" nodeType="withEffect">
                                  <p:stCondLst>
                                    <p:cond delay="0"/>
                                  </p:stCondLst>
                                  <p:childTnLst>
                                    <p:animMotion origin="layout" path="M 0 0 L 0 -0.25 E" pathEditMode="relative" ptsTypes="">
                                      <p:cBhvr>
                                        <p:cTn id="12" dur="2000" fill="hold"/>
                                        <p:tgtEl>
                                          <p:spTgt spid="30"/>
                                        </p:tgtEl>
                                        <p:attrNameLst>
                                          <p:attrName>ppt_x</p:attrName>
                                          <p:attrName>ppt_y</p:attrName>
                                        </p:attrNameLst>
                                      </p:cBhvr>
                                    </p:animMotion>
                                  </p:childTnLst>
                                </p:cTn>
                              </p:par>
                              <p:par>
                                <p:cTn id="13" presetID="64" presetClass="path" presetSubtype="0" accel="50000" decel="50000" fill="hold" nodeType="withEffect">
                                  <p:stCondLst>
                                    <p:cond delay="0"/>
                                  </p:stCondLst>
                                  <p:childTnLst>
                                    <p:animMotion origin="layout" path="M 0 0 L 0 -0.25 E" pathEditMode="relative" ptsTypes="">
                                      <p:cBhvr>
                                        <p:cTn id="14" dur="2000" fill="hold"/>
                                        <p:tgtEl>
                                          <p:spTgt spid="55"/>
                                        </p:tgtEl>
                                        <p:attrNameLst>
                                          <p:attrName>ppt_x</p:attrName>
                                          <p:attrName>ppt_y</p:attrName>
                                        </p:attrNameLst>
                                      </p:cBhvr>
                                    </p:animMotion>
                                  </p:childTnLst>
                                </p:cTn>
                              </p:par>
                              <p:par>
                                <p:cTn id="15" presetID="64" presetClass="path" presetSubtype="0" accel="50000" decel="50000" fill="hold" grpId="0" nodeType="withEffect">
                                  <p:stCondLst>
                                    <p:cond delay="0"/>
                                  </p:stCondLst>
                                  <p:childTnLst>
                                    <p:animMotion origin="layout" path="M 0 0 L 0 -0.25 E" pathEditMode="relative" ptsTypes="">
                                      <p:cBhvr>
                                        <p:cTn id="16" dur="2000" fill="hold"/>
                                        <p:tgtEl>
                                          <p:spTgt spid="4"/>
                                        </p:tgtEl>
                                        <p:attrNameLst>
                                          <p:attrName>ppt_x</p:attrName>
                                          <p:attrName>ppt_y</p:attrName>
                                        </p:attrNameLst>
                                      </p:cBhvr>
                                    </p:animMotion>
                                  </p:childTnLst>
                                </p:cTn>
                              </p:par>
                              <p:par>
                                <p:cTn id="17" presetID="64" presetClass="path" presetSubtype="0" accel="50000" decel="50000" fill="hold" grpId="0" nodeType="withEffect">
                                  <p:stCondLst>
                                    <p:cond delay="0"/>
                                  </p:stCondLst>
                                  <p:childTnLst>
                                    <p:animMotion origin="layout" path="M 0 0 L 0 -0.25 E" pathEditMode="relative" ptsTypes="">
                                      <p:cBhvr>
                                        <p:cTn id="18" dur="2000" fill="hold"/>
                                        <p:tgtEl>
                                          <p:spTgt spid="61"/>
                                        </p:tgtEl>
                                        <p:attrNameLst>
                                          <p:attrName>ppt_x</p:attrName>
                                          <p:attrName>ppt_y</p:attrName>
                                        </p:attrNameLst>
                                      </p:cBhvr>
                                    </p:animMotion>
                                  </p:childTnLst>
                                </p:cTn>
                              </p:par>
                              <p:par>
                                <p:cTn id="19" presetID="64" presetClass="path" presetSubtype="0" accel="50000" decel="50000" fill="hold" grpId="0" nodeType="withEffect">
                                  <p:stCondLst>
                                    <p:cond delay="0"/>
                                  </p:stCondLst>
                                  <p:childTnLst>
                                    <p:animMotion origin="layout" path="M 0 0 L 0 -0.25 E" pathEditMode="relative" ptsTypes="">
                                      <p:cBhvr>
                                        <p:cTn id="20" dur="2000" fill="hold"/>
                                        <p:tgtEl>
                                          <p:spTgt spid="62"/>
                                        </p:tgtEl>
                                        <p:attrNameLst>
                                          <p:attrName>ppt_x</p:attrName>
                                          <p:attrName>ppt_y</p:attrName>
                                        </p:attrNameLst>
                                      </p:cBhvr>
                                    </p:animMotion>
                                  </p:childTnLst>
                                </p:cTn>
                              </p:par>
                              <p:par>
                                <p:cTn id="21" presetID="64" presetClass="path" presetSubtype="0" accel="50000" decel="50000" fill="hold" grpId="0" nodeType="withEffect">
                                  <p:stCondLst>
                                    <p:cond delay="0"/>
                                  </p:stCondLst>
                                  <p:childTnLst>
                                    <p:animMotion origin="layout" path="M 0 0 L 0 -0.25 E" pathEditMode="relative" ptsTypes="">
                                      <p:cBhvr>
                                        <p:cTn id="22" dur="2000" fill="hold"/>
                                        <p:tgtEl>
                                          <p:spTgt spid="63"/>
                                        </p:tgtEl>
                                        <p:attrNameLst>
                                          <p:attrName>ppt_x</p:attrName>
                                          <p:attrName>ppt_y</p:attrName>
                                        </p:attrNameLst>
                                      </p:cBhvr>
                                    </p:animMotion>
                                  </p:childTnLst>
                                </p:cTn>
                              </p:par>
                              <p:par>
                                <p:cTn id="23" presetID="64" presetClass="path" presetSubtype="0" accel="50000" decel="50000" fill="hold" grpId="0" nodeType="withEffect">
                                  <p:stCondLst>
                                    <p:cond delay="0"/>
                                  </p:stCondLst>
                                  <p:childTnLst>
                                    <p:animMotion origin="layout" path="M 0 0 L 0 -0.25 E" pathEditMode="relative" ptsTypes="">
                                      <p:cBhvr>
                                        <p:cTn id="24" dur="2000" fill="hold"/>
                                        <p:tgtEl>
                                          <p:spTgt spid="64"/>
                                        </p:tgtEl>
                                        <p:attrNameLst>
                                          <p:attrName>ppt_x</p:attrName>
                                          <p:attrName>ppt_y</p:attrName>
                                        </p:attrNameLst>
                                      </p:cBhvr>
                                    </p:animMotion>
                                  </p:childTnLst>
                                </p:cTn>
                              </p:par>
                              <p:par>
                                <p:cTn id="25" presetID="64" presetClass="path" presetSubtype="0" accel="50000" decel="50000" fill="hold" grpId="0" nodeType="withEffect">
                                  <p:stCondLst>
                                    <p:cond delay="0"/>
                                  </p:stCondLst>
                                  <p:childTnLst>
                                    <p:animMotion origin="layout" path="M 0 0 L 0 -0.25 E" pathEditMode="relative" ptsTypes="">
                                      <p:cBhvr>
                                        <p:cTn id="26" dur="2000" fill="hold"/>
                                        <p:tgtEl>
                                          <p:spTgt spid="65"/>
                                        </p:tgtEl>
                                        <p:attrNameLst>
                                          <p:attrName>ppt_x</p:attrName>
                                          <p:attrName>ppt_y</p:attrName>
                                        </p:attrNameLst>
                                      </p:cBhvr>
                                    </p:animMotion>
                                  </p:childTnLst>
                                </p:cTn>
                              </p:par>
                              <p:par>
                                <p:cTn id="27" presetID="64" presetClass="path" presetSubtype="0" accel="50000" decel="50000" fill="hold" grpId="0" nodeType="withEffect">
                                  <p:stCondLst>
                                    <p:cond delay="0"/>
                                  </p:stCondLst>
                                  <p:childTnLst>
                                    <p:animMotion origin="layout" path="M 0 0 L 0 -0.25 E" pathEditMode="relative" ptsTypes="">
                                      <p:cBhvr>
                                        <p:cTn id="28" dur="2000" fill="hold"/>
                                        <p:tgtEl>
                                          <p:spTgt spid="68"/>
                                        </p:tgtEl>
                                        <p:attrNameLst>
                                          <p:attrName>ppt_x</p:attrName>
                                          <p:attrName>ppt_y</p:attrName>
                                        </p:attrNameLst>
                                      </p:cBhvr>
                                    </p:animMotion>
                                  </p:childTnLst>
                                </p:cTn>
                              </p:par>
                              <p:par>
                                <p:cTn id="29" presetID="64" presetClass="path" presetSubtype="0" accel="50000" decel="50000" fill="hold" nodeType="withEffect">
                                  <p:stCondLst>
                                    <p:cond delay="0"/>
                                  </p:stCondLst>
                                  <p:childTnLst>
                                    <p:animMotion origin="layout" path="M 0 0 L 0 -0.25 E" pathEditMode="relative" ptsTypes="">
                                      <p:cBhvr>
                                        <p:cTn id="30" dur="2000" fill="hold"/>
                                        <p:tgtEl>
                                          <p:spTgt spid="2"/>
                                        </p:tgtEl>
                                        <p:attrNameLst>
                                          <p:attrName>ppt_x</p:attrName>
                                          <p:attrName>ppt_y</p:attrName>
                                        </p:attrNameLst>
                                      </p:cBhvr>
                                    </p:animMotion>
                                  </p:childTnLst>
                                </p:cTn>
                              </p:par>
                              <p:par>
                                <p:cTn id="31" presetID="64" presetClass="path" presetSubtype="0" accel="50000" decel="50000" fill="hold" grpId="0" nodeType="withEffect">
                                  <p:stCondLst>
                                    <p:cond delay="0"/>
                                  </p:stCondLst>
                                  <p:childTnLst>
                                    <p:animMotion origin="layout" path="M 0 0 L 0 -0.25 E" pathEditMode="relative" ptsTypes="">
                                      <p:cBhvr>
                                        <p:cTn id="32" dur="2000" fill="hold"/>
                                        <p:tgtEl>
                                          <p:spTgt spid="76"/>
                                        </p:tgtEl>
                                        <p:attrNameLst>
                                          <p:attrName>ppt_x</p:attrName>
                                          <p:attrName>ppt_y</p:attrName>
                                        </p:attrNameLst>
                                      </p:cBhvr>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51" grpId="0" animBg="1"/>
      <p:bldP spid="4" grpId="0" animBg="1"/>
      <p:bldP spid="61" grpId="0" animBg="1"/>
      <p:bldP spid="62" grpId="0" animBg="1"/>
      <p:bldP spid="63" grpId="0" animBg="1"/>
      <p:bldP spid="64" grpId="0" animBg="1"/>
      <p:bldP spid="65" grpId="0" animBg="1"/>
      <p:bldP spid="68" grpId="0" animBg="1"/>
      <p:bldP spid="76" grpId="0" animBg="1"/>
      <p:bldP spid="43" grpId="0" build="p">
        <p:tmplLst>
          <p:tmpl lvl="1">
            <p:tnLst>
              <p:par>
                <p:cTn presetID="64" presetClass="path" presetSubtype="0" accel="50000" decel="50000" fill="hold" nodeType="withEffect">
                  <p:stCondLst>
                    <p:cond delay="0"/>
                  </p:stCondLst>
                  <p:childTnLst>
                    <p:animMotion origin="layout" path="M 0 0 L 0 -0.25 E" pathEditMode="relative" ptsTypes="">
                      <p:cBhvr>
                        <p:cTn dur="2000" fill="hold"/>
                        <p:tgtEl>
                          <p:spTgt spid="43"/>
                        </p:tgtEl>
                        <p:attrNameLst>
                          <p:attrName>ppt_x</p:attrName>
                          <p:attrName>ppt_y</p:attrName>
                        </p:attrNameLst>
                      </p:cBhvr>
                    </p:animMotion>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solidFill>
                <a:srgbClr val="000000"/>
              </a:solidFill>
            </a:endParaRPr>
          </a:p>
        </p:txBody>
      </p:sp>
      <p:sp>
        <p:nvSpPr>
          <p:cNvPr id="8" name="Footer Placeholder 7"/>
          <p:cNvSpPr>
            <a:spLocks noGrp="1"/>
          </p:cNvSpPr>
          <p:nvPr>
            <p:ph type="ftr" sz="quarter" idx="11"/>
          </p:nvPr>
        </p:nvSpPr>
        <p:spPr/>
        <p:txBody>
          <a:bodyPr/>
          <a:lstStyle>
            <a:lvl1pPr>
              <a:defRPr/>
            </a:lvl1pPr>
          </a:lstStyle>
          <a:p>
            <a:endParaRPr lang="en-US">
              <a:solidFill>
                <a:srgbClr val="000000"/>
              </a:solidFill>
            </a:endParaRPr>
          </a:p>
        </p:txBody>
      </p:sp>
      <p:sp>
        <p:nvSpPr>
          <p:cNvPr id="9" name="Slide Number Placeholder 8"/>
          <p:cNvSpPr>
            <a:spLocks noGrp="1"/>
          </p:cNvSpPr>
          <p:nvPr>
            <p:ph type="sldNum" sz="quarter" idx="12"/>
          </p:nvPr>
        </p:nvSpPr>
        <p:spPr/>
        <p:txBody>
          <a:bodyPr/>
          <a:lstStyle>
            <a:lvl1pPr>
              <a:defRPr/>
            </a:lvl1pPr>
          </a:lstStyle>
          <a:p>
            <a:fld id="{C028E4F3-D3F5-497E-AC18-45D4E2E7A43E}"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079738120"/>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12_ساده_3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67" name="Rectangle 66"/>
          <p:cNvSpPr/>
          <p:nvPr userDrawn="1"/>
        </p:nvSpPr>
        <p:spPr>
          <a:xfrm rot="5400000">
            <a:off x="7900045" y="2286177"/>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687925" y="1909265"/>
            <a:ext cx="5768152" cy="777701"/>
          </a:xfrm>
          <a:prstGeom prst="rect">
            <a:avLst/>
          </a:prstGeom>
          <a:solidFill>
            <a:schemeClr val="bg1"/>
          </a:solidFill>
          <a:ln w="7620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a:off x="0" y="2298115"/>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flipV="1">
            <a:off x="7456077" y="2298116"/>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8673383" y="2259091"/>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383450" y="2256385"/>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rot="5400000">
            <a:off x="7221807" y="2284295"/>
            <a:ext cx="64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7392400" y="2280114"/>
            <a:ext cx="54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561615" y="2280114"/>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rot="5400000">
            <a:off x="7730830" y="2280114"/>
            <a:ext cx="32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Rectangle 67"/>
          <p:cNvSpPr/>
          <p:nvPr userDrawn="1"/>
        </p:nvSpPr>
        <p:spPr>
          <a:xfrm rot="5400000">
            <a:off x="8069260" y="2280326"/>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2" name="Group 38"/>
          <p:cNvGrpSpPr/>
          <p:nvPr userDrawn="1"/>
        </p:nvGrpSpPr>
        <p:grpSpPr>
          <a:xfrm flipH="1" flipV="1">
            <a:off x="1111815" y="1974114"/>
            <a:ext cx="498238" cy="648000"/>
            <a:chOff x="921129" y="2429611"/>
            <a:chExt cx="498238" cy="864000"/>
          </a:xfrm>
        </p:grpSpPr>
        <p:sp>
          <p:nvSpPr>
            <p:cNvPr id="71" name="Rectangle 70"/>
            <p:cNvSpPr/>
            <p:nvPr userDrawn="1"/>
          </p:nvSpPr>
          <p:spPr>
            <a:xfrm rot="5400000">
              <a:off x="507129" y="2843611"/>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76" name="Rectangle 75"/>
          <p:cNvSpPr/>
          <p:nvPr userDrawn="1"/>
        </p:nvSpPr>
        <p:spPr>
          <a:xfrm rot="5400000">
            <a:off x="950861" y="2280061"/>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Text Placeholder 42"/>
          <p:cNvSpPr>
            <a:spLocks noGrp="1"/>
          </p:cNvSpPr>
          <p:nvPr userDrawn="1">
            <p:ph type="body" sz="quarter" idx="11" hasCustomPrompt="1"/>
          </p:nvPr>
        </p:nvSpPr>
        <p:spPr>
          <a:xfrm>
            <a:off x="1689100" y="1909265"/>
            <a:ext cx="5768889" cy="777701"/>
          </a:xfrm>
        </p:spPr>
        <p:txBody>
          <a:bodyPr/>
          <a:lstStyle>
            <a:lvl1pPr marL="0" indent="0" algn="ctr">
              <a:buNone/>
              <a:defRPr/>
            </a:lvl1pPr>
          </a:lstStyle>
          <a:p>
            <a:pPr lvl="0"/>
            <a:r>
              <a:rPr lang="fa-IR" smtClean="0">
                <a:cs typeface="B Mitra" pitchFamily="2" charset="-78"/>
              </a:rPr>
              <a:t>سلام</a:t>
            </a:r>
            <a:endParaRPr lang="en-US"/>
          </a:p>
        </p:txBody>
      </p:sp>
      <p:pic>
        <p:nvPicPr>
          <p:cNvPr id="28" name="Picture 27"/>
          <p:cNvPicPr>
            <a:picLocks noChangeAspect="1"/>
          </p:cNvPicPr>
          <p:nvPr userDrawn="1"/>
        </p:nvPicPr>
        <p:blipFill>
          <a:blip r:embed="rId2" cstate="print">
            <a:duotone>
              <a:prstClr val="black"/>
              <a:schemeClr val="accent1">
                <a:tint val="45000"/>
                <a:satMod val="400000"/>
              </a:schemeClr>
            </a:duotone>
            <a:extLst>
              <a:ext uri="{28A0092B-C50C-407E-A947-70E740481C1C}">
                <a14:useLocalDpi xmlns:a14="http://schemas.microsoft.com/office/drawing/2010/main" val="0"/>
              </a:ext>
            </a:extLst>
          </a:blip>
          <a:stretch>
            <a:fillRect/>
          </a:stretch>
        </p:blipFill>
        <p:spPr>
          <a:xfrm>
            <a:off x="0" y="0"/>
            <a:ext cx="1391050" cy="958740"/>
          </a:xfrm>
          <a:prstGeom prst="rect">
            <a:avLst/>
          </a:prstGeom>
        </p:spPr>
      </p:pic>
    </p:spTree>
    <p:extLst>
      <p:ext uri="{BB962C8B-B14F-4D97-AF65-F5344CB8AC3E}">
        <p14:creationId xmlns:p14="http://schemas.microsoft.com/office/powerpoint/2010/main" val="16203334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arn(outVertical)">
                                      <p:cBhvr>
                                        <p:cTn id="7" dur="2000"/>
                                        <p:tgtEl>
                                          <p:spTgt spid="51"/>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43">
                                            <p:txEl>
                                              <p:pRg st="0" end="0"/>
                                            </p:txEl>
                                          </p:spTgt>
                                        </p:tgtEl>
                                        <p:attrNameLst>
                                          <p:attrName>style.visibility</p:attrName>
                                        </p:attrNameLst>
                                      </p:cBhvr>
                                      <p:to>
                                        <p:strVal val="visible"/>
                                      </p:to>
                                    </p:set>
                                    <p:animEffect transition="in" filter="fade">
                                      <p:cBhvr>
                                        <p:cTn id="10" dur="2000"/>
                                        <p:tgtEl>
                                          <p:spTgt spid="4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animBg="1"/>
      <p:bldP spid="43" grpId="0" build="p">
        <p:tmplLst>
          <p:tmpl lvl="1">
            <p:tnLst>
              <p:par>
                <p:cTn presetID="10" presetClass="entr" presetSubtype="0" fill="hold" nodeType="withEffect">
                  <p:stCondLst>
                    <p:cond delay="300"/>
                  </p:stCondLst>
                  <p:childTnLst>
                    <p:set>
                      <p:cBhvr>
                        <p:cTn dur="1" fill="hold">
                          <p:stCondLst>
                            <p:cond delay="0"/>
                          </p:stCondLst>
                        </p:cTn>
                        <p:tgtEl>
                          <p:spTgt spid="43"/>
                        </p:tgtEl>
                        <p:attrNameLst>
                          <p:attrName>style.visibility</p:attrName>
                        </p:attrNameLst>
                      </p:cBhvr>
                      <p:to>
                        <p:strVal val="visible"/>
                      </p:to>
                    </p:set>
                    <p:animEffect transition="in" filter="fade">
                      <p:cBhvr>
                        <p:cTn dur="2000"/>
                        <p:tgtEl>
                          <p:spTgt spid="43"/>
                        </p:tgtEl>
                      </p:cBhvr>
                    </p:animEffect>
                  </p:childTnLst>
                </p:cTn>
              </p:par>
            </p:tnLst>
          </p:tmpl>
        </p:tmplLst>
      </p:bldP>
    </p:bldLst>
  </p:timing>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14_ساده_3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104" name="Rectangle 103"/>
          <p:cNvSpPr/>
          <p:nvPr userDrawn="1"/>
        </p:nvSpPr>
        <p:spPr>
          <a:xfrm rot="5400000">
            <a:off x="7823235" y="1241999"/>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5" name="Rectangle 104"/>
          <p:cNvSpPr/>
          <p:nvPr userDrawn="1"/>
        </p:nvSpPr>
        <p:spPr>
          <a:xfrm>
            <a:off x="1687925" y="929936"/>
            <a:ext cx="5768152" cy="648000"/>
          </a:xfrm>
          <a:prstGeom prst="rect">
            <a:avLst/>
          </a:prstGeom>
          <a:solidFill>
            <a:schemeClr val="bg1"/>
          </a:solidFill>
          <a:ln w="7620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06" name="Straight Connector 105"/>
          <p:cNvCxnSpPr>
            <a:stCxn id="105" idx="1"/>
          </p:cNvCxnSpPr>
          <p:nvPr userDrawn="1"/>
        </p:nvCxnSpPr>
        <p:spPr>
          <a:xfrm flipH="1">
            <a:off x="0" y="125393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userDrawn="1"/>
        </p:nvCxnSpPr>
        <p:spPr>
          <a:xfrm flipH="1" flipV="1">
            <a:off x="7456077" y="1253938"/>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108" name="8-Point Star 107"/>
          <p:cNvSpPr/>
          <p:nvPr userDrawn="1"/>
        </p:nvSpPr>
        <p:spPr>
          <a:xfrm>
            <a:off x="8673383" y="121491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9" name="8-Point Star 108"/>
          <p:cNvSpPr/>
          <p:nvPr userDrawn="1"/>
        </p:nvSpPr>
        <p:spPr>
          <a:xfrm>
            <a:off x="383450" y="1212208"/>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1" name="Rectangle 110"/>
          <p:cNvSpPr/>
          <p:nvPr userDrawn="1"/>
        </p:nvSpPr>
        <p:spPr>
          <a:xfrm rot="5400000">
            <a:off x="7315590" y="1235936"/>
            <a:ext cx="54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2" name="Rectangle 111"/>
          <p:cNvSpPr/>
          <p:nvPr userDrawn="1"/>
        </p:nvSpPr>
        <p:spPr>
          <a:xfrm rot="5400000">
            <a:off x="7484805" y="1235936"/>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3" name="Rectangle 112"/>
          <p:cNvSpPr/>
          <p:nvPr userDrawn="1"/>
        </p:nvSpPr>
        <p:spPr>
          <a:xfrm rot="5400000">
            <a:off x="7654020" y="1235936"/>
            <a:ext cx="32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4" name="Rectangle 113"/>
          <p:cNvSpPr/>
          <p:nvPr userDrawn="1"/>
        </p:nvSpPr>
        <p:spPr>
          <a:xfrm rot="5400000">
            <a:off x="7992450" y="1236149"/>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2" name="Group 114"/>
          <p:cNvGrpSpPr/>
          <p:nvPr userDrawn="1"/>
        </p:nvGrpSpPr>
        <p:grpSpPr>
          <a:xfrm flipH="1" flipV="1">
            <a:off x="1194766" y="988117"/>
            <a:ext cx="381645" cy="540000"/>
            <a:chOff x="1037722" y="2496037"/>
            <a:chExt cx="381645" cy="720000"/>
          </a:xfrm>
        </p:grpSpPr>
        <p:sp>
          <p:nvSpPr>
            <p:cNvPr id="117" name="Rectangle 116"/>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8" name="Rectangle 117"/>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9" name="Rectangle 118"/>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0" name="Rectangle 119"/>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121" name="Rectangle 120"/>
          <p:cNvSpPr/>
          <p:nvPr userDrawn="1"/>
        </p:nvSpPr>
        <p:spPr>
          <a:xfrm rot="5400000">
            <a:off x="1033811" y="1235883"/>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2" name="Text Placeholder 42"/>
          <p:cNvSpPr>
            <a:spLocks noGrp="1"/>
          </p:cNvSpPr>
          <p:nvPr>
            <p:ph type="body" sz="quarter" idx="15" hasCustomPrompt="1"/>
          </p:nvPr>
        </p:nvSpPr>
        <p:spPr>
          <a:xfrm>
            <a:off x="1689100" y="967053"/>
            <a:ext cx="5768889" cy="502913"/>
          </a:xfrm>
        </p:spPr>
        <p:txBody>
          <a:bodyPr/>
          <a:lstStyle>
            <a:lvl1pPr marL="0" indent="0" algn="ctr">
              <a:buNone/>
              <a:defRPr/>
            </a:lvl1pPr>
          </a:lstStyle>
          <a:p>
            <a:pPr lvl="0"/>
            <a:r>
              <a:rPr lang="fa-IR" smtClean="0">
                <a:cs typeface="B Mitra" pitchFamily="2" charset="-78"/>
              </a:rPr>
              <a:t>سلام</a:t>
            </a:r>
            <a:endParaRPr lang="en-US"/>
          </a:p>
        </p:txBody>
      </p:sp>
      <p:sp>
        <p:nvSpPr>
          <p:cNvPr id="123" name="Rectangle 122"/>
          <p:cNvSpPr/>
          <p:nvPr userDrawn="1"/>
        </p:nvSpPr>
        <p:spPr>
          <a:xfrm rot="5400000">
            <a:off x="7821323" y="1968099"/>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4" name="Rectangle 123"/>
          <p:cNvSpPr/>
          <p:nvPr userDrawn="1"/>
        </p:nvSpPr>
        <p:spPr>
          <a:xfrm>
            <a:off x="1686012" y="1656036"/>
            <a:ext cx="5768152" cy="648000"/>
          </a:xfrm>
          <a:prstGeom prst="rect">
            <a:avLst/>
          </a:prstGeom>
          <a:solidFill>
            <a:schemeClr val="bg1"/>
          </a:solidFill>
          <a:ln w="7620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5" name="Straight Connector 124"/>
          <p:cNvCxnSpPr>
            <a:stCxn id="124" idx="1"/>
          </p:cNvCxnSpPr>
          <p:nvPr userDrawn="1"/>
        </p:nvCxnSpPr>
        <p:spPr>
          <a:xfrm flipH="1">
            <a:off x="-1912" y="1980037"/>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26" name="Straight Connector 125"/>
          <p:cNvCxnSpPr/>
          <p:nvPr userDrawn="1"/>
        </p:nvCxnSpPr>
        <p:spPr>
          <a:xfrm flipH="1" flipV="1">
            <a:off x="7454165" y="1980038"/>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127" name="8-Point Star 126"/>
          <p:cNvSpPr/>
          <p:nvPr userDrawn="1"/>
        </p:nvSpPr>
        <p:spPr>
          <a:xfrm>
            <a:off x="8671471" y="194101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8" name="8-Point Star 127"/>
          <p:cNvSpPr/>
          <p:nvPr userDrawn="1"/>
        </p:nvSpPr>
        <p:spPr>
          <a:xfrm>
            <a:off x="381539" y="1938307"/>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9" name="Rectangle 128"/>
          <p:cNvSpPr/>
          <p:nvPr userDrawn="1"/>
        </p:nvSpPr>
        <p:spPr>
          <a:xfrm rot="5400000">
            <a:off x="7313678" y="1962036"/>
            <a:ext cx="54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0" name="Rectangle 129"/>
          <p:cNvSpPr/>
          <p:nvPr userDrawn="1"/>
        </p:nvSpPr>
        <p:spPr>
          <a:xfrm rot="5400000">
            <a:off x="7482893" y="1962036"/>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1" name="Rectangle 130"/>
          <p:cNvSpPr/>
          <p:nvPr userDrawn="1"/>
        </p:nvSpPr>
        <p:spPr>
          <a:xfrm rot="5400000">
            <a:off x="7652108" y="1962036"/>
            <a:ext cx="32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2" name="Rectangle 131"/>
          <p:cNvSpPr/>
          <p:nvPr userDrawn="1"/>
        </p:nvSpPr>
        <p:spPr>
          <a:xfrm rot="5400000">
            <a:off x="7990538" y="1962248"/>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3" name="Group 132"/>
          <p:cNvGrpSpPr/>
          <p:nvPr userDrawn="1"/>
        </p:nvGrpSpPr>
        <p:grpSpPr>
          <a:xfrm flipH="1" flipV="1">
            <a:off x="1192853" y="1714217"/>
            <a:ext cx="381645" cy="540000"/>
            <a:chOff x="1037722" y="2496037"/>
            <a:chExt cx="381645" cy="720000"/>
          </a:xfrm>
        </p:grpSpPr>
        <p:sp>
          <p:nvSpPr>
            <p:cNvPr id="134" name="Rectangle 133"/>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5" name="Rectangle 134"/>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6" name="Rectangle 135"/>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7" name="Rectangle 136"/>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138" name="Rectangle 137"/>
          <p:cNvSpPr/>
          <p:nvPr userDrawn="1"/>
        </p:nvSpPr>
        <p:spPr>
          <a:xfrm rot="5400000">
            <a:off x="1031899" y="1961983"/>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9" name="Text Placeholder 42"/>
          <p:cNvSpPr>
            <a:spLocks noGrp="1"/>
          </p:cNvSpPr>
          <p:nvPr>
            <p:ph type="body" sz="quarter" idx="16" hasCustomPrompt="1"/>
          </p:nvPr>
        </p:nvSpPr>
        <p:spPr>
          <a:xfrm>
            <a:off x="1687187" y="1693153"/>
            <a:ext cx="5768889" cy="502913"/>
          </a:xfrm>
        </p:spPr>
        <p:txBody>
          <a:bodyPr/>
          <a:lstStyle>
            <a:lvl1pPr marL="0" indent="0" algn="ctr">
              <a:buNone/>
              <a:defRPr/>
            </a:lvl1pPr>
          </a:lstStyle>
          <a:p>
            <a:pPr lvl="0"/>
            <a:r>
              <a:rPr lang="fa-IR" smtClean="0">
                <a:cs typeface="B Mitra" pitchFamily="2" charset="-78"/>
              </a:rPr>
              <a:t>سلام</a:t>
            </a:r>
            <a:endParaRPr lang="en-US"/>
          </a:p>
        </p:txBody>
      </p:sp>
      <p:sp>
        <p:nvSpPr>
          <p:cNvPr id="140" name="Rectangle 139"/>
          <p:cNvSpPr/>
          <p:nvPr userDrawn="1"/>
        </p:nvSpPr>
        <p:spPr>
          <a:xfrm rot="5400000">
            <a:off x="7819411" y="2688193"/>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1" name="Rectangle 140"/>
          <p:cNvSpPr/>
          <p:nvPr userDrawn="1"/>
        </p:nvSpPr>
        <p:spPr>
          <a:xfrm>
            <a:off x="1684101" y="2376130"/>
            <a:ext cx="5768152" cy="648000"/>
          </a:xfrm>
          <a:prstGeom prst="rect">
            <a:avLst/>
          </a:prstGeom>
          <a:solidFill>
            <a:schemeClr val="bg1"/>
          </a:solidFill>
          <a:ln w="7620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42" name="Straight Connector 141"/>
          <p:cNvCxnSpPr>
            <a:stCxn id="141" idx="1"/>
          </p:cNvCxnSpPr>
          <p:nvPr userDrawn="1"/>
        </p:nvCxnSpPr>
        <p:spPr>
          <a:xfrm flipH="1">
            <a:off x="-3824" y="2700131"/>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43" name="Straight Connector 142"/>
          <p:cNvCxnSpPr/>
          <p:nvPr userDrawn="1"/>
        </p:nvCxnSpPr>
        <p:spPr>
          <a:xfrm flipH="1" flipV="1">
            <a:off x="7452252" y="2700132"/>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144" name="8-Point Star 143"/>
          <p:cNvSpPr/>
          <p:nvPr userDrawn="1"/>
        </p:nvSpPr>
        <p:spPr>
          <a:xfrm>
            <a:off x="8669558" y="2661106"/>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5" name="8-Point Star 144"/>
          <p:cNvSpPr/>
          <p:nvPr userDrawn="1"/>
        </p:nvSpPr>
        <p:spPr>
          <a:xfrm>
            <a:off x="379627" y="2658401"/>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6" name="Rectangle 145"/>
          <p:cNvSpPr/>
          <p:nvPr userDrawn="1"/>
        </p:nvSpPr>
        <p:spPr>
          <a:xfrm rot="5400000">
            <a:off x="7311766" y="2682130"/>
            <a:ext cx="54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7" name="Rectangle 146"/>
          <p:cNvSpPr/>
          <p:nvPr userDrawn="1"/>
        </p:nvSpPr>
        <p:spPr>
          <a:xfrm rot="5400000">
            <a:off x="7480981" y="2682130"/>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8" name="Rectangle 147"/>
          <p:cNvSpPr/>
          <p:nvPr userDrawn="1"/>
        </p:nvSpPr>
        <p:spPr>
          <a:xfrm rot="5400000">
            <a:off x="7650196" y="2682130"/>
            <a:ext cx="32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9" name="Rectangle 148"/>
          <p:cNvSpPr/>
          <p:nvPr userDrawn="1"/>
        </p:nvSpPr>
        <p:spPr>
          <a:xfrm rot="5400000">
            <a:off x="7988626" y="2682342"/>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4" name="Group 149"/>
          <p:cNvGrpSpPr/>
          <p:nvPr userDrawn="1"/>
        </p:nvGrpSpPr>
        <p:grpSpPr>
          <a:xfrm flipH="1" flipV="1">
            <a:off x="1190942" y="2434310"/>
            <a:ext cx="381645" cy="540000"/>
            <a:chOff x="1037722" y="2496037"/>
            <a:chExt cx="381645" cy="720000"/>
          </a:xfrm>
        </p:grpSpPr>
        <p:sp>
          <p:nvSpPr>
            <p:cNvPr id="151" name="Rectangle 150"/>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2" name="Rectangle 151"/>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3" name="Rectangle 152"/>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4" name="Rectangle 153"/>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155" name="Rectangle 154"/>
          <p:cNvSpPr/>
          <p:nvPr userDrawn="1"/>
        </p:nvSpPr>
        <p:spPr>
          <a:xfrm rot="5400000">
            <a:off x="1029987" y="2682076"/>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6" name="Text Placeholder 42"/>
          <p:cNvSpPr>
            <a:spLocks noGrp="1"/>
          </p:cNvSpPr>
          <p:nvPr>
            <p:ph type="body" sz="quarter" idx="17" hasCustomPrompt="1"/>
          </p:nvPr>
        </p:nvSpPr>
        <p:spPr>
          <a:xfrm>
            <a:off x="1685276" y="2413246"/>
            <a:ext cx="5768889" cy="502913"/>
          </a:xfrm>
        </p:spPr>
        <p:txBody>
          <a:bodyPr/>
          <a:lstStyle>
            <a:lvl1pPr marL="0" indent="0" algn="ctr">
              <a:buNone/>
              <a:defRPr/>
            </a:lvl1pPr>
          </a:lstStyle>
          <a:p>
            <a:pPr lvl="0"/>
            <a:r>
              <a:rPr lang="fa-IR" smtClean="0">
                <a:cs typeface="B Mitra" pitchFamily="2" charset="-78"/>
              </a:rPr>
              <a:t>سلام</a:t>
            </a:r>
            <a:endParaRPr lang="en-US"/>
          </a:p>
        </p:txBody>
      </p:sp>
      <p:sp>
        <p:nvSpPr>
          <p:cNvPr id="157" name="Rectangle 156"/>
          <p:cNvSpPr/>
          <p:nvPr userDrawn="1"/>
        </p:nvSpPr>
        <p:spPr>
          <a:xfrm rot="5400000">
            <a:off x="7822060" y="3408287"/>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8" name="Rectangle 157"/>
          <p:cNvSpPr/>
          <p:nvPr userDrawn="1"/>
        </p:nvSpPr>
        <p:spPr>
          <a:xfrm>
            <a:off x="1686750" y="3096224"/>
            <a:ext cx="5768152" cy="648000"/>
          </a:xfrm>
          <a:prstGeom prst="rect">
            <a:avLst/>
          </a:prstGeom>
          <a:solidFill>
            <a:schemeClr val="bg1"/>
          </a:solidFill>
          <a:ln w="7620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59" name="Straight Connector 158"/>
          <p:cNvCxnSpPr>
            <a:stCxn id="158" idx="1"/>
          </p:cNvCxnSpPr>
          <p:nvPr userDrawn="1"/>
        </p:nvCxnSpPr>
        <p:spPr>
          <a:xfrm flipH="1">
            <a:off x="-1175" y="342022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userDrawn="1"/>
        </p:nvCxnSpPr>
        <p:spPr>
          <a:xfrm flipH="1" flipV="1">
            <a:off x="7454901" y="3420225"/>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161" name="8-Point Star 160"/>
          <p:cNvSpPr/>
          <p:nvPr userDrawn="1"/>
        </p:nvSpPr>
        <p:spPr>
          <a:xfrm>
            <a:off x="8672207" y="3381200"/>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2" name="8-Point Star 161"/>
          <p:cNvSpPr/>
          <p:nvPr userDrawn="1"/>
        </p:nvSpPr>
        <p:spPr>
          <a:xfrm>
            <a:off x="382276" y="3378495"/>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3" name="Rectangle 162"/>
          <p:cNvSpPr/>
          <p:nvPr userDrawn="1"/>
        </p:nvSpPr>
        <p:spPr>
          <a:xfrm rot="5400000">
            <a:off x="7314415" y="3402224"/>
            <a:ext cx="54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4" name="Rectangle 163"/>
          <p:cNvSpPr/>
          <p:nvPr userDrawn="1"/>
        </p:nvSpPr>
        <p:spPr>
          <a:xfrm rot="5400000">
            <a:off x="7483630" y="3402224"/>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5" name="Rectangle 164"/>
          <p:cNvSpPr/>
          <p:nvPr userDrawn="1"/>
        </p:nvSpPr>
        <p:spPr>
          <a:xfrm rot="5400000">
            <a:off x="7652845" y="3402224"/>
            <a:ext cx="32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6" name="Rectangle 165"/>
          <p:cNvSpPr/>
          <p:nvPr userDrawn="1"/>
        </p:nvSpPr>
        <p:spPr>
          <a:xfrm rot="5400000">
            <a:off x="7991275" y="3402436"/>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5" name="Group 166"/>
          <p:cNvGrpSpPr/>
          <p:nvPr userDrawn="1"/>
        </p:nvGrpSpPr>
        <p:grpSpPr>
          <a:xfrm flipH="1" flipV="1">
            <a:off x="1193591" y="3154404"/>
            <a:ext cx="381645" cy="540000"/>
            <a:chOff x="1037722" y="2496037"/>
            <a:chExt cx="381645" cy="720000"/>
          </a:xfrm>
        </p:grpSpPr>
        <p:sp>
          <p:nvSpPr>
            <p:cNvPr id="168" name="Rectangle 167"/>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9" name="Rectangle 168"/>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0" name="Rectangle 169"/>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1" name="Rectangle 170"/>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172" name="Rectangle 171"/>
          <p:cNvSpPr/>
          <p:nvPr userDrawn="1"/>
        </p:nvSpPr>
        <p:spPr>
          <a:xfrm rot="5400000">
            <a:off x="1032636" y="3402170"/>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3" name="Text Placeholder 42"/>
          <p:cNvSpPr>
            <a:spLocks noGrp="1"/>
          </p:cNvSpPr>
          <p:nvPr>
            <p:ph type="body" sz="quarter" idx="18" hasCustomPrompt="1"/>
          </p:nvPr>
        </p:nvSpPr>
        <p:spPr>
          <a:xfrm>
            <a:off x="1687925" y="3133340"/>
            <a:ext cx="5768889" cy="502913"/>
          </a:xfrm>
        </p:spPr>
        <p:txBody>
          <a:bodyPr/>
          <a:lstStyle>
            <a:lvl1pPr marL="0" indent="0" algn="ctr">
              <a:buNone/>
              <a:defRPr/>
            </a:lvl1pPr>
          </a:lstStyle>
          <a:p>
            <a:pPr lvl="0"/>
            <a:r>
              <a:rPr lang="fa-IR" smtClean="0">
                <a:cs typeface="B Mitra" pitchFamily="2" charset="-78"/>
              </a:rPr>
              <a:t>سلام</a:t>
            </a:r>
            <a:endParaRPr lang="en-US"/>
          </a:p>
        </p:txBody>
      </p:sp>
      <p:sp>
        <p:nvSpPr>
          <p:cNvPr id="174" name="Rectangle 173"/>
          <p:cNvSpPr/>
          <p:nvPr userDrawn="1"/>
        </p:nvSpPr>
        <p:spPr>
          <a:xfrm rot="5400000">
            <a:off x="7805402" y="4130391"/>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5" name="Rectangle 174"/>
          <p:cNvSpPr/>
          <p:nvPr userDrawn="1"/>
        </p:nvSpPr>
        <p:spPr>
          <a:xfrm>
            <a:off x="1670091" y="3818328"/>
            <a:ext cx="5768152" cy="648000"/>
          </a:xfrm>
          <a:prstGeom prst="rect">
            <a:avLst/>
          </a:prstGeom>
          <a:solidFill>
            <a:schemeClr val="bg1"/>
          </a:solidFill>
          <a:ln w="7620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76" name="Straight Connector 175"/>
          <p:cNvCxnSpPr>
            <a:stCxn id="175" idx="1"/>
          </p:cNvCxnSpPr>
          <p:nvPr userDrawn="1"/>
        </p:nvCxnSpPr>
        <p:spPr>
          <a:xfrm flipH="1">
            <a:off x="-17833" y="4142329"/>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userDrawn="1"/>
        </p:nvCxnSpPr>
        <p:spPr>
          <a:xfrm flipH="1" flipV="1">
            <a:off x="7438244" y="4142330"/>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178" name="8-Point Star 177"/>
          <p:cNvSpPr/>
          <p:nvPr userDrawn="1"/>
        </p:nvSpPr>
        <p:spPr>
          <a:xfrm>
            <a:off x="8655550" y="4103305"/>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9" name="8-Point Star 178"/>
          <p:cNvSpPr/>
          <p:nvPr userDrawn="1"/>
        </p:nvSpPr>
        <p:spPr>
          <a:xfrm>
            <a:off x="365618" y="41005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0" name="Rectangle 179"/>
          <p:cNvSpPr/>
          <p:nvPr userDrawn="1"/>
        </p:nvSpPr>
        <p:spPr>
          <a:xfrm rot="5400000">
            <a:off x="7297757" y="4124328"/>
            <a:ext cx="54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1" name="Rectangle 180"/>
          <p:cNvSpPr/>
          <p:nvPr userDrawn="1"/>
        </p:nvSpPr>
        <p:spPr>
          <a:xfrm rot="5400000">
            <a:off x="7466972" y="4124328"/>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2" name="Rectangle 181"/>
          <p:cNvSpPr/>
          <p:nvPr userDrawn="1"/>
        </p:nvSpPr>
        <p:spPr>
          <a:xfrm rot="5400000">
            <a:off x="7636187" y="4124328"/>
            <a:ext cx="32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3" name="Rectangle 182"/>
          <p:cNvSpPr/>
          <p:nvPr userDrawn="1"/>
        </p:nvSpPr>
        <p:spPr>
          <a:xfrm rot="5400000">
            <a:off x="7974617" y="4124540"/>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6" name="Group 183"/>
          <p:cNvGrpSpPr/>
          <p:nvPr userDrawn="1"/>
        </p:nvGrpSpPr>
        <p:grpSpPr>
          <a:xfrm flipH="1" flipV="1">
            <a:off x="1176932" y="3876509"/>
            <a:ext cx="381645" cy="540000"/>
            <a:chOff x="1037722" y="2496037"/>
            <a:chExt cx="381645" cy="720000"/>
          </a:xfrm>
        </p:grpSpPr>
        <p:sp>
          <p:nvSpPr>
            <p:cNvPr id="185" name="Rectangle 184"/>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6" name="Rectangle 185"/>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7" name="Rectangle 186"/>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8" name="Rectangle 187"/>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189" name="Rectangle 188"/>
          <p:cNvSpPr/>
          <p:nvPr userDrawn="1"/>
        </p:nvSpPr>
        <p:spPr>
          <a:xfrm rot="5400000">
            <a:off x="1015978" y="4124275"/>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0" name="Text Placeholder 42"/>
          <p:cNvSpPr>
            <a:spLocks noGrp="1"/>
          </p:cNvSpPr>
          <p:nvPr>
            <p:ph type="body" sz="quarter" idx="19" hasCustomPrompt="1"/>
          </p:nvPr>
        </p:nvSpPr>
        <p:spPr>
          <a:xfrm>
            <a:off x="1671266" y="3855445"/>
            <a:ext cx="5768889" cy="502913"/>
          </a:xfrm>
        </p:spPr>
        <p:txBody>
          <a:bodyPr/>
          <a:lstStyle>
            <a:lvl1pPr marL="0" indent="0" algn="ctr">
              <a:buNone/>
              <a:defRPr/>
            </a:lvl1pPr>
          </a:lstStyle>
          <a:p>
            <a:pPr lvl="0"/>
            <a:r>
              <a:rPr lang="fa-IR" smtClean="0">
                <a:cs typeface="B Mitra" pitchFamily="2" charset="-78"/>
              </a:rPr>
              <a:t>سلام</a:t>
            </a:r>
            <a:endParaRPr lang="en-US"/>
          </a:p>
        </p:txBody>
      </p:sp>
      <p:sp>
        <p:nvSpPr>
          <p:cNvPr id="8" name="Rectangle 7"/>
          <p:cNvSpPr/>
          <p:nvPr userDrawn="1"/>
        </p:nvSpPr>
        <p:spPr>
          <a:xfrm>
            <a:off x="-17833" y="670703"/>
            <a:ext cx="9161833" cy="115215"/>
          </a:xfrm>
          <a:prstGeom prst="rect">
            <a:avLst/>
          </a:prstGeom>
          <a:solidFill>
            <a:schemeClr val="accent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p:cNvSpPr>
            <a:spLocks noGrp="1"/>
          </p:cNvSpPr>
          <p:nvPr>
            <p:ph type="body" sz="quarter" idx="20" hasCustomPrompt="1"/>
          </p:nvPr>
        </p:nvSpPr>
        <p:spPr>
          <a:xfrm>
            <a:off x="2767013" y="0"/>
            <a:ext cx="3609975" cy="728663"/>
          </a:xfrm>
        </p:spPr>
        <p:txBody>
          <a:bodyPr/>
          <a:lstStyle>
            <a:lvl1pPr marL="0" indent="0">
              <a:buNone/>
              <a:defRPr/>
            </a:lvl1pPr>
          </a:lstStyle>
          <a:p>
            <a:pPr lvl="0"/>
            <a:r>
              <a:rPr lang="fa-IR" smtClean="0"/>
              <a:t>سلام</a:t>
            </a:r>
            <a:endParaRPr lang="en-US"/>
          </a:p>
        </p:txBody>
      </p:sp>
    </p:spTree>
    <p:extLst>
      <p:ext uri="{BB962C8B-B14F-4D97-AF65-F5344CB8AC3E}">
        <p14:creationId xmlns:p14="http://schemas.microsoft.com/office/powerpoint/2010/main" val="1661306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grpId="0" nodeType="withEffect">
                                  <p:stCondLst>
                                    <p:cond delay="0"/>
                                  </p:stCondLst>
                                  <p:childTnLst>
                                    <p:set>
                                      <p:cBhvr>
                                        <p:cTn id="6" dur="1" fill="hold">
                                          <p:stCondLst>
                                            <p:cond delay="0"/>
                                          </p:stCondLst>
                                        </p:cTn>
                                        <p:tgtEl>
                                          <p:spTgt spid="105"/>
                                        </p:tgtEl>
                                        <p:attrNameLst>
                                          <p:attrName>style.visibility</p:attrName>
                                        </p:attrNameLst>
                                      </p:cBhvr>
                                      <p:to>
                                        <p:strVal val="visible"/>
                                      </p:to>
                                    </p:set>
                                    <p:animEffect transition="in" filter="barn(outVertical)">
                                      <p:cBhvr>
                                        <p:cTn id="7" dur="2000"/>
                                        <p:tgtEl>
                                          <p:spTgt spid="105"/>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122">
                                            <p:txEl>
                                              <p:pRg st="0" end="0"/>
                                            </p:txEl>
                                          </p:spTgt>
                                        </p:tgtEl>
                                        <p:attrNameLst>
                                          <p:attrName>style.visibility</p:attrName>
                                        </p:attrNameLst>
                                      </p:cBhvr>
                                      <p:to>
                                        <p:strVal val="visible"/>
                                      </p:to>
                                    </p:set>
                                    <p:animEffect transition="in" filter="fade">
                                      <p:cBhvr>
                                        <p:cTn id="10" dur="2000"/>
                                        <p:tgtEl>
                                          <p:spTgt spid="122">
                                            <p:txEl>
                                              <p:pRg st="0" end="0"/>
                                            </p:txEl>
                                          </p:spTgt>
                                        </p:tgtEl>
                                      </p:cBhvr>
                                    </p:animEffect>
                                  </p:childTnLst>
                                </p:cTn>
                              </p:par>
                              <p:par>
                                <p:cTn id="11" presetID="16" presetClass="entr" presetSubtype="37" fill="hold" grpId="0" nodeType="withEffect">
                                  <p:stCondLst>
                                    <p:cond delay="0"/>
                                  </p:stCondLst>
                                  <p:childTnLst>
                                    <p:set>
                                      <p:cBhvr>
                                        <p:cTn id="12" dur="1" fill="hold">
                                          <p:stCondLst>
                                            <p:cond delay="0"/>
                                          </p:stCondLst>
                                        </p:cTn>
                                        <p:tgtEl>
                                          <p:spTgt spid="124"/>
                                        </p:tgtEl>
                                        <p:attrNameLst>
                                          <p:attrName>style.visibility</p:attrName>
                                        </p:attrNameLst>
                                      </p:cBhvr>
                                      <p:to>
                                        <p:strVal val="visible"/>
                                      </p:to>
                                    </p:set>
                                    <p:animEffect transition="in" filter="barn(outVertical)">
                                      <p:cBhvr>
                                        <p:cTn id="13" dur="2000"/>
                                        <p:tgtEl>
                                          <p:spTgt spid="124"/>
                                        </p:tgtEl>
                                      </p:cBhvr>
                                    </p:animEffect>
                                  </p:childTnLst>
                                </p:cTn>
                              </p:par>
                              <p:par>
                                <p:cTn id="14" presetID="10" presetClass="entr" presetSubtype="0" fill="hold" grpId="0" nodeType="withEffect">
                                  <p:stCondLst>
                                    <p:cond delay="300"/>
                                  </p:stCondLst>
                                  <p:childTnLst>
                                    <p:set>
                                      <p:cBhvr>
                                        <p:cTn id="15" dur="1" fill="hold">
                                          <p:stCondLst>
                                            <p:cond delay="0"/>
                                          </p:stCondLst>
                                        </p:cTn>
                                        <p:tgtEl>
                                          <p:spTgt spid="139">
                                            <p:txEl>
                                              <p:pRg st="0" end="0"/>
                                            </p:txEl>
                                          </p:spTgt>
                                        </p:tgtEl>
                                        <p:attrNameLst>
                                          <p:attrName>style.visibility</p:attrName>
                                        </p:attrNameLst>
                                      </p:cBhvr>
                                      <p:to>
                                        <p:strVal val="visible"/>
                                      </p:to>
                                    </p:set>
                                    <p:animEffect transition="in" filter="fade">
                                      <p:cBhvr>
                                        <p:cTn id="16" dur="2000"/>
                                        <p:tgtEl>
                                          <p:spTgt spid="139">
                                            <p:txEl>
                                              <p:pRg st="0" end="0"/>
                                            </p:txEl>
                                          </p:spTgt>
                                        </p:tgtEl>
                                      </p:cBhvr>
                                    </p:animEffect>
                                  </p:childTnLst>
                                </p:cTn>
                              </p:par>
                              <p:par>
                                <p:cTn id="17" presetID="16" presetClass="entr" presetSubtype="37" fill="hold" grpId="0" nodeType="withEffect">
                                  <p:stCondLst>
                                    <p:cond delay="0"/>
                                  </p:stCondLst>
                                  <p:childTnLst>
                                    <p:set>
                                      <p:cBhvr>
                                        <p:cTn id="18" dur="1" fill="hold">
                                          <p:stCondLst>
                                            <p:cond delay="0"/>
                                          </p:stCondLst>
                                        </p:cTn>
                                        <p:tgtEl>
                                          <p:spTgt spid="141"/>
                                        </p:tgtEl>
                                        <p:attrNameLst>
                                          <p:attrName>style.visibility</p:attrName>
                                        </p:attrNameLst>
                                      </p:cBhvr>
                                      <p:to>
                                        <p:strVal val="visible"/>
                                      </p:to>
                                    </p:set>
                                    <p:animEffect transition="in" filter="barn(outVertical)">
                                      <p:cBhvr>
                                        <p:cTn id="19" dur="2000"/>
                                        <p:tgtEl>
                                          <p:spTgt spid="141"/>
                                        </p:tgtEl>
                                      </p:cBhvr>
                                    </p:animEffect>
                                  </p:childTnLst>
                                </p:cTn>
                              </p:par>
                              <p:par>
                                <p:cTn id="20" presetID="10" presetClass="entr" presetSubtype="0" fill="hold" grpId="0" nodeType="withEffect">
                                  <p:stCondLst>
                                    <p:cond delay="300"/>
                                  </p:stCondLst>
                                  <p:childTnLst>
                                    <p:set>
                                      <p:cBhvr>
                                        <p:cTn id="21" dur="1" fill="hold">
                                          <p:stCondLst>
                                            <p:cond delay="0"/>
                                          </p:stCondLst>
                                        </p:cTn>
                                        <p:tgtEl>
                                          <p:spTgt spid="156">
                                            <p:txEl>
                                              <p:pRg st="0" end="0"/>
                                            </p:txEl>
                                          </p:spTgt>
                                        </p:tgtEl>
                                        <p:attrNameLst>
                                          <p:attrName>style.visibility</p:attrName>
                                        </p:attrNameLst>
                                      </p:cBhvr>
                                      <p:to>
                                        <p:strVal val="visible"/>
                                      </p:to>
                                    </p:set>
                                    <p:animEffect transition="in" filter="fade">
                                      <p:cBhvr>
                                        <p:cTn id="22" dur="2000"/>
                                        <p:tgtEl>
                                          <p:spTgt spid="156">
                                            <p:txEl>
                                              <p:pRg st="0" end="0"/>
                                            </p:txEl>
                                          </p:spTgt>
                                        </p:tgtEl>
                                      </p:cBhvr>
                                    </p:animEffect>
                                  </p:childTnLst>
                                </p:cTn>
                              </p:par>
                              <p:par>
                                <p:cTn id="23" presetID="16" presetClass="entr" presetSubtype="37" fill="hold" grpId="0" nodeType="withEffect">
                                  <p:stCondLst>
                                    <p:cond delay="0"/>
                                  </p:stCondLst>
                                  <p:childTnLst>
                                    <p:set>
                                      <p:cBhvr>
                                        <p:cTn id="24" dur="1" fill="hold">
                                          <p:stCondLst>
                                            <p:cond delay="0"/>
                                          </p:stCondLst>
                                        </p:cTn>
                                        <p:tgtEl>
                                          <p:spTgt spid="158"/>
                                        </p:tgtEl>
                                        <p:attrNameLst>
                                          <p:attrName>style.visibility</p:attrName>
                                        </p:attrNameLst>
                                      </p:cBhvr>
                                      <p:to>
                                        <p:strVal val="visible"/>
                                      </p:to>
                                    </p:set>
                                    <p:animEffect transition="in" filter="barn(outVertical)">
                                      <p:cBhvr>
                                        <p:cTn id="25" dur="2000"/>
                                        <p:tgtEl>
                                          <p:spTgt spid="158"/>
                                        </p:tgtEl>
                                      </p:cBhvr>
                                    </p:animEffect>
                                  </p:childTnLst>
                                </p:cTn>
                              </p:par>
                              <p:par>
                                <p:cTn id="26" presetID="10" presetClass="entr" presetSubtype="0" fill="hold" grpId="0" nodeType="withEffect">
                                  <p:stCondLst>
                                    <p:cond delay="300"/>
                                  </p:stCondLst>
                                  <p:childTnLst>
                                    <p:set>
                                      <p:cBhvr>
                                        <p:cTn id="27" dur="1" fill="hold">
                                          <p:stCondLst>
                                            <p:cond delay="0"/>
                                          </p:stCondLst>
                                        </p:cTn>
                                        <p:tgtEl>
                                          <p:spTgt spid="173">
                                            <p:txEl>
                                              <p:pRg st="0" end="0"/>
                                            </p:txEl>
                                          </p:spTgt>
                                        </p:tgtEl>
                                        <p:attrNameLst>
                                          <p:attrName>style.visibility</p:attrName>
                                        </p:attrNameLst>
                                      </p:cBhvr>
                                      <p:to>
                                        <p:strVal val="visible"/>
                                      </p:to>
                                    </p:set>
                                    <p:animEffect transition="in" filter="fade">
                                      <p:cBhvr>
                                        <p:cTn id="28" dur="2000"/>
                                        <p:tgtEl>
                                          <p:spTgt spid="173">
                                            <p:txEl>
                                              <p:pRg st="0" end="0"/>
                                            </p:txEl>
                                          </p:spTgt>
                                        </p:tgtEl>
                                      </p:cBhvr>
                                    </p:animEffect>
                                  </p:childTnLst>
                                </p:cTn>
                              </p:par>
                              <p:par>
                                <p:cTn id="29" presetID="16" presetClass="entr" presetSubtype="37" fill="hold" grpId="0" nodeType="withEffect">
                                  <p:stCondLst>
                                    <p:cond delay="0"/>
                                  </p:stCondLst>
                                  <p:childTnLst>
                                    <p:set>
                                      <p:cBhvr>
                                        <p:cTn id="30" dur="1" fill="hold">
                                          <p:stCondLst>
                                            <p:cond delay="0"/>
                                          </p:stCondLst>
                                        </p:cTn>
                                        <p:tgtEl>
                                          <p:spTgt spid="175"/>
                                        </p:tgtEl>
                                        <p:attrNameLst>
                                          <p:attrName>style.visibility</p:attrName>
                                        </p:attrNameLst>
                                      </p:cBhvr>
                                      <p:to>
                                        <p:strVal val="visible"/>
                                      </p:to>
                                    </p:set>
                                    <p:animEffect transition="in" filter="barn(outVertical)">
                                      <p:cBhvr>
                                        <p:cTn id="31" dur="2000"/>
                                        <p:tgtEl>
                                          <p:spTgt spid="175"/>
                                        </p:tgtEl>
                                      </p:cBhvr>
                                    </p:animEffect>
                                  </p:childTnLst>
                                </p:cTn>
                              </p:par>
                              <p:par>
                                <p:cTn id="32" presetID="10" presetClass="entr" presetSubtype="0" fill="hold" grpId="0" nodeType="withEffect">
                                  <p:stCondLst>
                                    <p:cond delay="300"/>
                                  </p:stCondLst>
                                  <p:childTnLst>
                                    <p:set>
                                      <p:cBhvr>
                                        <p:cTn id="33" dur="1" fill="hold">
                                          <p:stCondLst>
                                            <p:cond delay="0"/>
                                          </p:stCondLst>
                                        </p:cTn>
                                        <p:tgtEl>
                                          <p:spTgt spid="190">
                                            <p:txEl>
                                              <p:pRg st="0" end="0"/>
                                            </p:txEl>
                                          </p:spTgt>
                                        </p:tgtEl>
                                        <p:attrNameLst>
                                          <p:attrName>style.visibility</p:attrName>
                                        </p:attrNameLst>
                                      </p:cBhvr>
                                      <p:to>
                                        <p:strVal val="visible"/>
                                      </p:to>
                                    </p:set>
                                    <p:animEffect transition="in" filter="fade">
                                      <p:cBhvr>
                                        <p:cTn id="34" dur="2000"/>
                                        <p:tgtEl>
                                          <p:spTgt spid="19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5" grpId="0" animBg="1"/>
      <p:bldP spid="122" grpId="0" build="p">
        <p:tmplLst>
          <p:tmpl lvl="1">
            <p:tnLst>
              <p:par>
                <p:cTn presetID="10" presetClass="entr" presetSubtype="0" fill="hold" nodeType="withEffect">
                  <p:stCondLst>
                    <p:cond delay="300"/>
                  </p:stCondLst>
                  <p:childTnLst>
                    <p:set>
                      <p:cBhvr>
                        <p:cTn dur="1" fill="hold">
                          <p:stCondLst>
                            <p:cond delay="0"/>
                          </p:stCondLst>
                        </p:cTn>
                        <p:tgtEl>
                          <p:spTgt spid="122"/>
                        </p:tgtEl>
                        <p:attrNameLst>
                          <p:attrName>style.visibility</p:attrName>
                        </p:attrNameLst>
                      </p:cBhvr>
                      <p:to>
                        <p:strVal val="visible"/>
                      </p:to>
                    </p:set>
                    <p:animEffect transition="in" filter="fade">
                      <p:cBhvr>
                        <p:cTn dur="2000"/>
                        <p:tgtEl>
                          <p:spTgt spid="122"/>
                        </p:tgtEl>
                      </p:cBhvr>
                    </p:animEffect>
                  </p:childTnLst>
                </p:cTn>
              </p:par>
            </p:tnLst>
          </p:tmpl>
        </p:tmplLst>
      </p:bldP>
      <p:bldP spid="124" grpId="0" animBg="1"/>
      <p:bldP spid="139" grpId="0" build="p">
        <p:tmplLst>
          <p:tmpl lvl="1">
            <p:tnLst>
              <p:par>
                <p:cTn presetID="10" presetClass="entr" presetSubtype="0" fill="hold" nodeType="withEffect">
                  <p:stCondLst>
                    <p:cond delay="300"/>
                  </p:stCondLst>
                  <p:childTnLst>
                    <p:set>
                      <p:cBhvr>
                        <p:cTn dur="1" fill="hold">
                          <p:stCondLst>
                            <p:cond delay="0"/>
                          </p:stCondLst>
                        </p:cTn>
                        <p:tgtEl>
                          <p:spTgt spid="139"/>
                        </p:tgtEl>
                        <p:attrNameLst>
                          <p:attrName>style.visibility</p:attrName>
                        </p:attrNameLst>
                      </p:cBhvr>
                      <p:to>
                        <p:strVal val="visible"/>
                      </p:to>
                    </p:set>
                    <p:animEffect transition="in" filter="fade">
                      <p:cBhvr>
                        <p:cTn dur="2000"/>
                        <p:tgtEl>
                          <p:spTgt spid="139"/>
                        </p:tgtEl>
                      </p:cBhvr>
                    </p:animEffect>
                  </p:childTnLst>
                </p:cTn>
              </p:par>
            </p:tnLst>
          </p:tmpl>
        </p:tmplLst>
      </p:bldP>
      <p:bldP spid="141" grpId="0" animBg="1"/>
      <p:bldP spid="156" grpId="0" build="p">
        <p:tmplLst>
          <p:tmpl lvl="1">
            <p:tnLst>
              <p:par>
                <p:cTn presetID="10" presetClass="entr" presetSubtype="0" fill="hold" nodeType="withEffect">
                  <p:stCondLst>
                    <p:cond delay="300"/>
                  </p:stCondLst>
                  <p:childTnLst>
                    <p:set>
                      <p:cBhvr>
                        <p:cTn dur="1" fill="hold">
                          <p:stCondLst>
                            <p:cond delay="0"/>
                          </p:stCondLst>
                        </p:cTn>
                        <p:tgtEl>
                          <p:spTgt spid="156"/>
                        </p:tgtEl>
                        <p:attrNameLst>
                          <p:attrName>style.visibility</p:attrName>
                        </p:attrNameLst>
                      </p:cBhvr>
                      <p:to>
                        <p:strVal val="visible"/>
                      </p:to>
                    </p:set>
                    <p:animEffect transition="in" filter="fade">
                      <p:cBhvr>
                        <p:cTn dur="2000"/>
                        <p:tgtEl>
                          <p:spTgt spid="156"/>
                        </p:tgtEl>
                      </p:cBhvr>
                    </p:animEffect>
                  </p:childTnLst>
                </p:cTn>
              </p:par>
            </p:tnLst>
          </p:tmpl>
        </p:tmplLst>
      </p:bldP>
      <p:bldP spid="158" grpId="0" animBg="1"/>
      <p:bldP spid="173" grpId="0" build="p">
        <p:tmplLst>
          <p:tmpl lvl="1">
            <p:tnLst>
              <p:par>
                <p:cTn presetID="10" presetClass="entr" presetSubtype="0" fill="hold" nodeType="withEffect">
                  <p:stCondLst>
                    <p:cond delay="300"/>
                  </p:stCondLst>
                  <p:childTnLst>
                    <p:set>
                      <p:cBhvr>
                        <p:cTn dur="1" fill="hold">
                          <p:stCondLst>
                            <p:cond delay="0"/>
                          </p:stCondLst>
                        </p:cTn>
                        <p:tgtEl>
                          <p:spTgt spid="173"/>
                        </p:tgtEl>
                        <p:attrNameLst>
                          <p:attrName>style.visibility</p:attrName>
                        </p:attrNameLst>
                      </p:cBhvr>
                      <p:to>
                        <p:strVal val="visible"/>
                      </p:to>
                    </p:set>
                    <p:animEffect transition="in" filter="fade">
                      <p:cBhvr>
                        <p:cTn dur="2000"/>
                        <p:tgtEl>
                          <p:spTgt spid="173"/>
                        </p:tgtEl>
                      </p:cBhvr>
                    </p:animEffect>
                  </p:childTnLst>
                </p:cTn>
              </p:par>
            </p:tnLst>
          </p:tmpl>
        </p:tmplLst>
      </p:bldP>
      <p:bldP spid="175" grpId="0" animBg="1"/>
      <p:bldP spid="190" grpId="0" build="p">
        <p:tmplLst>
          <p:tmpl lvl="1">
            <p:tnLst>
              <p:par>
                <p:cTn presetID="10" presetClass="entr" presetSubtype="0" fill="hold" nodeType="withEffect">
                  <p:stCondLst>
                    <p:cond delay="300"/>
                  </p:stCondLst>
                  <p:childTnLst>
                    <p:set>
                      <p:cBhvr>
                        <p:cTn dur="1" fill="hold">
                          <p:stCondLst>
                            <p:cond delay="0"/>
                          </p:stCondLst>
                        </p:cTn>
                        <p:tgtEl>
                          <p:spTgt spid="190"/>
                        </p:tgtEl>
                        <p:attrNameLst>
                          <p:attrName>style.visibility</p:attrName>
                        </p:attrNameLst>
                      </p:cBhvr>
                      <p:to>
                        <p:strVal val="visible"/>
                      </p:to>
                    </p:set>
                    <p:animEffect transition="in" filter="fade">
                      <p:cBhvr>
                        <p:cTn dur="2000"/>
                        <p:tgtEl>
                          <p:spTgt spid="190"/>
                        </p:tgtEl>
                      </p:cBhvr>
                    </p:animEffect>
                  </p:childTnLst>
                </p:cTn>
              </p:par>
            </p:tnLst>
          </p:tmpl>
        </p:tmplLst>
      </p:bldP>
    </p:bldLst>
  </p:timing>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13_ساده_3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67" name="Rectangle 66"/>
          <p:cNvSpPr/>
          <p:nvPr userDrawn="1"/>
        </p:nvSpPr>
        <p:spPr>
          <a:xfrm rot="5400000">
            <a:off x="7900045" y="2286177"/>
            <a:ext cx="21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687925" y="1909265"/>
            <a:ext cx="5768152" cy="777701"/>
          </a:xfrm>
          <a:prstGeom prst="rect">
            <a:avLst/>
          </a:prstGeom>
          <a:solidFill>
            <a:schemeClr val="bg1"/>
          </a:solidFill>
          <a:ln w="7620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30" name="Straight Connector 29"/>
          <p:cNvCxnSpPr>
            <a:stCxn id="51" idx="1"/>
          </p:cNvCxnSpPr>
          <p:nvPr userDrawn="1"/>
        </p:nvCxnSpPr>
        <p:spPr>
          <a:xfrm flipH="1">
            <a:off x="0" y="2298115"/>
            <a:ext cx="1687924" cy="0"/>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userDrawn="1"/>
        </p:nvCxnSpPr>
        <p:spPr>
          <a:xfrm flipH="1" flipV="1">
            <a:off x="7456077" y="2298116"/>
            <a:ext cx="1687924"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8673383" y="2259091"/>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8-Point Star 60"/>
          <p:cNvSpPr/>
          <p:nvPr userDrawn="1"/>
        </p:nvSpPr>
        <p:spPr>
          <a:xfrm>
            <a:off x="383450" y="2256385"/>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rot="5400000">
            <a:off x="7221807" y="2284295"/>
            <a:ext cx="64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rot="5400000">
            <a:off x="7392400" y="2280114"/>
            <a:ext cx="54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rot="5400000">
            <a:off x="7561615" y="2280114"/>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rot="5400000">
            <a:off x="7730830" y="2280114"/>
            <a:ext cx="32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8" name="Rectangle 67"/>
          <p:cNvSpPr/>
          <p:nvPr userDrawn="1"/>
        </p:nvSpPr>
        <p:spPr>
          <a:xfrm rot="5400000">
            <a:off x="8069260" y="2280326"/>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nvGrpSpPr>
          <p:cNvPr id="2" name="Group 38"/>
          <p:cNvGrpSpPr/>
          <p:nvPr userDrawn="1"/>
        </p:nvGrpSpPr>
        <p:grpSpPr>
          <a:xfrm flipH="1" flipV="1">
            <a:off x="1111815" y="1974114"/>
            <a:ext cx="498238" cy="648000"/>
            <a:chOff x="921129" y="2429611"/>
            <a:chExt cx="498238" cy="864000"/>
          </a:xfrm>
        </p:grpSpPr>
        <p:sp>
          <p:nvSpPr>
            <p:cNvPr id="71" name="Rectangle 70"/>
            <p:cNvSpPr/>
            <p:nvPr userDrawn="1"/>
          </p:nvSpPr>
          <p:spPr>
            <a:xfrm rot="5400000">
              <a:off x="507129" y="2843611"/>
              <a:ext cx="864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rot="5400000">
              <a:off x="695722" y="2838037"/>
              <a:ext cx="720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rot="5400000">
              <a:off x="882937" y="2838037"/>
              <a:ext cx="576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rot="5400000">
              <a:off x="1070152" y="2838037"/>
              <a:ext cx="432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rot="5400000">
              <a:off x="1257367" y="2838037"/>
              <a:ext cx="28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grpSp>
      <p:sp>
        <p:nvSpPr>
          <p:cNvPr id="76" name="Rectangle 75"/>
          <p:cNvSpPr/>
          <p:nvPr userDrawn="1"/>
        </p:nvSpPr>
        <p:spPr>
          <a:xfrm rot="5400000">
            <a:off x="950861" y="2280061"/>
            <a:ext cx="108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Text Placeholder 42"/>
          <p:cNvSpPr>
            <a:spLocks noGrp="1"/>
          </p:cNvSpPr>
          <p:nvPr userDrawn="1">
            <p:ph type="body" sz="quarter" idx="11" hasCustomPrompt="1"/>
          </p:nvPr>
        </p:nvSpPr>
        <p:spPr>
          <a:xfrm>
            <a:off x="1689100" y="1909265"/>
            <a:ext cx="5768889" cy="777701"/>
          </a:xfrm>
        </p:spPr>
        <p:txBody>
          <a:bodyPr/>
          <a:lstStyle>
            <a:lvl1pPr marL="0" indent="0" algn="ctr">
              <a:buNone/>
              <a:defRPr/>
            </a:lvl1pPr>
          </a:lstStyle>
          <a:p>
            <a:pPr lvl="0"/>
            <a:r>
              <a:rPr lang="fa-IR" smtClean="0">
                <a:cs typeface="B Mitra" pitchFamily="2" charset="-78"/>
              </a:rPr>
              <a:t>سلام</a:t>
            </a:r>
            <a:endParaRPr lang="en-US"/>
          </a:p>
        </p:txBody>
      </p:sp>
      <p:pic>
        <p:nvPicPr>
          <p:cNvPr id="27" name="Picture 26"/>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16200000">
            <a:off x="6081081" y="36705"/>
            <a:ext cx="621118" cy="662082"/>
          </a:xfrm>
          <a:prstGeom prst="rect">
            <a:avLst/>
          </a:prstGeom>
        </p:spPr>
      </p:pic>
      <p:pic>
        <p:nvPicPr>
          <p:cNvPr id="28" name="Picture 27"/>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rot="5400000" flipH="1">
            <a:off x="2471010" y="36705"/>
            <a:ext cx="621118" cy="662082"/>
          </a:xfrm>
          <a:prstGeom prst="rect">
            <a:avLst/>
          </a:prstGeom>
        </p:spPr>
      </p:pic>
    </p:spTree>
    <p:extLst>
      <p:ext uri="{BB962C8B-B14F-4D97-AF65-F5344CB8AC3E}">
        <p14:creationId xmlns:p14="http://schemas.microsoft.com/office/powerpoint/2010/main" val="28533381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37" fill="hold" grpId="0"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barn(outVertical)">
                                      <p:cBhvr>
                                        <p:cTn id="7" dur="2000"/>
                                        <p:tgtEl>
                                          <p:spTgt spid="51"/>
                                        </p:tgtEl>
                                      </p:cBhvr>
                                    </p:animEffect>
                                  </p:childTnLst>
                                </p:cTn>
                              </p:par>
                              <p:par>
                                <p:cTn id="8" presetID="10" presetClass="entr" presetSubtype="0" fill="hold" grpId="0" nodeType="withEffect">
                                  <p:stCondLst>
                                    <p:cond delay="300"/>
                                  </p:stCondLst>
                                  <p:childTnLst>
                                    <p:set>
                                      <p:cBhvr>
                                        <p:cTn id="9" dur="1" fill="hold">
                                          <p:stCondLst>
                                            <p:cond delay="0"/>
                                          </p:stCondLst>
                                        </p:cTn>
                                        <p:tgtEl>
                                          <p:spTgt spid="43">
                                            <p:txEl>
                                              <p:pRg st="0" end="0"/>
                                            </p:txEl>
                                          </p:spTgt>
                                        </p:tgtEl>
                                        <p:attrNameLst>
                                          <p:attrName>style.visibility</p:attrName>
                                        </p:attrNameLst>
                                      </p:cBhvr>
                                      <p:to>
                                        <p:strVal val="visible"/>
                                      </p:to>
                                    </p:set>
                                    <p:animEffect transition="in" filter="fade">
                                      <p:cBhvr>
                                        <p:cTn id="10" dur="2000"/>
                                        <p:tgtEl>
                                          <p:spTgt spid="43">
                                            <p:txEl>
                                              <p:pRg st="0" end="0"/>
                                            </p:txEl>
                                          </p:spTgt>
                                        </p:tgtEl>
                                      </p:cBhvr>
                                    </p:animEffect>
                                  </p:childTnLst>
                                </p:cTn>
                              </p:par>
                            </p:childTnLst>
                          </p:cTn>
                        </p:par>
                        <p:par>
                          <p:cTn id="11" fill="hold">
                            <p:stCondLst>
                              <p:cond delay="2300"/>
                            </p:stCondLst>
                            <p:childTnLst>
                              <p:par>
                                <p:cTn id="12" presetID="10" presetClass="exit" presetSubtype="0" fill="hold" grpId="0" nodeType="afterEffect">
                                  <p:stCondLst>
                                    <p:cond delay="0"/>
                                  </p:stCondLst>
                                  <p:childTnLst>
                                    <p:animEffect transition="out" filter="fade">
                                      <p:cBhvr>
                                        <p:cTn id="13" dur="500"/>
                                        <p:tgtEl>
                                          <p:spTgt spid="67"/>
                                        </p:tgtEl>
                                      </p:cBhvr>
                                    </p:animEffect>
                                    <p:set>
                                      <p:cBhvr>
                                        <p:cTn id="14" dur="1" fill="hold">
                                          <p:stCondLst>
                                            <p:cond delay="499"/>
                                          </p:stCondLst>
                                        </p:cTn>
                                        <p:tgtEl>
                                          <p:spTgt spid="67"/>
                                        </p:tgtEl>
                                        <p:attrNameLst>
                                          <p:attrName>style.visibility</p:attrName>
                                        </p:attrNameLst>
                                      </p:cBhvr>
                                      <p:to>
                                        <p:strVal val="hidden"/>
                                      </p:to>
                                    </p:set>
                                  </p:childTnLst>
                                </p:cTn>
                              </p:par>
                              <p:par>
                                <p:cTn id="15" presetID="10" presetClass="exit" presetSubtype="0" fill="hold" nodeType="withEffect">
                                  <p:stCondLst>
                                    <p:cond delay="0"/>
                                  </p:stCondLst>
                                  <p:childTnLst>
                                    <p:animEffect transition="out" filter="fade">
                                      <p:cBhvr>
                                        <p:cTn id="16" dur="500"/>
                                        <p:tgtEl>
                                          <p:spTgt spid="55"/>
                                        </p:tgtEl>
                                      </p:cBhvr>
                                    </p:animEffect>
                                    <p:set>
                                      <p:cBhvr>
                                        <p:cTn id="17" dur="1" fill="hold">
                                          <p:stCondLst>
                                            <p:cond delay="499"/>
                                          </p:stCondLst>
                                        </p:cTn>
                                        <p:tgtEl>
                                          <p:spTgt spid="55"/>
                                        </p:tgtEl>
                                        <p:attrNameLst>
                                          <p:attrName>style.visibility</p:attrName>
                                        </p:attrNameLst>
                                      </p:cBhvr>
                                      <p:to>
                                        <p:strVal val="hidden"/>
                                      </p:to>
                                    </p:set>
                                  </p:childTnLst>
                                </p:cTn>
                              </p:par>
                              <p:par>
                                <p:cTn id="18" presetID="10" presetClass="exit" presetSubtype="0" fill="hold" grpId="0" nodeType="withEffect">
                                  <p:stCondLst>
                                    <p:cond delay="0"/>
                                  </p:stCondLst>
                                  <p:childTnLst>
                                    <p:animEffect transition="out" filter="fade">
                                      <p:cBhvr>
                                        <p:cTn id="19" dur="500"/>
                                        <p:tgtEl>
                                          <p:spTgt spid="4"/>
                                        </p:tgtEl>
                                      </p:cBhvr>
                                    </p:animEffect>
                                    <p:set>
                                      <p:cBhvr>
                                        <p:cTn id="20" dur="1" fill="hold">
                                          <p:stCondLst>
                                            <p:cond delay="499"/>
                                          </p:stCondLst>
                                        </p:cTn>
                                        <p:tgtEl>
                                          <p:spTgt spid="4"/>
                                        </p:tgtEl>
                                        <p:attrNameLst>
                                          <p:attrName>style.visibility</p:attrName>
                                        </p:attrNameLst>
                                      </p:cBhvr>
                                      <p:to>
                                        <p:strVal val="hidden"/>
                                      </p:to>
                                    </p:set>
                                  </p:childTnLst>
                                </p:cTn>
                              </p:par>
                              <p:par>
                                <p:cTn id="21" presetID="10" presetClass="exit" presetSubtype="0" fill="hold" grpId="0" nodeType="withEffect">
                                  <p:stCondLst>
                                    <p:cond delay="0"/>
                                  </p:stCondLst>
                                  <p:childTnLst>
                                    <p:animEffect transition="out" filter="fade">
                                      <p:cBhvr>
                                        <p:cTn id="22" dur="500"/>
                                        <p:tgtEl>
                                          <p:spTgt spid="62"/>
                                        </p:tgtEl>
                                      </p:cBhvr>
                                    </p:animEffect>
                                    <p:set>
                                      <p:cBhvr>
                                        <p:cTn id="23" dur="1" fill="hold">
                                          <p:stCondLst>
                                            <p:cond delay="499"/>
                                          </p:stCondLst>
                                        </p:cTn>
                                        <p:tgtEl>
                                          <p:spTgt spid="62"/>
                                        </p:tgtEl>
                                        <p:attrNameLst>
                                          <p:attrName>style.visibility</p:attrName>
                                        </p:attrNameLst>
                                      </p:cBhvr>
                                      <p:to>
                                        <p:strVal val="hidden"/>
                                      </p:to>
                                    </p:set>
                                  </p:childTnLst>
                                </p:cTn>
                              </p:par>
                              <p:par>
                                <p:cTn id="24" presetID="10" presetClass="exit" presetSubtype="0" fill="hold" grpId="0" nodeType="withEffect">
                                  <p:stCondLst>
                                    <p:cond delay="0"/>
                                  </p:stCondLst>
                                  <p:childTnLst>
                                    <p:animEffect transition="out" filter="fade">
                                      <p:cBhvr>
                                        <p:cTn id="25" dur="500"/>
                                        <p:tgtEl>
                                          <p:spTgt spid="63"/>
                                        </p:tgtEl>
                                      </p:cBhvr>
                                    </p:animEffect>
                                    <p:set>
                                      <p:cBhvr>
                                        <p:cTn id="26" dur="1" fill="hold">
                                          <p:stCondLst>
                                            <p:cond delay="499"/>
                                          </p:stCondLst>
                                        </p:cTn>
                                        <p:tgtEl>
                                          <p:spTgt spid="63"/>
                                        </p:tgtEl>
                                        <p:attrNameLst>
                                          <p:attrName>style.visibility</p:attrName>
                                        </p:attrNameLst>
                                      </p:cBhvr>
                                      <p:to>
                                        <p:strVal val="hidden"/>
                                      </p:to>
                                    </p:set>
                                  </p:childTnLst>
                                </p:cTn>
                              </p:par>
                              <p:par>
                                <p:cTn id="27" presetID="10" presetClass="exit" presetSubtype="0" fill="hold" grpId="0" nodeType="withEffect">
                                  <p:stCondLst>
                                    <p:cond delay="0"/>
                                  </p:stCondLst>
                                  <p:childTnLst>
                                    <p:animEffect transition="out" filter="fade">
                                      <p:cBhvr>
                                        <p:cTn id="28" dur="500"/>
                                        <p:tgtEl>
                                          <p:spTgt spid="64"/>
                                        </p:tgtEl>
                                      </p:cBhvr>
                                    </p:animEffect>
                                    <p:set>
                                      <p:cBhvr>
                                        <p:cTn id="29" dur="1" fill="hold">
                                          <p:stCondLst>
                                            <p:cond delay="499"/>
                                          </p:stCondLst>
                                        </p:cTn>
                                        <p:tgtEl>
                                          <p:spTgt spid="64"/>
                                        </p:tgtEl>
                                        <p:attrNameLst>
                                          <p:attrName>style.visibility</p:attrName>
                                        </p:attrNameLst>
                                      </p:cBhvr>
                                      <p:to>
                                        <p:strVal val="hidden"/>
                                      </p:to>
                                    </p:set>
                                  </p:childTnLst>
                                </p:cTn>
                              </p:par>
                              <p:par>
                                <p:cTn id="30" presetID="10" presetClass="exit" presetSubtype="0" fill="hold" grpId="0" nodeType="withEffect">
                                  <p:stCondLst>
                                    <p:cond delay="0"/>
                                  </p:stCondLst>
                                  <p:childTnLst>
                                    <p:animEffect transition="out" filter="fade">
                                      <p:cBhvr>
                                        <p:cTn id="31" dur="500"/>
                                        <p:tgtEl>
                                          <p:spTgt spid="65"/>
                                        </p:tgtEl>
                                      </p:cBhvr>
                                    </p:animEffect>
                                    <p:set>
                                      <p:cBhvr>
                                        <p:cTn id="32" dur="1" fill="hold">
                                          <p:stCondLst>
                                            <p:cond delay="499"/>
                                          </p:stCondLst>
                                        </p:cTn>
                                        <p:tgtEl>
                                          <p:spTgt spid="65"/>
                                        </p:tgtEl>
                                        <p:attrNameLst>
                                          <p:attrName>style.visibility</p:attrName>
                                        </p:attrNameLst>
                                      </p:cBhvr>
                                      <p:to>
                                        <p:strVal val="hidden"/>
                                      </p:to>
                                    </p:set>
                                  </p:childTnLst>
                                </p:cTn>
                              </p:par>
                              <p:par>
                                <p:cTn id="33" presetID="10" presetClass="exit" presetSubtype="0" fill="hold" grpId="0" nodeType="withEffect">
                                  <p:stCondLst>
                                    <p:cond delay="0"/>
                                  </p:stCondLst>
                                  <p:childTnLst>
                                    <p:animEffect transition="out" filter="fade">
                                      <p:cBhvr>
                                        <p:cTn id="34" dur="500"/>
                                        <p:tgtEl>
                                          <p:spTgt spid="68"/>
                                        </p:tgtEl>
                                      </p:cBhvr>
                                    </p:animEffect>
                                    <p:set>
                                      <p:cBhvr>
                                        <p:cTn id="35" dur="1" fill="hold">
                                          <p:stCondLst>
                                            <p:cond delay="499"/>
                                          </p:stCondLst>
                                        </p:cTn>
                                        <p:tgtEl>
                                          <p:spTgt spid="68"/>
                                        </p:tgtEl>
                                        <p:attrNameLst>
                                          <p:attrName>style.visibility</p:attrName>
                                        </p:attrNameLst>
                                      </p:cBhvr>
                                      <p:to>
                                        <p:strVal val="hidden"/>
                                      </p:to>
                                    </p:set>
                                  </p:childTnLst>
                                </p:cTn>
                              </p:par>
                              <p:par>
                                <p:cTn id="36" presetID="10" presetClass="exit" presetSubtype="0" fill="hold" nodeType="withEffect">
                                  <p:stCondLst>
                                    <p:cond delay="0"/>
                                  </p:stCondLst>
                                  <p:childTnLst>
                                    <p:animEffect transition="out" filter="fade">
                                      <p:cBhvr>
                                        <p:cTn id="37" dur="500"/>
                                        <p:tgtEl>
                                          <p:spTgt spid="30"/>
                                        </p:tgtEl>
                                      </p:cBhvr>
                                    </p:animEffect>
                                    <p:set>
                                      <p:cBhvr>
                                        <p:cTn id="38" dur="1" fill="hold">
                                          <p:stCondLst>
                                            <p:cond delay="499"/>
                                          </p:stCondLst>
                                        </p:cTn>
                                        <p:tgtEl>
                                          <p:spTgt spid="30"/>
                                        </p:tgtEl>
                                        <p:attrNameLst>
                                          <p:attrName>style.visibility</p:attrName>
                                        </p:attrNameLst>
                                      </p:cBhvr>
                                      <p:to>
                                        <p:strVal val="hidden"/>
                                      </p:to>
                                    </p:set>
                                  </p:childTnLst>
                                </p:cTn>
                              </p:par>
                              <p:par>
                                <p:cTn id="39" presetID="10" presetClass="exit" presetSubtype="0" fill="hold" grpId="0" nodeType="withEffect">
                                  <p:stCondLst>
                                    <p:cond delay="0"/>
                                  </p:stCondLst>
                                  <p:childTnLst>
                                    <p:animEffect transition="out" filter="fade">
                                      <p:cBhvr>
                                        <p:cTn id="40" dur="500"/>
                                        <p:tgtEl>
                                          <p:spTgt spid="61"/>
                                        </p:tgtEl>
                                      </p:cBhvr>
                                    </p:animEffect>
                                    <p:set>
                                      <p:cBhvr>
                                        <p:cTn id="41" dur="1" fill="hold">
                                          <p:stCondLst>
                                            <p:cond delay="499"/>
                                          </p:stCondLst>
                                        </p:cTn>
                                        <p:tgtEl>
                                          <p:spTgt spid="61"/>
                                        </p:tgtEl>
                                        <p:attrNameLst>
                                          <p:attrName>style.visibility</p:attrName>
                                        </p:attrNameLst>
                                      </p:cBhvr>
                                      <p:to>
                                        <p:strVal val="hidden"/>
                                      </p:to>
                                    </p:set>
                                  </p:childTnLst>
                                </p:cTn>
                              </p:par>
                              <p:par>
                                <p:cTn id="42" presetID="10" presetClass="exit" presetSubtype="0" fill="hold" nodeType="withEffect">
                                  <p:stCondLst>
                                    <p:cond delay="0"/>
                                  </p:stCondLst>
                                  <p:childTnLst>
                                    <p:animEffect transition="out" filter="fade">
                                      <p:cBhvr>
                                        <p:cTn id="43" dur="500"/>
                                        <p:tgtEl>
                                          <p:spTgt spid="2"/>
                                        </p:tgtEl>
                                      </p:cBhvr>
                                    </p:animEffect>
                                    <p:set>
                                      <p:cBhvr>
                                        <p:cTn id="44" dur="1" fill="hold">
                                          <p:stCondLst>
                                            <p:cond delay="499"/>
                                          </p:stCondLst>
                                        </p:cTn>
                                        <p:tgtEl>
                                          <p:spTgt spid="2"/>
                                        </p:tgtEl>
                                        <p:attrNameLst>
                                          <p:attrName>style.visibility</p:attrName>
                                        </p:attrNameLst>
                                      </p:cBhvr>
                                      <p:to>
                                        <p:strVal val="hidden"/>
                                      </p:to>
                                    </p:set>
                                  </p:childTnLst>
                                </p:cTn>
                              </p:par>
                              <p:par>
                                <p:cTn id="45" presetID="10" presetClass="exit" presetSubtype="0" fill="hold" grpId="0" nodeType="withEffect">
                                  <p:stCondLst>
                                    <p:cond delay="0"/>
                                  </p:stCondLst>
                                  <p:childTnLst>
                                    <p:animEffect transition="out" filter="fade">
                                      <p:cBhvr>
                                        <p:cTn id="46" dur="500"/>
                                        <p:tgtEl>
                                          <p:spTgt spid="76"/>
                                        </p:tgtEl>
                                      </p:cBhvr>
                                    </p:animEffect>
                                    <p:set>
                                      <p:cBhvr>
                                        <p:cTn id="47" dur="1" fill="hold">
                                          <p:stCondLst>
                                            <p:cond delay="499"/>
                                          </p:stCondLst>
                                        </p:cTn>
                                        <p:tgtEl>
                                          <p:spTgt spid="76"/>
                                        </p:tgtEl>
                                        <p:attrNameLst>
                                          <p:attrName>style.visibility</p:attrName>
                                        </p:attrNameLst>
                                      </p:cBhvr>
                                      <p:to>
                                        <p:strVal val="hidden"/>
                                      </p:to>
                                    </p:set>
                                  </p:childTnLst>
                                </p:cTn>
                              </p:par>
                            </p:childTnLst>
                          </p:cTn>
                        </p:par>
                        <p:par>
                          <p:cTn id="48" fill="hold">
                            <p:stCondLst>
                              <p:cond delay="2800"/>
                            </p:stCondLst>
                            <p:childTnLst>
                              <p:par>
                                <p:cTn id="49" presetID="10" presetClass="exit" presetSubtype="0" fill="hold" grpId="1" nodeType="afterEffect">
                                  <p:stCondLst>
                                    <p:cond delay="0"/>
                                  </p:stCondLst>
                                  <p:childTnLst>
                                    <p:animEffect transition="out" filter="fade">
                                      <p:cBhvr>
                                        <p:cTn id="50" dur="500"/>
                                        <p:tgtEl>
                                          <p:spTgt spid="51"/>
                                        </p:tgtEl>
                                      </p:cBhvr>
                                    </p:animEffect>
                                    <p:set>
                                      <p:cBhvr>
                                        <p:cTn id="51" dur="1" fill="hold">
                                          <p:stCondLst>
                                            <p:cond delay="499"/>
                                          </p:stCondLst>
                                        </p:cTn>
                                        <p:tgtEl>
                                          <p:spTgt spid="51"/>
                                        </p:tgtEl>
                                        <p:attrNameLst>
                                          <p:attrName>style.visibility</p:attrName>
                                        </p:attrNameLst>
                                      </p:cBhvr>
                                      <p:to>
                                        <p:strVal val="hidden"/>
                                      </p:to>
                                    </p:set>
                                  </p:childTnLst>
                                </p:cTn>
                              </p:par>
                            </p:childTnLst>
                          </p:cTn>
                        </p:par>
                        <p:par>
                          <p:cTn id="52" fill="hold">
                            <p:stCondLst>
                              <p:cond delay="3300"/>
                            </p:stCondLst>
                            <p:childTnLst>
                              <p:par>
                                <p:cTn id="53" presetID="64" presetClass="path" presetSubtype="0" accel="50000" decel="50000" fill="hold" grpId="1" nodeType="afterEffect">
                                  <p:stCondLst>
                                    <p:cond delay="0"/>
                                  </p:stCondLst>
                                  <p:childTnLst>
                                    <p:animMotion origin="layout" path="M -4.44444E-6 -2.96296E-6 L -4.44444E-6 -0.3324 " pathEditMode="relative" rAng="0" ptsTypes="AA">
                                      <p:cBhvr>
                                        <p:cTn id="54" dur="2000" fill="hold"/>
                                        <p:tgtEl>
                                          <p:spTgt spid="43">
                                            <p:txEl>
                                              <p:pRg st="0" end="0"/>
                                            </p:txEl>
                                          </p:spTgt>
                                        </p:tgtEl>
                                        <p:attrNameLst>
                                          <p:attrName>ppt_x</p:attrName>
                                          <p:attrName>ppt_y</p:attrName>
                                        </p:attrNameLst>
                                      </p:cBhvr>
                                      <p:rCtr x="0" y="-16620"/>
                                    </p:animMotion>
                                  </p:childTnLst>
                                </p:cTn>
                              </p:par>
                            </p:childTnLst>
                          </p:cTn>
                        </p:par>
                        <p:par>
                          <p:cTn id="55" fill="hold">
                            <p:stCondLst>
                              <p:cond delay="5300"/>
                            </p:stCondLst>
                            <p:childTnLst>
                              <p:par>
                                <p:cTn id="56" presetID="10" presetClass="entr" presetSubtype="0" fill="hold" nodeType="afterEffect">
                                  <p:stCondLst>
                                    <p:cond delay="0"/>
                                  </p:stCondLst>
                                  <p:childTnLst>
                                    <p:set>
                                      <p:cBhvr>
                                        <p:cTn id="57" dur="1" fill="hold">
                                          <p:stCondLst>
                                            <p:cond delay="0"/>
                                          </p:stCondLst>
                                        </p:cTn>
                                        <p:tgtEl>
                                          <p:spTgt spid="27"/>
                                        </p:tgtEl>
                                        <p:attrNameLst>
                                          <p:attrName>style.visibility</p:attrName>
                                        </p:attrNameLst>
                                      </p:cBhvr>
                                      <p:to>
                                        <p:strVal val="visible"/>
                                      </p:to>
                                    </p:set>
                                    <p:animEffect transition="in" filter="fade">
                                      <p:cBhvr>
                                        <p:cTn id="58" dur="500"/>
                                        <p:tgtEl>
                                          <p:spTgt spid="27"/>
                                        </p:tgtEl>
                                      </p:cBhvr>
                                    </p:animEffect>
                                  </p:childTnLst>
                                </p:cTn>
                              </p:par>
                              <p:par>
                                <p:cTn id="59" presetID="10" presetClass="entr" presetSubtype="0" fill="hold" nodeType="withEffect">
                                  <p:stCondLst>
                                    <p:cond delay="0"/>
                                  </p:stCondLst>
                                  <p:childTnLst>
                                    <p:set>
                                      <p:cBhvr>
                                        <p:cTn id="60" dur="1" fill="hold">
                                          <p:stCondLst>
                                            <p:cond delay="0"/>
                                          </p:stCondLst>
                                        </p:cTn>
                                        <p:tgtEl>
                                          <p:spTgt spid="28"/>
                                        </p:tgtEl>
                                        <p:attrNameLst>
                                          <p:attrName>style.visibility</p:attrName>
                                        </p:attrNameLst>
                                      </p:cBhvr>
                                      <p:to>
                                        <p:strVal val="visible"/>
                                      </p:to>
                                    </p:set>
                                    <p:animEffect transition="in" filter="fade">
                                      <p:cBhvr>
                                        <p:cTn id="61"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 grpId="0" animBg="1"/>
      <p:bldP spid="51" grpId="0" animBg="1"/>
      <p:bldP spid="51" grpId="1" animBg="1"/>
      <p:bldP spid="4" grpId="0" animBg="1"/>
      <p:bldP spid="61" grpId="0" animBg="1"/>
      <p:bldP spid="62" grpId="0" animBg="1"/>
      <p:bldP spid="63" grpId="0" animBg="1"/>
      <p:bldP spid="64" grpId="0" animBg="1"/>
      <p:bldP spid="65" grpId="0" animBg="1"/>
      <p:bldP spid="68" grpId="0" animBg="1"/>
      <p:bldP spid="76" grpId="0" animBg="1"/>
      <p:bldP spid="43" grpId="0" build="p">
        <p:tmplLst>
          <p:tmpl lvl="1">
            <p:tnLst>
              <p:par>
                <p:cTn presetID="10" presetClass="entr" presetSubtype="0" fill="hold" nodeType="withEffect">
                  <p:stCondLst>
                    <p:cond delay="300"/>
                  </p:stCondLst>
                  <p:childTnLst>
                    <p:set>
                      <p:cBhvr>
                        <p:cTn dur="1" fill="hold">
                          <p:stCondLst>
                            <p:cond delay="0"/>
                          </p:stCondLst>
                        </p:cTn>
                        <p:tgtEl>
                          <p:spTgt spid="43"/>
                        </p:tgtEl>
                        <p:attrNameLst>
                          <p:attrName>style.visibility</p:attrName>
                        </p:attrNameLst>
                      </p:cBhvr>
                      <p:to>
                        <p:strVal val="visible"/>
                      </p:to>
                    </p:set>
                    <p:animEffect transition="in" filter="fade">
                      <p:cBhvr>
                        <p:cTn dur="2000"/>
                        <p:tgtEl>
                          <p:spTgt spid="43"/>
                        </p:tgtEl>
                      </p:cBhvr>
                    </p:animEffect>
                  </p:childTnLst>
                </p:cTn>
              </p:par>
            </p:tnLst>
          </p:tmpl>
        </p:tmplLst>
      </p:bldP>
      <p:bldP spid="43" grpId="1" build="p">
        <p:tmplLst>
          <p:tmpl lvl="1">
            <p:tnLst>
              <p:par>
                <p:cTn presetID="64" presetClass="path" presetSubtype="0" accel="50000" decel="50000" fill="hold" nodeType="afterEffect">
                  <p:stCondLst>
                    <p:cond delay="0"/>
                  </p:stCondLst>
                  <p:childTnLst>
                    <p:animMotion origin="layout" path="M -4.44444E-6 -2.96296E-6 L -4.44444E-6 -0.3324 " pathEditMode="relative" rAng="0" ptsTypes="AA">
                      <p:cBhvr>
                        <p:cTn dur="2000" fill="hold"/>
                        <p:tgtEl>
                          <p:spTgt spid="43"/>
                        </p:tgtEl>
                        <p:attrNameLst>
                          <p:attrName>ppt_x</p:attrName>
                          <p:attrName>ppt_y</p:attrName>
                        </p:attrNameLst>
                      </p:cBhvr>
                      <p:rCtr x="0" y="-16620"/>
                    </p:animMotion>
                  </p:childTnLst>
                </p:cTn>
              </p:par>
            </p:tnLst>
          </p:tmpl>
        </p:tmplLst>
      </p:bldP>
    </p:bldLst>
  </p:timing>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48" name="Diamond 47" hidden="1"/>
          <p:cNvSpPr/>
          <p:nvPr userDrawn="1"/>
        </p:nvSpPr>
        <p:spPr>
          <a:xfrm rot="19800000">
            <a:off x="7567591" y="1048433"/>
            <a:ext cx="1113746" cy="83531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Diamond 42" hidden="1"/>
          <p:cNvSpPr/>
          <p:nvPr userDrawn="1"/>
        </p:nvSpPr>
        <p:spPr>
          <a:xfrm rot="900000">
            <a:off x="7567591" y="1048434"/>
            <a:ext cx="1113746" cy="83531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p:nvPr userDrawn="1"/>
        </p:nvCxnSpPr>
        <p:spPr>
          <a:xfrm flipV="1">
            <a:off x="8124463" y="0"/>
            <a:ext cx="0" cy="1073955"/>
          </a:xfrm>
          <a:prstGeom prst="line">
            <a:avLst/>
          </a:prstGeom>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70462" y="1005238"/>
            <a:ext cx="108000" cy="27000"/>
          </a:xfrm>
          <a:prstGeom prst="rect">
            <a:avLst/>
          </a:prstGeom>
          <a:ln w="63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Diamond 36"/>
          <p:cNvSpPr/>
          <p:nvPr userDrawn="1"/>
        </p:nvSpPr>
        <p:spPr>
          <a:xfrm>
            <a:off x="8095081" y="634060"/>
            <a:ext cx="54000" cy="86411"/>
          </a:xfrm>
          <a:prstGeom prst="diamond">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0" name="Straight Connector 49"/>
          <p:cNvCxnSpPr/>
          <p:nvPr userDrawn="1"/>
        </p:nvCxnSpPr>
        <p:spPr>
          <a:xfrm flipH="1" flipV="1">
            <a:off x="6876301" y="1462806"/>
            <a:ext cx="729695" cy="1"/>
          </a:xfrm>
          <a:prstGeom prst="line">
            <a:avLst/>
          </a:prstGeom>
        </p:spPr>
        <p:style>
          <a:lnRef idx="1">
            <a:schemeClr val="accent1"/>
          </a:lnRef>
          <a:fillRef idx="0">
            <a:schemeClr val="accent1"/>
          </a:fillRef>
          <a:effectRef idx="0">
            <a:schemeClr val="accent1"/>
          </a:effectRef>
          <a:fontRef idx="minor">
            <a:schemeClr val="tx1"/>
          </a:fontRef>
        </p:style>
      </p:cxnSp>
      <p:sp>
        <p:nvSpPr>
          <p:cNvPr id="51" name="Rectangle 50"/>
          <p:cNvSpPr/>
          <p:nvPr userDrawn="1"/>
        </p:nvSpPr>
        <p:spPr>
          <a:xfrm>
            <a:off x="1472862" y="1074091"/>
            <a:ext cx="5403439"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70685" y="1445062"/>
            <a:ext cx="81000" cy="36000"/>
          </a:xfrm>
          <a:prstGeom prst="rect">
            <a:avLst/>
          </a:prstGeom>
          <a:ln w="63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079570"/>
            <a:ext cx="1036934" cy="7777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155587" y="1419735"/>
            <a:ext cx="115215" cy="86411"/>
          </a:xfrm>
          <a:prstGeom prst="star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2312517"/>
            <a:ext cx="1036934" cy="7777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Rectangle 25"/>
          <p:cNvSpPr/>
          <p:nvPr userDrawn="1"/>
        </p:nvSpPr>
        <p:spPr>
          <a:xfrm>
            <a:off x="7605997" y="3464667"/>
            <a:ext cx="1036934" cy="7777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 name="Straight Connector 8"/>
          <p:cNvCxnSpPr>
            <a:stCxn id="2" idx="2"/>
            <a:endCxn id="25" idx="0"/>
          </p:cNvCxnSpPr>
          <p:nvPr userDrawn="1"/>
        </p:nvCxnSpPr>
        <p:spPr>
          <a:xfrm flipH="1">
            <a:off x="8122081" y="1857271"/>
            <a:ext cx="2382" cy="455246"/>
          </a:xfrm>
          <a:prstGeom prst="line">
            <a:avLst/>
          </a:prstGeom>
        </p:spPr>
        <p:style>
          <a:lnRef idx="1">
            <a:schemeClr val="accent1"/>
          </a:lnRef>
          <a:fillRef idx="0">
            <a:schemeClr val="accent1"/>
          </a:fillRef>
          <a:effectRef idx="0">
            <a:schemeClr val="accent1"/>
          </a:effectRef>
          <a:fontRef idx="minor">
            <a:schemeClr val="tx1"/>
          </a:fontRef>
        </p:style>
      </p:cxnSp>
      <p:cxnSp>
        <p:nvCxnSpPr>
          <p:cNvPr id="12" name="Straight Connector 11"/>
          <p:cNvCxnSpPr>
            <a:stCxn id="25" idx="2"/>
            <a:endCxn id="26" idx="0"/>
          </p:cNvCxnSpPr>
          <p:nvPr userDrawn="1"/>
        </p:nvCxnSpPr>
        <p:spPr>
          <a:xfrm>
            <a:off x="8122081" y="3090219"/>
            <a:ext cx="2382" cy="374449"/>
          </a:xfrm>
          <a:prstGeom prst="line">
            <a:avLst/>
          </a:prstGeom>
        </p:spPr>
        <p:style>
          <a:lnRef idx="1">
            <a:schemeClr val="accent1"/>
          </a:lnRef>
          <a:fillRef idx="0">
            <a:schemeClr val="accent1"/>
          </a:fillRef>
          <a:effectRef idx="0">
            <a:schemeClr val="accent1"/>
          </a:effectRef>
          <a:fontRef idx="minor">
            <a:schemeClr val="tx1"/>
          </a:fontRef>
        </p:style>
      </p:cxnSp>
      <p:sp>
        <p:nvSpPr>
          <p:cNvPr id="39" name="Rectangle 38"/>
          <p:cNvSpPr/>
          <p:nvPr userDrawn="1"/>
        </p:nvSpPr>
        <p:spPr>
          <a:xfrm>
            <a:off x="1472861" y="2312517"/>
            <a:ext cx="5403439" cy="7777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472861" y="3464667"/>
            <a:ext cx="5403439" cy="7777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041688"/>
            <a:ext cx="54000" cy="86411"/>
          </a:xfrm>
          <a:prstGeom prst="diamond">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234237"/>
            <a:ext cx="54000" cy="86411"/>
          </a:xfrm>
          <a:prstGeom prst="diamond">
            <a:avLst/>
          </a:prstGeom>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6" name="Straight Connector 45"/>
          <p:cNvCxnSpPr/>
          <p:nvPr userDrawn="1"/>
        </p:nvCxnSpPr>
        <p:spPr>
          <a:xfrm flipH="1" flipV="1">
            <a:off x="6873920" y="2711142"/>
            <a:ext cx="729695" cy="1"/>
          </a:xfrm>
          <a:prstGeom prst="line">
            <a:avLst/>
          </a:prstGeom>
        </p:spPr>
        <p:style>
          <a:lnRef idx="1">
            <a:schemeClr val="accent1"/>
          </a:lnRef>
          <a:fillRef idx="0">
            <a:schemeClr val="accent1"/>
          </a:fillRef>
          <a:effectRef idx="0">
            <a:schemeClr val="accent1"/>
          </a:effectRef>
          <a:fontRef idx="minor">
            <a:schemeClr val="tx1"/>
          </a:fontRef>
        </p:style>
      </p:cxnSp>
      <p:sp>
        <p:nvSpPr>
          <p:cNvPr id="47" name="Rectangle 46"/>
          <p:cNvSpPr/>
          <p:nvPr userDrawn="1"/>
        </p:nvSpPr>
        <p:spPr>
          <a:xfrm rot="5400000">
            <a:off x="7468304" y="2693397"/>
            <a:ext cx="81000" cy="36000"/>
          </a:xfrm>
          <a:prstGeom prst="rect">
            <a:avLst/>
          </a:prstGeom>
          <a:ln w="63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2668070"/>
            <a:ext cx="115215" cy="86411"/>
          </a:xfrm>
          <a:prstGeom prst="star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2" name="Straight Connector 51"/>
          <p:cNvCxnSpPr/>
          <p:nvPr userDrawn="1"/>
        </p:nvCxnSpPr>
        <p:spPr>
          <a:xfrm flipH="1" flipV="1">
            <a:off x="6876302" y="3862215"/>
            <a:ext cx="729695" cy="1"/>
          </a:xfrm>
          <a:prstGeom prst="line">
            <a:avLst/>
          </a:prstGeom>
        </p:spPr>
        <p:style>
          <a:lnRef idx="1">
            <a:schemeClr val="accent1"/>
          </a:lnRef>
          <a:fillRef idx="0">
            <a:schemeClr val="accent1"/>
          </a:fillRef>
          <a:effectRef idx="0">
            <a:schemeClr val="accent1"/>
          </a:effectRef>
          <a:fontRef idx="minor">
            <a:schemeClr val="tx1"/>
          </a:fontRef>
        </p:style>
      </p:cxnSp>
      <p:sp>
        <p:nvSpPr>
          <p:cNvPr id="57" name="Rectangle 56"/>
          <p:cNvSpPr/>
          <p:nvPr userDrawn="1"/>
        </p:nvSpPr>
        <p:spPr>
          <a:xfrm rot="5400000">
            <a:off x="7470686" y="3844470"/>
            <a:ext cx="81000" cy="36000"/>
          </a:xfrm>
          <a:prstGeom prst="rect">
            <a:avLst/>
          </a:prstGeom>
          <a:ln w="63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8-Point Star 57"/>
          <p:cNvSpPr/>
          <p:nvPr userDrawn="1"/>
        </p:nvSpPr>
        <p:spPr>
          <a:xfrm>
            <a:off x="7155587" y="3819143"/>
            <a:ext cx="115215" cy="86411"/>
          </a:xfrm>
          <a:prstGeom prst="star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 name="Frame 2" hidden="1"/>
          <p:cNvSpPr/>
          <p:nvPr userDrawn="1"/>
        </p:nvSpPr>
        <p:spPr>
          <a:xfrm>
            <a:off x="2087341" y="148128"/>
            <a:ext cx="4174478" cy="38885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black"/>
              </a:solidFill>
            </a:endParaRPr>
          </a:p>
        </p:txBody>
      </p:sp>
      <p:sp>
        <p:nvSpPr>
          <p:cNvPr id="5" name="TextBox 4"/>
          <p:cNvSpPr txBox="1"/>
          <p:nvPr userDrawn="1"/>
        </p:nvSpPr>
        <p:spPr>
          <a:xfrm>
            <a:off x="2087341" y="249685"/>
            <a:ext cx="4174478" cy="300082"/>
          </a:xfrm>
          <a:prstGeom prst="rect">
            <a:avLst/>
          </a:prstGeom>
          <a:noFill/>
        </p:spPr>
        <p:txBody>
          <a:bodyPr wrap="square" rtlCol="0">
            <a:spAutoFit/>
          </a:bodyPr>
          <a:lstStyle/>
          <a:p>
            <a:pPr algn="ctr"/>
            <a:r>
              <a:rPr lang="fa-IR" sz="1350" smtClean="0">
                <a:solidFill>
                  <a:prstClr val="black"/>
                </a:solidFill>
                <a:cs typeface="B Mitra" pitchFamily="2" charset="-78"/>
              </a:rPr>
              <a:t>سال 1391 سال تولید</a:t>
            </a:r>
            <a:endParaRPr lang="en-US" sz="1350">
              <a:solidFill>
                <a:prstClr val="black"/>
              </a:solidFill>
            </a:endParaRPr>
          </a:p>
        </p:txBody>
      </p:sp>
      <p:sp>
        <p:nvSpPr>
          <p:cNvPr id="6" name="Rectangle 5"/>
          <p:cNvSpPr/>
          <p:nvPr userDrawn="1"/>
        </p:nvSpPr>
        <p:spPr>
          <a:xfrm>
            <a:off x="2087341" y="536979"/>
            <a:ext cx="4174478" cy="9708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32085054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انیمیشن">
    <p:spTree>
      <p:nvGrpSpPr>
        <p:cNvPr id="1" name=""/>
        <p:cNvGrpSpPr/>
        <p:nvPr/>
      </p:nvGrpSpPr>
      <p:grpSpPr>
        <a:xfrm>
          <a:off x="0" y="0"/>
          <a:ext cx="0" cy="0"/>
          <a:chOff x="0" y="0"/>
          <a:chExt cx="0" cy="0"/>
        </a:xfrm>
      </p:grpSpPr>
      <p:cxnSp>
        <p:nvCxnSpPr>
          <p:cNvPr id="12" name="Straight Connector 11"/>
          <p:cNvCxnSpPr>
            <a:stCxn id="25" idx="2"/>
            <a:endCxn id="26" idx="0"/>
          </p:cNvCxnSpPr>
          <p:nvPr userDrawn="1"/>
        </p:nvCxnSpPr>
        <p:spPr>
          <a:xfrm>
            <a:off x="8122081" y="3090219"/>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a:xfrm flipH="1" flipV="1">
            <a:off x="6876302" y="3862215"/>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873920" y="2711142"/>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1857271"/>
            <a:ext cx="2382" cy="455246"/>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p:nvPr userDrawn="1"/>
        </p:nvCxnSpPr>
        <p:spPr>
          <a:xfrm flipV="1">
            <a:off x="8124463" y="0"/>
            <a:ext cx="0" cy="107395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005238"/>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0" name="Straight Connector 49"/>
          <p:cNvCxnSpPr/>
          <p:nvPr userDrawn="1"/>
        </p:nvCxnSpPr>
        <p:spPr>
          <a:xfrm flipH="1" flipV="1">
            <a:off x="6876301" y="1462806"/>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7" name="Rectangle 56"/>
          <p:cNvSpPr/>
          <p:nvPr userDrawn="1"/>
        </p:nvSpPr>
        <p:spPr>
          <a:xfrm rot="5400000">
            <a:off x="7470686" y="384447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70480" y="1079570"/>
            <a:ext cx="5405821"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70685" y="144506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8-Point Star 57"/>
          <p:cNvSpPr/>
          <p:nvPr userDrawn="1"/>
        </p:nvSpPr>
        <p:spPr>
          <a:xfrm>
            <a:off x="7155587" y="381914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079570"/>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155587" y="1419735"/>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470481" y="3464667"/>
            <a:ext cx="540582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04168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234237"/>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269339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2668070"/>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TextBox 4"/>
          <p:cNvSpPr txBox="1"/>
          <p:nvPr userDrawn="1"/>
        </p:nvSpPr>
        <p:spPr>
          <a:xfrm>
            <a:off x="2087341" y="393703"/>
            <a:ext cx="4174478" cy="300082"/>
          </a:xfrm>
          <a:prstGeom prst="rect">
            <a:avLst/>
          </a:prstGeom>
          <a:noFill/>
        </p:spPr>
        <p:txBody>
          <a:bodyPr wrap="square" rtlCol="0">
            <a:spAutoFit/>
          </a:bodyPr>
          <a:lstStyle/>
          <a:p>
            <a:pPr algn="ctr"/>
            <a:r>
              <a:rPr lang="fa-IR" sz="1350" smtClean="0">
                <a:solidFill>
                  <a:prstClr val="black"/>
                </a:solidFill>
                <a:cs typeface="B Mitra" pitchFamily="2" charset="-78"/>
              </a:rPr>
              <a:t>سال 1391 سال</a:t>
            </a:r>
            <a:endParaRPr lang="en-US" sz="1350">
              <a:solidFill>
                <a:prstClr val="black"/>
              </a:solidFill>
            </a:endParaRPr>
          </a:p>
        </p:txBody>
      </p:sp>
      <p:sp>
        <p:nvSpPr>
          <p:cNvPr id="6" name="Rectangle 5"/>
          <p:cNvSpPr/>
          <p:nvPr userDrawn="1"/>
        </p:nvSpPr>
        <p:spPr>
          <a:xfrm>
            <a:off x="2087341" y="674310"/>
            <a:ext cx="4174478" cy="81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p:cNvSpPr>
            <a:spLocks noGrp="1"/>
          </p:cNvSpPr>
          <p:nvPr>
            <p:ph type="body" sz="quarter" idx="10" hasCustomPrompt="1"/>
          </p:nvPr>
        </p:nvSpPr>
        <p:spPr>
          <a:xfrm>
            <a:off x="1470480" y="1079570"/>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Text Placeholder 30"/>
          <p:cNvSpPr>
            <a:spLocks noGrp="1"/>
          </p:cNvSpPr>
          <p:nvPr>
            <p:ph type="body" sz="quarter" idx="12" hasCustomPrompt="1"/>
          </p:nvPr>
        </p:nvSpPr>
        <p:spPr>
          <a:xfrm>
            <a:off x="1470479" y="3464666"/>
            <a:ext cx="5405823" cy="77770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5" name="Rectangle 34"/>
          <p:cNvSpPr/>
          <p:nvPr userDrawn="1"/>
        </p:nvSpPr>
        <p:spPr>
          <a:xfrm>
            <a:off x="1470481" y="2312517"/>
            <a:ext cx="5405821"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231251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Text Placeholder 20"/>
          <p:cNvSpPr>
            <a:spLocks noGrp="1"/>
          </p:cNvSpPr>
          <p:nvPr>
            <p:ph type="body" sz="quarter" idx="13" hasCustomPrompt="1"/>
          </p:nvPr>
        </p:nvSpPr>
        <p:spPr>
          <a:xfrm>
            <a:off x="1472863" y="2312517"/>
            <a:ext cx="5401058" cy="77770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26" name="Rectangle 25"/>
          <p:cNvSpPr/>
          <p:nvPr userDrawn="1"/>
        </p:nvSpPr>
        <p:spPr>
          <a:xfrm>
            <a:off x="7605997" y="346466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119023"/>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189497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252105832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1000"/>
                                        <p:tgtEl>
                                          <p:spTgt spid="11"/>
                                        </p:tgtEl>
                                      </p:cBhvr>
                                    </p:animEffect>
                                    <p:anim calcmode="lin" valueType="num">
                                      <p:cBhvr>
                                        <p:cTn id="8" dur="1000" fill="hold"/>
                                        <p:tgtEl>
                                          <p:spTgt spid="11"/>
                                        </p:tgtEl>
                                        <p:attrNameLst>
                                          <p:attrName>ppt_x</p:attrName>
                                        </p:attrNameLst>
                                      </p:cBhvr>
                                      <p:tavLst>
                                        <p:tav tm="0">
                                          <p:val>
                                            <p:strVal val="#ppt_x"/>
                                          </p:val>
                                        </p:tav>
                                        <p:tav tm="100000">
                                          <p:val>
                                            <p:strVal val="#ppt_x"/>
                                          </p:val>
                                        </p:tav>
                                      </p:tavLst>
                                    </p:anim>
                                    <p:anim calcmode="lin" valueType="num">
                                      <p:cBhvr>
                                        <p:cTn id="9" dur="1000" fill="hold"/>
                                        <p:tgtEl>
                                          <p:spTgt spid="11"/>
                                        </p:tgtEl>
                                        <p:attrNameLst>
                                          <p:attrName>ppt_y</p:attrName>
                                        </p:attrNameLst>
                                      </p:cBhvr>
                                      <p:tavLst>
                                        <p:tav tm="0">
                                          <p:val>
                                            <p:strVal val="#ppt_y-.1"/>
                                          </p:val>
                                        </p:tav>
                                        <p:tav tm="100000">
                                          <p:val>
                                            <p:strVal val="#ppt_y"/>
                                          </p:val>
                                        </p:tav>
                                      </p:tavLst>
                                    </p:anim>
                                  </p:childTnLst>
                                </p:cTn>
                              </p:par>
                              <p:par>
                                <p:cTn id="10" presetID="10" presetClass="entr" presetSubtype="0" fill="hold" grpId="0" nodeType="withEffect">
                                  <p:stCondLst>
                                    <p:cond delay="500"/>
                                  </p:stCondLst>
                                  <p:childTnLst>
                                    <p:set>
                                      <p:cBhvr>
                                        <p:cTn id="11" dur="1" fill="hold">
                                          <p:stCondLst>
                                            <p:cond delay="0"/>
                                          </p:stCondLst>
                                        </p:cTn>
                                        <p:tgtEl>
                                          <p:spTgt spid="53"/>
                                        </p:tgtEl>
                                        <p:attrNameLst>
                                          <p:attrName>style.visibility</p:attrName>
                                        </p:attrNameLst>
                                      </p:cBhvr>
                                      <p:to>
                                        <p:strVal val="visible"/>
                                      </p:to>
                                    </p:set>
                                    <p:animEffect transition="in" filter="fade">
                                      <p:cBhvr>
                                        <p:cTn id="12" dur="1000"/>
                                        <p:tgtEl>
                                          <p:spTgt spid="53"/>
                                        </p:tgtEl>
                                      </p:cBhvr>
                                    </p:animEffect>
                                  </p:childTnLst>
                                </p:cTn>
                              </p:par>
                              <p:par>
                                <p:cTn id="13" presetID="10" presetClass="entr" presetSubtype="0" fill="hold" grpId="0" nodeType="withEffect">
                                  <p:stCondLst>
                                    <p:cond delay="120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1000"/>
                                        <p:tgtEl>
                                          <p:spTgt spid="36"/>
                                        </p:tgtEl>
                                      </p:cBhvr>
                                    </p:animEffect>
                                  </p:childTnLst>
                                </p:cTn>
                              </p:par>
                              <p:par>
                                <p:cTn id="16" presetID="22" presetClass="entr" presetSubtype="1" fill="hold" grpId="0" nodeType="withEffect">
                                  <p:stCondLst>
                                    <p:cond delay="1200"/>
                                  </p:stCondLst>
                                  <p:childTnLst>
                                    <p:set>
                                      <p:cBhvr>
                                        <p:cTn id="17" dur="1" fill="hold">
                                          <p:stCondLst>
                                            <p:cond delay="0"/>
                                          </p:stCondLst>
                                        </p:cTn>
                                        <p:tgtEl>
                                          <p:spTgt spid="2"/>
                                        </p:tgtEl>
                                        <p:attrNameLst>
                                          <p:attrName>style.visibility</p:attrName>
                                        </p:attrNameLst>
                                      </p:cBhvr>
                                      <p:to>
                                        <p:strVal val="visible"/>
                                      </p:to>
                                    </p:set>
                                    <p:animEffect transition="in" filter="wipe(up)">
                                      <p:cBhvr>
                                        <p:cTn id="18" dur="1000"/>
                                        <p:tgtEl>
                                          <p:spTgt spid="2"/>
                                        </p:tgtEl>
                                      </p:cBhvr>
                                    </p:animEffect>
                                  </p:childTnLst>
                                </p:cTn>
                              </p:par>
                            </p:childTnLst>
                          </p:cTn>
                        </p:par>
                        <p:par>
                          <p:cTn id="19" fill="hold">
                            <p:stCondLst>
                              <p:cond delay="2200"/>
                            </p:stCondLst>
                            <p:childTnLst>
                              <p:par>
                                <p:cTn id="20" presetID="22" presetClass="entr" presetSubtype="2"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Effect transition="in" filter="wipe(right)">
                                      <p:cBhvr>
                                        <p:cTn id="22" dur="2000"/>
                                        <p:tgtEl>
                                          <p:spTgt spid="51"/>
                                        </p:tgtEl>
                                      </p:cBhvr>
                                    </p:animEffect>
                                  </p:childTnLst>
                                </p:cTn>
                              </p:par>
                              <p:par>
                                <p:cTn id="23" presetID="35" presetClass="path" presetSubtype="0" accel="50000" decel="50000" fill="hold" grpId="1" nodeType="withEffect">
                                  <p:stCondLst>
                                    <p:cond delay="0"/>
                                  </p:stCondLst>
                                  <p:childTnLst>
                                    <p:animMotion origin="layout" path="M 0.17013 3.70028E-6 L 4.16667E-6 3.70028E-6 " pathEditMode="relative" rAng="0" ptsTypes="AA">
                                      <p:cBhvr>
                                        <p:cTn id="24" dur="3000" fill="hold"/>
                                        <p:tgtEl>
                                          <p:spTgt spid="51"/>
                                        </p:tgtEl>
                                        <p:attrNameLst>
                                          <p:attrName>ppt_x</p:attrName>
                                          <p:attrName>ppt_y</p:attrName>
                                        </p:attrNameLst>
                                      </p:cBhvr>
                                      <p:rCtr x="-8507" y="0"/>
                                    </p:animMotion>
                                  </p:childTnLst>
                                </p:cTn>
                              </p:par>
                              <p:par>
                                <p:cTn id="25" presetID="22" presetClass="entr" presetSubtype="2" fill="hold" nodeType="withEffect">
                                  <p:stCondLst>
                                    <p:cond delay="800"/>
                                  </p:stCondLst>
                                  <p:childTnLst>
                                    <p:set>
                                      <p:cBhvr>
                                        <p:cTn id="26" dur="1" fill="hold">
                                          <p:stCondLst>
                                            <p:cond delay="0"/>
                                          </p:stCondLst>
                                        </p:cTn>
                                        <p:tgtEl>
                                          <p:spTgt spid="50"/>
                                        </p:tgtEl>
                                        <p:attrNameLst>
                                          <p:attrName>style.visibility</p:attrName>
                                        </p:attrNameLst>
                                      </p:cBhvr>
                                      <p:to>
                                        <p:strVal val="visible"/>
                                      </p:to>
                                    </p:set>
                                    <p:animEffect transition="in" filter="wipe(right)">
                                      <p:cBhvr>
                                        <p:cTn id="27" dur="1600"/>
                                        <p:tgtEl>
                                          <p:spTgt spid="50"/>
                                        </p:tgtEl>
                                      </p:cBhvr>
                                    </p:animEffect>
                                  </p:childTnLst>
                                </p:cTn>
                              </p:par>
                              <p:par>
                                <p:cTn id="28" presetID="10" presetClass="entr" presetSubtype="0" fill="hold" grpId="0" nodeType="withEffect">
                                  <p:stCondLst>
                                    <p:cond delay="1800"/>
                                  </p:stCondLst>
                                  <p:childTnLst>
                                    <p:set>
                                      <p:cBhvr>
                                        <p:cTn id="29" dur="1" fill="hold">
                                          <p:stCondLst>
                                            <p:cond delay="0"/>
                                          </p:stCondLst>
                                        </p:cTn>
                                        <p:tgtEl>
                                          <p:spTgt spid="56"/>
                                        </p:tgtEl>
                                        <p:attrNameLst>
                                          <p:attrName>style.visibility</p:attrName>
                                        </p:attrNameLst>
                                      </p:cBhvr>
                                      <p:to>
                                        <p:strVal val="visible"/>
                                      </p:to>
                                    </p:set>
                                    <p:animEffect transition="in" filter="fade">
                                      <p:cBhvr>
                                        <p:cTn id="30" dur="1000"/>
                                        <p:tgtEl>
                                          <p:spTgt spid="56"/>
                                        </p:tgtEl>
                                      </p:cBhvr>
                                    </p:animEffect>
                                  </p:childTnLst>
                                </p:cTn>
                              </p:par>
                              <p:par>
                                <p:cTn id="31" presetID="10" presetClass="entr" presetSubtype="0" fill="hold" grpId="0" nodeType="withEffect">
                                  <p:stCondLst>
                                    <p:cond delay="200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1000"/>
                                        <p:tgtEl>
                                          <p:spTgt spid="4"/>
                                        </p:tgtEl>
                                      </p:cBhvr>
                                    </p:animEffect>
                                  </p:childTnLst>
                                </p:cTn>
                              </p:par>
                            </p:childTnLst>
                          </p:cTn>
                        </p:par>
                        <p:par>
                          <p:cTn id="34" fill="hold">
                            <p:stCondLst>
                              <p:cond delay="5200"/>
                            </p:stCondLst>
                            <p:childTnLst>
                              <p:par>
                                <p:cTn id="35" presetID="10" presetClass="entr" presetSubtype="0" fill="hold" grpId="0" nodeType="afterEffect">
                                  <p:stCondLst>
                                    <p:cond delay="0"/>
                                  </p:stCondLst>
                                  <p:childTnLst>
                                    <p:set>
                                      <p:cBhvr>
                                        <p:cTn id="36" dur="1" fill="hold">
                                          <p:stCondLst>
                                            <p:cond delay="0"/>
                                          </p:stCondLst>
                                        </p:cTn>
                                        <p:tgtEl>
                                          <p:spTgt spid="20">
                                            <p:txEl>
                                              <p:pRg st="0" end="0"/>
                                            </p:txEl>
                                          </p:spTgt>
                                        </p:tgtEl>
                                        <p:attrNameLst>
                                          <p:attrName>style.visibility</p:attrName>
                                        </p:attrNameLst>
                                      </p:cBhvr>
                                      <p:to>
                                        <p:strVal val="visible"/>
                                      </p:to>
                                    </p:set>
                                    <p:animEffect transition="in" filter="fade">
                                      <p:cBhvr>
                                        <p:cTn id="37" dur="500"/>
                                        <p:tgtEl>
                                          <p:spTgt spid="20">
                                            <p:txEl>
                                              <p:pRg st="0" end="0"/>
                                            </p:txEl>
                                          </p:spTgt>
                                        </p:tgtEl>
                                      </p:cBhvr>
                                    </p:animEffect>
                                  </p:childTnLst>
                                </p:cTn>
                              </p:par>
                            </p:childTnLst>
                          </p:cTn>
                        </p:par>
                        <p:par>
                          <p:cTn id="38" fill="hold">
                            <p:stCondLst>
                              <p:cond delay="5700"/>
                            </p:stCondLst>
                            <p:childTnLst>
                              <p:par>
                                <p:cTn id="39" presetID="47" presetClass="entr" presetSubtype="0" fill="hold" nodeType="afterEffect">
                                  <p:stCondLst>
                                    <p:cond delay="2000"/>
                                  </p:stCondLst>
                                  <p:childTnLst>
                                    <p:set>
                                      <p:cBhvr>
                                        <p:cTn id="40" dur="1" fill="hold">
                                          <p:stCondLst>
                                            <p:cond delay="0"/>
                                          </p:stCondLst>
                                        </p:cTn>
                                        <p:tgtEl>
                                          <p:spTgt spid="9"/>
                                        </p:tgtEl>
                                        <p:attrNameLst>
                                          <p:attrName>style.visibility</p:attrName>
                                        </p:attrNameLst>
                                      </p:cBhvr>
                                      <p:to>
                                        <p:strVal val="visible"/>
                                      </p:to>
                                    </p:set>
                                    <p:animEffect transition="in" filter="fade">
                                      <p:cBhvr>
                                        <p:cTn id="41" dur="2000"/>
                                        <p:tgtEl>
                                          <p:spTgt spid="9"/>
                                        </p:tgtEl>
                                      </p:cBhvr>
                                    </p:animEffect>
                                    <p:anim calcmode="lin" valueType="num">
                                      <p:cBhvr>
                                        <p:cTn id="42" dur="2000" fill="hold"/>
                                        <p:tgtEl>
                                          <p:spTgt spid="9"/>
                                        </p:tgtEl>
                                        <p:attrNameLst>
                                          <p:attrName>ppt_x</p:attrName>
                                        </p:attrNameLst>
                                      </p:cBhvr>
                                      <p:tavLst>
                                        <p:tav tm="0">
                                          <p:val>
                                            <p:strVal val="#ppt_x"/>
                                          </p:val>
                                        </p:tav>
                                        <p:tav tm="100000">
                                          <p:val>
                                            <p:strVal val="#ppt_x"/>
                                          </p:val>
                                        </p:tav>
                                      </p:tavLst>
                                    </p:anim>
                                    <p:anim calcmode="lin" valueType="num">
                                      <p:cBhvr>
                                        <p:cTn id="43" dur="2000" fill="hold"/>
                                        <p:tgtEl>
                                          <p:spTgt spid="9"/>
                                        </p:tgtEl>
                                        <p:attrNameLst>
                                          <p:attrName>ppt_y</p:attrName>
                                        </p:attrNameLst>
                                      </p:cBhvr>
                                      <p:tavLst>
                                        <p:tav tm="0">
                                          <p:val>
                                            <p:strVal val="#ppt_y-.1"/>
                                          </p:val>
                                        </p:tav>
                                        <p:tav tm="100000">
                                          <p:val>
                                            <p:strVal val="#ppt_y"/>
                                          </p:val>
                                        </p:tav>
                                      </p:tavLst>
                                    </p:anim>
                                  </p:childTnLst>
                                </p:cTn>
                              </p:par>
                              <p:par>
                                <p:cTn id="44" presetID="10" presetClass="entr" presetSubtype="0" fill="hold" grpId="0" nodeType="withEffect">
                                  <p:stCondLst>
                                    <p:cond delay="3400"/>
                                  </p:stCondLst>
                                  <p:childTnLst>
                                    <p:set>
                                      <p:cBhvr>
                                        <p:cTn id="45" dur="1" fill="hold">
                                          <p:stCondLst>
                                            <p:cond delay="0"/>
                                          </p:stCondLst>
                                        </p:cTn>
                                        <p:tgtEl>
                                          <p:spTgt spid="44"/>
                                        </p:tgtEl>
                                        <p:attrNameLst>
                                          <p:attrName>style.visibility</p:attrName>
                                        </p:attrNameLst>
                                      </p:cBhvr>
                                      <p:to>
                                        <p:strVal val="visible"/>
                                      </p:to>
                                    </p:set>
                                    <p:animEffect transition="in" filter="fade">
                                      <p:cBhvr>
                                        <p:cTn id="46" dur="1600"/>
                                        <p:tgtEl>
                                          <p:spTgt spid="44"/>
                                        </p:tgtEl>
                                      </p:cBhvr>
                                    </p:animEffect>
                                  </p:childTnLst>
                                </p:cTn>
                              </p:par>
                              <p:par>
                                <p:cTn id="47" presetID="10" presetClass="entr" presetSubtype="0" fill="hold" grpId="0" nodeType="withEffect">
                                  <p:stCondLst>
                                    <p:cond delay="3400"/>
                                  </p:stCondLst>
                                  <p:childTnLst>
                                    <p:set>
                                      <p:cBhvr>
                                        <p:cTn id="48" dur="1" fill="hold">
                                          <p:stCondLst>
                                            <p:cond delay="0"/>
                                          </p:stCondLst>
                                        </p:cTn>
                                        <p:tgtEl>
                                          <p:spTgt spid="54"/>
                                        </p:tgtEl>
                                        <p:attrNameLst>
                                          <p:attrName>style.visibility</p:attrName>
                                        </p:attrNameLst>
                                      </p:cBhvr>
                                      <p:to>
                                        <p:strVal val="visible"/>
                                      </p:to>
                                    </p:set>
                                    <p:animEffect transition="in" filter="fade">
                                      <p:cBhvr>
                                        <p:cTn id="49" dur="1600"/>
                                        <p:tgtEl>
                                          <p:spTgt spid="54"/>
                                        </p:tgtEl>
                                      </p:cBhvr>
                                    </p:animEffect>
                                  </p:childTnLst>
                                </p:cTn>
                              </p:par>
                              <p:par>
                                <p:cTn id="50" presetID="22" presetClass="entr" presetSubtype="1" fill="hold" grpId="0" nodeType="withEffect">
                                  <p:stCondLst>
                                    <p:cond delay="3900"/>
                                  </p:stCondLst>
                                  <p:childTnLst>
                                    <p:set>
                                      <p:cBhvr>
                                        <p:cTn id="51" dur="1" fill="hold">
                                          <p:stCondLst>
                                            <p:cond delay="0"/>
                                          </p:stCondLst>
                                        </p:cTn>
                                        <p:tgtEl>
                                          <p:spTgt spid="25"/>
                                        </p:tgtEl>
                                        <p:attrNameLst>
                                          <p:attrName>style.visibility</p:attrName>
                                        </p:attrNameLst>
                                      </p:cBhvr>
                                      <p:to>
                                        <p:strVal val="visible"/>
                                      </p:to>
                                    </p:set>
                                    <p:animEffect transition="in" filter="wipe(up)">
                                      <p:cBhvr>
                                        <p:cTn id="52" dur="1000"/>
                                        <p:tgtEl>
                                          <p:spTgt spid="25"/>
                                        </p:tgtEl>
                                      </p:cBhvr>
                                    </p:animEffect>
                                  </p:childTnLst>
                                </p:cTn>
                              </p:par>
                            </p:childTnLst>
                          </p:cTn>
                        </p:par>
                        <p:par>
                          <p:cTn id="53" fill="hold">
                            <p:stCondLst>
                              <p:cond delay="10700"/>
                            </p:stCondLst>
                            <p:childTnLst>
                              <p:par>
                                <p:cTn id="54" presetID="22" presetClass="entr" presetSubtype="2" fill="hold" grpId="0" nodeType="afterEffect">
                                  <p:stCondLst>
                                    <p:cond delay="0"/>
                                  </p:stCondLst>
                                  <p:childTnLst>
                                    <p:set>
                                      <p:cBhvr>
                                        <p:cTn id="55" dur="1" fill="hold">
                                          <p:stCondLst>
                                            <p:cond delay="0"/>
                                          </p:stCondLst>
                                        </p:cTn>
                                        <p:tgtEl>
                                          <p:spTgt spid="35"/>
                                        </p:tgtEl>
                                        <p:attrNameLst>
                                          <p:attrName>style.visibility</p:attrName>
                                        </p:attrNameLst>
                                      </p:cBhvr>
                                      <p:to>
                                        <p:strVal val="visible"/>
                                      </p:to>
                                    </p:set>
                                    <p:animEffect transition="in" filter="wipe(right)">
                                      <p:cBhvr>
                                        <p:cTn id="56" dur="1000"/>
                                        <p:tgtEl>
                                          <p:spTgt spid="35"/>
                                        </p:tgtEl>
                                      </p:cBhvr>
                                    </p:animEffect>
                                  </p:childTnLst>
                                </p:cTn>
                              </p:par>
                              <p:par>
                                <p:cTn id="57" presetID="35" presetClass="path" presetSubtype="0" accel="50000" decel="50000" fill="hold" grpId="1" nodeType="withEffect">
                                  <p:stCondLst>
                                    <p:cond delay="0"/>
                                  </p:stCondLst>
                                  <p:childTnLst>
                                    <p:animMotion origin="layout" path="M 0.08541 0 L 2.77778E-6 0 " pathEditMode="relative" rAng="0" ptsTypes="AA">
                                      <p:cBhvr>
                                        <p:cTn id="58" dur="2000" fill="hold"/>
                                        <p:tgtEl>
                                          <p:spTgt spid="35"/>
                                        </p:tgtEl>
                                        <p:attrNameLst>
                                          <p:attrName>ppt_x</p:attrName>
                                          <p:attrName>ppt_y</p:attrName>
                                        </p:attrNameLst>
                                      </p:cBhvr>
                                      <p:rCtr x="-4271" y="0"/>
                                    </p:animMotion>
                                  </p:childTnLst>
                                </p:cTn>
                              </p:par>
                              <p:par>
                                <p:cTn id="59" presetID="22" presetClass="entr" presetSubtype="2" fill="hold" nodeType="withEffect">
                                  <p:stCondLst>
                                    <p:cond delay="100"/>
                                  </p:stCondLst>
                                  <p:childTnLst>
                                    <p:set>
                                      <p:cBhvr>
                                        <p:cTn id="60" dur="1" fill="hold">
                                          <p:stCondLst>
                                            <p:cond delay="0"/>
                                          </p:stCondLst>
                                        </p:cTn>
                                        <p:tgtEl>
                                          <p:spTgt spid="46"/>
                                        </p:tgtEl>
                                        <p:attrNameLst>
                                          <p:attrName>style.visibility</p:attrName>
                                        </p:attrNameLst>
                                      </p:cBhvr>
                                      <p:to>
                                        <p:strVal val="visible"/>
                                      </p:to>
                                    </p:set>
                                    <p:animEffect transition="in" filter="wipe(right)">
                                      <p:cBhvr>
                                        <p:cTn id="61" dur="900"/>
                                        <p:tgtEl>
                                          <p:spTgt spid="46"/>
                                        </p:tgtEl>
                                      </p:cBhvr>
                                    </p:animEffect>
                                  </p:childTnLst>
                                </p:cTn>
                              </p:par>
                              <p:par>
                                <p:cTn id="62" presetID="10" presetClass="entr" presetSubtype="0" fill="hold" grpId="0" nodeType="withEffect">
                                  <p:stCondLst>
                                    <p:cond delay="900"/>
                                  </p:stCondLst>
                                  <p:childTnLst>
                                    <p:set>
                                      <p:cBhvr>
                                        <p:cTn id="63" dur="1" fill="hold">
                                          <p:stCondLst>
                                            <p:cond delay="0"/>
                                          </p:stCondLst>
                                        </p:cTn>
                                        <p:tgtEl>
                                          <p:spTgt spid="47"/>
                                        </p:tgtEl>
                                        <p:attrNameLst>
                                          <p:attrName>style.visibility</p:attrName>
                                        </p:attrNameLst>
                                      </p:cBhvr>
                                      <p:to>
                                        <p:strVal val="visible"/>
                                      </p:to>
                                    </p:set>
                                    <p:animEffect transition="in" filter="fade">
                                      <p:cBhvr>
                                        <p:cTn id="64" dur="400"/>
                                        <p:tgtEl>
                                          <p:spTgt spid="47"/>
                                        </p:tgtEl>
                                      </p:cBhvr>
                                    </p:animEffect>
                                  </p:childTnLst>
                                </p:cTn>
                              </p:par>
                              <p:par>
                                <p:cTn id="65" presetID="10" presetClass="entr" presetSubtype="0" fill="hold" grpId="0" nodeType="withEffect">
                                  <p:stCondLst>
                                    <p:cond delay="1100"/>
                                  </p:stCondLst>
                                  <p:childTnLst>
                                    <p:set>
                                      <p:cBhvr>
                                        <p:cTn id="66" dur="1" fill="hold">
                                          <p:stCondLst>
                                            <p:cond delay="0"/>
                                          </p:stCondLst>
                                        </p:cTn>
                                        <p:tgtEl>
                                          <p:spTgt spid="49"/>
                                        </p:tgtEl>
                                        <p:attrNameLst>
                                          <p:attrName>style.visibility</p:attrName>
                                        </p:attrNameLst>
                                      </p:cBhvr>
                                      <p:to>
                                        <p:strVal val="visible"/>
                                      </p:to>
                                    </p:set>
                                    <p:animEffect transition="in" filter="fade">
                                      <p:cBhvr>
                                        <p:cTn id="67" dur="500"/>
                                        <p:tgtEl>
                                          <p:spTgt spid="49"/>
                                        </p:tgtEl>
                                      </p:cBhvr>
                                    </p:animEffect>
                                  </p:childTnLst>
                                </p:cTn>
                              </p:par>
                            </p:childTnLst>
                          </p:cTn>
                        </p:par>
                        <p:par>
                          <p:cTn id="68" fill="hold">
                            <p:stCondLst>
                              <p:cond delay="12700"/>
                            </p:stCondLst>
                            <p:childTnLst>
                              <p:par>
                                <p:cTn id="69" presetID="10" presetClass="entr" presetSubtype="0" fill="hold" grpId="0" nodeType="afterEffect">
                                  <p:stCondLst>
                                    <p:cond delay="0"/>
                                  </p:stCondLst>
                                  <p:childTnLst>
                                    <p:set>
                                      <p:cBhvr>
                                        <p:cTn id="70" dur="1" fill="hold">
                                          <p:stCondLst>
                                            <p:cond delay="0"/>
                                          </p:stCondLst>
                                        </p:cTn>
                                        <p:tgtEl>
                                          <p:spTgt spid="21">
                                            <p:txEl>
                                              <p:pRg st="0" end="0"/>
                                            </p:txEl>
                                          </p:spTgt>
                                        </p:tgtEl>
                                        <p:attrNameLst>
                                          <p:attrName>style.visibility</p:attrName>
                                        </p:attrNameLst>
                                      </p:cBhvr>
                                      <p:to>
                                        <p:strVal val="visible"/>
                                      </p:to>
                                    </p:set>
                                    <p:animEffect transition="in" filter="fade">
                                      <p:cBhvr>
                                        <p:cTn id="71" dur="500"/>
                                        <p:tgtEl>
                                          <p:spTgt spid="21">
                                            <p:txEl>
                                              <p:pRg st="0" end="0"/>
                                            </p:txEl>
                                          </p:spTgt>
                                        </p:tgtEl>
                                      </p:cBhvr>
                                    </p:animEffect>
                                  </p:childTnLst>
                                </p:cTn>
                              </p:par>
                            </p:childTnLst>
                          </p:cTn>
                        </p:par>
                        <p:par>
                          <p:cTn id="72" fill="hold">
                            <p:stCondLst>
                              <p:cond delay="13200"/>
                            </p:stCondLst>
                            <p:childTnLst>
                              <p:par>
                                <p:cTn id="73" presetID="47" presetClass="entr" presetSubtype="0" fill="hold" nodeType="afterEffect">
                                  <p:stCondLst>
                                    <p:cond delay="2000"/>
                                  </p:stCondLst>
                                  <p:childTnLst>
                                    <p:set>
                                      <p:cBhvr>
                                        <p:cTn id="74" dur="1" fill="hold">
                                          <p:stCondLst>
                                            <p:cond delay="0"/>
                                          </p:stCondLst>
                                        </p:cTn>
                                        <p:tgtEl>
                                          <p:spTgt spid="12"/>
                                        </p:tgtEl>
                                        <p:attrNameLst>
                                          <p:attrName>style.visibility</p:attrName>
                                        </p:attrNameLst>
                                      </p:cBhvr>
                                      <p:to>
                                        <p:strVal val="visible"/>
                                      </p:to>
                                    </p:set>
                                    <p:animEffect transition="in" filter="fade">
                                      <p:cBhvr>
                                        <p:cTn id="75" dur="2000"/>
                                        <p:tgtEl>
                                          <p:spTgt spid="12"/>
                                        </p:tgtEl>
                                      </p:cBhvr>
                                    </p:animEffect>
                                    <p:anim calcmode="lin" valueType="num">
                                      <p:cBhvr>
                                        <p:cTn id="76" dur="2000" fill="hold"/>
                                        <p:tgtEl>
                                          <p:spTgt spid="12"/>
                                        </p:tgtEl>
                                        <p:attrNameLst>
                                          <p:attrName>ppt_x</p:attrName>
                                        </p:attrNameLst>
                                      </p:cBhvr>
                                      <p:tavLst>
                                        <p:tav tm="0">
                                          <p:val>
                                            <p:strVal val="#ppt_x"/>
                                          </p:val>
                                        </p:tav>
                                        <p:tav tm="100000">
                                          <p:val>
                                            <p:strVal val="#ppt_x"/>
                                          </p:val>
                                        </p:tav>
                                      </p:tavLst>
                                    </p:anim>
                                    <p:anim calcmode="lin" valueType="num">
                                      <p:cBhvr>
                                        <p:cTn id="77" dur="2000" fill="hold"/>
                                        <p:tgtEl>
                                          <p:spTgt spid="12"/>
                                        </p:tgtEl>
                                        <p:attrNameLst>
                                          <p:attrName>ppt_y</p:attrName>
                                        </p:attrNameLst>
                                      </p:cBhvr>
                                      <p:tavLst>
                                        <p:tav tm="0">
                                          <p:val>
                                            <p:strVal val="#ppt_y-.1"/>
                                          </p:val>
                                        </p:tav>
                                        <p:tav tm="100000">
                                          <p:val>
                                            <p:strVal val="#ppt_y"/>
                                          </p:val>
                                        </p:tav>
                                      </p:tavLst>
                                    </p:anim>
                                  </p:childTnLst>
                                </p:cTn>
                              </p:par>
                              <p:par>
                                <p:cTn id="78" presetID="10" presetClass="entr" presetSubtype="0" fill="hold" grpId="0" nodeType="withEffect">
                                  <p:stCondLst>
                                    <p:cond delay="2500"/>
                                  </p:stCondLst>
                                  <p:childTnLst>
                                    <p:set>
                                      <p:cBhvr>
                                        <p:cTn id="79" dur="1" fill="hold">
                                          <p:stCondLst>
                                            <p:cond delay="0"/>
                                          </p:stCondLst>
                                        </p:cTn>
                                        <p:tgtEl>
                                          <p:spTgt spid="45"/>
                                        </p:tgtEl>
                                        <p:attrNameLst>
                                          <p:attrName>style.visibility</p:attrName>
                                        </p:attrNameLst>
                                      </p:cBhvr>
                                      <p:to>
                                        <p:strVal val="visible"/>
                                      </p:to>
                                    </p:set>
                                    <p:animEffect transition="in" filter="fade">
                                      <p:cBhvr>
                                        <p:cTn id="80" dur="1100"/>
                                        <p:tgtEl>
                                          <p:spTgt spid="45"/>
                                        </p:tgtEl>
                                      </p:cBhvr>
                                    </p:animEffect>
                                  </p:childTnLst>
                                </p:cTn>
                              </p:par>
                              <p:par>
                                <p:cTn id="81" presetID="10" presetClass="entr" presetSubtype="0" fill="hold" grpId="0" nodeType="withEffect">
                                  <p:stCondLst>
                                    <p:cond delay="2800"/>
                                  </p:stCondLst>
                                  <p:childTnLst>
                                    <p:set>
                                      <p:cBhvr>
                                        <p:cTn id="82" dur="1" fill="hold">
                                          <p:stCondLst>
                                            <p:cond delay="0"/>
                                          </p:stCondLst>
                                        </p:cTn>
                                        <p:tgtEl>
                                          <p:spTgt spid="48"/>
                                        </p:tgtEl>
                                        <p:attrNameLst>
                                          <p:attrName>style.visibility</p:attrName>
                                        </p:attrNameLst>
                                      </p:cBhvr>
                                      <p:to>
                                        <p:strVal val="visible"/>
                                      </p:to>
                                    </p:set>
                                    <p:animEffect transition="in" filter="fade">
                                      <p:cBhvr>
                                        <p:cTn id="83" dur="1100"/>
                                        <p:tgtEl>
                                          <p:spTgt spid="48"/>
                                        </p:tgtEl>
                                      </p:cBhvr>
                                    </p:animEffect>
                                  </p:childTnLst>
                                </p:cTn>
                              </p:par>
                            </p:childTnLst>
                          </p:cTn>
                        </p:par>
                        <p:par>
                          <p:cTn id="84" fill="hold">
                            <p:stCondLst>
                              <p:cond delay="17200"/>
                            </p:stCondLst>
                            <p:childTnLst>
                              <p:par>
                                <p:cTn id="85" presetID="22" presetClass="entr" presetSubtype="1" fill="hold" grpId="0" nodeType="afterEffect">
                                  <p:stCondLst>
                                    <p:cond delay="0"/>
                                  </p:stCondLst>
                                  <p:childTnLst>
                                    <p:set>
                                      <p:cBhvr>
                                        <p:cTn id="86" dur="1" fill="hold">
                                          <p:stCondLst>
                                            <p:cond delay="0"/>
                                          </p:stCondLst>
                                        </p:cTn>
                                        <p:tgtEl>
                                          <p:spTgt spid="26"/>
                                        </p:tgtEl>
                                        <p:attrNameLst>
                                          <p:attrName>style.visibility</p:attrName>
                                        </p:attrNameLst>
                                      </p:cBhvr>
                                      <p:to>
                                        <p:strVal val="visible"/>
                                      </p:to>
                                    </p:set>
                                    <p:animEffect transition="in" filter="wipe(up)">
                                      <p:cBhvr>
                                        <p:cTn id="87" dur="1000"/>
                                        <p:tgtEl>
                                          <p:spTgt spid="26"/>
                                        </p:tgtEl>
                                      </p:cBhvr>
                                    </p:animEffect>
                                  </p:childTnLst>
                                </p:cTn>
                              </p:par>
                            </p:childTnLst>
                          </p:cTn>
                        </p:par>
                        <p:par>
                          <p:cTn id="88" fill="hold">
                            <p:stCondLst>
                              <p:cond delay="18200"/>
                            </p:stCondLst>
                            <p:childTnLst>
                              <p:par>
                                <p:cTn id="89" presetID="22" presetClass="entr" presetSubtype="2" fill="hold" grpId="0" nodeType="afterEffect">
                                  <p:stCondLst>
                                    <p:cond delay="0"/>
                                  </p:stCondLst>
                                  <p:childTnLst>
                                    <p:set>
                                      <p:cBhvr>
                                        <p:cTn id="90" dur="1" fill="hold">
                                          <p:stCondLst>
                                            <p:cond delay="0"/>
                                          </p:stCondLst>
                                        </p:cTn>
                                        <p:tgtEl>
                                          <p:spTgt spid="40"/>
                                        </p:tgtEl>
                                        <p:attrNameLst>
                                          <p:attrName>style.visibility</p:attrName>
                                        </p:attrNameLst>
                                      </p:cBhvr>
                                      <p:to>
                                        <p:strVal val="visible"/>
                                      </p:to>
                                    </p:set>
                                    <p:animEffect transition="in" filter="wipe(right)">
                                      <p:cBhvr>
                                        <p:cTn id="91" dur="1000"/>
                                        <p:tgtEl>
                                          <p:spTgt spid="40"/>
                                        </p:tgtEl>
                                      </p:cBhvr>
                                    </p:animEffect>
                                  </p:childTnLst>
                                </p:cTn>
                              </p:par>
                              <p:par>
                                <p:cTn id="92" presetID="35" presetClass="path" presetSubtype="0" accel="50000" decel="50000" fill="hold" grpId="1" nodeType="withEffect">
                                  <p:stCondLst>
                                    <p:cond delay="0"/>
                                  </p:stCondLst>
                                  <p:childTnLst>
                                    <p:animMotion origin="layout" path="M 0.08559 -1.12858E-6 L -3.61111E-6 -1.12858E-6 " pathEditMode="relative" rAng="0" ptsTypes="AA">
                                      <p:cBhvr>
                                        <p:cTn id="93" dur="2000" fill="hold"/>
                                        <p:tgtEl>
                                          <p:spTgt spid="40"/>
                                        </p:tgtEl>
                                        <p:attrNameLst>
                                          <p:attrName>ppt_x</p:attrName>
                                          <p:attrName>ppt_y</p:attrName>
                                        </p:attrNameLst>
                                      </p:cBhvr>
                                      <p:rCtr x="-4288" y="0"/>
                                    </p:animMotion>
                                  </p:childTnLst>
                                </p:cTn>
                              </p:par>
                              <p:par>
                                <p:cTn id="94" presetID="10" presetClass="entr" presetSubtype="0" fill="hold" nodeType="withEffect">
                                  <p:stCondLst>
                                    <p:cond delay="0"/>
                                  </p:stCondLst>
                                  <p:childTnLst>
                                    <p:set>
                                      <p:cBhvr>
                                        <p:cTn id="95" dur="1" fill="hold">
                                          <p:stCondLst>
                                            <p:cond delay="0"/>
                                          </p:stCondLst>
                                        </p:cTn>
                                        <p:tgtEl>
                                          <p:spTgt spid="52"/>
                                        </p:tgtEl>
                                        <p:attrNameLst>
                                          <p:attrName>style.visibility</p:attrName>
                                        </p:attrNameLst>
                                      </p:cBhvr>
                                      <p:to>
                                        <p:strVal val="visible"/>
                                      </p:to>
                                    </p:set>
                                    <p:animEffect transition="in" filter="fade">
                                      <p:cBhvr>
                                        <p:cTn id="96" dur="3000"/>
                                        <p:tgtEl>
                                          <p:spTgt spid="52"/>
                                        </p:tgtEl>
                                      </p:cBhvr>
                                    </p:animEffect>
                                  </p:childTnLst>
                                </p:cTn>
                              </p:par>
                              <p:par>
                                <p:cTn id="97" presetID="10" presetClass="entr" presetSubtype="0" fill="hold" grpId="0" nodeType="withEffect">
                                  <p:stCondLst>
                                    <p:cond delay="500"/>
                                  </p:stCondLst>
                                  <p:childTnLst>
                                    <p:set>
                                      <p:cBhvr>
                                        <p:cTn id="98" dur="1" fill="hold">
                                          <p:stCondLst>
                                            <p:cond delay="0"/>
                                          </p:stCondLst>
                                        </p:cTn>
                                        <p:tgtEl>
                                          <p:spTgt spid="57"/>
                                        </p:tgtEl>
                                        <p:attrNameLst>
                                          <p:attrName>style.visibility</p:attrName>
                                        </p:attrNameLst>
                                      </p:cBhvr>
                                      <p:to>
                                        <p:strVal val="visible"/>
                                      </p:to>
                                    </p:set>
                                    <p:animEffect transition="in" filter="fade">
                                      <p:cBhvr>
                                        <p:cTn id="99" dur="3000"/>
                                        <p:tgtEl>
                                          <p:spTgt spid="57"/>
                                        </p:tgtEl>
                                      </p:cBhvr>
                                    </p:animEffect>
                                  </p:childTnLst>
                                </p:cTn>
                              </p:par>
                              <p:par>
                                <p:cTn id="100" presetID="10" presetClass="entr" presetSubtype="0" fill="hold" grpId="0" nodeType="withEffect">
                                  <p:stCondLst>
                                    <p:cond delay="500"/>
                                  </p:stCondLst>
                                  <p:childTnLst>
                                    <p:set>
                                      <p:cBhvr>
                                        <p:cTn id="101" dur="1" fill="hold">
                                          <p:stCondLst>
                                            <p:cond delay="0"/>
                                          </p:stCondLst>
                                        </p:cTn>
                                        <p:tgtEl>
                                          <p:spTgt spid="58"/>
                                        </p:tgtEl>
                                        <p:attrNameLst>
                                          <p:attrName>style.visibility</p:attrName>
                                        </p:attrNameLst>
                                      </p:cBhvr>
                                      <p:to>
                                        <p:strVal val="visible"/>
                                      </p:to>
                                    </p:set>
                                    <p:animEffect transition="in" filter="fade">
                                      <p:cBhvr>
                                        <p:cTn id="102" dur="3000"/>
                                        <p:tgtEl>
                                          <p:spTgt spid="58"/>
                                        </p:tgtEl>
                                      </p:cBhvr>
                                    </p:animEffect>
                                  </p:childTnLst>
                                </p:cTn>
                              </p:par>
                            </p:childTnLst>
                          </p:cTn>
                        </p:par>
                        <p:par>
                          <p:cTn id="103" fill="hold">
                            <p:stCondLst>
                              <p:cond delay="21700"/>
                            </p:stCondLst>
                            <p:childTnLst>
                              <p:par>
                                <p:cTn id="104" presetID="10" presetClass="entr" presetSubtype="0" fill="hold" grpId="0" nodeType="afterEffect">
                                  <p:stCondLst>
                                    <p:cond delay="0"/>
                                  </p:stCondLst>
                                  <p:childTnLst>
                                    <p:set>
                                      <p:cBhvr>
                                        <p:cTn id="105" dur="1" fill="hold">
                                          <p:stCondLst>
                                            <p:cond delay="0"/>
                                          </p:stCondLst>
                                        </p:cTn>
                                        <p:tgtEl>
                                          <p:spTgt spid="31">
                                            <p:txEl>
                                              <p:pRg st="0" end="0"/>
                                            </p:txEl>
                                          </p:spTgt>
                                        </p:tgtEl>
                                        <p:attrNameLst>
                                          <p:attrName>style.visibility</p:attrName>
                                        </p:attrNameLst>
                                      </p:cBhvr>
                                      <p:to>
                                        <p:strVal val="visible"/>
                                      </p:to>
                                    </p:set>
                                    <p:animEffect transition="in" filter="fade">
                                      <p:cBhvr>
                                        <p:cTn id="106" dur="500"/>
                                        <p:tgtEl>
                                          <p:spTgt spid="3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57" grpId="0" animBg="1"/>
      <p:bldP spid="51" grpId="0" animBg="1"/>
      <p:bldP spid="51" grpId="1" animBg="1"/>
      <p:bldP spid="56" grpId="0" animBg="1"/>
      <p:bldP spid="58" grpId="0" animBg="1"/>
      <p:bldP spid="2" grpId="0" animBg="1"/>
      <p:bldP spid="4" grpId="0" animBg="1"/>
      <p:bldP spid="40" grpId="0" animBg="1"/>
      <p:bldP spid="40" grpId="1" animBg="1"/>
      <p:bldP spid="44" grpId="0" animBg="1"/>
      <p:bldP spid="45" grpId="0" animBg="1"/>
      <p:bldP spid="47" grpId="0" animBg="1"/>
      <p:bldP spid="49" grpId="0" animBg="1"/>
      <p:bldP spid="20" grpId="0" build="p">
        <p:tmplLst>
          <p:tmpl lvl="1">
            <p:tnLst>
              <p:par>
                <p:cTn presetID="10" presetClass="entr" presetSubtype="0" fill="hold" nodeType="afterEffect">
                  <p:stCondLst>
                    <p:cond delay="0"/>
                  </p:stCondLst>
                  <p:childTnLst>
                    <p:set>
                      <p:cBhvr>
                        <p:cTn dur="1" fill="hold">
                          <p:stCondLst>
                            <p:cond delay="0"/>
                          </p:stCondLst>
                        </p:cTn>
                        <p:tgtEl>
                          <p:spTgt spid="20"/>
                        </p:tgtEl>
                        <p:attrNameLst>
                          <p:attrName>style.visibility</p:attrName>
                        </p:attrNameLst>
                      </p:cBhvr>
                      <p:to>
                        <p:strVal val="visible"/>
                      </p:to>
                    </p:set>
                    <p:animEffect transition="in" filter="fade">
                      <p:cBhvr>
                        <p:cTn dur="500"/>
                        <p:tgtEl>
                          <p:spTgt spid="20"/>
                        </p:tgtEl>
                      </p:cBhvr>
                    </p:animEffect>
                  </p:childTnLst>
                </p:cTn>
              </p:par>
            </p:tnLst>
          </p:tmpl>
        </p:tmplLst>
      </p:bldP>
      <p:bldP spid="53" grpId="0" animBg="1"/>
      <p:bldP spid="31" grpId="0" build="p"/>
      <p:bldP spid="35" grpId="0" animBg="1"/>
      <p:bldP spid="35" grpId="1" animBg="1"/>
      <p:bldP spid="25" grpId="0" animBg="1"/>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26" grpId="0" animBg="1"/>
      <p:bldP spid="48" grpId="0" animBg="1"/>
      <p:bldP spid="54" grpId="0" animBg="1"/>
    </p:bldLst>
  </p:timing>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873169" y="1667871"/>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695098"/>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873920" y="3306113"/>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04515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839116"/>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28836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263041"/>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Rectangle 34"/>
          <p:cNvSpPr/>
          <p:nvPr userDrawn="1"/>
        </p:nvSpPr>
        <p:spPr>
          <a:xfrm>
            <a:off x="1470481" y="2917397"/>
            <a:ext cx="5405821"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291739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Text Placeholder 20"/>
          <p:cNvSpPr>
            <a:spLocks noGrp="1"/>
          </p:cNvSpPr>
          <p:nvPr>
            <p:ph type="body" sz="quarter" idx="13" hasCustomPrompt="1"/>
          </p:nvPr>
        </p:nvSpPr>
        <p:spPr>
          <a:xfrm>
            <a:off x="1472862" y="2946201"/>
            <a:ext cx="5385818" cy="74896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8" name="Diamond 47"/>
          <p:cNvSpPr/>
          <p:nvPr userDrawn="1"/>
        </p:nvSpPr>
        <p:spPr>
          <a:xfrm>
            <a:off x="8095081" y="3723902"/>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147344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190949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045152"/>
            <a:ext cx="36000" cy="12531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6964130" y="2917568"/>
            <a:ext cx="36000" cy="7776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Text Placeholder 20"/>
          <p:cNvSpPr>
            <a:spLocks noGrp="1"/>
          </p:cNvSpPr>
          <p:nvPr>
            <p:ph type="body" sz="quarter" idx="14" hasCustomPrompt="1"/>
          </p:nvPr>
        </p:nvSpPr>
        <p:spPr>
          <a:xfrm>
            <a:off x="1487349" y="1045153"/>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2" name="Text Placeholder 20"/>
          <p:cNvSpPr>
            <a:spLocks noGrp="1"/>
          </p:cNvSpPr>
          <p:nvPr>
            <p:ph type="body" sz="quarter" idx="15" hasCustomPrompt="1"/>
          </p:nvPr>
        </p:nvSpPr>
        <p:spPr>
          <a:xfrm>
            <a:off x="1487349" y="1466587"/>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5" name="Text Placeholder 20"/>
          <p:cNvSpPr>
            <a:spLocks noGrp="1"/>
          </p:cNvSpPr>
          <p:nvPr>
            <p:ph type="body" sz="quarter" idx="16" hasCustomPrompt="1"/>
          </p:nvPr>
        </p:nvSpPr>
        <p:spPr>
          <a:xfrm>
            <a:off x="1467346" y="1909493"/>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2929179"/>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181526" y="2917348"/>
            <a:ext cx="1691640" cy="777529"/>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3282359" y="2917569"/>
            <a:ext cx="1828800" cy="777308"/>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67344" y="2917569"/>
            <a:ext cx="1737360" cy="777308"/>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Text Placeholder 20"/>
          <p:cNvSpPr>
            <a:spLocks noGrp="1"/>
          </p:cNvSpPr>
          <p:nvPr>
            <p:ph type="body" sz="quarter" idx="21" hasCustomPrompt="1"/>
          </p:nvPr>
        </p:nvSpPr>
        <p:spPr>
          <a:xfrm>
            <a:off x="1472861" y="2917569"/>
            <a:ext cx="1731843" cy="777307"/>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4" name="Text Placeholder 20"/>
          <p:cNvSpPr>
            <a:spLocks noGrp="1"/>
          </p:cNvSpPr>
          <p:nvPr>
            <p:ph type="body" sz="quarter" idx="22" hasCustomPrompt="1"/>
          </p:nvPr>
        </p:nvSpPr>
        <p:spPr>
          <a:xfrm>
            <a:off x="3330838" y="2917569"/>
            <a:ext cx="1731843" cy="777307"/>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0" name="Text Placeholder 20"/>
          <p:cNvSpPr>
            <a:spLocks noGrp="1"/>
          </p:cNvSpPr>
          <p:nvPr>
            <p:ph type="body" sz="quarter" idx="23" hasCustomPrompt="1"/>
          </p:nvPr>
        </p:nvSpPr>
        <p:spPr>
          <a:xfrm>
            <a:off x="5114951" y="2917569"/>
            <a:ext cx="1731843" cy="777307"/>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526392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childTnLst>
                          </p:cTn>
                        </p:par>
                        <p:par>
                          <p:cTn id="69" fill="hold">
                            <p:stCondLst>
                              <p:cond delay="10400"/>
                            </p:stCondLst>
                            <p:childTnLst>
                              <p:par>
                                <p:cTn id="70" presetID="10" presetClass="entr" presetSubtype="0" fill="hold" grpId="0" nodeType="afterEffect">
                                  <p:stCondLst>
                                    <p:cond delay="0"/>
                                  </p:stCondLst>
                                  <p:childTnLst>
                                    <p:set>
                                      <p:cBhvr>
                                        <p:cTn id="71" dur="1" fill="hold">
                                          <p:stCondLst>
                                            <p:cond delay="0"/>
                                          </p:stCondLst>
                                        </p:cTn>
                                        <p:tgtEl>
                                          <p:spTgt spid="61">
                                            <p:txEl>
                                              <p:pRg st="0" end="0"/>
                                            </p:txEl>
                                          </p:spTgt>
                                        </p:tgtEl>
                                        <p:attrNameLst>
                                          <p:attrName>style.visibility</p:attrName>
                                        </p:attrNameLst>
                                      </p:cBhvr>
                                      <p:to>
                                        <p:strVal val="visible"/>
                                      </p:to>
                                    </p:set>
                                    <p:animEffect transition="in" filter="fade">
                                      <p:cBhvr>
                                        <p:cTn id="72" dur="500"/>
                                        <p:tgtEl>
                                          <p:spTgt spid="61">
                                            <p:txEl>
                                              <p:pRg st="0" end="0"/>
                                            </p:txEl>
                                          </p:spTgt>
                                        </p:tgtEl>
                                      </p:cBhvr>
                                    </p:animEffect>
                                  </p:childTnLst>
                                </p:cTn>
                              </p:par>
                            </p:childTnLst>
                          </p:cTn>
                        </p:par>
                        <p:par>
                          <p:cTn id="73" fill="hold">
                            <p:stCondLst>
                              <p:cond delay="10900"/>
                            </p:stCondLst>
                            <p:childTnLst>
                              <p:par>
                                <p:cTn id="74" presetID="10" presetClass="entr" presetSubtype="0" fill="hold" grpId="0" nodeType="afterEffect">
                                  <p:stCondLst>
                                    <p:cond delay="0"/>
                                  </p:stCondLst>
                                  <p:childTnLst>
                                    <p:set>
                                      <p:cBhvr>
                                        <p:cTn id="75" dur="1" fill="hold">
                                          <p:stCondLst>
                                            <p:cond delay="0"/>
                                          </p:stCondLst>
                                        </p:cTn>
                                        <p:tgtEl>
                                          <p:spTgt spid="62">
                                            <p:txEl>
                                              <p:pRg st="0" end="0"/>
                                            </p:txEl>
                                          </p:spTgt>
                                        </p:tgtEl>
                                        <p:attrNameLst>
                                          <p:attrName>style.visibility</p:attrName>
                                        </p:attrNameLst>
                                      </p:cBhvr>
                                      <p:to>
                                        <p:strVal val="visible"/>
                                      </p:to>
                                    </p:set>
                                    <p:animEffect transition="in" filter="fade">
                                      <p:cBhvr>
                                        <p:cTn id="76" dur="500"/>
                                        <p:tgtEl>
                                          <p:spTgt spid="62">
                                            <p:txEl>
                                              <p:pRg st="0" end="0"/>
                                            </p:txEl>
                                          </p:spTgt>
                                        </p:tgtEl>
                                      </p:cBhvr>
                                    </p:animEffect>
                                  </p:childTnLst>
                                </p:cTn>
                              </p:par>
                            </p:childTnLst>
                          </p:cTn>
                        </p:par>
                        <p:par>
                          <p:cTn id="77" fill="hold">
                            <p:stCondLst>
                              <p:cond delay="11400"/>
                            </p:stCondLst>
                            <p:childTnLst>
                              <p:par>
                                <p:cTn id="78" presetID="10" presetClass="entr" presetSubtype="0" fill="hold" grpId="0" nodeType="afterEffect">
                                  <p:stCondLst>
                                    <p:cond delay="0"/>
                                  </p:stCondLst>
                                  <p:childTnLst>
                                    <p:set>
                                      <p:cBhvr>
                                        <p:cTn id="79" dur="1" fill="hold">
                                          <p:stCondLst>
                                            <p:cond delay="0"/>
                                          </p:stCondLst>
                                        </p:cTn>
                                        <p:tgtEl>
                                          <p:spTgt spid="65">
                                            <p:txEl>
                                              <p:pRg st="0" end="0"/>
                                            </p:txEl>
                                          </p:spTgt>
                                        </p:tgtEl>
                                        <p:attrNameLst>
                                          <p:attrName>style.visibility</p:attrName>
                                        </p:attrNameLst>
                                      </p:cBhvr>
                                      <p:to>
                                        <p:strVal val="visible"/>
                                      </p:to>
                                    </p:set>
                                    <p:animEffect transition="in" filter="fade">
                                      <p:cBhvr>
                                        <p:cTn id="80" dur="500"/>
                                        <p:tgtEl>
                                          <p:spTgt spid="65">
                                            <p:txEl>
                                              <p:pRg st="0" end="0"/>
                                            </p:txEl>
                                          </p:spTgt>
                                        </p:tgtEl>
                                      </p:cBhvr>
                                    </p:animEffect>
                                  </p:childTnLst>
                                </p:cTn>
                              </p:par>
                            </p:childTnLst>
                          </p:cTn>
                        </p:par>
                        <p:par>
                          <p:cTn id="81" fill="hold">
                            <p:stCondLst>
                              <p:cond delay="11900"/>
                            </p:stCondLst>
                            <p:childTnLst>
                              <p:par>
                                <p:cTn id="82" presetID="47" presetClass="entr" presetSubtype="0" fill="hold" nodeType="afterEffect">
                                  <p:stCondLst>
                                    <p:cond delay="200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2000"/>
                                        <p:tgtEl>
                                          <p:spTgt spid="9"/>
                                        </p:tgtEl>
                                      </p:cBhvr>
                                    </p:animEffect>
                                    <p:anim calcmode="lin" valueType="num">
                                      <p:cBhvr>
                                        <p:cTn id="85" dur="2000" fill="hold"/>
                                        <p:tgtEl>
                                          <p:spTgt spid="9"/>
                                        </p:tgtEl>
                                        <p:attrNameLst>
                                          <p:attrName>ppt_x</p:attrName>
                                        </p:attrNameLst>
                                      </p:cBhvr>
                                      <p:tavLst>
                                        <p:tav tm="0">
                                          <p:val>
                                            <p:strVal val="#ppt_x"/>
                                          </p:val>
                                        </p:tav>
                                        <p:tav tm="100000">
                                          <p:val>
                                            <p:strVal val="#ppt_x"/>
                                          </p:val>
                                        </p:tav>
                                      </p:tavLst>
                                    </p:anim>
                                    <p:anim calcmode="lin" valueType="num">
                                      <p:cBhvr>
                                        <p:cTn id="86" dur="2000" fill="hold"/>
                                        <p:tgtEl>
                                          <p:spTgt spid="9"/>
                                        </p:tgtEl>
                                        <p:attrNameLst>
                                          <p:attrName>ppt_y</p:attrName>
                                        </p:attrNameLst>
                                      </p:cBhvr>
                                      <p:tavLst>
                                        <p:tav tm="0">
                                          <p:val>
                                            <p:strVal val="#ppt_y-.1"/>
                                          </p:val>
                                        </p:tav>
                                        <p:tav tm="100000">
                                          <p:val>
                                            <p:strVal val="#ppt_y"/>
                                          </p:val>
                                        </p:tav>
                                      </p:tavLst>
                                    </p:anim>
                                  </p:childTnLst>
                                </p:cTn>
                              </p:par>
                              <p:par>
                                <p:cTn id="87" presetID="10" presetClass="entr" presetSubtype="0" fill="hold" grpId="0" nodeType="withEffect">
                                  <p:stCondLst>
                                    <p:cond delay="2400"/>
                                  </p:stCondLst>
                                  <p:childTnLst>
                                    <p:set>
                                      <p:cBhvr>
                                        <p:cTn id="88" dur="1" fill="hold">
                                          <p:stCondLst>
                                            <p:cond delay="0"/>
                                          </p:stCondLst>
                                        </p:cTn>
                                        <p:tgtEl>
                                          <p:spTgt spid="54"/>
                                        </p:tgtEl>
                                        <p:attrNameLst>
                                          <p:attrName>style.visibility</p:attrName>
                                        </p:attrNameLst>
                                      </p:cBhvr>
                                      <p:to>
                                        <p:strVal val="visible"/>
                                      </p:to>
                                    </p:set>
                                    <p:animEffect transition="in" filter="fade">
                                      <p:cBhvr>
                                        <p:cTn id="89" dur="1600"/>
                                        <p:tgtEl>
                                          <p:spTgt spid="54"/>
                                        </p:tgtEl>
                                      </p:cBhvr>
                                    </p:animEffect>
                                  </p:childTnLst>
                                </p:cTn>
                              </p:par>
                              <p:par>
                                <p:cTn id="90" presetID="10" presetClass="entr" presetSubtype="0" fill="hold" grpId="0" nodeType="withEffect">
                                  <p:stCondLst>
                                    <p:cond delay="3000"/>
                                  </p:stCondLst>
                                  <p:childTnLst>
                                    <p:set>
                                      <p:cBhvr>
                                        <p:cTn id="91" dur="1" fill="hold">
                                          <p:stCondLst>
                                            <p:cond delay="0"/>
                                          </p:stCondLst>
                                        </p:cTn>
                                        <p:tgtEl>
                                          <p:spTgt spid="44"/>
                                        </p:tgtEl>
                                        <p:attrNameLst>
                                          <p:attrName>style.visibility</p:attrName>
                                        </p:attrNameLst>
                                      </p:cBhvr>
                                      <p:to>
                                        <p:strVal val="visible"/>
                                      </p:to>
                                    </p:set>
                                    <p:animEffect transition="in" filter="fade">
                                      <p:cBhvr>
                                        <p:cTn id="92" dur="1200"/>
                                        <p:tgtEl>
                                          <p:spTgt spid="44"/>
                                        </p:tgtEl>
                                      </p:cBhvr>
                                    </p:animEffect>
                                  </p:childTnLst>
                                </p:cTn>
                              </p:par>
                              <p:par>
                                <p:cTn id="93" presetID="22" presetClass="entr" presetSubtype="1" fill="hold" grpId="0" nodeType="withEffect">
                                  <p:stCondLst>
                                    <p:cond delay="3900"/>
                                  </p:stCondLst>
                                  <p:childTnLst>
                                    <p:set>
                                      <p:cBhvr>
                                        <p:cTn id="94" dur="1" fill="hold">
                                          <p:stCondLst>
                                            <p:cond delay="0"/>
                                          </p:stCondLst>
                                        </p:cTn>
                                        <p:tgtEl>
                                          <p:spTgt spid="25"/>
                                        </p:tgtEl>
                                        <p:attrNameLst>
                                          <p:attrName>style.visibility</p:attrName>
                                        </p:attrNameLst>
                                      </p:cBhvr>
                                      <p:to>
                                        <p:strVal val="visible"/>
                                      </p:to>
                                    </p:set>
                                    <p:animEffect transition="in" filter="wipe(up)">
                                      <p:cBhvr>
                                        <p:cTn id="95" dur="1000"/>
                                        <p:tgtEl>
                                          <p:spTgt spid="25"/>
                                        </p:tgtEl>
                                      </p:cBhvr>
                                    </p:animEffect>
                                  </p:childTnLst>
                                </p:cTn>
                              </p:par>
                            </p:childTnLst>
                          </p:cTn>
                        </p:par>
                        <p:par>
                          <p:cTn id="96" fill="hold">
                            <p:stCondLst>
                              <p:cond delay="16800"/>
                            </p:stCondLst>
                            <p:childTnLst>
                              <p:par>
                                <p:cTn id="97" presetID="10" presetClass="entr" presetSubtype="0" fill="hold" grpId="0" nodeType="afterEffect">
                                  <p:stCondLst>
                                    <p:cond delay="0"/>
                                  </p:stCondLst>
                                  <p:childTnLst>
                                    <p:set>
                                      <p:cBhvr>
                                        <p:cTn id="98" dur="1" fill="hold">
                                          <p:stCondLst>
                                            <p:cond delay="0"/>
                                          </p:stCondLst>
                                        </p:cTn>
                                        <p:tgtEl>
                                          <p:spTgt spid="68">
                                            <p:txEl>
                                              <p:pRg st="0" end="0"/>
                                            </p:txEl>
                                          </p:spTgt>
                                        </p:tgtEl>
                                        <p:attrNameLst>
                                          <p:attrName>style.visibility</p:attrName>
                                        </p:attrNameLst>
                                      </p:cBhvr>
                                      <p:to>
                                        <p:strVal val="visible"/>
                                      </p:to>
                                    </p:set>
                                    <p:animEffect transition="in" filter="fade">
                                      <p:cBhvr>
                                        <p:cTn id="99" dur="500"/>
                                        <p:tgtEl>
                                          <p:spTgt spid="68">
                                            <p:txEl>
                                              <p:pRg st="0" end="0"/>
                                            </p:txEl>
                                          </p:spTgt>
                                        </p:tgtEl>
                                      </p:cBhvr>
                                    </p:animEffect>
                                  </p:childTnLst>
                                </p:cTn>
                              </p:par>
                            </p:childTnLst>
                          </p:cTn>
                        </p:par>
                        <p:par>
                          <p:cTn id="100" fill="hold">
                            <p:stCondLst>
                              <p:cond delay="17300"/>
                            </p:stCondLst>
                            <p:childTnLst>
                              <p:par>
                                <p:cTn id="101" presetID="22" presetClass="entr" presetSubtype="2" fill="hold" grpId="0" nodeType="afterEffect">
                                  <p:stCondLst>
                                    <p:cond delay="0"/>
                                  </p:stCondLst>
                                  <p:childTnLst>
                                    <p:set>
                                      <p:cBhvr>
                                        <p:cTn id="102" dur="1" fill="hold">
                                          <p:stCondLst>
                                            <p:cond delay="0"/>
                                          </p:stCondLst>
                                        </p:cTn>
                                        <p:tgtEl>
                                          <p:spTgt spid="35"/>
                                        </p:tgtEl>
                                        <p:attrNameLst>
                                          <p:attrName>style.visibility</p:attrName>
                                        </p:attrNameLst>
                                      </p:cBhvr>
                                      <p:to>
                                        <p:strVal val="visible"/>
                                      </p:to>
                                    </p:set>
                                    <p:animEffect transition="in" filter="wipe(right)">
                                      <p:cBhvr>
                                        <p:cTn id="103" dur="1000"/>
                                        <p:tgtEl>
                                          <p:spTgt spid="35"/>
                                        </p:tgtEl>
                                      </p:cBhvr>
                                    </p:animEffect>
                                  </p:childTnLst>
                                </p:cTn>
                              </p:par>
                              <p:par>
                                <p:cTn id="104" presetID="35" presetClass="path" presetSubtype="0" accel="50000" decel="50000" fill="hold" grpId="1" nodeType="withEffect">
                                  <p:stCondLst>
                                    <p:cond delay="0"/>
                                  </p:stCondLst>
                                  <p:childTnLst>
                                    <p:animMotion origin="layout" path="M 0.08541 0 L 2.77778E-6 0 " pathEditMode="relative" rAng="0" ptsTypes="AA">
                                      <p:cBhvr>
                                        <p:cTn id="105" dur="2000" fill="hold"/>
                                        <p:tgtEl>
                                          <p:spTgt spid="35"/>
                                        </p:tgtEl>
                                        <p:attrNameLst>
                                          <p:attrName>ppt_x</p:attrName>
                                          <p:attrName>ppt_y</p:attrName>
                                        </p:attrNameLst>
                                      </p:cBhvr>
                                      <p:rCtr x="-4271" y="0"/>
                                    </p:animMotion>
                                  </p:childTnLst>
                                </p:cTn>
                              </p:par>
                              <p:par>
                                <p:cTn id="106" presetID="22" presetClass="entr" presetSubtype="2" fill="hold" nodeType="withEffect">
                                  <p:stCondLst>
                                    <p:cond delay="100"/>
                                  </p:stCondLst>
                                  <p:childTnLst>
                                    <p:set>
                                      <p:cBhvr>
                                        <p:cTn id="107" dur="1" fill="hold">
                                          <p:stCondLst>
                                            <p:cond delay="0"/>
                                          </p:stCondLst>
                                        </p:cTn>
                                        <p:tgtEl>
                                          <p:spTgt spid="46"/>
                                        </p:tgtEl>
                                        <p:attrNameLst>
                                          <p:attrName>style.visibility</p:attrName>
                                        </p:attrNameLst>
                                      </p:cBhvr>
                                      <p:to>
                                        <p:strVal val="visible"/>
                                      </p:to>
                                    </p:set>
                                    <p:animEffect transition="in" filter="wipe(right)">
                                      <p:cBhvr>
                                        <p:cTn id="108" dur="900"/>
                                        <p:tgtEl>
                                          <p:spTgt spid="46"/>
                                        </p:tgtEl>
                                      </p:cBhvr>
                                    </p:animEffect>
                                  </p:childTnLst>
                                </p:cTn>
                              </p:par>
                              <p:par>
                                <p:cTn id="109" presetID="10" presetClass="entr" presetSubtype="0" fill="hold" grpId="0" nodeType="withEffect">
                                  <p:stCondLst>
                                    <p:cond delay="900"/>
                                  </p:stCondLst>
                                  <p:childTnLst>
                                    <p:set>
                                      <p:cBhvr>
                                        <p:cTn id="110" dur="1" fill="hold">
                                          <p:stCondLst>
                                            <p:cond delay="0"/>
                                          </p:stCondLst>
                                        </p:cTn>
                                        <p:tgtEl>
                                          <p:spTgt spid="47"/>
                                        </p:tgtEl>
                                        <p:attrNameLst>
                                          <p:attrName>style.visibility</p:attrName>
                                        </p:attrNameLst>
                                      </p:cBhvr>
                                      <p:to>
                                        <p:strVal val="visible"/>
                                      </p:to>
                                    </p:set>
                                    <p:animEffect transition="in" filter="fade">
                                      <p:cBhvr>
                                        <p:cTn id="111" dur="400"/>
                                        <p:tgtEl>
                                          <p:spTgt spid="47"/>
                                        </p:tgtEl>
                                      </p:cBhvr>
                                    </p:animEffect>
                                  </p:childTnLst>
                                </p:cTn>
                              </p:par>
                              <p:par>
                                <p:cTn id="112" presetID="10" presetClass="entr" presetSubtype="0" fill="hold" grpId="0" nodeType="withEffect">
                                  <p:stCondLst>
                                    <p:cond delay="1100"/>
                                  </p:stCondLst>
                                  <p:childTnLst>
                                    <p:set>
                                      <p:cBhvr>
                                        <p:cTn id="113" dur="1" fill="hold">
                                          <p:stCondLst>
                                            <p:cond delay="0"/>
                                          </p:stCondLst>
                                        </p:cTn>
                                        <p:tgtEl>
                                          <p:spTgt spid="49"/>
                                        </p:tgtEl>
                                        <p:attrNameLst>
                                          <p:attrName>style.visibility</p:attrName>
                                        </p:attrNameLst>
                                      </p:cBhvr>
                                      <p:to>
                                        <p:strVal val="visible"/>
                                      </p:to>
                                    </p:set>
                                    <p:animEffect transition="in" filter="fade">
                                      <p:cBhvr>
                                        <p:cTn id="114" dur="500"/>
                                        <p:tgtEl>
                                          <p:spTgt spid="49"/>
                                        </p:tgtEl>
                                      </p:cBhvr>
                                    </p:animEffect>
                                  </p:childTnLst>
                                </p:cTn>
                              </p:par>
                              <p:par>
                                <p:cTn id="115" presetID="16" presetClass="entr" presetSubtype="42" fill="hold" grpId="0" nodeType="withEffect">
                                  <p:stCondLst>
                                    <p:cond delay="1400"/>
                                  </p:stCondLst>
                                  <p:childTnLst>
                                    <p:set>
                                      <p:cBhvr>
                                        <p:cTn id="116" dur="1" fill="hold">
                                          <p:stCondLst>
                                            <p:cond delay="0"/>
                                          </p:stCondLst>
                                        </p:cTn>
                                        <p:tgtEl>
                                          <p:spTgt spid="60"/>
                                        </p:tgtEl>
                                        <p:attrNameLst>
                                          <p:attrName>style.visibility</p:attrName>
                                        </p:attrNameLst>
                                      </p:cBhvr>
                                      <p:to>
                                        <p:strVal val="visible"/>
                                      </p:to>
                                    </p:set>
                                    <p:animEffect transition="in" filter="barn(outHorizontal)">
                                      <p:cBhvr>
                                        <p:cTn id="117" dur="500"/>
                                        <p:tgtEl>
                                          <p:spTgt spid="60"/>
                                        </p:tgtEl>
                                      </p:cBhvr>
                                    </p:animEffect>
                                  </p:childTnLst>
                                </p:cTn>
                              </p:par>
                              <p:par>
                                <p:cTn id="118" presetID="10" presetClass="exit" presetSubtype="0" fill="hold" grpId="2" nodeType="withEffect">
                                  <p:stCondLst>
                                    <p:cond delay="1400"/>
                                  </p:stCondLst>
                                  <p:childTnLst>
                                    <p:animEffect transition="out" filter="fade">
                                      <p:cBhvr>
                                        <p:cTn id="119" dur="2000"/>
                                        <p:tgtEl>
                                          <p:spTgt spid="35"/>
                                        </p:tgtEl>
                                      </p:cBhvr>
                                    </p:animEffect>
                                    <p:set>
                                      <p:cBhvr>
                                        <p:cTn id="120" dur="1" fill="hold">
                                          <p:stCondLst>
                                            <p:cond delay="1999"/>
                                          </p:stCondLst>
                                        </p:cTn>
                                        <p:tgtEl>
                                          <p:spTgt spid="35"/>
                                        </p:tgtEl>
                                        <p:attrNameLst>
                                          <p:attrName>style.visibility</p:attrName>
                                        </p:attrNameLst>
                                      </p:cBhvr>
                                      <p:to>
                                        <p:strVal val="hidden"/>
                                      </p:to>
                                    </p:set>
                                  </p:childTnLst>
                                </p:cTn>
                              </p:par>
                              <p:par>
                                <p:cTn id="121" presetID="10" presetClass="entr" presetSubtype="0" fill="hold" grpId="0" nodeType="withEffect">
                                  <p:stCondLst>
                                    <p:cond delay="1700"/>
                                  </p:stCondLst>
                                  <p:childTnLst>
                                    <p:set>
                                      <p:cBhvr>
                                        <p:cTn id="122" dur="1" fill="hold">
                                          <p:stCondLst>
                                            <p:cond delay="0"/>
                                          </p:stCondLst>
                                        </p:cTn>
                                        <p:tgtEl>
                                          <p:spTgt spid="43"/>
                                        </p:tgtEl>
                                        <p:attrNameLst>
                                          <p:attrName>style.visibility</p:attrName>
                                        </p:attrNameLst>
                                      </p:cBhvr>
                                      <p:to>
                                        <p:strVal val="visible"/>
                                      </p:to>
                                    </p:set>
                                    <p:animEffect transition="in" filter="fade">
                                      <p:cBhvr>
                                        <p:cTn id="123" dur="1000"/>
                                        <p:tgtEl>
                                          <p:spTgt spid="43"/>
                                        </p:tgtEl>
                                      </p:cBhvr>
                                    </p:animEffect>
                                  </p:childTnLst>
                                </p:cTn>
                              </p:par>
                              <p:par>
                                <p:cTn id="124" presetID="10" presetClass="entr" presetSubtype="0" fill="hold" grpId="0" nodeType="withEffect">
                                  <p:stCondLst>
                                    <p:cond delay="1900"/>
                                  </p:stCondLst>
                                  <p:childTnLst>
                                    <p:set>
                                      <p:cBhvr>
                                        <p:cTn id="125" dur="1" fill="hold">
                                          <p:stCondLst>
                                            <p:cond delay="0"/>
                                          </p:stCondLst>
                                        </p:cTn>
                                        <p:tgtEl>
                                          <p:spTgt spid="52"/>
                                        </p:tgtEl>
                                        <p:attrNameLst>
                                          <p:attrName>style.visibility</p:attrName>
                                        </p:attrNameLst>
                                      </p:cBhvr>
                                      <p:to>
                                        <p:strVal val="visible"/>
                                      </p:to>
                                    </p:set>
                                    <p:animEffect transition="in" filter="fade">
                                      <p:cBhvr>
                                        <p:cTn id="126" dur="1000"/>
                                        <p:tgtEl>
                                          <p:spTgt spid="52"/>
                                        </p:tgtEl>
                                      </p:cBhvr>
                                    </p:animEffect>
                                  </p:childTnLst>
                                </p:cTn>
                              </p:par>
                              <p:par>
                                <p:cTn id="127" presetID="10" presetClass="entr" presetSubtype="0" fill="hold" grpId="0" nodeType="withEffect">
                                  <p:stCondLst>
                                    <p:cond delay="2100"/>
                                  </p:stCondLst>
                                  <p:childTnLst>
                                    <p:set>
                                      <p:cBhvr>
                                        <p:cTn id="128" dur="1" fill="hold">
                                          <p:stCondLst>
                                            <p:cond delay="0"/>
                                          </p:stCondLst>
                                        </p:cTn>
                                        <p:tgtEl>
                                          <p:spTgt spid="3"/>
                                        </p:tgtEl>
                                        <p:attrNameLst>
                                          <p:attrName>style.visibility</p:attrName>
                                        </p:attrNameLst>
                                      </p:cBhvr>
                                      <p:to>
                                        <p:strVal val="visible"/>
                                      </p:to>
                                    </p:set>
                                    <p:animEffect transition="in" filter="fade">
                                      <p:cBhvr>
                                        <p:cTn id="129" dur="1000"/>
                                        <p:tgtEl>
                                          <p:spTgt spid="3"/>
                                        </p:tgtEl>
                                      </p:cBhvr>
                                    </p:animEffect>
                                  </p:childTnLst>
                                </p:cTn>
                              </p:par>
                            </p:childTnLst>
                          </p:cTn>
                        </p:par>
                        <p:par>
                          <p:cTn id="130" fill="hold">
                            <p:stCondLst>
                              <p:cond delay="20700"/>
                            </p:stCondLst>
                            <p:childTnLst>
                              <p:par>
                                <p:cTn id="131" presetID="10" presetClass="entr" presetSubtype="0" fill="hold" grpId="0" nodeType="afterEffect">
                                  <p:stCondLst>
                                    <p:cond delay="0"/>
                                  </p:stCondLst>
                                  <p:childTnLst>
                                    <p:set>
                                      <p:cBhvr>
                                        <p:cTn id="132" dur="1" fill="hold">
                                          <p:stCondLst>
                                            <p:cond delay="0"/>
                                          </p:stCondLst>
                                        </p:cTn>
                                        <p:tgtEl>
                                          <p:spTgt spid="63">
                                            <p:txEl>
                                              <p:pRg st="0" end="0"/>
                                            </p:txEl>
                                          </p:spTgt>
                                        </p:tgtEl>
                                        <p:attrNameLst>
                                          <p:attrName>style.visibility</p:attrName>
                                        </p:attrNameLst>
                                      </p:cBhvr>
                                      <p:to>
                                        <p:strVal val="visible"/>
                                      </p:to>
                                    </p:set>
                                    <p:animEffect transition="in" filter="fade">
                                      <p:cBhvr>
                                        <p:cTn id="133" dur="500"/>
                                        <p:tgtEl>
                                          <p:spTgt spid="63">
                                            <p:txEl>
                                              <p:pRg st="0" end="0"/>
                                            </p:txEl>
                                          </p:spTgt>
                                        </p:tgtEl>
                                      </p:cBhvr>
                                    </p:animEffect>
                                  </p:childTnLst>
                                </p:cTn>
                              </p:par>
                              <p:par>
                                <p:cTn id="134" presetID="10" presetClass="entr" presetSubtype="0" fill="hold" grpId="0" nodeType="withEffect">
                                  <p:stCondLst>
                                    <p:cond delay="0"/>
                                  </p:stCondLst>
                                  <p:childTnLst>
                                    <p:set>
                                      <p:cBhvr>
                                        <p:cTn id="135" dur="1" fill="hold">
                                          <p:stCondLst>
                                            <p:cond delay="0"/>
                                          </p:stCondLst>
                                        </p:cTn>
                                        <p:tgtEl>
                                          <p:spTgt spid="64">
                                            <p:txEl>
                                              <p:pRg st="0" end="0"/>
                                            </p:txEl>
                                          </p:spTgt>
                                        </p:tgtEl>
                                        <p:attrNameLst>
                                          <p:attrName>style.visibility</p:attrName>
                                        </p:attrNameLst>
                                      </p:cBhvr>
                                      <p:to>
                                        <p:strVal val="visible"/>
                                      </p:to>
                                    </p:set>
                                    <p:animEffect transition="in" filter="fade">
                                      <p:cBhvr>
                                        <p:cTn id="136" dur="500"/>
                                        <p:tgtEl>
                                          <p:spTgt spid="64">
                                            <p:txEl>
                                              <p:pRg st="0" end="0"/>
                                            </p:txEl>
                                          </p:spTgt>
                                        </p:tgtEl>
                                      </p:cBhvr>
                                    </p:animEffect>
                                  </p:childTnLst>
                                </p:cTn>
                              </p:par>
                              <p:par>
                                <p:cTn id="137" presetID="10" presetClass="entr" presetSubtype="0" fill="hold" grpId="0" nodeType="withEffect">
                                  <p:stCondLst>
                                    <p:cond delay="0"/>
                                  </p:stCondLst>
                                  <p:childTnLst>
                                    <p:set>
                                      <p:cBhvr>
                                        <p:cTn id="138" dur="1" fill="hold">
                                          <p:stCondLst>
                                            <p:cond delay="0"/>
                                          </p:stCondLst>
                                        </p:cTn>
                                        <p:tgtEl>
                                          <p:spTgt spid="70">
                                            <p:txEl>
                                              <p:pRg st="0" end="0"/>
                                            </p:txEl>
                                          </p:spTgt>
                                        </p:tgtEl>
                                        <p:attrNameLst>
                                          <p:attrName>style.visibility</p:attrName>
                                        </p:attrNameLst>
                                      </p:cBhvr>
                                      <p:to>
                                        <p:strVal val="visible"/>
                                      </p:to>
                                    </p:set>
                                    <p:animEffect transition="in" filter="fade">
                                      <p:cBhvr>
                                        <p:cTn id="139" dur="500"/>
                                        <p:tgtEl>
                                          <p:spTgt spid="70">
                                            <p:txEl>
                                              <p:pRg st="0" end="0"/>
                                            </p:txEl>
                                          </p:spTgt>
                                        </p:tgtEl>
                                      </p:cBhvr>
                                    </p:animEffect>
                                  </p:childTnLst>
                                </p:cTn>
                              </p:par>
                            </p:childTnLst>
                          </p:cTn>
                        </p:par>
                        <p:par>
                          <p:cTn id="140" fill="hold">
                            <p:stCondLst>
                              <p:cond delay="21200"/>
                            </p:stCondLst>
                            <p:childTnLst>
                              <p:par>
                                <p:cTn id="141" presetID="10" presetClass="entr" presetSubtype="0" fill="hold" grpId="0" nodeType="afterEffect">
                                  <p:stCondLst>
                                    <p:cond delay="0"/>
                                  </p:stCondLst>
                                  <p:childTnLst>
                                    <p:set>
                                      <p:cBhvr>
                                        <p:cTn id="142" dur="1" fill="hold">
                                          <p:stCondLst>
                                            <p:cond delay="0"/>
                                          </p:stCondLst>
                                        </p:cTn>
                                        <p:tgtEl>
                                          <p:spTgt spid="21">
                                            <p:txEl>
                                              <p:pRg st="0" end="0"/>
                                            </p:txEl>
                                          </p:spTgt>
                                        </p:tgtEl>
                                        <p:attrNameLst>
                                          <p:attrName>style.visibility</p:attrName>
                                        </p:attrNameLst>
                                      </p:cBhvr>
                                      <p:to>
                                        <p:strVal val="visible"/>
                                      </p:to>
                                    </p:set>
                                    <p:animEffect transition="in" filter="fade">
                                      <p:cBhvr>
                                        <p:cTn id="143" dur="500"/>
                                        <p:tgtEl>
                                          <p:spTgt spid="21">
                                            <p:txEl>
                                              <p:pRg st="0" end="0"/>
                                            </p:txEl>
                                          </p:spTgt>
                                        </p:tgtEl>
                                      </p:cBhvr>
                                    </p:animEffect>
                                  </p:childTnLst>
                                </p:cTn>
                              </p:par>
                            </p:childTnLst>
                          </p:cTn>
                        </p:par>
                        <p:par>
                          <p:cTn id="144" fill="hold">
                            <p:stCondLst>
                              <p:cond delay="21700"/>
                            </p:stCondLst>
                            <p:childTnLst>
                              <p:par>
                                <p:cTn id="145" presetID="47" presetClass="entr" presetSubtype="0" fill="hold" nodeType="afterEffect">
                                  <p:stCondLst>
                                    <p:cond delay="0"/>
                                  </p:stCondLst>
                                  <p:childTnLst>
                                    <p:set>
                                      <p:cBhvr>
                                        <p:cTn id="146" dur="1" fill="hold">
                                          <p:stCondLst>
                                            <p:cond delay="0"/>
                                          </p:stCondLst>
                                        </p:cTn>
                                        <p:tgtEl>
                                          <p:spTgt spid="12"/>
                                        </p:tgtEl>
                                        <p:attrNameLst>
                                          <p:attrName>style.visibility</p:attrName>
                                        </p:attrNameLst>
                                      </p:cBhvr>
                                      <p:to>
                                        <p:strVal val="visible"/>
                                      </p:to>
                                    </p:set>
                                    <p:animEffect transition="in" filter="fade">
                                      <p:cBhvr>
                                        <p:cTn id="147" dur="2000"/>
                                        <p:tgtEl>
                                          <p:spTgt spid="12"/>
                                        </p:tgtEl>
                                      </p:cBhvr>
                                    </p:animEffect>
                                    <p:anim calcmode="lin" valueType="num">
                                      <p:cBhvr>
                                        <p:cTn id="148" dur="2000" fill="hold"/>
                                        <p:tgtEl>
                                          <p:spTgt spid="12"/>
                                        </p:tgtEl>
                                        <p:attrNameLst>
                                          <p:attrName>ppt_x</p:attrName>
                                        </p:attrNameLst>
                                      </p:cBhvr>
                                      <p:tavLst>
                                        <p:tav tm="0">
                                          <p:val>
                                            <p:strVal val="#ppt_x"/>
                                          </p:val>
                                        </p:tav>
                                        <p:tav tm="100000">
                                          <p:val>
                                            <p:strVal val="#ppt_x"/>
                                          </p:val>
                                        </p:tav>
                                      </p:tavLst>
                                    </p:anim>
                                    <p:anim calcmode="lin" valueType="num">
                                      <p:cBhvr>
                                        <p:cTn id="149" dur="2000" fill="hold"/>
                                        <p:tgtEl>
                                          <p:spTgt spid="12"/>
                                        </p:tgtEl>
                                        <p:attrNameLst>
                                          <p:attrName>ppt_y</p:attrName>
                                        </p:attrNameLst>
                                      </p:cBhvr>
                                      <p:tavLst>
                                        <p:tav tm="0">
                                          <p:val>
                                            <p:strVal val="#ppt_y-.1"/>
                                          </p:val>
                                        </p:tav>
                                        <p:tav tm="100000">
                                          <p:val>
                                            <p:strVal val="#ppt_y"/>
                                          </p:val>
                                        </p:tav>
                                      </p:tavLst>
                                    </p:anim>
                                  </p:childTnLst>
                                </p:cTn>
                              </p:par>
                              <p:par>
                                <p:cTn id="150" presetID="10" presetClass="entr" presetSubtype="0" fill="hold" grpId="0" nodeType="withEffect">
                                  <p:stCondLst>
                                    <p:cond delay="500"/>
                                  </p:stCondLst>
                                  <p:childTnLst>
                                    <p:set>
                                      <p:cBhvr>
                                        <p:cTn id="151" dur="1" fill="hold">
                                          <p:stCondLst>
                                            <p:cond delay="0"/>
                                          </p:stCondLst>
                                        </p:cTn>
                                        <p:tgtEl>
                                          <p:spTgt spid="45"/>
                                        </p:tgtEl>
                                        <p:attrNameLst>
                                          <p:attrName>style.visibility</p:attrName>
                                        </p:attrNameLst>
                                      </p:cBhvr>
                                      <p:to>
                                        <p:strVal val="visible"/>
                                      </p:to>
                                    </p:set>
                                    <p:animEffect transition="in" filter="fade">
                                      <p:cBhvr>
                                        <p:cTn id="152" dur="1100"/>
                                        <p:tgtEl>
                                          <p:spTgt spid="45"/>
                                        </p:tgtEl>
                                      </p:cBhvr>
                                    </p:animEffect>
                                  </p:childTnLst>
                                </p:cTn>
                              </p:par>
                              <p:par>
                                <p:cTn id="153" presetID="10" presetClass="entr" presetSubtype="0" fill="hold" grpId="0" nodeType="withEffect">
                                  <p:stCondLst>
                                    <p:cond delay="900"/>
                                  </p:stCondLst>
                                  <p:childTnLst>
                                    <p:set>
                                      <p:cBhvr>
                                        <p:cTn id="154" dur="1" fill="hold">
                                          <p:stCondLst>
                                            <p:cond delay="0"/>
                                          </p:stCondLst>
                                        </p:cTn>
                                        <p:tgtEl>
                                          <p:spTgt spid="48"/>
                                        </p:tgtEl>
                                        <p:attrNameLst>
                                          <p:attrName>style.visibility</p:attrName>
                                        </p:attrNameLst>
                                      </p:cBhvr>
                                      <p:to>
                                        <p:strVal val="visible"/>
                                      </p:to>
                                    </p:set>
                                    <p:animEffect transition="in" filter="fade">
                                      <p:cBhvr>
                                        <p:cTn id="155"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51" grpId="0" animBg="1"/>
      <p:bldP spid="51" grpId="1" animBg="1"/>
      <p:bldP spid="56" grpId="0" animBg="1"/>
      <p:bldP spid="2" grpId="0" animBg="1"/>
      <p:bldP spid="44" grpId="0" animBg="1"/>
      <p:bldP spid="45" grpId="0" animBg="1"/>
      <p:bldP spid="47" grpId="0" animBg="1"/>
      <p:bldP spid="49" grpId="0" animBg="1"/>
      <p:bldP spid="6" grpId="0" animBg="1"/>
      <p:bldP spid="6" grpId="1" animBg="1"/>
      <p:bldP spid="53" grpId="0" animBg="1"/>
      <p:bldP spid="35" grpId="0" animBg="1"/>
      <p:bldP spid="35" grpId="1" animBg="1"/>
      <p:bldP spid="35" grpId="2" animBg="1"/>
      <p:bldP spid="25" grpId="0" animBg="1"/>
      <p:bldP spid="21" grpId="0" build="p">
        <p:tmplLst>
          <p:tmpl lvl="1">
            <p:tnLst>
              <p:par>
                <p:cTn presetID="10" presetClass="entr" presetSubtype="0" fill="hold" nodeType="afterEffect">
                  <p:stCondLst>
                    <p:cond delay="0"/>
                  </p:stCondLst>
                  <p:childTnLst>
                    <p:set>
                      <p:cBhvr>
                        <p:cTn dur="1" fill="hold">
                          <p:stCondLst>
                            <p:cond delay="0"/>
                          </p:stCondLst>
                        </p:cTn>
                        <p:tgtEl>
                          <p:spTgt spid="21"/>
                        </p:tgtEl>
                        <p:attrNameLst>
                          <p:attrName>style.visibility</p:attrName>
                        </p:attrNameLst>
                      </p:cBhvr>
                      <p:to>
                        <p:strVal val="visible"/>
                      </p:to>
                    </p:set>
                    <p:animEffect transition="in" filter="fade">
                      <p:cBhvr>
                        <p:cTn dur="500"/>
                        <p:tgtEl>
                          <p:spTgt spid="21"/>
                        </p:tgtEl>
                      </p:cBhvr>
                    </p:animEffect>
                  </p:childTnLst>
                </p:cTn>
              </p:par>
            </p:tnLst>
          </p:tmpl>
        </p:tmplLst>
      </p:bldP>
      <p:bldP spid="48" grpId="0" animBg="1"/>
      <p:bldP spid="54" grpId="0" animBg="1"/>
      <p:bldP spid="42" grpId="0" animBg="1"/>
      <p:bldP spid="55" grpId="0" animBg="1"/>
      <p:bldP spid="55" grpId="1" animBg="1"/>
      <p:bldP spid="59" grpId="0" animBg="1"/>
      <p:bldP spid="59" grpId="1" animBg="1"/>
      <p:bldP spid="14" grpId="0" animBg="1"/>
      <p:bldP spid="60" grpId="0" animBg="1"/>
      <p:bldP spid="61" grpId="0" build="p">
        <p:tmplLst>
          <p:tmpl lvl="1">
            <p:tnLst>
              <p:par>
                <p:cTn presetID="10" presetClass="entr" presetSubtype="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3" grpId="0" animBg="1"/>
      <p:bldP spid="43" grpId="0" animBg="1"/>
      <p:bldP spid="52" grpId="0" animBg="1"/>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64" grpId="0" build="p">
        <p:tmplLst>
          <p:tmpl lvl="1">
            <p:tnLst>
              <p:par>
                <p:cTn presetID="10" presetClass="entr" presetSubtype="0" fill="hold" nodeType="withEffect">
                  <p:stCondLst>
                    <p:cond delay="0"/>
                  </p:stCondLst>
                  <p:childTnLst>
                    <p:set>
                      <p:cBhvr>
                        <p:cTn dur="1" fill="hold">
                          <p:stCondLst>
                            <p:cond delay="0"/>
                          </p:stCondLst>
                        </p:cTn>
                        <p:tgtEl>
                          <p:spTgt spid="64"/>
                        </p:tgtEl>
                        <p:attrNameLst>
                          <p:attrName>style.visibility</p:attrName>
                        </p:attrNameLst>
                      </p:cBhvr>
                      <p:to>
                        <p:strVal val="visible"/>
                      </p:to>
                    </p:set>
                    <p:animEffect transition="in" filter="fade">
                      <p:cBhvr>
                        <p:cTn dur="500"/>
                        <p:tgtEl>
                          <p:spTgt spid="64"/>
                        </p:tgtEl>
                      </p:cBhvr>
                    </p:animEffect>
                  </p:childTnLst>
                </p:cTn>
              </p:par>
            </p:tnLst>
          </p:tmpl>
        </p:tmplLst>
      </p:bldP>
      <p:bldP spid="70" grpId="0" build="p">
        <p:tmplLst>
          <p:tmpl lvl="1">
            <p:tnLst>
              <p:par>
                <p:cTn presetID="10" presetClass="entr" presetSubtype="0" fill="hold" nodeType="withEffect">
                  <p:stCondLst>
                    <p:cond delay="0"/>
                  </p:stCondLst>
                  <p:childTnLst>
                    <p:set>
                      <p:cBhvr>
                        <p:cTn dur="1" fill="hold">
                          <p:stCondLst>
                            <p:cond delay="0"/>
                          </p:stCondLst>
                        </p:cTn>
                        <p:tgtEl>
                          <p:spTgt spid="70"/>
                        </p:tgtEl>
                        <p:attrNameLst>
                          <p:attrName>style.visibility</p:attrName>
                        </p:attrNameLst>
                      </p:cBhvr>
                      <p:to>
                        <p:strVal val="visible"/>
                      </p:to>
                    </p:set>
                    <p:animEffect transition="in" filter="fade">
                      <p:cBhvr>
                        <p:cTn dur="500"/>
                        <p:tgtEl>
                          <p:spTgt spid="70"/>
                        </p:tgtEl>
                      </p:cBhvr>
                    </p:animEffect>
                  </p:childTnLst>
                </p:cTn>
              </p:par>
            </p:tnLst>
          </p:tmpl>
        </p:tmplLst>
      </p:bldP>
    </p:bldLst>
  </p:timing>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3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873169" y="1667871"/>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695098"/>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873920" y="3306113"/>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2695892"/>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839116"/>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28836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263041"/>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291739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723902"/>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312418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356023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2696905"/>
            <a:ext cx="36000" cy="12531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6964130" y="1285520"/>
            <a:ext cx="36000" cy="7776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Text Placeholder 20"/>
          <p:cNvSpPr>
            <a:spLocks noGrp="1"/>
          </p:cNvSpPr>
          <p:nvPr>
            <p:ph type="body" sz="quarter" idx="14" hasCustomPrompt="1"/>
          </p:nvPr>
        </p:nvSpPr>
        <p:spPr>
          <a:xfrm>
            <a:off x="1487349" y="2695892"/>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2" name="Text Placeholder 20"/>
          <p:cNvSpPr>
            <a:spLocks noGrp="1"/>
          </p:cNvSpPr>
          <p:nvPr>
            <p:ph type="body" sz="quarter" idx="15" hasCustomPrompt="1"/>
          </p:nvPr>
        </p:nvSpPr>
        <p:spPr>
          <a:xfrm>
            <a:off x="1487349" y="3117326"/>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5" name="Text Placeholder 20"/>
          <p:cNvSpPr>
            <a:spLocks noGrp="1"/>
          </p:cNvSpPr>
          <p:nvPr>
            <p:ph type="body" sz="quarter" idx="16" hasCustomPrompt="1"/>
          </p:nvPr>
        </p:nvSpPr>
        <p:spPr>
          <a:xfrm>
            <a:off x="1467346" y="3560233"/>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2929179"/>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65204" y="1280393"/>
            <a:ext cx="5405821" cy="77495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Text Placeholder 20"/>
          <p:cNvSpPr>
            <a:spLocks noGrp="1"/>
          </p:cNvSpPr>
          <p:nvPr>
            <p:ph type="body" sz="quarter" idx="21" hasCustomPrompt="1"/>
          </p:nvPr>
        </p:nvSpPr>
        <p:spPr>
          <a:xfrm>
            <a:off x="1460886" y="1285521"/>
            <a:ext cx="5410139" cy="769826"/>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3737343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par>
                                <p:cTn id="41" presetID="22" presetClass="entr" presetSubtype="2" fill="hold" nodeType="withEffect">
                                  <p:stCondLst>
                                    <p:cond delay="0"/>
                                  </p:stCondLst>
                                  <p:childTnLst>
                                    <p:set>
                                      <p:cBhvr>
                                        <p:cTn id="42" dur="1" fill="hold">
                                          <p:stCondLst>
                                            <p:cond delay="0"/>
                                          </p:stCondLst>
                                        </p:cTn>
                                        <p:tgtEl>
                                          <p:spTgt spid="50"/>
                                        </p:tgtEl>
                                        <p:attrNameLst>
                                          <p:attrName>style.visibility</p:attrName>
                                        </p:attrNameLst>
                                      </p:cBhvr>
                                      <p:to>
                                        <p:strVal val="visible"/>
                                      </p:to>
                                    </p:set>
                                    <p:animEffect transition="in" filter="wipe(right)">
                                      <p:cBhvr>
                                        <p:cTn id="43" dur="1300"/>
                                        <p:tgtEl>
                                          <p:spTgt spid="50"/>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6"/>
                                        </p:tgtEl>
                                        <p:attrNameLst>
                                          <p:attrName>style.visibility</p:attrName>
                                        </p:attrNameLst>
                                      </p:cBhvr>
                                      <p:to>
                                        <p:strVal val="visible"/>
                                      </p:to>
                                    </p:set>
                                    <p:animEffect transition="in" filter="fade">
                                      <p:cBhvr>
                                        <p:cTn id="46" dur="700"/>
                                        <p:tgtEl>
                                          <p:spTgt spid="5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800"/>
                                        <p:tgtEl>
                                          <p:spTgt spid="4"/>
                                        </p:tgtEl>
                                      </p:cBhvr>
                                    </p:animEffect>
                                  </p:childTnLst>
                                </p:cTn>
                              </p:par>
                              <p:par>
                                <p:cTn id="50" presetID="16" presetClass="entr" presetSubtype="42" fill="hold" grpId="0" nodeType="withEffect">
                                  <p:stCondLst>
                                    <p:cond delay="1400"/>
                                  </p:stCondLst>
                                  <p:childTnLst>
                                    <p:set>
                                      <p:cBhvr>
                                        <p:cTn id="51" dur="1" fill="hold">
                                          <p:stCondLst>
                                            <p:cond delay="0"/>
                                          </p:stCondLst>
                                        </p:cTn>
                                        <p:tgtEl>
                                          <p:spTgt spid="60"/>
                                        </p:tgtEl>
                                        <p:attrNameLst>
                                          <p:attrName>style.visibility</p:attrName>
                                        </p:attrNameLst>
                                      </p:cBhvr>
                                      <p:to>
                                        <p:strVal val="visible"/>
                                      </p:to>
                                    </p:set>
                                    <p:animEffect transition="in" filter="barn(outHorizontal)">
                                      <p:cBhvr>
                                        <p:cTn id="52" dur="500"/>
                                        <p:tgtEl>
                                          <p:spTgt spid="60"/>
                                        </p:tgtEl>
                                      </p:cBhvr>
                                    </p:animEffect>
                                  </p:childTnLst>
                                </p:cTn>
                              </p:par>
                              <p:par>
                                <p:cTn id="53" presetID="22" presetClass="entr" presetSubtype="2" fill="hold" grpId="0" nodeType="withEffect">
                                  <p:stCondLst>
                                    <p:cond delay="0"/>
                                  </p:stCondLst>
                                  <p:childTnLst>
                                    <p:set>
                                      <p:cBhvr>
                                        <p:cTn id="54" dur="1" fill="hold">
                                          <p:stCondLst>
                                            <p:cond delay="0"/>
                                          </p:stCondLst>
                                        </p:cTn>
                                        <p:tgtEl>
                                          <p:spTgt spid="41"/>
                                        </p:tgtEl>
                                        <p:attrNameLst>
                                          <p:attrName>style.visibility</p:attrName>
                                        </p:attrNameLst>
                                      </p:cBhvr>
                                      <p:to>
                                        <p:strVal val="visible"/>
                                      </p:to>
                                    </p:set>
                                    <p:animEffect transition="in" filter="wipe(right)">
                                      <p:cBhvr>
                                        <p:cTn id="55" dur="1000"/>
                                        <p:tgtEl>
                                          <p:spTgt spid="41"/>
                                        </p:tgtEl>
                                      </p:cBhvr>
                                    </p:animEffect>
                                  </p:childTnLst>
                                </p:cTn>
                              </p:par>
                              <p:par>
                                <p:cTn id="56" presetID="35" presetClass="path" presetSubtype="0" accel="50000" decel="50000" fill="hold" grpId="1" nodeType="withEffect">
                                  <p:stCondLst>
                                    <p:cond delay="0"/>
                                  </p:stCondLst>
                                  <p:childTnLst>
                                    <p:animMotion origin="layout" path="M 0.0776 6.93802E-7 L 3.61111E-6 6.93802E-7 " pathEditMode="relative" rAng="0" ptsTypes="AA">
                                      <p:cBhvr>
                                        <p:cTn id="57" dur="2000" fill="hold"/>
                                        <p:tgtEl>
                                          <p:spTgt spid="41"/>
                                        </p:tgtEl>
                                        <p:attrNameLst>
                                          <p:attrName>ppt_x</p:attrName>
                                          <p:attrName>ppt_y</p:attrName>
                                        </p:attrNameLst>
                                      </p:cBhvr>
                                      <p:rCtr x="-3889" y="0"/>
                                    </p:animMotion>
                                  </p:childTnLst>
                                </p:cTn>
                              </p:par>
                            </p:childTnLst>
                          </p:cTn>
                        </p:par>
                        <p:par>
                          <p:cTn id="58" fill="hold">
                            <p:stCondLst>
                              <p:cond delay="9800"/>
                            </p:stCondLst>
                            <p:childTnLst>
                              <p:par>
                                <p:cTn id="59" presetID="10" presetClass="entr" presetSubtype="0" fill="hold" grpId="0" nodeType="afterEffect">
                                  <p:stCondLst>
                                    <p:cond delay="0"/>
                                  </p:stCondLst>
                                  <p:childTnLst>
                                    <p:set>
                                      <p:cBhvr>
                                        <p:cTn id="60" dur="1" fill="hold">
                                          <p:stCondLst>
                                            <p:cond delay="0"/>
                                          </p:stCondLst>
                                        </p:cTn>
                                        <p:tgtEl>
                                          <p:spTgt spid="40">
                                            <p:txEl>
                                              <p:pRg st="0" end="0"/>
                                            </p:txEl>
                                          </p:spTgt>
                                        </p:tgtEl>
                                        <p:attrNameLst>
                                          <p:attrName>style.visibility</p:attrName>
                                        </p:attrNameLst>
                                      </p:cBhvr>
                                      <p:to>
                                        <p:strVal val="visible"/>
                                      </p:to>
                                    </p:set>
                                    <p:animEffect transition="in" filter="fade">
                                      <p:cBhvr>
                                        <p:cTn id="61" dur="500"/>
                                        <p:tgtEl>
                                          <p:spTgt spid="40">
                                            <p:txEl>
                                              <p:pRg st="0" end="0"/>
                                            </p:txEl>
                                          </p:spTgt>
                                        </p:tgtEl>
                                      </p:cBhvr>
                                    </p:animEffect>
                                  </p:childTnLst>
                                </p:cTn>
                              </p:par>
                            </p:childTnLst>
                          </p:cTn>
                        </p:par>
                        <p:par>
                          <p:cTn id="62" fill="hold">
                            <p:stCondLst>
                              <p:cond delay="10300"/>
                            </p:stCondLst>
                            <p:childTnLst>
                              <p:par>
                                <p:cTn id="63" presetID="47" presetClass="entr" presetSubtype="0" fill="hold" nodeType="afterEffect">
                                  <p:stCondLst>
                                    <p:cond delay="2000"/>
                                  </p:stCondLst>
                                  <p:childTnLst>
                                    <p:set>
                                      <p:cBhvr>
                                        <p:cTn id="64" dur="1" fill="hold">
                                          <p:stCondLst>
                                            <p:cond delay="0"/>
                                          </p:stCondLst>
                                        </p:cTn>
                                        <p:tgtEl>
                                          <p:spTgt spid="9"/>
                                        </p:tgtEl>
                                        <p:attrNameLst>
                                          <p:attrName>style.visibility</p:attrName>
                                        </p:attrNameLst>
                                      </p:cBhvr>
                                      <p:to>
                                        <p:strVal val="visible"/>
                                      </p:to>
                                    </p:set>
                                    <p:animEffect transition="in" filter="fade">
                                      <p:cBhvr>
                                        <p:cTn id="65" dur="2000"/>
                                        <p:tgtEl>
                                          <p:spTgt spid="9"/>
                                        </p:tgtEl>
                                      </p:cBhvr>
                                    </p:animEffect>
                                    <p:anim calcmode="lin" valueType="num">
                                      <p:cBhvr>
                                        <p:cTn id="66" dur="2000" fill="hold"/>
                                        <p:tgtEl>
                                          <p:spTgt spid="9"/>
                                        </p:tgtEl>
                                        <p:attrNameLst>
                                          <p:attrName>ppt_x</p:attrName>
                                        </p:attrNameLst>
                                      </p:cBhvr>
                                      <p:tavLst>
                                        <p:tav tm="0">
                                          <p:val>
                                            <p:strVal val="#ppt_x"/>
                                          </p:val>
                                        </p:tav>
                                        <p:tav tm="100000">
                                          <p:val>
                                            <p:strVal val="#ppt_x"/>
                                          </p:val>
                                        </p:tav>
                                      </p:tavLst>
                                    </p:anim>
                                    <p:anim calcmode="lin" valueType="num">
                                      <p:cBhvr>
                                        <p:cTn id="67" dur="2000" fill="hold"/>
                                        <p:tgtEl>
                                          <p:spTgt spid="9"/>
                                        </p:tgtEl>
                                        <p:attrNameLst>
                                          <p:attrName>ppt_y</p:attrName>
                                        </p:attrNameLst>
                                      </p:cBhvr>
                                      <p:tavLst>
                                        <p:tav tm="0">
                                          <p:val>
                                            <p:strVal val="#ppt_y-.1"/>
                                          </p:val>
                                        </p:tav>
                                        <p:tav tm="100000">
                                          <p:val>
                                            <p:strVal val="#ppt_y"/>
                                          </p:val>
                                        </p:tav>
                                      </p:tavLst>
                                    </p:anim>
                                  </p:childTnLst>
                                </p:cTn>
                              </p:par>
                              <p:par>
                                <p:cTn id="68" presetID="10" presetClass="entr" presetSubtype="0" fill="hold" grpId="0" nodeType="withEffect">
                                  <p:stCondLst>
                                    <p:cond delay="2400"/>
                                  </p:stCondLst>
                                  <p:childTnLst>
                                    <p:set>
                                      <p:cBhvr>
                                        <p:cTn id="69" dur="1" fill="hold">
                                          <p:stCondLst>
                                            <p:cond delay="0"/>
                                          </p:stCondLst>
                                        </p:cTn>
                                        <p:tgtEl>
                                          <p:spTgt spid="54"/>
                                        </p:tgtEl>
                                        <p:attrNameLst>
                                          <p:attrName>style.visibility</p:attrName>
                                        </p:attrNameLst>
                                      </p:cBhvr>
                                      <p:to>
                                        <p:strVal val="visible"/>
                                      </p:to>
                                    </p:set>
                                    <p:animEffect transition="in" filter="fade">
                                      <p:cBhvr>
                                        <p:cTn id="70" dur="1600"/>
                                        <p:tgtEl>
                                          <p:spTgt spid="54"/>
                                        </p:tgtEl>
                                      </p:cBhvr>
                                    </p:animEffect>
                                  </p:childTnLst>
                                </p:cTn>
                              </p:par>
                              <p:par>
                                <p:cTn id="71" presetID="10" presetClass="entr" presetSubtype="0" fill="hold" grpId="0" nodeType="withEffect">
                                  <p:stCondLst>
                                    <p:cond delay="3000"/>
                                  </p:stCondLst>
                                  <p:childTnLst>
                                    <p:set>
                                      <p:cBhvr>
                                        <p:cTn id="72" dur="1" fill="hold">
                                          <p:stCondLst>
                                            <p:cond delay="0"/>
                                          </p:stCondLst>
                                        </p:cTn>
                                        <p:tgtEl>
                                          <p:spTgt spid="44"/>
                                        </p:tgtEl>
                                        <p:attrNameLst>
                                          <p:attrName>style.visibility</p:attrName>
                                        </p:attrNameLst>
                                      </p:cBhvr>
                                      <p:to>
                                        <p:strVal val="visible"/>
                                      </p:to>
                                    </p:set>
                                    <p:animEffect transition="in" filter="fade">
                                      <p:cBhvr>
                                        <p:cTn id="73" dur="1200"/>
                                        <p:tgtEl>
                                          <p:spTgt spid="44"/>
                                        </p:tgtEl>
                                      </p:cBhvr>
                                    </p:animEffect>
                                  </p:childTnLst>
                                </p:cTn>
                              </p:par>
                              <p:par>
                                <p:cTn id="74" presetID="22" presetClass="entr" presetSubtype="1" fill="hold" grpId="0" nodeType="withEffect">
                                  <p:stCondLst>
                                    <p:cond delay="3900"/>
                                  </p:stCondLst>
                                  <p:childTnLst>
                                    <p:set>
                                      <p:cBhvr>
                                        <p:cTn id="75" dur="1" fill="hold">
                                          <p:stCondLst>
                                            <p:cond delay="0"/>
                                          </p:stCondLst>
                                        </p:cTn>
                                        <p:tgtEl>
                                          <p:spTgt spid="25"/>
                                        </p:tgtEl>
                                        <p:attrNameLst>
                                          <p:attrName>style.visibility</p:attrName>
                                        </p:attrNameLst>
                                      </p:cBhvr>
                                      <p:to>
                                        <p:strVal val="visible"/>
                                      </p:to>
                                    </p:set>
                                    <p:animEffect transition="in" filter="wipe(up)">
                                      <p:cBhvr>
                                        <p:cTn id="76" dur="1000"/>
                                        <p:tgtEl>
                                          <p:spTgt spid="25"/>
                                        </p:tgtEl>
                                      </p:cBhvr>
                                    </p:animEffect>
                                  </p:childTnLst>
                                </p:cTn>
                              </p:par>
                            </p:childTnLst>
                          </p:cTn>
                        </p:par>
                        <p:par>
                          <p:cTn id="77" fill="hold">
                            <p:stCondLst>
                              <p:cond delay="15200"/>
                            </p:stCondLst>
                            <p:childTnLst>
                              <p:par>
                                <p:cTn id="78" presetID="10" presetClass="entr" presetSubtype="0" fill="hold" grpId="0" nodeType="afterEffect">
                                  <p:stCondLst>
                                    <p:cond delay="0"/>
                                  </p:stCondLst>
                                  <p:childTnLst>
                                    <p:set>
                                      <p:cBhvr>
                                        <p:cTn id="79" dur="1" fill="hold">
                                          <p:stCondLst>
                                            <p:cond delay="0"/>
                                          </p:stCondLst>
                                        </p:cTn>
                                        <p:tgtEl>
                                          <p:spTgt spid="68">
                                            <p:txEl>
                                              <p:pRg st="0" end="0"/>
                                            </p:txEl>
                                          </p:spTgt>
                                        </p:tgtEl>
                                        <p:attrNameLst>
                                          <p:attrName>style.visibility</p:attrName>
                                        </p:attrNameLst>
                                      </p:cBhvr>
                                      <p:to>
                                        <p:strVal val="visible"/>
                                      </p:to>
                                    </p:set>
                                    <p:animEffect transition="in" filter="fade">
                                      <p:cBhvr>
                                        <p:cTn id="80" dur="500"/>
                                        <p:tgtEl>
                                          <p:spTgt spid="68">
                                            <p:txEl>
                                              <p:pRg st="0" end="0"/>
                                            </p:txEl>
                                          </p:spTgt>
                                        </p:tgtEl>
                                      </p:cBhvr>
                                    </p:animEffect>
                                  </p:childTnLst>
                                </p:cTn>
                              </p:par>
                            </p:childTnLst>
                          </p:cTn>
                        </p:par>
                        <p:par>
                          <p:cTn id="81" fill="hold">
                            <p:stCondLst>
                              <p:cond delay="15700"/>
                            </p:stCondLst>
                            <p:childTnLst>
                              <p:par>
                                <p:cTn id="82" presetID="22" presetClass="entr" presetSubtype="2" fill="hold" grpId="0" nodeType="afterEffect">
                                  <p:stCondLst>
                                    <p:cond delay="0"/>
                                  </p:stCondLst>
                                  <p:childTnLst>
                                    <p:set>
                                      <p:cBhvr>
                                        <p:cTn id="83" dur="1" fill="hold">
                                          <p:stCondLst>
                                            <p:cond delay="0"/>
                                          </p:stCondLst>
                                        </p:cTn>
                                        <p:tgtEl>
                                          <p:spTgt spid="51"/>
                                        </p:tgtEl>
                                        <p:attrNameLst>
                                          <p:attrName>style.visibility</p:attrName>
                                        </p:attrNameLst>
                                      </p:cBhvr>
                                      <p:to>
                                        <p:strVal val="visible"/>
                                      </p:to>
                                    </p:set>
                                    <p:animEffect transition="in" filter="wipe(right)">
                                      <p:cBhvr>
                                        <p:cTn id="84" dur="1000"/>
                                        <p:tgtEl>
                                          <p:spTgt spid="51"/>
                                        </p:tgtEl>
                                      </p:cBhvr>
                                    </p:animEffect>
                                  </p:childTnLst>
                                </p:cTn>
                              </p:par>
                              <p:par>
                                <p:cTn id="85" presetID="35" presetClass="path" presetSubtype="0" accel="50000" decel="50000" fill="hold" grpId="1" nodeType="withEffect">
                                  <p:stCondLst>
                                    <p:cond delay="0"/>
                                  </p:stCondLst>
                                  <p:childTnLst>
                                    <p:animMotion origin="layout" path="M 0.0776 6.93802E-7 L 3.61111E-6 6.93802E-7 " pathEditMode="relative" rAng="0" ptsTypes="AA">
                                      <p:cBhvr>
                                        <p:cTn id="86" dur="2000" fill="hold"/>
                                        <p:tgtEl>
                                          <p:spTgt spid="51"/>
                                        </p:tgtEl>
                                        <p:attrNameLst>
                                          <p:attrName>ppt_x</p:attrName>
                                          <p:attrName>ppt_y</p:attrName>
                                        </p:attrNameLst>
                                      </p:cBhvr>
                                      <p:rCtr x="-3889" y="0"/>
                                    </p:animMotion>
                                  </p:childTnLst>
                                </p:cTn>
                              </p:par>
                              <p:par>
                                <p:cTn id="87" presetID="22" presetClass="entr" presetSubtype="2" fill="hold" grpId="0" nodeType="withEffect">
                                  <p:stCondLst>
                                    <p:cond delay="0"/>
                                  </p:stCondLst>
                                  <p:childTnLst>
                                    <p:set>
                                      <p:cBhvr>
                                        <p:cTn id="88" dur="1" fill="hold">
                                          <p:stCondLst>
                                            <p:cond delay="0"/>
                                          </p:stCondLst>
                                        </p:cTn>
                                        <p:tgtEl>
                                          <p:spTgt spid="55"/>
                                        </p:tgtEl>
                                        <p:attrNameLst>
                                          <p:attrName>style.visibility</p:attrName>
                                        </p:attrNameLst>
                                      </p:cBhvr>
                                      <p:to>
                                        <p:strVal val="visible"/>
                                      </p:to>
                                    </p:set>
                                    <p:animEffect transition="in" filter="wipe(right)">
                                      <p:cBhvr>
                                        <p:cTn id="89" dur="1000"/>
                                        <p:tgtEl>
                                          <p:spTgt spid="55"/>
                                        </p:tgtEl>
                                      </p:cBhvr>
                                    </p:animEffect>
                                  </p:childTnLst>
                                </p:cTn>
                              </p:par>
                              <p:par>
                                <p:cTn id="90" presetID="35" presetClass="path" presetSubtype="0" accel="50000" decel="50000" fill="hold" grpId="1" nodeType="withEffect">
                                  <p:stCondLst>
                                    <p:cond delay="0"/>
                                  </p:stCondLst>
                                  <p:childTnLst>
                                    <p:animMotion origin="layout" path="M 0.0776 4.44958E-6 L 2.77778E-6 4.44958E-6 " pathEditMode="relative" rAng="0" ptsTypes="AA">
                                      <p:cBhvr>
                                        <p:cTn id="91" dur="2000" fill="hold"/>
                                        <p:tgtEl>
                                          <p:spTgt spid="55"/>
                                        </p:tgtEl>
                                        <p:attrNameLst>
                                          <p:attrName>ppt_x</p:attrName>
                                          <p:attrName>ppt_y</p:attrName>
                                        </p:attrNameLst>
                                      </p:cBhvr>
                                      <p:rCtr x="-3889" y="0"/>
                                    </p:animMotion>
                                  </p:childTnLst>
                                </p:cTn>
                              </p:par>
                              <p:par>
                                <p:cTn id="92" presetID="22" presetClass="entr" presetSubtype="2" fill="hold" grpId="0" nodeType="withEffect">
                                  <p:stCondLst>
                                    <p:cond delay="0"/>
                                  </p:stCondLst>
                                  <p:childTnLst>
                                    <p:set>
                                      <p:cBhvr>
                                        <p:cTn id="93" dur="1" fill="hold">
                                          <p:stCondLst>
                                            <p:cond delay="0"/>
                                          </p:stCondLst>
                                        </p:cTn>
                                        <p:tgtEl>
                                          <p:spTgt spid="59"/>
                                        </p:tgtEl>
                                        <p:attrNameLst>
                                          <p:attrName>style.visibility</p:attrName>
                                        </p:attrNameLst>
                                      </p:cBhvr>
                                      <p:to>
                                        <p:strVal val="visible"/>
                                      </p:to>
                                    </p:set>
                                    <p:animEffect transition="in" filter="wipe(right)">
                                      <p:cBhvr>
                                        <p:cTn id="94" dur="1000"/>
                                        <p:tgtEl>
                                          <p:spTgt spid="59"/>
                                        </p:tgtEl>
                                      </p:cBhvr>
                                    </p:animEffect>
                                  </p:childTnLst>
                                </p:cTn>
                              </p:par>
                              <p:par>
                                <p:cTn id="95" presetID="35" presetClass="path" presetSubtype="0" accel="50000" decel="50000" fill="hold" grpId="1" nodeType="withEffect">
                                  <p:stCondLst>
                                    <p:cond delay="0"/>
                                  </p:stCondLst>
                                  <p:childTnLst>
                                    <p:animMotion origin="layout" path="M 0.0776 6.01295E-7 L 3.61111E-6 6.01295E-7 " pathEditMode="relative" rAng="0" ptsTypes="AA">
                                      <p:cBhvr>
                                        <p:cTn id="96" dur="2000" fill="hold"/>
                                        <p:tgtEl>
                                          <p:spTgt spid="59"/>
                                        </p:tgtEl>
                                        <p:attrNameLst>
                                          <p:attrName>ppt_x</p:attrName>
                                          <p:attrName>ppt_y</p:attrName>
                                        </p:attrNameLst>
                                      </p:cBhvr>
                                      <p:rCtr x="-3889" y="0"/>
                                    </p:animMotion>
                                  </p:childTnLst>
                                </p:cTn>
                              </p:par>
                              <p:par>
                                <p:cTn id="97" presetID="22" presetClass="entr" presetSubtype="2" fill="hold" nodeType="withEffect">
                                  <p:stCondLst>
                                    <p:cond delay="100"/>
                                  </p:stCondLst>
                                  <p:childTnLst>
                                    <p:set>
                                      <p:cBhvr>
                                        <p:cTn id="98" dur="1" fill="hold">
                                          <p:stCondLst>
                                            <p:cond delay="0"/>
                                          </p:stCondLst>
                                        </p:cTn>
                                        <p:tgtEl>
                                          <p:spTgt spid="46"/>
                                        </p:tgtEl>
                                        <p:attrNameLst>
                                          <p:attrName>style.visibility</p:attrName>
                                        </p:attrNameLst>
                                      </p:cBhvr>
                                      <p:to>
                                        <p:strVal val="visible"/>
                                      </p:to>
                                    </p:set>
                                    <p:animEffect transition="in" filter="wipe(right)">
                                      <p:cBhvr>
                                        <p:cTn id="99" dur="900"/>
                                        <p:tgtEl>
                                          <p:spTgt spid="46"/>
                                        </p:tgtEl>
                                      </p:cBhvr>
                                    </p:animEffect>
                                  </p:childTnLst>
                                </p:cTn>
                              </p:par>
                              <p:par>
                                <p:cTn id="100" presetID="16" presetClass="entr" presetSubtype="42" fill="hold" grpId="0" nodeType="withEffect">
                                  <p:stCondLst>
                                    <p:cond delay="1500"/>
                                  </p:stCondLst>
                                  <p:childTnLst>
                                    <p:set>
                                      <p:cBhvr>
                                        <p:cTn id="101" dur="1" fill="hold">
                                          <p:stCondLst>
                                            <p:cond delay="0"/>
                                          </p:stCondLst>
                                        </p:cTn>
                                        <p:tgtEl>
                                          <p:spTgt spid="14"/>
                                        </p:tgtEl>
                                        <p:attrNameLst>
                                          <p:attrName>style.visibility</p:attrName>
                                        </p:attrNameLst>
                                      </p:cBhvr>
                                      <p:to>
                                        <p:strVal val="visible"/>
                                      </p:to>
                                    </p:set>
                                    <p:animEffect transition="in" filter="barn(outHorizontal)">
                                      <p:cBhvr>
                                        <p:cTn id="102" dur="500"/>
                                        <p:tgtEl>
                                          <p:spTgt spid="14"/>
                                        </p:tgtEl>
                                      </p:cBhvr>
                                    </p:animEffect>
                                  </p:childTnLst>
                                </p:cTn>
                              </p:par>
                              <p:par>
                                <p:cTn id="103" presetID="10" presetClass="entr" presetSubtype="0" fill="hold" grpId="0" nodeType="withEffect">
                                  <p:stCondLst>
                                    <p:cond delay="900"/>
                                  </p:stCondLst>
                                  <p:childTnLst>
                                    <p:set>
                                      <p:cBhvr>
                                        <p:cTn id="104" dur="1" fill="hold">
                                          <p:stCondLst>
                                            <p:cond delay="0"/>
                                          </p:stCondLst>
                                        </p:cTn>
                                        <p:tgtEl>
                                          <p:spTgt spid="47"/>
                                        </p:tgtEl>
                                        <p:attrNameLst>
                                          <p:attrName>style.visibility</p:attrName>
                                        </p:attrNameLst>
                                      </p:cBhvr>
                                      <p:to>
                                        <p:strVal val="visible"/>
                                      </p:to>
                                    </p:set>
                                    <p:animEffect transition="in" filter="fade">
                                      <p:cBhvr>
                                        <p:cTn id="105" dur="400"/>
                                        <p:tgtEl>
                                          <p:spTgt spid="47"/>
                                        </p:tgtEl>
                                      </p:cBhvr>
                                    </p:animEffect>
                                  </p:childTnLst>
                                </p:cTn>
                              </p:par>
                              <p:par>
                                <p:cTn id="106" presetID="10" presetClass="entr" presetSubtype="0" fill="hold" grpId="0" nodeType="withEffect">
                                  <p:stCondLst>
                                    <p:cond delay="1100"/>
                                  </p:stCondLst>
                                  <p:childTnLst>
                                    <p:set>
                                      <p:cBhvr>
                                        <p:cTn id="107" dur="1" fill="hold">
                                          <p:stCondLst>
                                            <p:cond delay="0"/>
                                          </p:stCondLst>
                                        </p:cTn>
                                        <p:tgtEl>
                                          <p:spTgt spid="49"/>
                                        </p:tgtEl>
                                        <p:attrNameLst>
                                          <p:attrName>style.visibility</p:attrName>
                                        </p:attrNameLst>
                                      </p:cBhvr>
                                      <p:to>
                                        <p:strVal val="visible"/>
                                      </p:to>
                                    </p:set>
                                    <p:animEffect transition="in" filter="fade">
                                      <p:cBhvr>
                                        <p:cTn id="108" dur="500"/>
                                        <p:tgtEl>
                                          <p:spTgt spid="49"/>
                                        </p:tgtEl>
                                      </p:cBhvr>
                                    </p:animEffect>
                                  </p:childTnLst>
                                </p:cTn>
                              </p:par>
                            </p:childTnLst>
                          </p:cTn>
                        </p:par>
                        <p:par>
                          <p:cTn id="109" fill="hold">
                            <p:stCondLst>
                              <p:cond delay="17700"/>
                            </p:stCondLst>
                            <p:childTnLst>
                              <p:par>
                                <p:cTn id="110" presetID="10" presetClass="entr" presetSubtype="0" fill="hold" grpId="0" nodeType="afterEffect">
                                  <p:stCondLst>
                                    <p:cond delay="0"/>
                                  </p:stCondLst>
                                  <p:childTnLst>
                                    <p:set>
                                      <p:cBhvr>
                                        <p:cTn id="111" dur="1" fill="hold">
                                          <p:stCondLst>
                                            <p:cond delay="0"/>
                                          </p:stCondLst>
                                        </p:cTn>
                                        <p:tgtEl>
                                          <p:spTgt spid="61">
                                            <p:txEl>
                                              <p:pRg st="0" end="0"/>
                                            </p:txEl>
                                          </p:spTgt>
                                        </p:tgtEl>
                                        <p:attrNameLst>
                                          <p:attrName>style.visibility</p:attrName>
                                        </p:attrNameLst>
                                      </p:cBhvr>
                                      <p:to>
                                        <p:strVal val="visible"/>
                                      </p:to>
                                    </p:set>
                                    <p:animEffect transition="in" filter="fade">
                                      <p:cBhvr>
                                        <p:cTn id="112" dur="500"/>
                                        <p:tgtEl>
                                          <p:spTgt spid="61">
                                            <p:txEl>
                                              <p:pRg st="0" end="0"/>
                                            </p:txEl>
                                          </p:spTgt>
                                        </p:tgtEl>
                                      </p:cBhvr>
                                    </p:animEffect>
                                  </p:childTnLst>
                                </p:cTn>
                              </p:par>
                            </p:childTnLst>
                          </p:cTn>
                        </p:par>
                        <p:par>
                          <p:cTn id="113" fill="hold">
                            <p:stCondLst>
                              <p:cond delay="18200"/>
                            </p:stCondLst>
                            <p:childTnLst>
                              <p:par>
                                <p:cTn id="114" presetID="10" presetClass="entr" presetSubtype="0" fill="hold" grpId="0" nodeType="afterEffect">
                                  <p:stCondLst>
                                    <p:cond delay="0"/>
                                  </p:stCondLst>
                                  <p:childTnLst>
                                    <p:set>
                                      <p:cBhvr>
                                        <p:cTn id="115" dur="1" fill="hold">
                                          <p:stCondLst>
                                            <p:cond delay="0"/>
                                          </p:stCondLst>
                                        </p:cTn>
                                        <p:tgtEl>
                                          <p:spTgt spid="62">
                                            <p:txEl>
                                              <p:pRg st="0" end="0"/>
                                            </p:txEl>
                                          </p:spTgt>
                                        </p:tgtEl>
                                        <p:attrNameLst>
                                          <p:attrName>style.visibility</p:attrName>
                                        </p:attrNameLst>
                                      </p:cBhvr>
                                      <p:to>
                                        <p:strVal val="visible"/>
                                      </p:to>
                                    </p:set>
                                    <p:animEffect transition="in" filter="fade">
                                      <p:cBhvr>
                                        <p:cTn id="116" dur="500"/>
                                        <p:tgtEl>
                                          <p:spTgt spid="62">
                                            <p:txEl>
                                              <p:pRg st="0" end="0"/>
                                            </p:txEl>
                                          </p:spTgt>
                                        </p:tgtEl>
                                      </p:cBhvr>
                                    </p:animEffect>
                                  </p:childTnLst>
                                </p:cTn>
                              </p:par>
                            </p:childTnLst>
                          </p:cTn>
                        </p:par>
                        <p:par>
                          <p:cTn id="117" fill="hold">
                            <p:stCondLst>
                              <p:cond delay="18700"/>
                            </p:stCondLst>
                            <p:childTnLst>
                              <p:par>
                                <p:cTn id="118" presetID="10" presetClass="entr" presetSubtype="0" fill="hold" grpId="0" nodeType="afterEffect">
                                  <p:stCondLst>
                                    <p:cond delay="0"/>
                                  </p:stCondLst>
                                  <p:childTnLst>
                                    <p:set>
                                      <p:cBhvr>
                                        <p:cTn id="119" dur="1" fill="hold">
                                          <p:stCondLst>
                                            <p:cond delay="0"/>
                                          </p:stCondLst>
                                        </p:cTn>
                                        <p:tgtEl>
                                          <p:spTgt spid="65">
                                            <p:txEl>
                                              <p:pRg st="0" end="0"/>
                                            </p:txEl>
                                          </p:spTgt>
                                        </p:tgtEl>
                                        <p:attrNameLst>
                                          <p:attrName>style.visibility</p:attrName>
                                        </p:attrNameLst>
                                      </p:cBhvr>
                                      <p:to>
                                        <p:strVal val="visible"/>
                                      </p:to>
                                    </p:set>
                                    <p:animEffect transition="in" filter="fade">
                                      <p:cBhvr>
                                        <p:cTn id="120" dur="500"/>
                                        <p:tgtEl>
                                          <p:spTgt spid="65">
                                            <p:txEl>
                                              <p:pRg st="0" end="0"/>
                                            </p:txEl>
                                          </p:spTgt>
                                        </p:tgtEl>
                                      </p:cBhvr>
                                    </p:animEffect>
                                  </p:childTnLst>
                                </p:cTn>
                              </p:par>
                            </p:childTnLst>
                          </p:cTn>
                        </p:par>
                        <p:par>
                          <p:cTn id="121" fill="hold">
                            <p:stCondLst>
                              <p:cond delay="19200"/>
                            </p:stCondLst>
                            <p:childTnLst>
                              <p:par>
                                <p:cTn id="122" presetID="47" presetClass="entr" presetSubtype="0" fill="hold" nodeType="afterEffect">
                                  <p:stCondLst>
                                    <p:cond delay="0"/>
                                  </p:stCondLst>
                                  <p:childTnLst>
                                    <p:set>
                                      <p:cBhvr>
                                        <p:cTn id="123" dur="1" fill="hold">
                                          <p:stCondLst>
                                            <p:cond delay="0"/>
                                          </p:stCondLst>
                                        </p:cTn>
                                        <p:tgtEl>
                                          <p:spTgt spid="12"/>
                                        </p:tgtEl>
                                        <p:attrNameLst>
                                          <p:attrName>style.visibility</p:attrName>
                                        </p:attrNameLst>
                                      </p:cBhvr>
                                      <p:to>
                                        <p:strVal val="visible"/>
                                      </p:to>
                                    </p:set>
                                    <p:animEffect transition="in" filter="fade">
                                      <p:cBhvr>
                                        <p:cTn id="124" dur="2000"/>
                                        <p:tgtEl>
                                          <p:spTgt spid="12"/>
                                        </p:tgtEl>
                                      </p:cBhvr>
                                    </p:animEffect>
                                    <p:anim calcmode="lin" valueType="num">
                                      <p:cBhvr>
                                        <p:cTn id="125" dur="2000" fill="hold"/>
                                        <p:tgtEl>
                                          <p:spTgt spid="12"/>
                                        </p:tgtEl>
                                        <p:attrNameLst>
                                          <p:attrName>ppt_x</p:attrName>
                                        </p:attrNameLst>
                                      </p:cBhvr>
                                      <p:tavLst>
                                        <p:tav tm="0">
                                          <p:val>
                                            <p:strVal val="#ppt_x"/>
                                          </p:val>
                                        </p:tav>
                                        <p:tav tm="100000">
                                          <p:val>
                                            <p:strVal val="#ppt_x"/>
                                          </p:val>
                                        </p:tav>
                                      </p:tavLst>
                                    </p:anim>
                                    <p:anim calcmode="lin" valueType="num">
                                      <p:cBhvr>
                                        <p:cTn id="126" dur="2000" fill="hold"/>
                                        <p:tgtEl>
                                          <p:spTgt spid="12"/>
                                        </p:tgtEl>
                                        <p:attrNameLst>
                                          <p:attrName>ppt_y</p:attrName>
                                        </p:attrNameLst>
                                      </p:cBhvr>
                                      <p:tavLst>
                                        <p:tav tm="0">
                                          <p:val>
                                            <p:strVal val="#ppt_y-.1"/>
                                          </p:val>
                                        </p:tav>
                                        <p:tav tm="100000">
                                          <p:val>
                                            <p:strVal val="#ppt_y"/>
                                          </p:val>
                                        </p:tav>
                                      </p:tavLst>
                                    </p:anim>
                                  </p:childTnLst>
                                </p:cTn>
                              </p:par>
                              <p:par>
                                <p:cTn id="127" presetID="10" presetClass="entr" presetSubtype="0" fill="hold" grpId="0" nodeType="withEffect">
                                  <p:stCondLst>
                                    <p:cond delay="500"/>
                                  </p:stCondLst>
                                  <p:childTnLst>
                                    <p:set>
                                      <p:cBhvr>
                                        <p:cTn id="128" dur="1" fill="hold">
                                          <p:stCondLst>
                                            <p:cond delay="0"/>
                                          </p:stCondLst>
                                        </p:cTn>
                                        <p:tgtEl>
                                          <p:spTgt spid="45"/>
                                        </p:tgtEl>
                                        <p:attrNameLst>
                                          <p:attrName>style.visibility</p:attrName>
                                        </p:attrNameLst>
                                      </p:cBhvr>
                                      <p:to>
                                        <p:strVal val="visible"/>
                                      </p:to>
                                    </p:set>
                                    <p:animEffect transition="in" filter="fade">
                                      <p:cBhvr>
                                        <p:cTn id="129" dur="1100"/>
                                        <p:tgtEl>
                                          <p:spTgt spid="45"/>
                                        </p:tgtEl>
                                      </p:cBhvr>
                                    </p:animEffect>
                                  </p:childTnLst>
                                </p:cTn>
                              </p:par>
                              <p:par>
                                <p:cTn id="130" presetID="10" presetClass="entr" presetSubtype="0" fill="hold" grpId="0" nodeType="withEffect">
                                  <p:stCondLst>
                                    <p:cond delay="900"/>
                                  </p:stCondLst>
                                  <p:childTnLst>
                                    <p:set>
                                      <p:cBhvr>
                                        <p:cTn id="131" dur="1" fill="hold">
                                          <p:stCondLst>
                                            <p:cond delay="0"/>
                                          </p:stCondLst>
                                        </p:cTn>
                                        <p:tgtEl>
                                          <p:spTgt spid="48"/>
                                        </p:tgtEl>
                                        <p:attrNameLst>
                                          <p:attrName>style.visibility</p:attrName>
                                        </p:attrNameLst>
                                      </p:cBhvr>
                                      <p:to>
                                        <p:strVal val="visible"/>
                                      </p:to>
                                    </p:set>
                                    <p:animEffect transition="in" filter="fade">
                                      <p:cBhvr>
                                        <p:cTn id="132"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51" grpId="0" animBg="1"/>
      <p:bldP spid="51" grpId="1"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59" grpId="0" animBg="1"/>
      <p:bldP spid="59" grpId="1" animBg="1"/>
      <p:bldP spid="14" grpId="0" animBg="1"/>
      <p:bldP spid="60" grpId="0" animBg="1"/>
      <p:bldP spid="61" grpId="0" build="p">
        <p:tmplLst>
          <p:tmpl lvl="1">
            <p:tnLst>
              <p:par>
                <p:cTn presetID="10" presetClass="entr" presetSubtype="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Lst>
  </p:timing>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2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7004320" y="2416767"/>
            <a:ext cx="640080"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2373696"/>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 name="Straight Connector 8"/>
          <p:cNvCxnSpPr>
            <a:stCxn id="2" idx="2"/>
          </p:cNvCxnSpPr>
          <p:nvPr userDrawn="1"/>
        </p:nvCxnSpPr>
        <p:spPr>
          <a:xfrm flipH="1">
            <a:off x="8122081" y="2807793"/>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1"/>
            <a:ext cx="0" cy="2030092"/>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911067"/>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794049"/>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239902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2030093"/>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3064105"/>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917396"/>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2222342"/>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2658390"/>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794049"/>
            <a:ext cx="36000" cy="1253191"/>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Text Placeholder 20"/>
          <p:cNvSpPr>
            <a:spLocks noGrp="1"/>
          </p:cNvSpPr>
          <p:nvPr>
            <p:ph type="body" sz="quarter" idx="14" hasCustomPrompt="1"/>
          </p:nvPr>
        </p:nvSpPr>
        <p:spPr>
          <a:xfrm>
            <a:off x="1487349" y="1794049"/>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2" name="Text Placeholder 20"/>
          <p:cNvSpPr>
            <a:spLocks noGrp="1"/>
          </p:cNvSpPr>
          <p:nvPr>
            <p:ph type="body" sz="quarter" idx="15" hasCustomPrompt="1"/>
          </p:nvPr>
        </p:nvSpPr>
        <p:spPr>
          <a:xfrm>
            <a:off x="1487349" y="2215483"/>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5" name="Text Placeholder 20"/>
          <p:cNvSpPr>
            <a:spLocks noGrp="1"/>
          </p:cNvSpPr>
          <p:nvPr>
            <p:ph type="body" sz="quarter" idx="16" hasCustomPrompt="1"/>
          </p:nvPr>
        </p:nvSpPr>
        <p:spPr>
          <a:xfrm>
            <a:off x="1467346" y="2658390"/>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2030093"/>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3126745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childTnLst>
                          </p:cTn>
                        </p:par>
                        <p:par>
                          <p:cTn id="69" fill="hold">
                            <p:stCondLst>
                              <p:cond delay="10400"/>
                            </p:stCondLst>
                            <p:childTnLst>
                              <p:par>
                                <p:cTn id="70" presetID="10" presetClass="entr" presetSubtype="0" fill="hold" grpId="0" nodeType="afterEffect">
                                  <p:stCondLst>
                                    <p:cond delay="0"/>
                                  </p:stCondLst>
                                  <p:childTnLst>
                                    <p:set>
                                      <p:cBhvr>
                                        <p:cTn id="71" dur="1" fill="hold">
                                          <p:stCondLst>
                                            <p:cond delay="0"/>
                                          </p:stCondLst>
                                        </p:cTn>
                                        <p:tgtEl>
                                          <p:spTgt spid="61">
                                            <p:txEl>
                                              <p:pRg st="0" end="0"/>
                                            </p:txEl>
                                          </p:spTgt>
                                        </p:tgtEl>
                                        <p:attrNameLst>
                                          <p:attrName>style.visibility</p:attrName>
                                        </p:attrNameLst>
                                      </p:cBhvr>
                                      <p:to>
                                        <p:strVal val="visible"/>
                                      </p:to>
                                    </p:set>
                                    <p:animEffect transition="in" filter="fade">
                                      <p:cBhvr>
                                        <p:cTn id="72" dur="500"/>
                                        <p:tgtEl>
                                          <p:spTgt spid="61">
                                            <p:txEl>
                                              <p:pRg st="0" end="0"/>
                                            </p:txEl>
                                          </p:spTgt>
                                        </p:tgtEl>
                                      </p:cBhvr>
                                    </p:animEffect>
                                  </p:childTnLst>
                                </p:cTn>
                              </p:par>
                            </p:childTnLst>
                          </p:cTn>
                        </p:par>
                        <p:par>
                          <p:cTn id="73" fill="hold">
                            <p:stCondLst>
                              <p:cond delay="10900"/>
                            </p:stCondLst>
                            <p:childTnLst>
                              <p:par>
                                <p:cTn id="74" presetID="10" presetClass="entr" presetSubtype="0" fill="hold" grpId="0" nodeType="afterEffect">
                                  <p:stCondLst>
                                    <p:cond delay="0"/>
                                  </p:stCondLst>
                                  <p:childTnLst>
                                    <p:set>
                                      <p:cBhvr>
                                        <p:cTn id="75" dur="1" fill="hold">
                                          <p:stCondLst>
                                            <p:cond delay="0"/>
                                          </p:stCondLst>
                                        </p:cTn>
                                        <p:tgtEl>
                                          <p:spTgt spid="62">
                                            <p:txEl>
                                              <p:pRg st="0" end="0"/>
                                            </p:txEl>
                                          </p:spTgt>
                                        </p:tgtEl>
                                        <p:attrNameLst>
                                          <p:attrName>style.visibility</p:attrName>
                                        </p:attrNameLst>
                                      </p:cBhvr>
                                      <p:to>
                                        <p:strVal val="visible"/>
                                      </p:to>
                                    </p:set>
                                    <p:animEffect transition="in" filter="fade">
                                      <p:cBhvr>
                                        <p:cTn id="76" dur="500"/>
                                        <p:tgtEl>
                                          <p:spTgt spid="62">
                                            <p:txEl>
                                              <p:pRg st="0" end="0"/>
                                            </p:txEl>
                                          </p:spTgt>
                                        </p:tgtEl>
                                      </p:cBhvr>
                                    </p:animEffect>
                                  </p:childTnLst>
                                </p:cTn>
                              </p:par>
                            </p:childTnLst>
                          </p:cTn>
                        </p:par>
                        <p:par>
                          <p:cTn id="77" fill="hold">
                            <p:stCondLst>
                              <p:cond delay="11400"/>
                            </p:stCondLst>
                            <p:childTnLst>
                              <p:par>
                                <p:cTn id="78" presetID="10" presetClass="entr" presetSubtype="0" fill="hold" grpId="0" nodeType="afterEffect">
                                  <p:stCondLst>
                                    <p:cond delay="0"/>
                                  </p:stCondLst>
                                  <p:childTnLst>
                                    <p:set>
                                      <p:cBhvr>
                                        <p:cTn id="79" dur="1" fill="hold">
                                          <p:stCondLst>
                                            <p:cond delay="0"/>
                                          </p:stCondLst>
                                        </p:cTn>
                                        <p:tgtEl>
                                          <p:spTgt spid="65">
                                            <p:txEl>
                                              <p:pRg st="0" end="0"/>
                                            </p:txEl>
                                          </p:spTgt>
                                        </p:tgtEl>
                                        <p:attrNameLst>
                                          <p:attrName>style.visibility</p:attrName>
                                        </p:attrNameLst>
                                      </p:cBhvr>
                                      <p:to>
                                        <p:strVal val="visible"/>
                                      </p:to>
                                    </p:set>
                                    <p:animEffect transition="in" filter="fade">
                                      <p:cBhvr>
                                        <p:cTn id="80" dur="500"/>
                                        <p:tgtEl>
                                          <p:spTgt spid="65">
                                            <p:txEl>
                                              <p:pRg st="0" end="0"/>
                                            </p:txEl>
                                          </p:spTgt>
                                        </p:tgtEl>
                                      </p:cBhvr>
                                    </p:animEffect>
                                  </p:childTnLst>
                                </p:cTn>
                              </p:par>
                              <p:par>
                                <p:cTn id="81" presetID="47" presetClass="entr" presetSubtype="0" fill="hold" nodeType="withEffect">
                                  <p:stCondLst>
                                    <p:cond delay="0"/>
                                  </p:stCondLst>
                                  <p:childTnLst>
                                    <p:set>
                                      <p:cBhvr>
                                        <p:cTn id="82" dur="1" fill="hold">
                                          <p:stCondLst>
                                            <p:cond delay="0"/>
                                          </p:stCondLst>
                                        </p:cTn>
                                        <p:tgtEl>
                                          <p:spTgt spid="9"/>
                                        </p:tgtEl>
                                        <p:attrNameLst>
                                          <p:attrName>style.visibility</p:attrName>
                                        </p:attrNameLst>
                                      </p:cBhvr>
                                      <p:to>
                                        <p:strVal val="visible"/>
                                      </p:to>
                                    </p:set>
                                    <p:animEffect transition="in" filter="fade">
                                      <p:cBhvr>
                                        <p:cTn id="83" dur="1500"/>
                                        <p:tgtEl>
                                          <p:spTgt spid="9"/>
                                        </p:tgtEl>
                                      </p:cBhvr>
                                    </p:animEffect>
                                    <p:anim calcmode="lin" valueType="num">
                                      <p:cBhvr>
                                        <p:cTn id="84" dur="1500" fill="hold"/>
                                        <p:tgtEl>
                                          <p:spTgt spid="9"/>
                                        </p:tgtEl>
                                        <p:attrNameLst>
                                          <p:attrName>ppt_x</p:attrName>
                                        </p:attrNameLst>
                                      </p:cBhvr>
                                      <p:tavLst>
                                        <p:tav tm="0">
                                          <p:val>
                                            <p:strVal val="#ppt_x"/>
                                          </p:val>
                                        </p:tav>
                                        <p:tav tm="100000">
                                          <p:val>
                                            <p:strVal val="#ppt_x"/>
                                          </p:val>
                                        </p:tav>
                                      </p:tavLst>
                                    </p:anim>
                                    <p:anim calcmode="lin" valueType="num">
                                      <p:cBhvr>
                                        <p:cTn id="85" dur="1500" fill="hold"/>
                                        <p:tgtEl>
                                          <p:spTgt spid="9"/>
                                        </p:tgtEl>
                                        <p:attrNameLst>
                                          <p:attrName>ppt_y</p:attrName>
                                        </p:attrNameLst>
                                      </p:cBhvr>
                                      <p:tavLst>
                                        <p:tav tm="0">
                                          <p:val>
                                            <p:strVal val="#ppt_y-.1"/>
                                          </p:val>
                                        </p:tav>
                                        <p:tav tm="100000">
                                          <p:val>
                                            <p:strVal val="#ppt_y"/>
                                          </p:val>
                                        </p:tav>
                                      </p:tavLst>
                                    </p:anim>
                                  </p:childTnLst>
                                </p:cTn>
                              </p:par>
                              <p:par>
                                <p:cTn id="86" presetID="10" presetClass="entr" presetSubtype="0" fill="hold" grpId="0" nodeType="withEffect">
                                  <p:stCondLst>
                                    <p:cond delay="500"/>
                                  </p:stCondLst>
                                  <p:childTnLst>
                                    <p:set>
                                      <p:cBhvr>
                                        <p:cTn id="87" dur="1" fill="hold">
                                          <p:stCondLst>
                                            <p:cond delay="0"/>
                                          </p:stCondLst>
                                        </p:cTn>
                                        <p:tgtEl>
                                          <p:spTgt spid="54"/>
                                        </p:tgtEl>
                                        <p:attrNameLst>
                                          <p:attrName>style.visibility</p:attrName>
                                        </p:attrNameLst>
                                      </p:cBhvr>
                                      <p:to>
                                        <p:strVal val="visible"/>
                                      </p:to>
                                    </p:set>
                                    <p:animEffect transition="in" filter="fade">
                                      <p:cBhvr>
                                        <p:cTn id="88" dur="1000"/>
                                        <p:tgtEl>
                                          <p:spTgt spid="54"/>
                                        </p:tgtEl>
                                      </p:cBhvr>
                                    </p:animEffect>
                                  </p:childTnLst>
                                </p:cTn>
                              </p:par>
                              <p:par>
                                <p:cTn id="89" presetID="10" presetClass="entr" presetSubtype="0" fill="hold" grpId="0" nodeType="withEffect">
                                  <p:stCondLst>
                                    <p:cond delay="700"/>
                                  </p:stCondLst>
                                  <p:childTnLst>
                                    <p:set>
                                      <p:cBhvr>
                                        <p:cTn id="90" dur="1" fill="hold">
                                          <p:stCondLst>
                                            <p:cond delay="0"/>
                                          </p:stCondLst>
                                        </p:cTn>
                                        <p:tgtEl>
                                          <p:spTgt spid="44"/>
                                        </p:tgtEl>
                                        <p:attrNameLst>
                                          <p:attrName>style.visibility</p:attrName>
                                        </p:attrNameLst>
                                      </p:cBhvr>
                                      <p:to>
                                        <p:strVal val="visible"/>
                                      </p:to>
                                    </p:set>
                                    <p:animEffect transition="in" filter="fade">
                                      <p:cBhvr>
                                        <p:cTn id="91" dur="8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51" grpId="0" animBg="1"/>
      <p:bldP spid="51" grpId="1" animBg="1"/>
      <p:bldP spid="56" grpId="0" animBg="1"/>
      <p:bldP spid="2" grpId="0" animBg="1"/>
      <p:bldP spid="44" grpId="0" animBg="1"/>
      <p:bldP spid="6" grpId="0" animBg="1"/>
      <p:bldP spid="6" grpId="1" animBg="1"/>
      <p:bldP spid="53" grpId="0" animBg="1"/>
      <p:bldP spid="54" grpId="0" animBg="1"/>
      <p:bldP spid="42" grpId="0" animBg="1"/>
      <p:bldP spid="55" grpId="0" animBg="1"/>
      <p:bldP spid="55" grpId="1" animBg="1"/>
      <p:bldP spid="59" grpId="0" animBg="1"/>
      <p:bldP spid="59" grpId="1" animBg="1"/>
      <p:bldP spid="14" grpId="0" animBg="1"/>
      <p:bldP spid="61" grpId="0" build="p">
        <p:tmplLst>
          <p:tmpl lvl="1">
            <p:tnLst>
              <p:par>
                <p:cTn presetID="10" presetClass="entr" presetSubtype="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Lst>
  </p:timing>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8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967068" y="2416768"/>
            <a:ext cx="635797"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2373696"/>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 name="Straight Connector 8"/>
          <p:cNvCxnSpPr>
            <a:stCxn id="2" idx="2"/>
          </p:cNvCxnSpPr>
          <p:nvPr userDrawn="1"/>
        </p:nvCxnSpPr>
        <p:spPr>
          <a:xfrm flipH="1">
            <a:off x="8122081" y="2807793"/>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1"/>
            <a:ext cx="0" cy="2030092"/>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911067"/>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59242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239902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2030093"/>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3064105"/>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917396"/>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2020717"/>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245676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42695" y="1592424"/>
            <a:ext cx="48819" cy="169942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Text Placeholder 20"/>
          <p:cNvSpPr>
            <a:spLocks noGrp="1"/>
          </p:cNvSpPr>
          <p:nvPr>
            <p:ph type="body" sz="quarter" idx="14" hasCustomPrompt="1"/>
          </p:nvPr>
        </p:nvSpPr>
        <p:spPr>
          <a:xfrm>
            <a:off x="1487349" y="1592424"/>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2" name="Text Placeholder 20"/>
          <p:cNvSpPr>
            <a:spLocks noGrp="1"/>
          </p:cNvSpPr>
          <p:nvPr>
            <p:ph type="body" sz="quarter" idx="15" hasCustomPrompt="1"/>
          </p:nvPr>
        </p:nvSpPr>
        <p:spPr>
          <a:xfrm>
            <a:off x="1487349" y="2013858"/>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5" name="Text Placeholder 20"/>
          <p:cNvSpPr>
            <a:spLocks noGrp="1"/>
          </p:cNvSpPr>
          <p:nvPr>
            <p:ph type="body" sz="quarter" idx="16" hasCustomPrompt="1"/>
          </p:nvPr>
        </p:nvSpPr>
        <p:spPr>
          <a:xfrm>
            <a:off x="1467346" y="2456764"/>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2030093"/>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0" name="Rectangle 29"/>
          <p:cNvSpPr/>
          <p:nvPr userDrawn="1"/>
        </p:nvSpPr>
        <p:spPr>
          <a:xfrm>
            <a:off x="1472862" y="290568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Text Placeholder 20"/>
          <p:cNvSpPr>
            <a:spLocks noGrp="1"/>
          </p:cNvSpPr>
          <p:nvPr>
            <p:ph type="body" sz="quarter" idx="21" hasCustomPrompt="1"/>
          </p:nvPr>
        </p:nvSpPr>
        <p:spPr>
          <a:xfrm>
            <a:off x="1472862" y="2905683"/>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4072166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par>
                                <p:cTn id="69" presetID="22" presetClass="entr" presetSubtype="2"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right)">
                                      <p:cBhvr>
                                        <p:cTn id="71" dur="1000"/>
                                        <p:tgtEl>
                                          <p:spTgt spid="30"/>
                                        </p:tgtEl>
                                      </p:cBhvr>
                                    </p:animEffect>
                                  </p:childTnLst>
                                </p:cTn>
                              </p:par>
                              <p:par>
                                <p:cTn id="72" presetID="35" presetClass="path" presetSubtype="0" accel="50000" decel="50000" fill="hold" grpId="1" nodeType="withEffect">
                                  <p:stCondLst>
                                    <p:cond delay="0"/>
                                  </p:stCondLst>
                                  <p:childTnLst>
                                    <p:animMotion origin="layout" path="M 0.0776 6.01295E-7 L 3.61111E-6 6.01295E-7 " pathEditMode="relative" rAng="0" ptsTypes="AA">
                                      <p:cBhvr>
                                        <p:cTn id="73" dur="2000" fill="hold"/>
                                        <p:tgtEl>
                                          <p:spTgt spid="30"/>
                                        </p:tgtEl>
                                        <p:attrNameLst>
                                          <p:attrName>ppt_x</p:attrName>
                                          <p:attrName>ppt_y</p:attrName>
                                        </p:attrNameLst>
                                      </p:cBhvr>
                                      <p:rCtr x="-3889" y="0"/>
                                    </p:animMotion>
                                  </p:childTnLst>
                                </p:cTn>
                              </p:par>
                            </p:childTnLst>
                          </p:cTn>
                        </p:par>
                        <p:par>
                          <p:cTn id="74" fill="hold">
                            <p:stCondLst>
                              <p:cond delay="10400"/>
                            </p:stCondLst>
                            <p:childTnLst>
                              <p:par>
                                <p:cTn id="75" presetID="10" presetClass="entr" presetSubtype="0" fill="hold" grpId="0" nodeType="afterEffect">
                                  <p:stCondLst>
                                    <p:cond delay="0"/>
                                  </p:stCondLst>
                                  <p:childTnLst>
                                    <p:set>
                                      <p:cBhvr>
                                        <p:cTn id="76" dur="1" fill="hold">
                                          <p:stCondLst>
                                            <p:cond delay="0"/>
                                          </p:stCondLst>
                                        </p:cTn>
                                        <p:tgtEl>
                                          <p:spTgt spid="61">
                                            <p:txEl>
                                              <p:pRg st="0" end="0"/>
                                            </p:txEl>
                                          </p:spTgt>
                                        </p:tgtEl>
                                        <p:attrNameLst>
                                          <p:attrName>style.visibility</p:attrName>
                                        </p:attrNameLst>
                                      </p:cBhvr>
                                      <p:to>
                                        <p:strVal val="visible"/>
                                      </p:to>
                                    </p:set>
                                    <p:animEffect transition="in" filter="fade">
                                      <p:cBhvr>
                                        <p:cTn id="77" dur="500"/>
                                        <p:tgtEl>
                                          <p:spTgt spid="61">
                                            <p:txEl>
                                              <p:pRg st="0" end="0"/>
                                            </p:txEl>
                                          </p:spTgt>
                                        </p:tgtEl>
                                      </p:cBhvr>
                                    </p:animEffect>
                                  </p:childTnLst>
                                </p:cTn>
                              </p:par>
                            </p:childTnLst>
                          </p:cTn>
                        </p:par>
                        <p:par>
                          <p:cTn id="78" fill="hold">
                            <p:stCondLst>
                              <p:cond delay="10900"/>
                            </p:stCondLst>
                            <p:childTnLst>
                              <p:par>
                                <p:cTn id="79" presetID="10" presetClass="entr" presetSubtype="0" fill="hold" grpId="0" nodeType="afterEffect">
                                  <p:stCondLst>
                                    <p:cond delay="0"/>
                                  </p:stCondLst>
                                  <p:childTnLst>
                                    <p:set>
                                      <p:cBhvr>
                                        <p:cTn id="80" dur="1" fill="hold">
                                          <p:stCondLst>
                                            <p:cond delay="0"/>
                                          </p:stCondLst>
                                        </p:cTn>
                                        <p:tgtEl>
                                          <p:spTgt spid="62">
                                            <p:txEl>
                                              <p:pRg st="0" end="0"/>
                                            </p:txEl>
                                          </p:spTgt>
                                        </p:tgtEl>
                                        <p:attrNameLst>
                                          <p:attrName>style.visibility</p:attrName>
                                        </p:attrNameLst>
                                      </p:cBhvr>
                                      <p:to>
                                        <p:strVal val="visible"/>
                                      </p:to>
                                    </p:set>
                                    <p:animEffect transition="in" filter="fade">
                                      <p:cBhvr>
                                        <p:cTn id="81" dur="500"/>
                                        <p:tgtEl>
                                          <p:spTgt spid="62">
                                            <p:txEl>
                                              <p:pRg st="0" end="0"/>
                                            </p:txEl>
                                          </p:spTgt>
                                        </p:tgtEl>
                                      </p:cBhvr>
                                    </p:animEffect>
                                  </p:childTnLst>
                                </p:cTn>
                              </p:par>
                            </p:childTnLst>
                          </p:cTn>
                        </p:par>
                        <p:par>
                          <p:cTn id="82" fill="hold">
                            <p:stCondLst>
                              <p:cond delay="11400"/>
                            </p:stCondLst>
                            <p:childTnLst>
                              <p:par>
                                <p:cTn id="83" presetID="10" presetClass="entr" presetSubtype="0" fill="hold" grpId="0" nodeType="afterEffect">
                                  <p:stCondLst>
                                    <p:cond delay="0"/>
                                  </p:stCondLst>
                                  <p:childTnLst>
                                    <p:set>
                                      <p:cBhvr>
                                        <p:cTn id="84" dur="1" fill="hold">
                                          <p:stCondLst>
                                            <p:cond delay="0"/>
                                          </p:stCondLst>
                                        </p:cTn>
                                        <p:tgtEl>
                                          <p:spTgt spid="65">
                                            <p:txEl>
                                              <p:pRg st="0" end="0"/>
                                            </p:txEl>
                                          </p:spTgt>
                                        </p:tgtEl>
                                        <p:attrNameLst>
                                          <p:attrName>style.visibility</p:attrName>
                                        </p:attrNameLst>
                                      </p:cBhvr>
                                      <p:to>
                                        <p:strVal val="visible"/>
                                      </p:to>
                                    </p:set>
                                    <p:animEffect transition="in" filter="fade">
                                      <p:cBhvr>
                                        <p:cTn id="85" dur="500"/>
                                        <p:tgtEl>
                                          <p:spTgt spid="65">
                                            <p:txEl>
                                              <p:pRg st="0" end="0"/>
                                            </p:txEl>
                                          </p:spTgt>
                                        </p:tgtEl>
                                      </p:cBhvr>
                                    </p:animEffect>
                                  </p:childTnLst>
                                </p:cTn>
                              </p:par>
                            </p:childTnLst>
                          </p:cTn>
                        </p:par>
                        <p:par>
                          <p:cTn id="86" fill="hold">
                            <p:stCondLst>
                              <p:cond delay="11900"/>
                            </p:stCondLst>
                            <p:childTnLst>
                              <p:par>
                                <p:cTn id="87" presetID="10" presetClass="entr" presetSubtype="0" fill="hold" grpId="0" nodeType="afterEffect">
                                  <p:stCondLst>
                                    <p:cond delay="0"/>
                                  </p:stCondLst>
                                  <p:childTnLst>
                                    <p:set>
                                      <p:cBhvr>
                                        <p:cTn id="88" dur="1" fill="hold">
                                          <p:stCondLst>
                                            <p:cond delay="0"/>
                                          </p:stCondLst>
                                        </p:cTn>
                                        <p:tgtEl>
                                          <p:spTgt spid="31">
                                            <p:txEl>
                                              <p:pRg st="0" end="0"/>
                                            </p:txEl>
                                          </p:spTgt>
                                        </p:tgtEl>
                                        <p:attrNameLst>
                                          <p:attrName>style.visibility</p:attrName>
                                        </p:attrNameLst>
                                      </p:cBhvr>
                                      <p:to>
                                        <p:strVal val="visible"/>
                                      </p:to>
                                    </p:set>
                                    <p:animEffect transition="in" filter="fade">
                                      <p:cBhvr>
                                        <p:cTn id="89" dur="500"/>
                                        <p:tgtEl>
                                          <p:spTgt spid="31">
                                            <p:txEl>
                                              <p:pRg st="0" end="0"/>
                                            </p:txEl>
                                          </p:spTgt>
                                        </p:tgtEl>
                                      </p:cBhvr>
                                    </p:animEffect>
                                  </p:childTnLst>
                                </p:cTn>
                              </p:par>
                              <p:par>
                                <p:cTn id="90" presetID="47" presetClass="entr" presetSubtype="0" fill="hold" nodeType="withEffect">
                                  <p:stCondLst>
                                    <p:cond delay="0"/>
                                  </p:stCondLst>
                                  <p:childTnLst>
                                    <p:set>
                                      <p:cBhvr>
                                        <p:cTn id="91" dur="1" fill="hold">
                                          <p:stCondLst>
                                            <p:cond delay="0"/>
                                          </p:stCondLst>
                                        </p:cTn>
                                        <p:tgtEl>
                                          <p:spTgt spid="9"/>
                                        </p:tgtEl>
                                        <p:attrNameLst>
                                          <p:attrName>style.visibility</p:attrName>
                                        </p:attrNameLst>
                                      </p:cBhvr>
                                      <p:to>
                                        <p:strVal val="visible"/>
                                      </p:to>
                                    </p:set>
                                    <p:animEffect transition="in" filter="fade">
                                      <p:cBhvr>
                                        <p:cTn id="92" dur="1500"/>
                                        <p:tgtEl>
                                          <p:spTgt spid="9"/>
                                        </p:tgtEl>
                                      </p:cBhvr>
                                    </p:animEffect>
                                    <p:anim calcmode="lin" valueType="num">
                                      <p:cBhvr>
                                        <p:cTn id="93" dur="1500" fill="hold"/>
                                        <p:tgtEl>
                                          <p:spTgt spid="9"/>
                                        </p:tgtEl>
                                        <p:attrNameLst>
                                          <p:attrName>ppt_x</p:attrName>
                                        </p:attrNameLst>
                                      </p:cBhvr>
                                      <p:tavLst>
                                        <p:tav tm="0">
                                          <p:val>
                                            <p:strVal val="#ppt_x"/>
                                          </p:val>
                                        </p:tav>
                                        <p:tav tm="100000">
                                          <p:val>
                                            <p:strVal val="#ppt_x"/>
                                          </p:val>
                                        </p:tav>
                                      </p:tavLst>
                                    </p:anim>
                                    <p:anim calcmode="lin" valueType="num">
                                      <p:cBhvr>
                                        <p:cTn id="94" dur="1500" fill="hold"/>
                                        <p:tgtEl>
                                          <p:spTgt spid="9"/>
                                        </p:tgtEl>
                                        <p:attrNameLst>
                                          <p:attrName>ppt_y</p:attrName>
                                        </p:attrNameLst>
                                      </p:cBhvr>
                                      <p:tavLst>
                                        <p:tav tm="0">
                                          <p:val>
                                            <p:strVal val="#ppt_y-.1"/>
                                          </p:val>
                                        </p:tav>
                                        <p:tav tm="100000">
                                          <p:val>
                                            <p:strVal val="#ppt_y"/>
                                          </p:val>
                                        </p:tav>
                                      </p:tavLst>
                                    </p:anim>
                                  </p:childTnLst>
                                </p:cTn>
                              </p:par>
                              <p:par>
                                <p:cTn id="95" presetID="10" presetClass="entr" presetSubtype="0" fill="hold" grpId="0" nodeType="withEffect">
                                  <p:stCondLst>
                                    <p:cond delay="500"/>
                                  </p:stCondLst>
                                  <p:childTnLst>
                                    <p:set>
                                      <p:cBhvr>
                                        <p:cTn id="96" dur="1" fill="hold">
                                          <p:stCondLst>
                                            <p:cond delay="0"/>
                                          </p:stCondLst>
                                        </p:cTn>
                                        <p:tgtEl>
                                          <p:spTgt spid="54"/>
                                        </p:tgtEl>
                                        <p:attrNameLst>
                                          <p:attrName>style.visibility</p:attrName>
                                        </p:attrNameLst>
                                      </p:cBhvr>
                                      <p:to>
                                        <p:strVal val="visible"/>
                                      </p:to>
                                    </p:set>
                                    <p:animEffect transition="in" filter="fade">
                                      <p:cBhvr>
                                        <p:cTn id="97" dur="1000"/>
                                        <p:tgtEl>
                                          <p:spTgt spid="54"/>
                                        </p:tgtEl>
                                      </p:cBhvr>
                                    </p:animEffect>
                                  </p:childTnLst>
                                </p:cTn>
                              </p:par>
                              <p:par>
                                <p:cTn id="98" presetID="10" presetClass="entr" presetSubtype="0" fill="hold" grpId="0" nodeType="withEffect">
                                  <p:stCondLst>
                                    <p:cond delay="700"/>
                                  </p:stCondLst>
                                  <p:childTnLst>
                                    <p:set>
                                      <p:cBhvr>
                                        <p:cTn id="99" dur="1" fill="hold">
                                          <p:stCondLst>
                                            <p:cond delay="0"/>
                                          </p:stCondLst>
                                        </p:cTn>
                                        <p:tgtEl>
                                          <p:spTgt spid="44"/>
                                        </p:tgtEl>
                                        <p:attrNameLst>
                                          <p:attrName>style.visibility</p:attrName>
                                        </p:attrNameLst>
                                      </p:cBhvr>
                                      <p:to>
                                        <p:strVal val="visible"/>
                                      </p:to>
                                    </p:set>
                                    <p:animEffect transition="in" filter="fade">
                                      <p:cBhvr>
                                        <p:cTn id="100" dur="8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51" grpId="0" animBg="1"/>
      <p:bldP spid="51" grpId="1" animBg="1"/>
      <p:bldP spid="56" grpId="0" animBg="1"/>
      <p:bldP spid="2" grpId="0" animBg="1"/>
      <p:bldP spid="44" grpId="0" animBg="1"/>
      <p:bldP spid="6" grpId="0" animBg="1"/>
      <p:bldP spid="6" grpId="1" animBg="1"/>
      <p:bldP spid="53" grpId="0" animBg="1"/>
      <p:bldP spid="54" grpId="0" animBg="1"/>
      <p:bldP spid="42" grpId="0" animBg="1"/>
      <p:bldP spid="55" grpId="0" animBg="1"/>
      <p:bldP spid="55" grpId="1" animBg="1"/>
      <p:bldP spid="59" grpId="0" animBg="1"/>
      <p:bldP spid="59" grpId="1" animBg="1"/>
      <p:bldP spid="14" grpId="0" animBg="1"/>
      <p:bldP spid="61" grpId="0" build="p">
        <p:tmplLst>
          <p:tmpl lvl="1">
            <p:tnLst>
              <p:par>
                <p:cTn presetID="10" presetClass="entr" presetSubtype="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30" grpId="0" animBg="1"/>
      <p:bldP spid="30" grpId="1" animBg="1"/>
      <p:bldP spid="31" grpId="0" build="p">
        <p:tmplLst>
          <p:tmpl lvl="1">
            <p:tnLst>
              <p:par>
                <p:cTn presetID="10"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Lst>
  </p:timing>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18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967068" y="2638272"/>
            <a:ext cx="635797"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25951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 name="Straight Connector 8"/>
          <p:cNvCxnSpPr>
            <a:stCxn id="2" idx="2"/>
          </p:cNvCxnSpPr>
          <p:nvPr userDrawn="1"/>
        </p:nvCxnSpPr>
        <p:spPr>
          <a:xfrm flipH="1">
            <a:off x="8122081" y="3029297"/>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p:nvPr userDrawn="1"/>
        </p:nvCxnSpPr>
        <p:spPr>
          <a:xfrm flipV="1">
            <a:off x="8124463" y="-20588"/>
            <a:ext cx="0" cy="226314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2132571"/>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59242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262052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225159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328560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3138900"/>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2030802"/>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2466850"/>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42695" y="1592422"/>
            <a:ext cx="48819" cy="216027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Text Placeholder 20"/>
          <p:cNvSpPr>
            <a:spLocks noGrp="1"/>
          </p:cNvSpPr>
          <p:nvPr>
            <p:ph type="body" sz="quarter" idx="14" hasCustomPrompt="1"/>
          </p:nvPr>
        </p:nvSpPr>
        <p:spPr>
          <a:xfrm>
            <a:off x="1487349" y="1592424"/>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2" name="Text Placeholder 20"/>
          <p:cNvSpPr>
            <a:spLocks noGrp="1"/>
          </p:cNvSpPr>
          <p:nvPr>
            <p:ph type="body" sz="quarter" idx="15" hasCustomPrompt="1"/>
          </p:nvPr>
        </p:nvSpPr>
        <p:spPr>
          <a:xfrm>
            <a:off x="1487349" y="2023943"/>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5" name="Text Placeholder 20"/>
          <p:cNvSpPr>
            <a:spLocks noGrp="1"/>
          </p:cNvSpPr>
          <p:nvPr>
            <p:ph type="body" sz="quarter" idx="16" hasCustomPrompt="1"/>
          </p:nvPr>
        </p:nvSpPr>
        <p:spPr>
          <a:xfrm>
            <a:off x="1467346" y="2466850"/>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2251597"/>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0" name="Rectangle 29"/>
          <p:cNvSpPr/>
          <p:nvPr userDrawn="1"/>
        </p:nvSpPr>
        <p:spPr>
          <a:xfrm>
            <a:off x="1472862" y="2915770"/>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Text Placeholder 20"/>
          <p:cNvSpPr>
            <a:spLocks noGrp="1"/>
          </p:cNvSpPr>
          <p:nvPr>
            <p:ph type="body" sz="quarter" idx="21" hasCustomPrompt="1"/>
          </p:nvPr>
        </p:nvSpPr>
        <p:spPr>
          <a:xfrm>
            <a:off x="1472862" y="2915770"/>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2" name="Rectangle 31"/>
          <p:cNvSpPr/>
          <p:nvPr userDrawn="1"/>
        </p:nvSpPr>
        <p:spPr>
          <a:xfrm>
            <a:off x="1467345" y="335852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3" name="Text Placeholder 20"/>
          <p:cNvSpPr>
            <a:spLocks noGrp="1"/>
          </p:cNvSpPr>
          <p:nvPr>
            <p:ph type="body" sz="quarter" idx="22" hasCustomPrompt="1"/>
          </p:nvPr>
        </p:nvSpPr>
        <p:spPr>
          <a:xfrm>
            <a:off x="1467345" y="3358525"/>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25982167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par>
                                <p:cTn id="69" presetID="22" presetClass="entr" presetSubtype="2" fill="hold" grpId="0" nodeType="withEffect">
                                  <p:stCondLst>
                                    <p:cond delay="0"/>
                                  </p:stCondLst>
                                  <p:childTnLst>
                                    <p:set>
                                      <p:cBhvr>
                                        <p:cTn id="70" dur="1" fill="hold">
                                          <p:stCondLst>
                                            <p:cond delay="0"/>
                                          </p:stCondLst>
                                        </p:cTn>
                                        <p:tgtEl>
                                          <p:spTgt spid="30"/>
                                        </p:tgtEl>
                                        <p:attrNameLst>
                                          <p:attrName>style.visibility</p:attrName>
                                        </p:attrNameLst>
                                      </p:cBhvr>
                                      <p:to>
                                        <p:strVal val="visible"/>
                                      </p:to>
                                    </p:set>
                                    <p:animEffect transition="in" filter="wipe(right)">
                                      <p:cBhvr>
                                        <p:cTn id="71" dur="1000"/>
                                        <p:tgtEl>
                                          <p:spTgt spid="30"/>
                                        </p:tgtEl>
                                      </p:cBhvr>
                                    </p:animEffect>
                                  </p:childTnLst>
                                </p:cTn>
                              </p:par>
                              <p:par>
                                <p:cTn id="72" presetID="35" presetClass="path" presetSubtype="0" accel="50000" decel="50000" fill="hold" grpId="1" nodeType="withEffect">
                                  <p:stCondLst>
                                    <p:cond delay="0"/>
                                  </p:stCondLst>
                                  <p:childTnLst>
                                    <p:animMotion origin="layout" path="M 0.0776 6.01295E-7 L 3.61111E-6 6.01295E-7 " pathEditMode="relative" rAng="0" ptsTypes="AA">
                                      <p:cBhvr>
                                        <p:cTn id="73" dur="2000" fill="hold"/>
                                        <p:tgtEl>
                                          <p:spTgt spid="30"/>
                                        </p:tgtEl>
                                        <p:attrNameLst>
                                          <p:attrName>ppt_x</p:attrName>
                                          <p:attrName>ppt_y</p:attrName>
                                        </p:attrNameLst>
                                      </p:cBhvr>
                                      <p:rCtr x="-3889" y="0"/>
                                    </p:animMotion>
                                  </p:childTnLst>
                                </p:cTn>
                              </p:par>
                              <p:par>
                                <p:cTn id="74" presetID="22" presetClass="entr" presetSubtype="2" fill="hold" grpId="0" nodeType="withEffect">
                                  <p:stCondLst>
                                    <p:cond delay="0"/>
                                  </p:stCondLst>
                                  <p:childTnLst>
                                    <p:set>
                                      <p:cBhvr>
                                        <p:cTn id="75" dur="1" fill="hold">
                                          <p:stCondLst>
                                            <p:cond delay="0"/>
                                          </p:stCondLst>
                                        </p:cTn>
                                        <p:tgtEl>
                                          <p:spTgt spid="32"/>
                                        </p:tgtEl>
                                        <p:attrNameLst>
                                          <p:attrName>style.visibility</p:attrName>
                                        </p:attrNameLst>
                                      </p:cBhvr>
                                      <p:to>
                                        <p:strVal val="visible"/>
                                      </p:to>
                                    </p:set>
                                    <p:animEffect transition="in" filter="wipe(right)">
                                      <p:cBhvr>
                                        <p:cTn id="76" dur="1000"/>
                                        <p:tgtEl>
                                          <p:spTgt spid="32"/>
                                        </p:tgtEl>
                                      </p:cBhvr>
                                    </p:animEffect>
                                  </p:childTnLst>
                                </p:cTn>
                              </p:par>
                              <p:par>
                                <p:cTn id="77" presetID="35" presetClass="path" presetSubtype="0" accel="50000" decel="50000" fill="hold" grpId="1" nodeType="withEffect">
                                  <p:stCondLst>
                                    <p:cond delay="0"/>
                                  </p:stCondLst>
                                  <p:childTnLst>
                                    <p:animMotion origin="layout" path="M 0.0776 6.01295E-7 L 3.61111E-6 6.01295E-7 " pathEditMode="relative" rAng="0" ptsTypes="AA">
                                      <p:cBhvr>
                                        <p:cTn id="78" dur="2000" fill="hold"/>
                                        <p:tgtEl>
                                          <p:spTgt spid="32"/>
                                        </p:tgtEl>
                                        <p:attrNameLst>
                                          <p:attrName>ppt_x</p:attrName>
                                          <p:attrName>ppt_y</p:attrName>
                                        </p:attrNameLst>
                                      </p:cBhvr>
                                      <p:rCtr x="-3889" y="0"/>
                                    </p:animMotion>
                                  </p:childTnLst>
                                </p:cTn>
                              </p:par>
                            </p:childTnLst>
                          </p:cTn>
                        </p:par>
                        <p:par>
                          <p:cTn id="79" fill="hold">
                            <p:stCondLst>
                              <p:cond delay="10400"/>
                            </p:stCondLst>
                            <p:childTnLst>
                              <p:par>
                                <p:cTn id="80" presetID="10" presetClass="entr" presetSubtype="0" fill="hold" grpId="0" nodeType="afterEffect">
                                  <p:stCondLst>
                                    <p:cond delay="0"/>
                                  </p:stCondLst>
                                  <p:childTnLst>
                                    <p:set>
                                      <p:cBhvr>
                                        <p:cTn id="81" dur="1" fill="hold">
                                          <p:stCondLst>
                                            <p:cond delay="0"/>
                                          </p:stCondLst>
                                        </p:cTn>
                                        <p:tgtEl>
                                          <p:spTgt spid="61">
                                            <p:txEl>
                                              <p:pRg st="0" end="0"/>
                                            </p:txEl>
                                          </p:spTgt>
                                        </p:tgtEl>
                                        <p:attrNameLst>
                                          <p:attrName>style.visibility</p:attrName>
                                        </p:attrNameLst>
                                      </p:cBhvr>
                                      <p:to>
                                        <p:strVal val="visible"/>
                                      </p:to>
                                    </p:set>
                                    <p:animEffect transition="in" filter="fade">
                                      <p:cBhvr>
                                        <p:cTn id="82" dur="500"/>
                                        <p:tgtEl>
                                          <p:spTgt spid="61">
                                            <p:txEl>
                                              <p:pRg st="0" end="0"/>
                                            </p:txEl>
                                          </p:spTgt>
                                        </p:tgtEl>
                                      </p:cBhvr>
                                    </p:animEffect>
                                  </p:childTnLst>
                                </p:cTn>
                              </p:par>
                            </p:childTnLst>
                          </p:cTn>
                        </p:par>
                        <p:par>
                          <p:cTn id="83" fill="hold">
                            <p:stCondLst>
                              <p:cond delay="10900"/>
                            </p:stCondLst>
                            <p:childTnLst>
                              <p:par>
                                <p:cTn id="84" presetID="10" presetClass="entr" presetSubtype="0" fill="hold" grpId="0" nodeType="afterEffect">
                                  <p:stCondLst>
                                    <p:cond delay="0"/>
                                  </p:stCondLst>
                                  <p:childTnLst>
                                    <p:set>
                                      <p:cBhvr>
                                        <p:cTn id="85" dur="1" fill="hold">
                                          <p:stCondLst>
                                            <p:cond delay="0"/>
                                          </p:stCondLst>
                                        </p:cTn>
                                        <p:tgtEl>
                                          <p:spTgt spid="62">
                                            <p:txEl>
                                              <p:pRg st="0" end="0"/>
                                            </p:txEl>
                                          </p:spTgt>
                                        </p:tgtEl>
                                        <p:attrNameLst>
                                          <p:attrName>style.visibility</p:attrName>
                                        </p:attrNameLst>
                                      </p:cBhvr>
                                      <p:to>
                                        <p:strVal val="visible"/>
                                      </p:to>
                                    </p:set>
                                    <p:animEffect transition="in" filter="fade">
                                      <p:cBhvr>
                                        <p:cTn id="86" dur="500"/>
                                        <p:tgtEl>
                                          <p:spTgt spid="62">
                                            <p:txEl>
                                              <p:pRg st="0" end="0"/>
                                            </p:txEl>
                                          </p:spTgt>
                                        </p:tgtEl>
                                      </p:cBhvr>
                                    </p:animEffect>
                                  </p:childTnLst>
                                </p:cTn>
                              </p:par>
                            </p:childTnLst>
                          </p:cTn>
                        </p:par>
                        <p:par>
                          <p:cTn id="87" fill="hold">
                            <p:stCondLst>
                              <p:cond delay="11400"/>
                            </p:stCondLst>
                            <p:childTnLst>
                              <p:par>
                                <p:cTn id="88" presetID="10" presetClass="entr" presetSubtype="0" fill="hold" grpId="0" nodeType="afterEffect">
                                  <p:stCondLst>
                                    <p:cond delay="0"/>
                                  </p:stCondLst>
                                  <p:childTnLst>
                                    <p:set>
                                      <p:cBhvr>
                                        <p:cTn id="89" dur="1" fill="hold">
                                          <p:stCondLst>
                                            <p:cond delay="0"/>
                                          </p:stCondLst>
                                        </p:cTn>
                                        <p:tgtEl>
                                          <p:spTgt spid="65">
                                            <p:txEl>
                                              <p:pRg st="0" end="0"/>
                                            </p:txEl>
                                          </p:spTgt>
                                        </p:tgtEl>
                                        <p:attrNameLst>
                                          <p:attrName>style.visibility</p:attrName>
                                        </p:attrNameLst>
                                      </p:cBhvr>
                                      <p:to>
                                        <p:strVal val="visible"/>
                                      </p:to>
                                    </p:set>
                                    <p:animEffect transition="in" filter="fade">
                                      <p:cBhvr>
                                        <p:cTn id="90" dur="500"/>
                                        <p:tgtEl>
                                          <p:spTgt spid="65">
                                            <p:txEl>
                                              <p:pRg st="0" end="0"/>
                                            </p:txEl>
                                          </p:spTgt>
                                        </p:tgtEl>
                                      </p:cBhvr>
                                    </p:animEffect>
                                  </p:childTnLst>
                                </p:cTn>
                              </p:par>
                            </p:childTnLst>
                          </p:cTn>
                        </p:par>
                        <p:par>
                          <p:cTn id="91" fill="hold">
                            <p:stCondLst>
                              <p:cond delay="11900"/>
                            </p:stCondLst>
                            <p:childTnLst>
                              <p:par>
                                <p:cTn id="92" presetID="10" presetClass="entr" presetSubtype="0" fill="hold" grpId="0" nodeType="afterEffect">
                                  <p:stCondLst>
                                    <p:cond delay="0"/>
                                  </p:stCondLst>
                                  <p:childTnLst>
                                    <p:set>
                                      <p:cBhvr>
                                        <p:cTn id="93" dur="1" fill="hold">
                                          <p:stCondLst>
                                            <p:cond delay="0"/>
                                          </p:stCondLst>
                                        </p:cTn>
                                        <p:tgtEl>
                                          <p:spTgt spid="31">
                                            <p:txEl>
                                              <p:pRg st="0" end="0"/>
                                            </p:txEl>
                                          </p:spTgt>
                                        </p:tgtEl>
                                        <p:attrNameLst>
                                          <p:attrName>style.visibility</p:attrName>
                                        </p:attrNameLst>
                                      </p:cBhvr>
                                      <p:to>
                                        <p:strVal val="visible"/>
                                      </p:to>
                                    </p:set>
                                    <p:animEffect transition="in" filter="fade">
                                      <p:cBhvr>
                                        <p:cTn id="94" dur="500"/>
                                        <p:tgtEl>
                                          <p:spTgt spid="31">
                                            <p:txEl>
                                              <p:pRg st="0" end="0"/>
                                            </p:txEl>
                                          </p:spTgt>
                                        </p:tgtEl>
                                      </p:cBhvr>
                                    </p:animEffect>
                                  </p:childTnLst>
                                </p:cTn>
                              </p:par>
                            </p:childTnLst>
                          </p:cTn>
                        </p:par>
                        <p:par>
                          <p:cTn id="95" fill="hold">
                            <p:stCondLst>
                              <p:cond delay="12400"/>
                            </p:stCondLst>
                            <p:childTnLst>
                              <p:par>
                                <p:cTn id="96" presetID="10" presetClass="entr" presetSubtype="0" fill="hold" grpId="0" nodeType="afterEffect">
                                  <p:stCondLst>
                                    <p:cond delay="0"/>
                                  </p:stCondLst>
                                  <p:childTnLst>
                                    <p:set>
                                      <p:cBhvr>
                                        <p:cTn id="97" dur="1" fill="hold">
                                          <p:stCondLst>
                                            <p:cond delay="0"/>
                                          </p:stCondLst>
                                        </p:cTn>
                                        <p:tgtEl>
                                          <p:spTgt spid="33">
                                            <p:txEl>
                                              <p:pRg st="0" end="0"/>
                                            </p:txEl>
                                          </p:spTgt>
                                        </p:tgtEl>
                                        <p:attrNameLst>
                                          <p:attrName>style.visibility</p:attrName>
                                        </p:attrNameLst>
                                      </p:cBhvr>
                                      <p:to>
                                        <p:strVal val="visible"/>
                                      </p:to>
                                    </p:set>
                                    <p:animEffect transition="in" filter="fade">
                                      <p:cBhvr>
                                        <p:cTn id="98" dur="500"/>
                                        <p:tgtEl>
                                          <p:spTgt spid="33">
                                            <p:txEl>
                                              <p:pRg st="0" end="0"/>
                                            </p:txEl>
                                          </p:spTgt>
                                        </p:tgtEl>
                                      </p:cBhvr>
                                    </p:animEffect>
                                  </p:childTnLst>
                                </p:cTn>
                              </p:par>
                              <p:par>
                                <p:cTn id="99" presetID="47" presetClass="entr" presetSubtype="0" fill="hold" nodeType="withEffect">
                                  <p:stCondLst>
                                    <p:cond delay="0"/>
                                  </p:stCondLst>
                                  <p:childTnLst>
                                    <p:set>
                                      <p:cBhvr>
                                        <p:cTn id="100" dur="1" fill="hold">
                                          <p:stCondLst>
                                            <p:cond delay="0"/>
                                          </p:stCondLst>
                                        </p:cTn>
                                        <p:tgtEl>
                                          <p:spTgt spid="9"/>
                                        </p:tgtEl>
                                        <p:attrNameLst>
                                          <p:attrName>style.visibility</p:attrName>
                                        </p:attrNameLst>
                                      </p:cBhvr>
                                      <p:to>
                                        <p:strVal val="visible"/>
                                      </p:to>
                                    </p:set>
                                    <p:animEffect transition="in" filter="fade">
                                      <p:cBhvr>
                                        <p:cTn id="101" dur="1500"/>
                                        <p:tgtEl>
                                          <p:spTgt spid="9"/>
                                        </p:tgtEl>
                                      </p:cBhvr>
                                    </p:animEffect>
                                    <p:anim calcmode="lin" valueType="num">
                                      <p:cBhvr>
                                        <p:cTn id="102" dur="1500" fill="hold"/>
                                        <p:tgtEl>
                                          <p:spTgt spid="9"/>
                                        </p:tgtEl>
                                        <p:attrNameLst>
                                          <p:attrName>ppt_x</p:attrName>
                                        </p:attrNameLst>
                                      </p:cBhvr>
                                      <p:tavLst>
                                        <p:tav tm="0">
                                          <p:val>
                                            <p:strVal val="#ppt_x"/>
                                          </p:val>
                                        </p:tav>
                                        <p:tav tm="100000">
                                          <p:val>
                                            <p:strVal val="#ppt_x"/>
                                          </p:val>
                                        </p:tav>
                                      </p:tavLst>
                                    </p:anim>
                                    <p:anim calcmode="lin" valueType="num">
                                      <p:cBhvr>
                                        <p:cTn id="103" dur="1500" fill="hold"/>
                                        <p:tgtEl>
                                          <p:spTgt spid="9"/>
                                        </p:tgtEl>
                                        <p:attrNameLst>
                                          <p:attrName>ppt_y</p:attrName>
                                        </p:attrNameLst>
                                      </p:cBhvr>
                                      <p:tavLst>
                                        <p:tav tm="0">
                                          <p:val>
                                            <p:strVal val="#ppt_y-.1"/>
                                          </p:val>
                                        </p:tav>
                                        <p:tav tm="100000">
                                          <p:val>
                                            <p:strVal val="#ppt_y"/>
                                          </p:val>
                                        </p:tav>
                                      </p:tavLst>
                                    </p:anim>
                                  </p:childTnLst>
                                </p:cTn>
                              </p:par>
                              <p:par>
                                <p:cTn id="104" presetID="10" presetClass="entr" presetSubtype="0" fill="hold" grpId="0" nodeType="withEffect">
                                  <p:stCondLst>
                                    <p:cond delay="500"/>
                                  </p:stCondLst>
                                  <p:childTnLst>
                                    <p:set>
                                      <p:cBhvr>
                                        <p:cTn id="105" dur="1" fill="hold">
                                          <p:stCondLst>
                                            <p:cond delay="0"/>
                                          </p:stCondLst>
                                        </p:cTn>
                                        <p:tgtEl>
                                          <p:spTgt spid="54"/>
                                        </p:tgtEl>
                                        <p:attrNameLst>
                                          <p:attrName>style.visibility</p:attrName>
                                        </p:attrNameLst>
                                      </p:cBhvr>
                                      <p:to>
                                        <p:strVal val="visible"/>
                                      </p:to>
                                    </p:set>
                                    <p:animEffect transition="in" filter="fade">
                                      <p:cBhvr>
                                        <p:cTn id="106" dur="1000"/>
                                        <p:tgtEl>
                                          <p:spTgt spid="54"/>
                                        </p:tgtEl>
                                      </p:cBhvr>
                                    </p:animEffect>
                                  </p:childTnLst>
                                </p:cTn>
                              </p:par>
                              <p:par>
                                <p:cTn id="107" presetID="10" presetClass="entr" presetSubtype="0" fill="hold" grpId="0" nodeType="withEffect">
                                  <p:stCondLst>
                                    <p:cond delay="700"/>
                                  </p:stCondLst>
                                  <p:childTnLst>
                                    <p:set>
                                      <p:cBhvr>
                                        <p:cTn id="108" dur="1" fill="hold">
                                          <p:stCondLst>
                                            <p:cond delay="0"/>
                                          </p:stCondLst>
                                        </p:cTn>
                                        <p:tgtEl>
                                          <p:spTgt spid="44"/>
                                        </p:tgtEl>
                                        <p:attrNameLst>
                                          <p:attrName>style.visibility</p:attrName>
                                        </p:attrNameLst>
                                      </p:cBhvr>
                                      <p:to>
                                        <p:strVal val="visible"/>
                                      </p:to>
                                    </p:set>
                                    <p:animEffect transition="in" filter="fade">
                                      <p:cBhvr>
                                        <p:cTn id="109" dur="8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51" grpId="0" animBg="1"/>
      <p:bldP spid="51" grpId="1" animBg="1"/>
      <p:bldP spid="56" grpId="0" animBg="1"/>
      <p:bldP spid="2" grpId="0" animBg="1"/>
      <p:bldP spid="44" grpId="0" animBg="1"/>
      <p:bldP spid="6" grpId="0" animBg="1"/>
      <p:bldP spid="6" grpId="1" animBg="1"/>
      <p:bldP spid="53" grpId="0" animBg="1"/>
      <p:bldP spid="54" grpId="0" animBg="1"/>
      <p:bldP spid="42" grpId="0" animBg="1"/>
      <p:bldP spid="55" grpId="0" animBg="1"/>
      <p:bldP spid="55" grpId="1" animBg="1"/>
      <p:bldP spid="59" grpId="0" animBg="1"/>
      <p:bldP spid="59" grpId="1" animBg="1"/>
      <p:bldP spid="14" grpId="0" animBg="1"/>
      <p:bldP spid="61" grpId="0" build="p">
        <p:tmplLst>
          <p:tmpl lvl="1">
            <p:tnLst>
              <p:par>
                <p:cTn presetID="10" presetClass="entr" presetSubtype="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30" grpId="0" animBg="1"/>
      <p:bldP spid="30" grpId="1" animBg="1"/>
      <p:bldP spid="31" grpId="0" build="p">
        <p:tmplLst>
          <p:tmpl lvl="1">
            <p:tnLst>
              <p:par>
                <p:cTn presetID="10" presetClass="entr" presetSubtype="0" fill="hold" nodeType="after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animBg="1"/>
      <p:bldP spid="32" grpId="1" animBg="1"/>
      <p:bldP spid="33" grpId="0" build="p">
        <p:tmplLst>
          <p:tmpl lvl="1">
            <p:tnLst>
              <p:par>
                <p:cTn presetID="10" presetClass="entr" presetSubtype="0" fill="hold" nodeType="after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solidFill>
                <a:srgbClr val="000000"/>
              </a:solidFill>
            </a:endParaRPr>
          </a:p>
        </p:txBody>
      </p:sp>
      <p:sp>
        <p:nvSpPr>
          <p:cNvPr id="4" name="Footer Placeholder 3"/>
          <p:cNvSpPr>
            <a:spLocks noGrp="1"/>
          </p:cNvSpPr>
          <p:nvPr>
            <p:ph type="ftr" sz="quarter" idx="11"/>
          </p:nvPr>
        </p:nvSpPr>
        <p:spPr/>
        <p:txBody>
          <a:bodyPr/>
          <a:lstStyle>
            <a:lvl1pPr>
              <a:defRPr/>
            </a:lvl1pPr>
          </a:lstStyle>
          <a:p>
            <a:endParaRPr lang="en-US">
              <a:solidFill>
                <a:srgbClr val="000000"/>
              </a:solidFill>
            </a:endParaRPr>
          </a:p>
        </p:txBody>
      </p:sp>
      <p:sp>
        <p:nvSpPr>
          <p:cNvPr id="5" name="Slide Number Placeholder 4"/>
          <p:cNvSpPr>
            <a:spLocks noGrp="1"/>
          </p:cNvSpPr>
          <p:nvPr>
            <p:ph type="sldNum" sz="quarter" idx="12"/>
          </p:nvPr>
        </p:nvSpPr>
        <p:spPr/>
        <p:txBody>
          <a:bodyPr/>
          <a:lstStyle>
            <a:lvl1pPr>
              <a:defRPr/>
            </a:lvl1pPr>
          </a:lstStyle>
          <a:p>
            <a:fld id="{6CFBFE9C-2F3B-4429-8279-ECAE90D6E30A}"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170455756"/>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1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873169" y="1667871"/>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695098"/>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873920" y="3306113"/>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73515" y="2679823"/>
            <a:ext cx="36000" cy="12531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04515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839116"/>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28836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263041"/>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291739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723902"/>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147344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190949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045152"/>
            <a:ext cx="36000" cy="12531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Text Placeholder 20"/>
          <p:cNvSpPr>
            <a:spLocks noGrp="1"/>
          </p:cNvSpPr>
          <p:nvPr>
            <p:ph type="body" sz="quarter" idx="14" hasCustomPrompt="1"/>
          </p:nvPr>
        </p:nvSpPr>
        <p:spPr>
          <a:xfrm>
            <a:off x="1487349" y="1045153"/>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2" name="Text Placeholder 20"/>
          <p:cNvSpPr>
            <a:spLocks noGrp="1"/>
          </p:cNvSpPr>
          <p:nvPr>
            <p:ph type="body" sz="quarter" idx="15" hasCustomPrompt="1"/>
          </p:nvPr>
        </p:nvSpPr>
        <p:spPr>
          <a:xfrm>
            <a:off x="1487349" y="1466587"/>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5" name="Text Placeholder 20"/>
          <p:cNvSpPr>
            <a:spLocks noGrp="1"/>
          </p:cNvSpPr>
          <p:nvPr>
            <p:ph type="body" sz="quarter" idx="16" hasCustomPrompt="1"/>
          </p:nvPr>
        </p:nvSpPr>
        <p:spPr>
          <a:xfrm>
            <a:off x="1467346" y="1909493"/>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2929179"/>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2685181"/>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1524" y="311347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3549521"/>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2685181"/>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3110148"/>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3549521"/>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5185088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childTnLst>
                          </p:cTn>
                        </p:par>
                        <p:par>
                          <p:cTn id="69" fill="hold">
                            <p:stCondLst>
                              <p:cond delay="10400"/>
                            </p:stCondLst>
                            <p:childTnLst>
                              <p:par>
                                <p:cTn id="70" presetID="10" presetClass="entr" presetSubtype="0" fill="hold" grpId="0" nodeType="afterEffect">
                                  <p:stCondLst>
                                    <p:cond delay="0"/>
                                  </p:stCondLst>
                                  <p:childTnLst>
                                    <p:set>
                                      <p:cBhvr>
                                        <p:cTn id="71" dur="1" fill="hold">
                                          <p:stCondLst>
                                            <p:cond delay="0"/>
                                          </p:stCondLst>
                                        </p:cTn>
                                        <p:tgtEl>
                                          <p:spTgt spid="61">
                                            <p:txEl>
                                              <p:pRg st="0" end="0"/>
                                            </p:txEl>
                                          </p:spTgt>
                                        </p:tgtEl>
                                        <p:attrNameLst>
                                          <p:attrName>style.visibility</p:attrName>
                                        </p:attrNameLst>
                                      </p:cBhvr>
                                      <p:to>
                                        <p:strVal val="visible"/>
                                      </p:to>
                                    </p:set>
                                    <p:animEffect transition="in" filter="fade">
                                      <p:cBhvr>
                                        <p:cTn id="72" dur="500"/>
                                        <p:tgtEl>
                                          <p:spTgt spid="61">
                                            <p:txEl>
                                              <p:pRg st="0" end="0"/>
                                            </p:txEl>
                                          </p:spTgt>
                                        </p:tgtEl>
                                      </p:cBhvr>
                                    </p:animEffect>
                                  </p:childTnLst>
                                </p:cTn>
                              </p:par>
                            </p:childTnLst>
                          </p:cTn>
                        </p:par>
                        <p:par>
                          <p:cTn id="73" fill="hold">
                            <p:stCondLst>
                              <p:cond delay="10900"/>
                            </p:stCondLst>
                            <p:childTnLst>
                              <p:par>
                                <p:cTn id="74" presetID="10" presetClass="entr" presetSubtype="0" fill="hold" grpId="0" nodeType="afterEffect">
                                  <p:stCondLst>
                                    <p:cond delay="0"/>
                                  </p:stCondLst>
                                  <p:childTnLst>
                                    <p:set>
                                      <p:cBhvr>
                                        <p:cTn id="75" dur="1" fill="hold">
                                          <p:stCondLst>
                                            <p:cond delay="0"/>
                                          </p:stCondLst>
                                        </p:cTn>
                                        <p:tgtEl>
                                          <p:spTgt spid="62">
                                            <p:txEl>
                                              <p:pRg st="0" end="0"/>
                                            </p:txEl>
                                          </p:spTgt>
                                        </p:tgtEl>
                                        <p:attrNameLst>
                                          <p:attrName>style.visibility</p:attrName>
                                        </p:attrNameLst>
                                      </p:cBhvr>
                                      <p:to>
                                        <p:strVal val="visible"/>
                                      </p:to>
                                    </p:set>
                                    <p:animEffect transition="in" filter="fade">
                                      <p:cBhvr>
                                        <p:cTn id="76" dur="500"/>
                                        <p:tgtEl>
                                          <p:spTgt spid="62">
                                            <p:txEl>
                                              <p:pRg st="0" end="0"/>
                                            </p:txEl>
                                          </p:spTgt>
                                        </p:tgtEl>
                                      </p:cBhvr>
                                    </p:animEffect>
                                  </p:childTnLst>
                                </p:cTn>
                              </p:par>
                            </p:childTnLst>
                          </p:cTn>
                        </p:par>
                        <p:par>
                          <p:cTn id="77" fill="hold">
                            <p:stCondLst>
                              <p:cond delay="11400"/>
                            </p:stCondLst>
                            <p:childTnLst>
                              <p:par>
                                <p:cTn id="78" presetID="10" presetClass="entr" presetSubtype="0" fill="hold" grpId="0" nodeType="afterEffect">
                                  <p:stCondLst>
                                    <p:cond delay="0"/>
                                  </p:stCondLst>
                                  <p:childTnLst>
                                    <p:set>
                                      <p:cBhvr>
                                        <p:cTn id="79" dur="1" fill="hold">
                                          <p:stCondLst>
                                            <p:cond delay="0"/>
                                          </p:stCondLst>
                                        </p:cTn>
                                        <p:tgtEl>
                                          <p:spTgt spid="65">
                                            <p:txEl>
                                              <p:pRg st="0" end="0"/>
                                            </p:txEl>
                                          </p:spTgt>
                                        </p:tgtEl>
                                        <p:attrNameLst>
                                          <p:attrName>style.visibility</p:attrName>
                                        </p:attrNameLst>
                                      </p:cBhvr>
                                      <p:to>
                                        <p:strVal val="visible"/>
                                      </p:to>
                                    </p:set>
                                    <p:animEffect transition="in" filter="fade">
                                      <p:cBhvr>
                                        <p:cTn id="80" dur="500"/>
                                        <p:tgtEl>
                                          <p:spTgt spid="65">
                                            <p:txEl>
                                              <p:pRg st="0" end="0"/>
                                            </p:txEl>
                                          </p:spTgt>
                                        </p:tgtEl>
                                      </p:cBhvr>
                                    </p:animEffect>
                                  </p:childTnLst>
                                </p:cTn>
                              </p:par>
                            </p:childTnLst>
                          </p:cTn>
                        </p:par>
                        <p:par>
                          <p:cTn id="81" fill="hold">
                            <p:stCondLst>
                              <p:cond delay="11900"/>
                            </p:stCondLst>
                            <p:childTnLst>
                              <p:par>
                                <p:cTn id="82" presetID="47" presetClass="entr" presetSubtype="0" fill="hold" nodeType="afterEffect">
                                  <p:stCondLst>
                                    <p:cond delay="30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2000"/>
                                        <p:tgtEl>
                                          <p:spTgt spid="9"/>
                                        </p:tgtEl>
                                      </p:cBhvr>
                                    </p:animEffect>
                                    <p:anim calcmode="lin" valueType="num">
                                      <p:cBhvr>
                                        <p:cTn id="85" dur="2000" fill="hold"/>
                                        <p:tgtEl>
                                          <p:spTgt spid="9"/>
                                        </p:tgtEl>
                                        <p:attrNameLst>
                                          <p:attrName>ppt_x</p:attrName>
                                        </p:attrNameLst>
                                      </p:cBhvr>
                                      <p:tavLst>
                                        <p:tav tm="0">
                                          <p:val>
                                            <p:strVal val="#ppt_x"/>
                                          </p:val>
                                        </p:tav>
                                        <p:tav tm="100000">
                                          <p:val>
                                            <p:strVal val="#ppt_x"/>
                                          </p:val>
                                        </p:tav>
                                      </p:tavLst>
                                    </p:anim>
                                    <p:anim calcmode="lin" valueType="num">
                                      <p:cBhvr>
                                        <p:cTn id="86" dur="2000" fill="hold"/>
                                        <p:tgtEl>
                                          <p:spTgt spid="9"/>
                                        </p:tgtEl>
                                        <p:attrNameLst>
                                          <p:attrName>ppt_y</p:attrName>
                                        </p:attrNameLst>
                                      </p:cBhvr>
                                      <p:tavLst>
                                        <p:tav tm="0">
                                          <p:val>
                                            <p:strVal val="#ppt_y-.1"/>
                                          </p:val>
                                        </p:tav>
                                        <p:tav tm="100000">
                                          <p:val>
                                            <p:strVal val="#ppt_y"/>
                                          </p:val>
                                        </p:tav>
                                      </p:tavLst>
                                    </p:anim>
                                  </p:childTnLst>
                                </p:cTn>
                              </p:par>
                              <p:par>
                                <p:cTn id="87" presetID="10" presetClass="entr" presetSubtype="0" fill="hold" grpId="0" nodeType="withEffect">
                                  <p:stCondLst>
                                    <p:cond delay="90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1600"/>
                                        <p:tgtEl>
                                          <p:spTgt spid="44"/>
                                        </p:tgtEl>
                                      </p:cBhvr>
                                    </p:animEffect>
                                  </p:childTnLst>
                                </p:cTn>
                              </p:par>
                              <p:par>
                                <p:cTn id="90" presetID="10" presetClass="entr" presetSubtype="0" fill="hold" grpId="0" nodeType="withEffect">
                                  <p:stCondLst>
                                    <p:cond delay="900"/>
                                  </p:stCondLst>
                                  <p:childTnLst>
                                    <p:set>
                                      <p:cBhvr>
                                        <p:cTn id="91" dur="1" fill="hold">
                                          <p:stCondLst>
                                            <p:cond delay="0"/>
                                          </p:stCondLst>
                                        </p:cTn>
                                        <p:tgtEl>
                                          <p:spTgt spid="54"/>
                                        </p:tgtEl>
                                        <p:attrNameLst>
                                          <p:attrName>style.visibility</p:attrName>
                                        </p:attrNameLst>
                                      </p:cBhvr>
                                      <p:to>
                                        <p:strVal val="visible"/>
                                      </p:to>
                                    </p:set>
                                    <p:animEffect transition="in" filter="fade">
                                      <p:cBhvr>
                                        <p:cTn id="92" dur="1600"/>
                                        <p:tgtEl>
                                          <p:spTgt spid="54"/>
                                        </p:tgtEl>
                                      </p:cBhvr>
                                    </p:animEffect>
                                  </p:childTnLst>
                                </p:cTn>
                              </p:par>
                              <p:par>
                                <p:cTn id="93" presetID="22" presetClass="entr" presetSubtype="1" fill="hold" grpId="0" nodeType="withEffect">
                                  <p:stCondLst>
                                    <p:cond delay="2400"/>
                                  </p:stCondLst>
                                  <p:childTnLst>
                                    <p:set>
                                      <p:cBhvr>
                                        <p:cTn id="94" dur="1" fill="hold">
                                          <p:stCondLst>
                                            <p:cond delay="0"/>
                                          </p:stCondLst>
                                        </p:cTn>
                                        <p:tgtEl>
                                          <p:spTgt spid="25"/>
                                        </p:tgtEl>
                                        <p:attrNameLst>
                                          <p:attrName>style.visibility</p:attrName>
                                        </p:attrNameLst>
                                      </p:cBhvr>
                                      <p:to>
                                        <p:strVal val="visible"/>
                                      </p:to>
                                    </p:set>
                                    <p:animEffect transition="in" filter="wipe(up)">
                                      <p:cBhvr>
                                        <p:cTn id="95" dur="900"/>
                                        <p:tgtEl>
                                          <p:spTgt spid="25"/>
                                        </p:tgtEl>
                                      </p:cBhvr>
                                    </p:animEffect>
                                  </p:childTnLst>
                                </p:cTn>
                              </p:par>
                            </p:childTnLst>
                          </p:cTn>
                        </p:par>
                        <p:par>
                          <p:cTn id="96" fill="hold">
                            <p:stCondLst>
                              <p:cond delay="15200"/>
                            </p:stCondLst>
                            <p:childTnLst>
                              <p:par>
                                <p:cTn id="97" presetID="10" presetClass="entr" presetSubtype="0" fill="hold" grpId="0" nodeType="afterEffect">
                                  <p:stCondLst>
                                    <p:cond delay="0"/>
                                  </p:stCondLst>
                                  <p:childTnLst>
                                    <p:set>
                                      <p:cBhvr>
                                        <p:cTn id="98" dur="1" fill="hold">
                                          <p:stCondLst>
                                            <p:cond delay="0"/>
                                          </p:stCondLst>
                                        </p:cTn>
                                        <p:tgtEl>
                                          <p:spTgt spid="68">
                                            <p:txEl>
                                              <p:pRg st="0" end="0"/>
                                            </p:txEl>
                                          </p:spTgt>
                                        </p:tgtEl>
                                        <p:attrNameLst>
                                          <p:attrName>style.visibility</p:attrName>
                                        </p:attrNameLst>
                                      </p:cBhvr>
                                      <p:to>
                                        <p:strVal val="visible"/>
                                      </p:to>
                                    </p:set>
                                    <p:animEffect transition="in" filter="fade">
                                      <p:cBhvr>
                                        <p:cTn id="99" dur="500"/>
                                        <p:tgtEl>
                                          <p:spTgt spid="68">
                                            <p:txEl>
                                              <p:pRg st="0" end="0"/>
                                            </p:txEl>
                                          </p:spTgt>
                                        </p:tgtEl>
                                      </p:cBhvr>
                                    </p:animEffect>
                                  </p:childTnLst>
                                </p:cTn>
                              </p:par>
                              <p:par>
                                <p:cTn id="100" presetID="22" presetClass="entr" presetSubtype="2" fill="hold" nodeType="withEffect">
                                  <p:stCondLst>
                                    <p:cond delay="100"/>
                                  </p:stCondLst>
                                  <p:childTnLst>
                                    <p:set>
                                      <p:cBhvr>
                                        <p:cTn id="101" dur="1" fill="hold">
                                          <p:stCondLst>
                                            <p:cond delay="0"/>
                                          </p:stCondLst>
                                        </p:cTn>
                                        <p:tgtEl>
                                          <p:spTgt spid="46"/>
                                        </p:tgtEl>
                                        <p:attrNameLst>
                                          <p:attrName>style.visibility</p:attrName>
                                        </p:attrNameLst>
                                      </p:cBhvr>
                                      <p:to>
                                        <p:strVal val="visible"/>
                                      </p:to>
                                    </p:set>
                                    <p:animEffect transition="in" filter="wipe(right)">
                                      <p:cBhvr>
                                        <p:cTn id="102" dur="900"/>
                                        <p:tgtEl>
                                          <p:spTgt spid="46"/>
                                        </p:tgtEl>
                                      </p:cBhvr>
                                    </p:animEffect>
                                  </p:childTnLst>
                                </p:cTn>
                              </p:par>
                              <p:par>
                                <p:cTn id="103" presetID="10" presetClass="entr" presetSubtype="0" fill="hold" grpId="0" nodeType="withEffect">
                                  <p:stCondLst>
                                    <p:cond delay="900"/>
                                  </p:stCondLst>
                                  <p:childTnLst>
                                    <p:set>
                                      <p:cBhvr>
                                        <p:cTn id="104" dur="1" fill="hold">
                                          <p:stCondLst>
                                            <p:cond delay="0"/>
                                          </p:stCondLst>
                                        </p:cTn>
                                        <p:tgtEl>
                                          <p:spTgt spid="47"/>
                                        </p:tgtEl>
                                        <p:attrNameLst>
                                          <p:attrName>style.visibility</p:attrName>
                                        </p:attrNameLst>
                                      </p:cBhvr>
                                      <p:to>
                                        <p:strVal val="visible"/>
                                      </p:to>
                                    </p:set>
                                    <p:animEffect transition="in" filter="fade">
                                      <p:cBhvr>
                                        <p:cTn id="105" dur="400"/>
                                        <p:tgtEl>
                                          <p:spTgt spid="47"/>
                                        </p:tgtEl>
                                      </p:cBhvr>
                                    </p:animEffect>
                                  </p:childTnLst>
                                </p:cTn>
                              </p:par>
                              <p:par>
                                <p:cTn id="106" presetID="10" presetClass="entr" presetSubtype="0" fill="hold" grpId="0" nodeType="withEffect">
                                  <p:stCondLst>
                                    <p:cond delay="1100"/>
                                  </p:stCondLst>
                                  <p:childTnLst>
                                    <p:set>
                                      <p:cBhvr>
                                        <p:cTn id="107" dur="1" fill="hold">
                                          <p:stCondLst>
                                            <p:cond delay="0"/>
                                          </p:stCondLst>
                                        </p:cTn>
                                        <p:tgtEl>
                                          <p:spTgt spid="49"/>
                                        </p:tgtEl>
                                        <p:attrNameLst>
                                          <p:attrName>style.visibility</p:attrName>
                                        </p:attrNameLst>
                                      </p:cBhvr>
                                      <p:to>
                                        <p:strVal val="visible"/>
                                      </p:to>
                                    </p:set>
                                    <p:animEffect transition="in" filter="fade">
                                      <p:cBhvr>
                                        <p:cTn id="108" dur="500"/>
                                        <p:tgtEl>
                                          <p:spTgt spid="49"/>
                                        </p:tgtEl>
                                      </p:cBhvr>
                                    </p:animEffect>
                                  </p:childTnLst>
                                </p:cTn>
                              </p:par>
                              <p:par>
                                <p:cTn id="109" presetID="16" presetClass="entr" presetSubtype="42" fill="hold" grpId="0" nodeType="withEffect">
                                  <p:stCondLst>
                                    <p:cond delay="1400"/>
                                  </p:stCondLst>
                                  <p:childTnLst>
                                    <p:set>
                                      <p:cBhvr>
                                        <p:cTn id="110" dur="1" fill="hold">
                                          <p:stCondLst>
                                            <p:cond delay="0"/>
                                          </p:stCondLst>
                                        </p:cTn>
                                        <p:tgtEl>
                                          <p:spTgt spid="64"/>
                                        </p:tgtEl>
                                        <p:attrNameLst>
                                          <p:attrName>style.visibility</p:attrName>
                                        </p:attrNameLst>
                                      </p:cBhvr>
                                      <p:to>
                                        <p:strVal val="visible"/>
                                      </p:to>
                                    </p:set>
                                    <p:animEffect transition="in" filter="barn(outHorizontal)">
                                      <p:cBhvr>
                                        <p:cTn id="111" dur="800"/>
                                        <p:tgtEl>
                                          <p:spTgt spid="64"/>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wipe(right)">
                                      <p:cBhvr>
                                        <p:cTn id="114" dur="1000"/>
                                        <p:tgtEl>
                                          <p:spTgt spid="41"/>
                                        </p:tgtEl>
                                      </p:cBhvr>
                                    </p:animEffect>
                                  </p:childTnLst>
                                </p:cTn>
                              </p:par>
                              <p:par>
                                <p:cTn id="115" presetID="35" presetClass="path" presetSubtype="0" accel="50000" decel="50000" fill="hold" grpId="1" nodeType="withEffect">
                                  <p:stCondLst>
                                    <p:cond delay="0"/>
                                  </p:stCondLst>
                                  <p:childTnLst>
                                    <p:animMotion origin="layout" path="M 0.0776 6.93802E-7 L 3.61111E-6 6.93802E-7 " pathEditMode="relative" rAng="0" ptsTypes="AA">
                                      <p:cBhvr>
                                        <p:cTn id="116" dur="2000" fill="hold"/>
                                        <p:tgtEl>
                                          <p:spTgt spid="41"/>
                                        </p:tgtEl>
                                        <p:attrNameLst>
                                          <p:attrName>ppt_x</p:attrName>
                                          <p:attrName>ppt_y</p:attrName>
                                        </p:attrNameLst>
                                      </p:cBhvr>
                                      <p:rCtr x="-3889" y="0"/>
                                    </p:animMotion>
                                  </p:childTnLst>
                                </p:cTn>
                              </p:par>
                              <p:par>
                                <p:cTn id="117" presetID="22" presetClass="entr" presetSubtype="2" fill="hold" grpId="0" nodeType="withEffect">
                                  <p:stCondLst>
                                    <p:cond delay="0"/>
                                  </p:stCondLst>
                                  <p:childTnLst>
                                    <p:set>
                                      <p:cBhvr>
                                        <p:cTn id="118" dur="1" fill="hold">
                                          <p:stCondLst>
                                            <p:cond delay="0"/>
                                          </p:stCondLst>
                                        </p:cTn>
                                        <p:tgtEl>
                                          <p:spTgt spid="43"/>
                                        </p:tgtEl>
                                        <p:attrNameLst>
                                          <p:attrName>style.visibility</p:attrName>
                                        </p:attrNameLst>
                                      </p:cBhvr>
                                      <p:to>
                                        <p:strVal val="visible"/>
                                      </p:to>
                                    </p:set>
                                    <p:animEffect transition="in" filter="wipe(right)">
                                      <p:cBhvr>
                                        <p:cTn id="119" dur="1000"/>
                                        <p:tgtEl>
                                          <p:spTgt spid="43"/>
                                        </p:tgtEl>
                                      </p:cBhvr>
                                    </p:animEffect>
                                  </p:childTnLst>
                                </p:cTn>
                              </p:par>
                              <p:par>
                                <p:cTn id="120" presetID="35" presetClass="path" presetSubtype="0" accel="50000" decel="50000" fill="hold" grpId="1" nodeType="withEffect">
                                  <p:stCondLst>
                                    <p:cond delay="0"/>
                                  </p:stCondLst>
                                  <p:childTnLst>
                                    <p:animMotion origin="layout" path="M 0.0776 4.44958E-6 L 2.77778E-6 4.44958E-6 " pathEditMode="relative" rAng="0" ptsTypes="AA">
                                      <p:cBhvr>
                                        <p:cTn id="121" dur="2000" fill="hold"/>
                                        <p:tgtEl>
                                          <p:spTgt spid="43"/>
                                        </p:tgtEl>
                                        <p:attrNameLst>
                                          <p:attrName>ppt_x</p:attrName>
                                          <p:attrName>ppt_y</p:attrName>
                                        </p:attrNameLst>
                                      </p:cBhvr>
                                      <p:rCtr x="-3889" y="0"/>
                                    </p:animMotion>
                                  </p:childTnLst>
                                </p:cTn>
                              </p:par>
                              <p:par>
                                <p:cTn id="122" presetID="22" presetClass="entr" presetSubtype="2" fill="hold" grpId="0" nodeType="withEffect">
                                  <p:stCondLst>
                                    <p:cond delay="0"/>
                                  </p:stCondLst>
                                  <p:childTnLst>
                                    <p:set>
                                      <p:cBhvr>
                                        <p:cTn id="123" dur="1" fill="hold">
                                          <p:stCondLst>
                                            <p:cond delay="0"/>
                                          </p:stCondLst>
                                        </p:cTn>
                                        <p:tgtEl>
                                          <p:spTgt spid="52"/>
                                        </p:tgtEl>
                                        <p:attrNameLst>
                                          <p:attrName>style.visibility</p:attrName>
                                        </p:attrNameLst>
                                      </p:cBhvr>
                                      <p:to>
                                        <p:strVal val="visible"/>
                                      </p:to>
                                    </p:set>
                                    <p:animEffect transition="in" filter="wipe(right)">
                                      <p:cBhvr>
                                        <p:cTn id="124" dur="1000"/>
                                        <p:tgtEl>
                                          <p:spTgt spid="52"/>
                                        </p:tgtEl>
                                      </p:cBhvr>
                                    </p:animEffect>
                                  </p:childTnLst>
                                </p:cTn>
                              </p:par>
                              <p:par>
                                <p:cTn id="125" presetID="35" presetClass="path" presetSubtype="0" accel="50000" decel="50000" fill="hold" grpId="1" nodeType="withEffect">
                                  <p:stCondLst>
                                    <p:cond delay="0"/>
                                  </p:stCondLst>
                                  <p:childTnLst>
                                    <p:animMotion origin="layout" path="M 0.0776 6.01295E-7 L 3.61111E-6 6.01295E-7 " pathEditMode="relative" rAng="0" ptsTypes="AA">
                                      <p:cBhvr>
                                        <p:cTn id="126" dur="2000" fill="hold"/>
                                        <p:tgtEl>
                                          <p:spTgt spid="52"/>
                                        </p:tgtEl>
                                        <p:attrNameLst>
                                          <p:attrName>ppt_x</p:attrName>
                                          <p:attrName>ppt_y</p:attrName>
                                        </p:attrNameLst>
                                      </p:cBhvr>
                                      <p:rCtr x="-3889" y="0"/>
                                    </p:animMotion>
                                  </p:childTnLst>
                                </p:cTn>
                              </p:par>
                            </p:childTnLst>
                          </p:cTn>
                        </p:par>
                        <p:par>
                          <p:cTn id="127" fill="hold">
                            <p:stCondLst>
                              <p:cond delay="17400"/>
                            </p:stCondLst>
                            <p:childTnLst>
                              <p:par>
                                <p:cTn id="128" presetID="10" presetClass="entr" presetSubtype="0" fill="hold" grpId="0" nodeType="afterEffect">
                                  <p:stCondLst>
                                    <p:cond delay="0"/>
                                  </p:stCondLst>
                                  <p:childTnLst>
                                    <p:set>
                                      <p:cBhvr>
                                        <p:cTn id="129" dur="1" fill="hold">
                                          <p:stCondLst>
                                            <p:cond delay="0"/>
                                          </p:stCondLst>
                                        </p:cTn>
                                        <p:tgtEl>
                                          <p:spTgt spid="57">
                                            <p:txEl>
                                              <p:pRg st="0" end="0"/>
                                            </p:txEl>
                                          </p:spTgt>
                                        </p:tgtEl>
                                        <p:attrNameLst>
                                          <p:attrName>style.visibility</p:attrName>
                                        </p:attrNameLst>
                                      </p:cBhvr>
                                      <p:to>
                                        <p:strVal val="visible"/>
                                      </p:to>
                                    </p:set>
                                    <p:animEffect transition="in" filter="fade">
                                      <p:cBhvr>
                                        <p:cTn id="130" dur="500"/>
                                        <p:tgtEl>
                                          <p:spTgt spid="57">
                                            <p:txEl>
                                              <p:pRg st="0" end="0"/>
                                            </p:txEl>
                                          </p:spTgt>
                                        </p:tgtEl>
                                      </p:cBhvr>
                                    </p:animEffect>
                                  </p:childTnLst>
                                </p:cTn>
                              </p:par>
                            </p:childTnLst>
                          </p:cTn>
                        </p:par>
                        <p:par>
                          <p:cTn id="131" fill="hold">
                            <p:stCondLst>
                              <p:cond delay="17900"/>
                            </p:stCondLst>
                            <p:childTnLst>
                              <p:par>
                                <p:cTn id="132" presetID="10" presetClass="entr" presetSubtype="0" fill="hold" grpId="0" nodeType="afterEffect">
                                  <p:stCondLst>
                                    <p:cond delay="0"/>
                                  </p:stCondLst>
                                  <p:childTnLst>
                                    <p:set>
                                      <p:cBhvr>
                                        <p:cTn id="133" dur="1" fill="hold">
                                          <p:stCondLst>
                                            <p:cond delay="0"/>
                                          </p:stCondLst>
                                        </p:cTn>
                                        <p:tgtEl>
                                          <p:spTgt spid="58">
                                            <p:txEl>
                                              <p:pRg st="0" end="0"/>
                                            </p:txEl>
                                          </p:spTgt>
                                        </p:tgtEl>
                                        <p:attrNameLst>
                                          <p:attrName>style.visibility</p:attrName>
                                        </p:attrNameLst>
                                      </p:cBhvr>
                                      <p:to>
                                        <p:strVal val="visible"/>
                                      </p:to>
                                    </p:set>
                                    <p:animEffect transition="in" filter="fade">
                                      <p:cBhvr>
                                        <p:cTn id="134" dur="500"/>
                                        <p:tgtEl>
                                          <p:spTgt spid="58">
                                            <p:txEl>
                                              <p:pRg st="0" end="0"/>
                                            </p:txEl>
                                          </p:spTgt>
                                        </p:tgtEl>
                                      </p:cBhvr>
                                    </p:animEffect>
                                  </p:childTnLst>
                                </p:cTn>
                              </p:par>
                            </p:childTnLst>
                          </p:cTn>
                        </p:par>
                        <p:par>
                          <p:cTn id="135" fill="hold">
                            <p:stCondLst>
                              <p:cond delay="18400"/>
                            </p:stCondLst>
                            <p:childTnLst>
                              <p:par>
                                <p:cTn id="136" presetID="10" presetClass="entr" presetSubtype="0" fill="hold" grpId="0" nodeType="afterEffect">
                                  <p:stCondLst>
                                    <p:cond delay="0"/>
                                  </p:stCondLst>
                                  <p:childTnLst>
                                    <p:set>
                                      <p:cBhvr>
                                        <p:cTn id="137" dur="1" fill="hold">
                                          <p:stCondLst>
                                            <p:cond delay="0"/>
                                          </p:stCondLst>
                                        </p:cTn>
                                        <p:tgtEl>
                                          <p:spTgt spid="63">
                                            <p:txEl>
                                              <p:pRg st="0" end="0"/>
                                            </p:txEl>
                                          </p:spTgt>
                                        </p:tgtEl>
                                        <p:attrNameLst>
                                          <p:attrName>style.visibility</p:attrName>
                                        </p:attrNameLst>
                                      </p:cBhvr>
                                      <p:to>
                                        <p:strVal val="visible"/>
                                      </p:to>
                                    </p:set>
                                    <p:animEffect transition="in" filter="fade">
                                      <p:cBhvr>
                                        <p:cTn id="138" dur="500"/>
                                        <p:tgtEl>
                                          <p:spTgt spid="63">
                                            <p:txEl>
                                              <p:pRg st="0" end="0"/>
                                            </p:txEl>
                                          </p:spTgt>
                                        </p:tgtEl>
                                      </p:cBhvr>
                                    </p:animEffect>
                                  </p:childTnLst>
                                </p:cTn>
                              </p:par>
                              <p:par>
                                <p:cTn id="139" presetID="47" presetClass="entr" presetSubtype="0" fill="hold" nodeType="withEffect">
                                  <p:stCondLst>
                                    <p:cond delay="600"/>
                                  </p:stCondLst>
                                  <p:childTnLst>
                                    <p:set>
                                      <p:cBhvr>
                                        <p:cTn id="140" dur="1" fill="hold">
                                          <p:stCondLst>
                                            <p:cond delay="0"/>
                                          </p:stCondLst>
                                        </p:cTn>
                                        <p:tgtEl>
                                          <p:spTgt spid="12"/>
                                        </p:tgtEl>
                                        <p:attrNameLst>
                                          <p:attrName>style.visibility</p:attrName>
                                        </p:attrNameLst>
                                      </p:cBhvr>
                                      <p:to>
                                        <p:strVal val="visible"/>
                                      </p:to>
                                    </p:set>
                                    <p:animEffect transition="in" filter="fade">
                                      <p:cBhvr>
                                        <p:cTn id="141" dur="2000"/>
                                        <p:tgtEl>
                                          <p:spTgt spid="12"/>
                                        </p:tgtEl>
                                      </p:cBhvr>
                                    </p:animEffect>
                                    <p:anim calcmode="lin" valueType="num">
                                      <p:cBhvr>
                                        <p:cTn id="142" dur="2000" fill="hold"/>
                                        <p:tgtEl>
                                          <p:spTgt spid="12"/>
                                        </p:tgtEl>
                                        <p:attrNameLst>
                                          <p:attrName>ppt_x</p:attrName>
                                        </p:attrNameLst>
                                      </p:cBhvr>
                                      <p:tavLst>
                                        <p:tav tm="0">
                                          <p:val>
                                            <p:strVal val="#ppt_x"/>
                                          </p:val>
                                        </p:tav>
                                        <p:tav tm="100000">
                                          <p:val>
                                            <p:strVal val="#ppt_x"/>
                                          </p:val>
                                        </p:tav>
                                      </p:tavLst>
                                    </p:anim>
                                    <p:anim calcmode="lin" valueType="num">
                                      <p:cBhvr>
                                        <p:cTn id="143" dur="2000" fill="hold"/>
                                        <p:tgtEl>
                                          <p:spTgt spid="12"/>
                                        </p:tgtEl>
                                        <p:attrNameLst>
                                          <p:attrName>ppt_y</p:attrName>
                                        </p:attrNameLst>
                                      </p:cBhvr>
                                      <p:tavLst>
                                        <p:tav tm="0">
                                          <p:val>
                                            <p:strVal val="#ppt_y-.1"/>
                                          </p:val>
                                        </p:tav>
                                        <p:tav tm="100000">
                                          <p:val>
                                            <p:strVal val="#ppt_y"/>
                                          </p:val>
                                        </p:tav>
                                      </p:tavLst>
                                    </p:anim>
                                  </p:childTnLst>
                                </p:cTn>
                              </p:par>
                              <p:par>
                                <p:cTn id="144" presetID="10" presetClass="entr" presetSubtype="0" fill="hold" grpId="0" nodeType="withEffect">
                                  <p:stCondLst>
                                    <p:cond delay="1100"/>
                                  </p:stCondLst>
                                  <p:childTnLst>
                                    <p:set>
                                      <p:cBhvr>
                                        <p:cTn id="145" dur="1" fill="hold">
                                          <p:stCondLst>
                                            <p:cond delay="0"/>
                                          </p:stCondLst>
                                        </p:cTn>
                                        <p:tgtEl>
                                          <p:spTgt spid="45"/>
                                        </p:tgtEl>
                                        <p:attrNameLst>
                                          <p:attrName>style.visibility</p:attrName>
                                        </p:attrNameLst>
                                      </p:cBhvr>
                                      <p:to>
                                        <p:strVal val="visible"/>
                                      </p:to>
                                    </p:set>
                                    <p:animEffect transition="in" filter="fade">
                                      <p:cBhvr>
                                        <p:cTn id="146" dur="1100"/>
                                        <p:tgtEl>
                                          <p:spTgt spid="45"/>
                                        </p:tgtEl>
                                      </p:cBhvr>
                                    </p:animEffect>
                                  </p:childTnLst>
                                </p:cTn>
                              </p:par>
                              <p:par>
                                <p:cTn id="147" presetID="10" presetClass="entr" presetSubtype="0" fill="hold" grpId="0" nodeType="withEffect">
                                  <p:stCondLst>
                                    <p:cond delay="1600"/>
                                  </p:stCondLst>
                                  <p:childTnLst>
                                    <p:set>
                                      <p:cBhvr>
                                        <p:cTn id="148" dur="1" fill="hold">
                                          <p:stCondLst>
                                            <p:cond delay="0"/>
                                          </p:stCondLst>
                                        </p:cTn>
                                        <p:tgtEl>
                                          <p:spTgt spid="48"/>
                                        </p:tgtEl>
                                        <p:attrNameLst>
                                          <p:attrName>style.visibility</p:attrName>
                                        </p:attrNameLst>
                                      </p:cBhvr>
                                      <p:to>
                                        <p:strVal val="visible"/>
                                      </p:to>
                                    </p:set>
                                    <p:animEffect transition="in" filter="fade">
                                      <p:cBhvr>
                                        <p:cTn id="149"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59" grpId="0" animBg="1"/>
      <p:bldP spid="59" grpId="1" animBg="1"/>
      <p:bldP spid="14" grpId="0" animBg="1"/>
      <p:bldP spid="61" grpId="0" build="p">
        <p:tmplLst>
          <p:tmpl lvl="1">
            <p:tnLst>
              <p:par>
                <p:cTn presetID="10" presetClass="entr" presetSubtype="0" fill="hold" nodeType="after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Lst>
  </p:timing>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4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873169" y="1667871"/>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695098"/>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873920" y="3306113"/>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73515" y="2679823"/>
            <a:ext cx="36000" cy="12531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04515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839116"/>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28836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263041"/>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291739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723902"/>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147344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190949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045152"/>
            <a:ext cx="36000" cy="12531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Text Placeholder 20"/>
          <p:cNvSpPr>
            <a:spLocks noGrp="1"/>
          </p:cNvSpPr>
          <p:nvPr>
            <p:ph type="body" sz="quarter" idx="14" hasCustomPrompt="1"/>
          </p:nvPr>
        </p:nvSpPr>
        <p:spPr>
          <a:xfrm>
            <a:off x="1487349" y="1045153"/>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2" name="Text Placeholder 20"/>
          <p:cNvSpPr>
            <a:spLocks noGrp="1"/>
          </p:cNvSpPr>
          <p:nvPr>
            <p:ph type="body" sz="quarter" idx="15" hasCustomPrompt="1"/>
          </p:nvPr>
        </p:nvSpPr>
        <p:spPr>
          <a:xfrm>
            <a:off x="1487349" y="1466587"/>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5" name="Text Placeholder 20"/>
          <p:cNvSpPr>
            <a:spLocks noGrp="1"/>
          </p:cNvSpPr>
          <p:nvPr>
            <p:ph type="body" sz="quarter" idx="16" hasCustomPrompt="1"/>
          </p:nvPr>
        </p:nvSpPr>
        <p:spPr>
          <a:xfrm>
            <a:off x="1467346" y="1909493"/>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2929179"/>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2685181"/>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1524" y="311347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3549521"/>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2685181"/>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3110148"/>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3549521"/>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39" y="1045153"/>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3280434" y="1045153"/>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1476828" y="1045152"/>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088458" y="147344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3280434" y="147344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1476828" y="1473444"/>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5087932" y="1909492"/>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a:off x="3280434" y="1909493"/>
            <a:ext cx="178308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a:off x="1476828" y="1909492"/>
            <a:ext cx="1782654"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Text Placeholder 20"/>
          <p:cNvSpPr>
            <a:spLocks noGrp="1"/>
          </p:cNvSpPr>
          <p:nvPr>
            <p:ph type="body" sz="quarter" idx="24" hasCustomPrompt="1"/>
          </p:nvPr>
        </p:nvSpPr>
        <p:spPr>
          <a:xfrm>
            <a:off x="1456007" y="1045151"/>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Text Placeholder 20"/>
          <p:cNvSpPr>
            <a:spLocks noGrp="1"/>
          </p:cNvSpPr>
          <p:nvPr>
            <p:ph type="body" sz="quarter" idx="25" hasCustomPrompt="1"/>
          </p:nvPr>
        </p:nvSpPr>
        <p:spPr>
          <a:xfrm>
            <a:off x="3284558" y="1047917"/>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Text Placeholder 20"/>
          <p:cNvSpPr>
            <a:spLocks noGrp="1"/>
          </p:cNvSpPr>
          <p:nvPr>
            <p:ph type="body" sz="quarter" idx="26" hasCustomPrompt="1"/>
          </p:nvPr>
        </p:nvSpPr>
        <p:spPr>
          <a:xfrm>
            <a:off x="5074782" y="1045150"/>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1" name="Text Placeholder 20"/>
          <p:cNvSpPr>
            <a:spLocks noGrp="1"/>
          </p:cNvSpPr>
          <p:nvPr>
            <p:ph type="body" sz="quarter" idx="27" hasCustomPrompt="1"/>
          </p:nvPr>
        </p:nvSpPr>
        <p:spPr>
          <a:xfrm>
            <a:off x="5063444" y="1466584"/>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2" name="Text Placeholder 20"/>
          <p:cNvSpPr>
            <a:spLocks noGrp="1"/>
          </p:cNvSpPr>
          <p:nvPr>
            <p:ph type="body" sz="quarter" idx="28" hasCustomPrompt="1"/>
          </p:nvPr>
        </p:nvSpPr>
        <p:spPr>
          <a:xfrm>
            <a:off x="3273821" y="1473442"/>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3" name="Text Placeholder 20"/>
          <p:cNvSpPr>
            <a:spLocks noGrp="1"/>
          </p:cNvSpPr>
          <p:nvPr>
            <p:ph type="body" sz="quarter" idx="29" hasCustomPrompt="1"/>
          </p:nvPr>
        </p:nvSpPr>
        <p:spPr>
          <a:xfrm>
            <a:off x="1476828" y="1473442"/>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20"/>
          <p:cNvSpPr>
            <a:spLocks noGrp="1"/>
          </p:cNvSpPr>
          <p:nvPr>
            <p:ph type="body" sz="quarter" idx="30" hasCustomPrompt="1"/>
          </p:nvPr>
        </p:nvSpPr>
        <p:spPr>
          <a:xfrm>
            <a:off x="1461523" y="1899551"/>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7" name="Text Placeholder 20"/>
          <p:cNvSpPr>
            <a:spLocks noGrp="1"/>
          </p:cNvSpPr>
          <p:nvPr>
            <p:ph type="body" sz="quarter" idx="31" hasCustomPrompt="1"/>
          </p:nvPr>
        </p:nvSpPr>
        <p:spPr>
          <a:xfrm>
            <a:off x="3263999" y="1909490"/>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9" name="Text Placeholder 20"/>
          <p:cNvSpPr>
            <a:spLocks noGrp="1"/>
          </p:cNvSpPr>
          <p:nvPr>
            <p:ph type="body" sz="quarter" idx="32" hasCustomPrompt="1"/>
          </p:nvPr>
        </p:nvSpPr>
        <p:spPr>
          <a:xfrm>
            <a:off x="5080429" y="1909490"/>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224285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par>
                                <p:cTn id="69" presetID="10" presetClass="exit" presetSubtype="0" fill="hold" grpId="2" nodeType="withEffect">
                                  <p:stCondLst>
                                    <p:cond delay="1400"/>
                                  </p:stCondLst>
                                  <p:childTnLst>
                                    <p:animEffect transition="out" filter="fade">
                                      <p:cBhvr>
                                        <p:cTn id="70" dur="2000"/>
                                        <p:tgtEl>
                                          <p:spTgt spid="51"/>
                                        </p:tgtEl>
                                      </p:cBhvr>
                                    </p:animEffect>
                                    <p:set>
                                      <p:cBhvr>
                                        <p:cTn id="71" dur="1" fill="hold">
                                          <p:stCondLst>
                                            <p:cond delay="1999"/>
                                          </p:stCondLst>
                                        </p:cTn>
                                        <p:tgtEl>
                                          <p:spTgt spid="51"/>
                                        </p:tgtEl>
                                        <p:attrNameLst>
                                          <p:attrName>style.visibility</p:attrName>
                                        </p:attrNameLst>
                                      </p:cBhvr>
                                      <p:to>
                                        <p:strVal val="hidden"/>
                                      </p:to>
                                    </p:set>
                                  </p:childTnLst>
                                </p:cTn>
                              </p:par>
                              <p:par>
                                <p:cTn id="72" presetID="10" presetClass="exit" presetSubtype="0" fill="hold" grpId="2" nodeType="withEffect">
                                  <p:stCondLst>
                                    <p:cond delay="1400"/>
                                  </p:stCondLst>
                                  <p:childTnLst>
                                    <p:animEffect transition="out" filter="fade">
                                      <p:cBhvr>
                                        <p:cTn id="73" dur="2000"/>
                                        <p:tgtEl>
                                          <p:spTgt spid="55"/>
                                        </p:tgtEl>
                                      </p:cBhvr>
                                    </p:animEffect>
                                    <p:set>
                                      <p:cBhvr>
                                        <p:cTn id="74" dur="1" fill="hold">
                                          <p:stCondLst>
                                            <p:cond delay="1999"/>
                                          </p:stCondLst>
                                        </p:cTn>
                                        <p:tgtEl>
                                          <p:spTgt spid="55"/>
                                        </p:tgtEl>
                                        <p:attrNameLst>
                                          <p:attrName>style.visibility</p:attrName>
                                        </p:attrNameLst>
                                      </p:cBhvr>
                                      <p:to>
                                        <p:strVal val="hidden"/>
                                      </p:to>
                                    </p:set>
                                  </p:childTnLst>
                                </p:cTn>
                              </p:par>
                              <p:par>
                                <p:cTn id="75" presetID="10" presetClass="exit" presetSubtype="0" fill="hold" grpId="2" nodeType="withEffect">
                                  <p:stCondLst>
                                    <p:cond delay="1400"/>
                                  </p:stCondLst>
                                  <p:childTnLst>
                                    <p:animEffect transition="out" filter="fade">
                                      <p:cBhvr>
                                        <p:cTn id="76" dur="2000"/>
                                        <p:tgtEl>
                                          <p:spTgt spid="59"/>
                                        </p:tgtEl>
                                      </p:cBhvr>
                                    </p:animEffect>
                                    <p:set>
                                      <p:cBhvr>
                                        <p:cTn id="77" dur="1" fill="hold">
                                          <p:stCondLst>
                                            <p:cond delay="1999"/>
                                          </p:stCondLst>
                                        </p:cTn>
                                        <p:tgtEl>
                                          <p:spTgt spid="59"/>
                                        </p:tgtEl>
                                        <p:attrNameLst>
                                          <p:attrName>style.visibility</p:attrName>
                                        </p:attrNameLst>
                                      </p:cBhvr>
                                      <p:to>
                                        <p:strVal val="hidden"/>
                                      </p:to>
                                    </p:set>
                                  </p:childTnLst>
                                </p:cTn>
                              </p:par>
                              <p:par>
                                <p:cTn id="78" presetID="10" presetClass="entr" presetSubtype="0" fill="hold" grpId="0" nodeType="withEffect">
                                  <p:stCondLst>
                                    <p:cond delay="1400"/>
                                  </p:stCondLst>
                                  <p:childTnLst>
                                    <p:set>
                                      <p:cBhvr>
                                        <p:cTn id="79" dur="1" fill="hold">
                                          <p:stCondLst>
                                            <p:cond delay="0"/>
                                          </p:stCondLst>
                                        </p:cTn>
                                        <p:tgtEl>
                                          <p:spTgt spid="3"/>
                                        </p:tgtEl>
                                        <p:attrNameLst>
                                          <p:attrName>style.visibility</p:attrName>
                                        </p:attrNameLst>
                                      </p:cBhvr>
                                      <p:to>
                                        <p:strVal val="visible"/>
                                      </p:to>
                                    </p:set>
                                    <p:animEffect transition="in" filter="fade">
                                      <p:cBhvr>
                                        <p:cTn id="80" dur="1000"/>
                                        <p:tgtEl>
                                          <p:spTgt spid="3"/>
                                        </p:tgtEl>
                                      </p:cBhvr>
                                    </p:animEffect>
                                  </p:childTnLst>
                                </p:cTn>
                              </p:par>
                              <p:par>
                                <p:cTn id="81" presetID="10" presetClass="entr" presetSubtype="0" fill="hold" grpId="0" nodeType="withEffect">
                                  <p:stCondLst>
                                    <p:cond delay="1400"/>
                                  </p:stCondLst>
                                  <p:childTnLst>
                                    <p:set>
                                      <p:cBhvr>
                                        <p:cTn id="82" dur="1" fill="hold">
                                          <p:stCondLst>
                                            <p:cond delay="0"/>
                                          </p:stCondLst>
                                        </p:cTn>
                                        <p:tgtEl>
                                          <p:spTgt spid="60"/>
                                        </p:tgtEl>
                                        <p:attrNameLst>
                                          <p:attrName>style.visibility</p:attrName>
                                        </p:attrNameLst>
                                      </p:cBhvr>
                                      <p:to>
                                        <p:strVal val="visible"/>
                                      </p:to>
                                    </p:set>
                                    <p:animEffect transition="in" filter="fade">
                                      <p:cBhvr>
                                        <p:cTn id="83" dur="1000"/>
                                        <p:tgtEl>
                                          <p:spTgt spid="60"/>
                                        </p:tgtEl>
                                      </p:cBhvr>
                                    </p:animEffect>
                                  </p:childTnLst>
                                </p:cTn>
                              </p:par>
                              <p:par>
                                <p:cTn id="84" presetID="10" presetClass="entr" presetSubtype="0" fill="hold" grpId="0" nodeType="withEffect">
                                  <p:stCondLst>
                                    <p:cond delay="1400"/>
                                  </p:stCondLst>
                                  <p:childTnLst>
                                    <p:set>
                                      <p:cBhvr>
                                        <p:cTn id="85" dur="1" fill="hold">
                                          <p:stCondLst>
                                            <p:cond delay="0"/>
                                          </p:stCondLst>
                                        </p:cTn>
                                        <p:tgtEl>
                                          <p:spTgt spid="70"/>
                                        </p:tgtEl>
                                        <p:attrNameLst>
                                          <p:attrName>style.visibility</p:attrName>
                                        </p:attrNameLst>
                                      </p:cBhvr>
                                      <p:to>
                                        <p:strVal val="visible"/>
                                      </p:to>
                                    </p:set>
                                    <p:animEffect transition="in" filter="fade">
                                      <p:cBhvr>
                                        <p:cTn id="86" dur="1000"/>
                                        <p:tgtEl>
                                          <p:spTgt spid="70"/>
                                        </p:tgtEl>
                                      </p:cBhvr>
                                    </p:animEffect>
                                  </p:childTnLst>
                                </p:cTn>
                              </p:par>
                              <p:par>
                                <p:cTn id="87" presetID="10" presetClass="entr" presetSubtype="0" fill="hold" grpId="0" nodeType="withEffect">
                                  <p:stCondLst>
                                    <p:cond delay="1800"/>
                                  </p:stCondLst>
                                  <p:childTnLst>
                                    <p:set>
                                      <p:cBhvr>
                                        <p:cTn id="88" dur="1" fill="hold">
                                          <p:stCondLst>
                                            <p:cond delay="0"/>
                                          </p:stCondLst>
                                        </p:cTn>
                                        <p:tgtEl>
                                          <p:spTgt spid="71"/>
                                        </p:tgtEl>
                                        <p:attrNameLst>
                                          <p:attrName>style.visibility</p:attrName>
                                        </p:attrNameLst>
                                      </p:cBhvr>
                                      <p:to>
                                        <p:strVal val="visible"/>
                                      </p:to>
                                    </p:set>
                                    <p:animEffect transition="in" filter="fade">
                                      <p:cBhvr>
                                        <p:cTn id="89" dur="1000"/>
                                        <p:tgtEl>
                                          <p:spTgt spid="71"/>
                                        </p:tgtEl>
                                      </p:cBhvr>
                                    </p:animEffect>
                                  </p:childTnLst>
                                </p:cTn>
                              </p:par>
                              <p:par>
                                <p:cTn id="90" presetID="10" presetClass="entr" presetSubtype="0" fill="hold" grpId="0" nodeType="withEffect">
                                  <p:stCondLst>
                                    <p:cond delay="1800"/>
                                  </p:stCondLst>
                                  <p:childTnLst>
                                    <p:set>
                                      <p:cBhvr>
                                        <p:cTn id="91" dur="1" fill="hold">
                                          <p:stCondLst>
                                            <p:cond delay="0"/>
                                          </p:stCondLst>
                                        </p:cTn>
                                        <p:tgtEl>
                                          <p:spTgt spid="72"/>
                                        </p:tgtEl>
                                        <p:attrNameLst>
                                          <p:attrName>style.visibility</p:attrName>
                                        </p:attrNameLst>
                                      </p:cBhvr>
                                      <p:to>
                                        <p:strVal val="visible"/>
                                      </p:to>
                                    </p:set>
                                    <p:animEffect transition="in" filter="fade">
                                      <p:cBhvr>
                                        <p:cTn id="92" dur="1000"/>
                                        <p:tgtEl>
                                          <p:spTgt spid="72"/>
                                        </p:tgtEl>
                                      </p:cBhvr>
                                    </p:animEffect>
                                  </p:childTnLst>
                                </p:cTn>
                              </p:par>
                              <p:par>
                                <p:cTn id="93" presetID="10" presetClass="entr" presetSubtype="0" fill="hold" grpId="0" nodeType="withEffect">
                                  <p:stCondLst>
                                    <p:cond delay="1800"/>
                                  </p:stCondLst>
                                  <p:childTnLst>
                                    <p:set>
                                      <p:cBhvr>
                                        <p:cTn id="94" dur="1" fill="hold">
                                          <p:stCondLst>
                                            <p:cond delay="0"/>
                                          </p:stCondLst>
                                        </p:cTn>
                                        <p:tgtEl>
                                          <p:spTgt spid="73"/>
                                        </p:tgtEl>
                                        <p:attrNameLst>
                                          <p:attrName>style.visibility</p:attrName>
                                        </p:attrNameLst>
                                      </p:cBhvr>
                                      <p:to>
                                        <p:strVal val="visible"/>
                                      </p:to>
                                    </p:set>
                                    <p:animEffect transition="in" filter="fade">
                                      <p:cBhvr>
                                        <p:cTn id="95" dur="1000"/>
                                        <p:tgtEl>
                                          <p:spTgt spid="73"/>
                                        </p:tgtEl>
                                      </p:cBhvr>
                                    </p:animEffect>
                                  </p:childTnLst>
                                </p:cTn>
                              </p:par>
                              <p:par>
                                <p:cTn id="96" presetID="10" presetClass="entr" presetSubtype="0" fill="hold" grpId="0" nodeType="withEffect">
                                  <p:stCondLst>
                                    <p:cond delay="2200"/>
                                  </p:stCondLst>
                                  <p:childTnLst>
                                    <p:set>
                                      <p:cBhvr>
                                        <p:cTn id="97" dur="1" fill="hold">
                                          <p:stCondLst>
                                            <p:cond delay="0"/>
                                          </p:stCondLst>
                                        </p:cTn>
                                        <p:tgtEl>
                                          <p:spTgt spid="74"/>
                                        </p:tgtEl>
                                        <p:attrNameLst>
                                          <p:attrName>style.visibility</p:attrName>
                                        </p:attrNameLst>
                                      </p:cBhvr>
                                      <p:to>
                                        <p:strVal val="visible"/>
                                      </p:to>
                                    </p:set>
                                    <p:animEffect transition="in" filter="fade">
                                      <p:cBhvr>
                                        <p:cTn id="98" dur="1000"/>
                                        <p:tgtEl>
                                          <p:spTgt spid="74"/>
                                        </p:tgtEl>
                                      </p:cBhvr>
                                    </p:animEffect>
                                  </p:childTnLst>
                                </p:cTn>
                              </p:par>
                              <p:par>
                                <p:cTn id="99" presetID="10" presetClass="entr" presetSubtype="0" fill="hold" grpId="0" nodeType="withEffect">
                                  <p:stCondLst>
                                    <p:cond delay="2200"/>
                                  </p:stCondLst>
                                  <p:childTnLst>
                                    <p:set>
                                      <p:cBhvr>
                                        <p:cTn id="100" dur="1" fill="hold">
                                          <p:stCondLst>
                                            <p:cond delay="0"/>
                                          </p:stCondLst>
                                        </p:cTn>
                                        <p:tgtEl>
                                          <p:spTgt spid="75"/>
                                        </p:tgtEl>
                                        <p:attrNameLst>
                                          <p:attrName>style.visibility</p:attrName>
                                        </p:attrNameLst>
                                      </p:cBhvr>
                                      <p:to>
                                        <p:strVal val="visible"/>
                                      </p:to>
                                    </p:set>
                                    <p:animEffect transition="in" filter="fade">
                                      <p:cBhvr>
                                        <p:cTn id="101" dur="1000"/>
                                        <p:tgtEl>
                                          <p:spTgt spid="75"/>
                                        </p:tgtEl>
                                      </p:cBhvr>
                                    </p:animEffect>
                                  </p:childTnLst>
                                </p:cTn>
                              </p:par>
                              <p:par>
                                <p:cTn id="102" presetID="10" presetClass="entr" presetSubtype="0" fill="hold" grpId="0" nodeType="withEffect">
                                  <p:stCondLst>
                                    <p:cond delay="2200"/>
                                  </p:stCondLst>
                                  <p:childTnLst>
                                    <p:set>
                                      <p:cBhvr>
                                        <p:cTn id="103" dur="1" fill="hold">
                                          <p:stCondLst>
                                            <p:cond delay="0"/>
                                          </p:stCondLst>
                                        </p:cTn>
                                        <p:tgtEl>
                                          <p:spTgt spid="76"/>
                                        </p:tgtEl>
                                        <p:attrNameLst>
                                          <p:attrName>style.visibility</p:attrName>
                                        </p:attrNameLst>
                                      </p:cBhvr>
                                      <p:to>
                                        <p:strVal val="visible"/>
                                      </p:to>
                                    </p:set>
                                    <p:animEffect transition="in" filter="fade">
                                      <p:cBhvr>
                                        <p:cTn id="104" dur="1000"/>
                                        <p:tgtEl>
                                          <p:spTgt spid="76"/>
                                        </p:tgtEl>
                                      </p:cBhvr>
                                    </p:animEffect>
                                  </p:childTnLst>
                                </p:cTn>
                              </p:par>
                            </p:childTnLst>
                          </p:cTn>
                        </p:par>
                        <p:par>
                          <p:cTn id="105" fill="hold">
                            <p:stCondLst>
                              <p:cond delay="11700"/>
                            </p:stCondLst>
                            <p:childTnLst>
                              <p:par>
                                <p:cTn id="106" presetID="10" presetClass="entr" presetSubtype="0" fill="hold" grpId="0" nodeType="afterEffect">
                                  <p:stCondLst>
                                    <p:cond delay="0"/>
                                  </p:stCondLst>
                                  <p:childTnLst>
                                    <p:set>
                                      <p:cBhvr>
                                        <p:cTn id="107" dur="1" fill="hold">
                                          <p:stCondLst>
                                            <p:cond delay="0"/>
                                          </p:stCondLst>
                                        </p:cTn>
                                        <p:tgtEl>
                                          <p:spTgt spid="77">
                                            <p:txEl>
                                              <p:pRg st="0" end="0"/>
                                            </p:txEl>
                                          </p:spTgt>
                                        </p:tgtEl>
                                        <p:attrNameLst>
                                          <p:attrName>style.visibility</p:attrName>
                                        </p:attrNameLst>
                                      </p:cBhvr>
                                      <p:to>
                                        <p:strVal val="visible"/>
                                      </p:to>
                                    </p:set>
                                    <p:animEffect transition="in" filter="fade">
                                      <p:cBhvr>
                                        <p:cTn id="108" dur="500"/>
                                        <p:tgtEl>
                                          <p:spTgt spid="77">
                                            <p:txEl>
                                              <p:pRg st="0" end="0"/>
                                            </p:txEl>
                                          </p:spTgt>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78">
                                            <p:txEl>
                                              <p:pRg st="0" end="0"/>
                                            </p:txEl>
                                          </p:spTgt>
                                        </p:tgtEl>
                                        <p:attrNameLst>
                                          <p:attrName>style.visibility</p:attrName>
                                        </p:attrNameLst>
                                      </p:cBhvr>
                                      <p:to>
                                        <p:strVal val="visible"/>
                                      </p:to>
                                    </p:set>
                                    <p:animEffect transition="in" filter="fade">
                                      <p:cBhvr>
                                        <p:cTn id="111" dur="500"/>
                                        <p:tgtEl>
                                          <p:spTgt spid="78">
                                            <p:txEl>
                                              <p:pRg st="0" end="0"/>
                                            </p:txEl>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79">
                                            <p:txEl>
                                              <p:pRg st="0" end="0"/>
                                            </p:txEl>
                                          </p:spTgt>
                                        </p:tgtEl>
                                        <p:attrNameLst>
                                          <p:attrName>style.visibility</p:attrName>
                                        </p:attrNameLst>
                                      </p:cBhvr>
                                      <p:to>
                                        <p:strVal val="visible"/>
                                      </p:to>
                                    </p:set>
                                    <p:animEffect transition="in" filter="fade">
                                      <p:cBhvr>
                                        <p:cTn id="114" dur="500"/>
                                        <p:tgtEl>
                                          <p:spTgt spid="79">
                                            <p:txEl>
                                              <p:pRg st="0" end="0"/>
                                            </p:txEl>
                                          </p:spTgt>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81">
                                            <p:txEl>
                                              <p:pRg st="0" end="0"/>
                                            </p:txEl>
                                          </p:spTgt>
                                        </p:tgtEl>
                                        <p:attrNameLst>
                                          <p:attrName>style.visibility</p:attrName>
                                        </p:attrNameLst>
                                      </p:cBhvr>
                                      <p:to>
                                        <p:strVal val="visible"/>
                                      </p:to>
                                    </p:set>
                                    <p:animEffect transition="in" filter="fade">
                                      <p:cBhvr>
                                        <p:cTn id="117" dur="500"/>
                                        <p:tgtEl>
                                          <p:spTgt spid="81">
                                            <p:txEl>
                                              <p:pRg st="0" end="0"/>
                                            </p:txEl>
                                          </p:spTgt>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82">
                                            <p:txEl>
                                              <p:pRg st="0" end="0"/>
                                            </p:txEl>
                                          </p:spTgt>
                                        </p:tgtEl>
                                        <p:attrNameLst>
                                          <p:attrName>style.visibility</p:attrName>
                                        </p:attrNameLst>
                                      </p:cBhvr>
                                      <p:to>
                                        <p:strVal val="visible"/>
                                      </p:to>
                                    </p:set>
                                    <p:animEffect transition="in" filter="fade">
                                      <p:cBhvr>
                                        <p:cTn id="120" dur="500"/>
                                        <p:tgtEl>
                                          <p:spTgt spid="82">
                                            <p:txEl>
                                              <p:pRg st="0" end="0"/>
                                            </p:txEl>
                                          </p:spTgt>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83">
                                            <p:txEl>
                                              <p:pRg st="0" end="0"/>
                                            </p:txEl>
                                          </p:spTgt>
                                        </p:tgtEl>
                                        <p:attrNameLst>
                                          <p:attrName>style.visibility</p:attrName>
                                        </p:attrNameLst>
                                      </p:cBhvr>
                                      <p:to>
                                        <p:strVal val="visible"/>
                                      </p:to>
                                    </p:set>
                                    <p:animEffect transition="in" filter="fade">
                                      <p:cBhvr>
                                        <p:cTn id="123" dur="500"/>
                                        <p:tgtEl>
                                          <p:spTgt spid="83">
                                            <p:txEl>
                                              <p:pRg st="0" end="0"/>
                                            </p:txEl>
                                          </p:spTgt>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85">
                                            <p:txEl>
                                              <p:pRg st="0" end="0"/>
                                            </p:txEl>
                                          </p:spTgt>
                                        </p:tgtEl>
                                        <p:attrNameLst>
                                          <p:attrName>style.visibility</p:attrName>
                                        </p:attrNameLst>
                                      </p:cBhvr>
                                      <p:to>
                                        <p:strVal val="visible"/>
                                      </p:to>
                                    </p:set>
                                    <p:animEffect transition="in" filter="fade">
                                      <p:cBhvr>
                                        <p:cTn id="126" dur="500"/>
                                        <p:tgtEl>
                                          <p:spTgt spid="85">
                                            <p:txEl>
                                              <p:pRg st="0" end="0"/>
                                            </p:txEl>
                                          </p:spTgt>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87">
                                            <p:txEl>
                                              <p:pRg st="0" end="0"/>
                                            </p:txEl>
                                          </p:spTgt>
                                        </p:tgtEl>
                                        <p:attrNameLst>
                                          <p:attrName>style.visibility</p:attrName>
                                        </p:attrNameLst>
                                      </p:cBhvr>
                                      <p:to>
                                        <p:strVal val="visible"/>
                                      </p:to>
                                    </p:set>
                                    <p:animEffect transition="in" filter="fade">
                                      <p:cBhvr>
                                        <p:cTn id="129" dur="500"/>
                                        <p:tgtEl>
                                          <p:spTgt spid="87">
                                            <p:txEl>
                                              <p:pRg st="0" end="0"/>
                                            </p:txEl>
                                          </p:spTgt>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89">
                                            <p:txEl>
                                              <p:pRg st="0" end="0"/>
                                            </p:txEl>
                                          </p:spTgt>
                                        </p:tgtEl>
                                        <p:attrNameLst>
                                          <p:attrName>style.visibility</p:attrName>
                                        </p:attrNameLst>
                                      </p:cBhvr>
                                      <p:to>
                                        <p:strVal val="visible"/>
                                      </p:to>
                                    </p:set>
                                    <p:animEffect transition="in" filter="fade">
                                      <p:cBhvr>
                                        <p:cTn id="132" dur="500"/>
                                        <p:tgtEl>
                                          <p:spTgt spid="89">
                                            <p:txEl>
                                              <p:pRg st="0" end="0"/>
                                            </p:txEl>
                                          </p:spTgt>
                                        </p:tgtEl>
                                      </p:cBhvr>
                                    </p:animEffect>
                                  </p:childTnLst>
                                </p:cTn>
                              </p:par>
                              <p:par>
                                <p:cTn id="133" presetID="10" presetClass="entr" presetSubtype="0" fill="hold" grpId="0" nodeType="withEffect">
                                  <p:stCondLst>
                                    <p:cond delay="0"/>
                                  </p:stCondLst>
                                  <p:childTnLst>
                                    <p:set>
                                      <p:cBhvr>
                                        <p:cTn id="134" dur="1" fill="hold">
                                          <p:stCondLst>
                                            <p:cond delay="0"/>
                                          </p:stCondLst>
                                        </p:cTn>
                                        <p:tgtEl>
                                          <p:spTgt spid="61">
                                            <p:txEl>
                                              <p:pRg st="0" end="0"/>
                                            </p:txEl>
                                          </p:spTgt>
                                        </p:tgtEl>
                                        <p:attrNameLst>
                                          <p:attrName>style.visibility</p:attrName>
                                        </p:attrNameLst>
                                      </p:cBhvr>
                                      <p:to>
                                        <p:strVal val="visible"/>
                                      </p:to>
                                    </p:set>
                                    <p:animEffect transition="in" filter="fade">
                                      <p:cBhvr>
                                        <p:cTn id="135" dur="500"/>
                                        <p:tgtEl>
                                          <p:spTgt spid="61">
                                            <p:txEl>
                                              <p:pRg st="0" end="0"/>
                                            </p:txEl>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62">
                                            <p:txEl>
                                              <p:pRg st="0" end="0"/>
                                            </p:txEl>
                                          </p:spTgt>
                                        </p:tgtEl>
                                        <p:attrNameLst>
                                          <p:attrName>style.visibility</p:attrName>
                                        </p:attrNameLst>
                                      </p:cBhvr>
                                      <p:to>
                                        <p:strVal val="visible"/>
                                      </p:to>
                                    </p:set>
                                    <p:animEffect transition="in" filter="fade">
                                      <p:cBhvr>
                                        <p:cTn id="138" dur="500"/>
                                        <p:tgtEl>
                                          <p:spTgt spid="62">
                                            <p:txEl>
                                              <p:pRg st="0" end="0"/>
                                            </p:txEl>
                                          </p:spTgt>
                                        </p:tgtEl>
                                      </p:cBhvr>
                                    </p:animEffect>
                                  </p:childTnLst>
                                </p:cTn>
                              </p:par>
                              <p:par>
                                <p:cTn id="139" presetID="10" presetClass="entr" presetSubtype="0" fill="hold" grpId="0" nodeType="withEffect">
                                  <p:stCondLst>
                                    <p:cond delay="0"/>
                                  </p:stCondLst>
                                  <p:childTnLst>
                                    <p:set>
                                      <p:cBhvr>
                                        <p:cTn id="140" dur="1" fill="hold">
                                          <p:stCondLst>
                                            <p:cond delay="0"/>
                                          </p:stCondLst>
                                        </p:cTn>
                                        <p:tgtEl>
                                          <p:spTgt spid="65">
                                            <p:txEl>
                                              <p:pRg st="0" end="0"/>
                                            </p:txEl>
                                          </p:spTgt>
                                        </p:tgtEl>
                                        <p:attrNameLst>
                                          <p:attrName>style.visibility</p:attrName>
                                        </p:attrNameLst>
                                      </p:cBhvr>
                                      <p:to>
                                        <p:strVal val="visible"/>
                                      </p:to>
                                    </p:set>
                                    <p:animEffect transition="in" filter="fade">
                                      <p:cBhvr>
                                        <p:cTn id="141" dur="500"/>
                                        <p:tgtEl>
                                          <p:spTgt spid="65">
                                            <p:txEl>
                                              <p:pRg st="0" end="0"/>
                                            </p:txEl>
                                          </p:spTgt>
                                        </p:tgtEl>
                                      </p:cBhvr>
                                    </p:animEffect>
                                  </p:childTnLst>
                                </p:cTn>
                              </p:par>
                            </p:childTnLst>
                          </p:cTn>
                        </p:par>
                        <p:par>
                          <p:cTn id="142" fill="hold">
                            <p:stCondLst>
                              <p:cond delay="12200"/>
                            </p:stCondLst>
                            <p:childTnLst>
                              <p:par>
                                <p:cTn id="143" presetID="47" presetClass="entr" presetSubtype="0" fill="hold" nodeType="afterEffect">
                                  <p:stCondLst>
                                    <p:cond delay="300"/>
                                  </p:stCondLst>
                                  <p:childTnLst>
                                    <p:set>
                                      <p:cBhvr>
                                        <p:cTn id="144" dur="1" fill="hold">
                                          <p:stCondLst>
                                            <p:cond delay="0"/>
                                          </p:stCondLst>
                                        </p:cTn>
                                        <p:tgtEl>
                                          <p:spTgt spid="9"/>
                                        </p:tgtEl>
                                        <p:attrNameLst>
                                          <p:attrName>style.visibility</p:attrName>
                                        </p:attrNameLst>
                                      </p:cBhvr>
                                      <p:to>
                                        <p:strVal val="visible"/>
                                      </p:to>
                                    </p:set>
                                    <p:animEffect transition="in" filter="fade">
                                      <p:cBhvr>
                                        <p:cTn id="145" dur="2000"/>
                                        <p:tgtEl>
                                          <p:spTgt spid="9"/>
                                        </p:tgtEl>
                                      </p:cBhvr>
                                    </p:animEffect>
                                    <p:anim calcmode="lin" valueType="num">
                                      <p:cBhvr>
                                        <p:cTn id="146" dur="2000" fill="hold"/>
                                        <p:tgtEl>
                                          <p:spTgt spid="9"/>
                                        </p:tgtEl>
                                        <p:attrNameLst>
                                          <p:attrName>ppt_x</p:attrName>
                                        </p:attrNameLst>
                                      </p:cBhvr>
                                      <p:tavLst>
                                        <p:tav tm="0">
                                          <p:val>
                                            <p:strVal val="#ppt_x"/>
                                          </p:val>
                                        </p:tav>
                                        <p:tav tm="100000">
                                          <p:val>
                                            <p:strVal val="#ppt_x"/>
                                          </p:val>
                                        </p:tav>
                                      </p:tavLst>
                                    </p:anim>
                                    <p:anim calcmode="lin" valueType="num">
                                      <p:cBhvr>
                                        <p:cTn id="147" dur="2000" fill="hold"/>
                                        <p:tgtEl>
                                          <p:spTgt spid="9"/>
                                        </p:tgtEl>
                                        <p:attrNameLst>
                                          <p:attrName>ppt_y</p:attrName>
                                        </p:attrNameLst>
                                      </p:cBhvr>
                                      <p:tavLst>
                                        <p:tav tm="0">
                                          <p:val>
                                            <p:strVal val="#ppt_y-.1"/>
                                          </p:val>
                                        </p:tav>
                                        <p:tav tm="100000">
                                          <p:val>
                                            <p:strVal val="#ppt_y"/>
                                          </p:val>
                                        </p:tav>
                                      </p:tavLst>
                                    </p:anim>
                                  </p:childTnLst>
                                </p:cTn>
                              </p:par>
                              <p:par>
                                <p:cTn id="148" presetID="10" presetClass="entr" presetSubtype="0" fill="hold" grpId="0" nodeType="withEffect">
                                  <p:stCondLst>
                                    <p:cond delay="900"/>
                                  </p:stCondLst>
                                  <p:childTnLst>
                                    <p:set>
                                      <p:cBhvr>
                                        <p:cTn id="149" dur="1" fill="hold">
                                          <p:stCondLst>
                                            <p:cond delay="0"/>
                                          </p:stCondLst>
                                        </p:cTn>
                                        <p:tgtEl>
                                          <p:spTgt spid="44"/>
                                        </p:tgtEl>
                                        <p:attrNameLst>
                                          <p:attrName>style.visibility</p:attrName>
                                        </p:attrNameLst>
                                      </p:cBhvr>
                                      <p:to>
                                        <p:strVal val="visible"/>
                                      </p:to>
                                    </p:set>
                                    <p:animEffect transition="in" filter="fade">
                                      <p:cBhvr>
                                        <p:cTn id="150" dur="1600"/>
                                        <p:tgtEl>
                                          <p:spTgt spid="44"/>
                                        </p:tgtEl>
                                      </p:cBhvr>
                                    </p:animEffect>
                                  </p:childTnLst>
                                </p:cTn>
                              </p:par>
                              <p:par>
                                <p:cTn id="151" presetID="10" presetClass="entr" presetSubtype="0" fill="hold" grpId="0" nodeType="withEffect">
                                  <p:stCondLst>
                                    <p:cond delay="900"/>
                                  </p:stCondLst>
                                  <p:childTnLst>
                                    <p:set>
                                      <p:cBhvr>
                                        <p:cTn id="152" dur="1" fill="hold">
                                          <p:stCondLst>
                                            <p:cond delay="0"/>
                                          </p:stCondLst>
                                        </p:cTn>
                                        <p:tgtEl>
                                          <p:spTgt spid="54"/>
                                        </p:tgtEl>
                                        <p:attrNameLst>
                                          <p:attrName>style.visibility</p:attrName>
                                        </p:attrNameLst>
                                      </p:cBhvr>
                                      <p:to>
                                        <p:strVal val="visible"/>
                                      </p:to>
                                    </p:set>
                                    <p:animEffect transition="in" filter="fade">
                                      <p:cBhvr>
                                        <p:cTn id="153" dur="1600"/>
                                        <p:tgtEl>
                                          <p:spTgt spid="54"/>
                                        </p:tgtEl>
                                      </p:cBhvr>
                                    </p:animEffect>
                                  </p:childTnLst>
                                </p:cTn>
                              </p:par>
                              <p:par>
                                <p:cTn id="154" presetID="22" presetClass="entr" presetSubtype="1" fill="hold" grpId="0" nodeType="withEffect">
                                  <p:stCondLst>
                                    <p:cond delay="2400"/>
                                  </p:stCondLst>
                                  <p:childTnLst>
                                    <p:set>
                                      <p:cBhvr>
                                        <p:cTn id="155" dur="1" fill="hold">
                                          <p:stCondLst>
                                            <p:cond delay="0"/>
                                          </p:stCondLst>
                                        </p:cTn>
                                        <p:tgtEl>
                                          <p:spTgt spid="25"/>
                                        </p:tgtEl>
                                        <p:attrNameLst>
                                          <p:attrName>style.visibility</p:attrName>
                                        </p:attrNameLst>
                                      </p:cBhvr>
                                      <p:to>
                                        <p:strVal val="visible"/>
                                      </p:to>
                                    </p:set>
                                    <p:animEffect transition="in" filter="wipe(up)">
                                      <p:cBhvr>
                                        <p:cTn id="156" dur="900"/>
                                        <p:tgtEl>
                                          <p:spTgt spid="25"/>
                                        </p:tgtEl>
                                      </p:cBhvr>
                                    </p:animEffect>
                                  </p:childTnLst>
                                </p:cTn>
                              </p:par>
                            </p:childTnLst>
                          </p:cTn>
                        </p:par>
                        <p:par>
                          <p:cTn id="157" fill="hold">
                            <p:stCondLst>
                              <p:cond delay="15500"/>
                            </p:stCondLst>
                            <p:childTnLst>
                              <p:par>
                                <p:cTn id="158" presetID="10" presetClass="entr" presetSubtype="0" fill="hold" grpId="0" nodeType="afterEffect">
                                  <p:stCondLst>
                                    <p:cond delay="0"/>
                                  </p:stCondLst>
                                  <p:childTnLst>
                                    <p:set>
                                      <p:cBhvr>
                                        <p:cTn id="159" dur="1" fill="hold">
                                          <p:stCondLst>
                                            <p:cond delay="0"/>
                                          </p:stCondLst>
                                        </p:cTn>
                                        <p:tgtEl>
                                          <p:spTgt spid="68">
                                            <p:txEl>
                                              <p:pRg st="0" end="0"/>
                                            </p:txEl>
                                          </p:spTgt>
                                        </p:tgtEl>
                                        <p:attrNameLst>
                                          <p:attrName>style.visibility</p:attrName>
                                        </p:attrNameLst>
                                      </p:cBhvr>
                                      <p:to>
                                        <p:strVal val="visible"/>
                                      </p:to>
                                    </p:set>
                                    <p:animEffect transition="in" filter="fade">
                                      <p:cBhvr>
                                        <p:cTn id="160" dur="500"/>
                                        <p:tgtEl>
                                          <p:spTgt spid="68">
                                            <p:txEl>
                                              <p:pRg st="0" end="0"/>
                                            </p:txEl>
                                          </p:spTgt>
                                        </p:tgtEl>
                                      </p:cBhvr>
                                    </p:animEffect>
                                  </p:childTnLst>
                                </p:cTn>
                              </p:par>
                              <p:par>
                                <p:cTn id="161" presetID="22" presetClass="entr" presetSubtype="2" fill="hold" nodeType="withEffect">
                                  <p:stCondLst>
                                    <p:cond delay="100"/>
                                  </p:stCondLst>
                                  <p:childTnLst>
                                    <p:set>
                                      <p:cBhvr>
                                        <p:cTn id="162" dur="1" fill="hold">
                                          <p:stCondLst>
                                            <p:cond delay="0"/>
                                          </p:stCondLst>
                                        </p:cTn>
                                        <p:tgtEl>
                                          <p:spTgt spid="46"/>
                                        </p:tgtEl>
                                        <p:attrNameLst>
                                          <p:attrName>style.visibility</p:attrName>
                                        </p:attrNameLst>
                                      </p:cBhvr>
                                      <p:to>
                                        <p:strVal val="visible"/>
                                      </p:to>
                                    </p:set>
                                    <p:animEffect transition="in" filter="wipe(right)">
                                      <p:cBhvr>
                                        <p:cTn id="163" dur="900"/>
                                        <p:tgtEl>
                                          <p:spTgt spid="46"/>
                                        </p:tgtEl>
                                      </p:cBhvr>
                                    </p:animEffect>
                                  </p:childTnLst>
                                </p:cTn>
                              </p:par>
                              <p:par>
                                <p:cTn id="164" presetID="10" presetClass="entr" presetSubtype="0" fill="hold" grpId="0" nodeType="withEffect">
                                  <p:stCondLst>
                                    <p:cond delay="900"/>
                                  </p:stCondLst>
                                  <p:childTnLst>
                                    <p:set>
                                      <p:cBhvr>
                                        <p:cTn id="165" dur="1" fill="hold">
                                          <p:stCondLst>
                                            <p:cond delay="0"/>
                                          </p:stCondLst>
                                        </p:cTn>
                                        <p:tgtEl>
                                          <p:spTgt spid="47"/>
                                        </p:tgtEl>
                                        <p:attrNameLst>
                                          <p:attrName>style.visibility</p:attrName>
                                        </p:attrNameLst>
                                      </p:cBhvr>
                                      <p:to>
                                        <p:strVal val="visible"/>
                                      </p:to>
                                    </p:set>
                                    <p:animEffect transition="in" filter="fade">
                                      <p:cBhvr>
                                        <p:cTn id="166" dur="400"/>
                                        <p:tgtEl>
                                          <p:spTgt spid="47"/>
                                        </p:tgtEl>
                                      </p:cBhvr>
                                    </p:animEffect>
                                  </p:childTnLst>
                                </p:cTn>
                              </p:par>
                              <p:par>
                                <p:cTn id="167" presetID="10" presetClass="entr" presetSubtype="0" fill="hold" grpId="0" nodeType="withEffect">
                                  <p:stCondLst>
                                    <p:cond delay="1100"/>
                                  </p:stCondLst>
                                  <p:childTnLst>
                                    <p:set>
                                      <p:cBhvr>
                                        <p:cTn id="168" dur="1" fill="hold">
                                          <p:stCondLst>
                                            <p:cond delay="0"/>
                                          </p:stCondLst>
                                        </p:cTn>
                                        <p:tgtEl>
                                          <p:spTgt spid="49"/>
                                        </p:tgtEl>
                                        <p:attrNameLst>
                                          <p:attrName>style.visibility</p:attrName>
                                        </p:attrNameLst>
                                      </p:cBhvr>
                                      <p:to>
                                        <p:strVal val="visible"/>
                                      </p:to>
                                    </p:set>
                                    <p:animEffect transition="in" filter="fade">
                                      <p:cBhvr>
                                        <p:cTn id="169" dur="500"/>
                                        <p:tgtEl>
                                          <p:spTgt spid="49"/>
                                        </p:tgtEl>
                                      </p:cBhvr>
                                    </p:animEffect>
                                  </p:childTnLst>
                                </p:cTn>
                              </p:par>
                              <p:par>
                                <p:cTn id="170" presetID="16" presetClass="entr" presetSubtype="42" fill="hold" grpId="0" nodeType="withEffect">
                                  <p:stCondLst>
                                    <p:cond delay="1400"/>
                                  </p:stCondLst>
                                  <p:childTnLst>
                                    <p:set>
                                      <p:cBhvr>
                                        <p:cTn id="171" dur="1" fill="hold">
                                          <p:stCondLst>
                                            <p:cond delay="0"/>
                                          </p:stCondLst>
                                        </p:cTn>
                                        <p:tgtEl>
                                          <p:spTgt spid="64"/>
                                        </p:tgtEl>
                                        <p:attrNameLst>
                                          <p:attrName>style.visibility</p:attrName>
                                        </p:attrNameLst>
                                      </p:cBhvr>
                                      <p:to>
                                        <p:strVal val="visible"/>
                                      </p:to>
                                    </p:set>
                                    <p:animEffect transition="in" filter="barn(outHorizontal)">
                                      <p:cBhvr>
                                        <p:cTn id="172" dur="800"/>
                                        <p:tgtEl>
                                          <p:spTgt spid="64"/>
                                        </p:tgtEl>
                                      </p:cBhvr>
                                    </p:animEffect>
                                  </p:childTnLst>
                                </p:cTn>
                              </p:par>
                              <p:par>
                                <p:cTn id="173" presetID="22" presetClass="entr" presetSubtype="2" fill="hold" grpId="0" nodeType="withEffect">
                                  <p:stCondLst>
                                    <p:cond delay="0"/>
                                  </p:stCondLst>
                                  <p:childTnLst>
                                    <p:set>
                                      <p:cBhvr>
                                        <p:cTn id="174" dur="1" fill="hold">
                                          <p:stCondLst>
                                            <p:cond delay="0"/>
                                          </p:stCondLst>
                                        </p:cTn>
                                        <p:tgtEl>
                                          <p:spTgt spid="41"/>
                                        </p:tgtEl>
                                        <p:attrNameLst>
                                          <p:attrName>style.visibility</p:attrName>
                                        </p:attrNameLst>
                                      </p:cBhvr>
                                      <p:to>
                                        <p:strVal val="visible"/>
                                      </p:to>
                                    </p:set>
                                    <p:animEffect transition="in" filter="wipe(right)">
                                      <p:cBhvr>
                                        <p:cTn id="175" dur="1000"/>
                                        <p:tgtEl>
                                          <p:spTgt spid="41"/>
                                        </p:tgtEl>
                                      </p:cBhvr>
                                    </p:animEffect>
                                  </p:childTnLst>
                                </p:cTn>
                              </p:par>
                              <p:par>
                                <p:cTn id="176" presetID="35" presetClass="path" presetSubtype="0" accel="50000" decel="50000" fill="hold" grpId="1" nodeType="withEffect">
                                  <p:stCondLst>
                                    <p:cond delay="0"/>
                                  </p:stCondLst>
                                  <p:childTnLst>
                                    <p:animMotion origin="layout" path="M 0.0776 6.93802E-7 L 3.61111E-6 6.93802E-7 " pathEditMode="relative" rAng="0" ptsTypes="AA">
                                      <p:cBhvr>
                                        <p:cTn id="177" dur="2000" fill="hold"/>
                                        <p:tgtEl>
                                          <p:spTgt spid="41"/>
                                        </p:tgtEl>
                                        <p:attrNameLst>
                                          <p:attrName>ppt_x</p:attrName>
                                          <p:attrName>ppt_y</p:attrName>
                                        </p:attrNameLst>
                                      </p:cBhvr>
                                      <p:rCtr x="-3889" y="0"/>
                                    </p:animMotion>
                                  </p:childTnLst>
                                </p:cTn>
                              </p:par>
                              <p:par>
                                <p:cTn id="178" presetID="22" presetClass="entr" presetSubtype="2" fill="hold" grpId="0" nodeType="withEffect">
                                  <p:stCondLst>
                                    <p:cond delay="0"/>
                                  </p:stCondLst>
                                  <p:childTnLst>
                                    <p:set>
                                      <p:cBhvr>
                                        <p:cTn id="179" dur="1" fill="hold">
                                          <p:stCondLst>
                                            <p:cond delay="0"/>
                                          </p:stCondLst>
                                        </p:cTn>
                                        <p:tgtEl>
                                          <p:spTgt spid="43"/>
                                        </p:tgtEl>
                                        <p:attrNameLst>
                                          <p:attrName>style.visibility</p:attrName>
                                        </p:attrNameLst>
                                      </p:cBhvr>
                                      <p:to>
                                        <p:strVal val="visible"/>
                                      </p:to>
                                    </p:set>
                                    <p:animEffect transition="in" filter="wipe(right)">
                                      <p:cBhvr>
                                        <p:cTn id="180" dur="1000"/>
                                        <p:tgtEl>
                                          <p:spTgt spid="43"/>
                                        </p:tgtEl>
                                      </p:cBhvr>
                                    </p:animEffect>
                                  </p:childTnLst>
                                </p:cTn>
                              </p:par>
                              <p:par>
                                <p:cTn id="181" presetID="35" presetClass="path" presetSubtype="0" accel="50000" decel="50000" fill="hold" grpId="1" nodeType="withEffect">
                                  <p:stCondLst>
                                    <p:cond delay="0"/>
                                  </p:stCondLst>
                                  <p:childTnLst>
                                    <p:animMotion origin="layout" path="M 0.0776 4.44958E-6 L 2.77778E-6 4.44958E-6 " pathEditMode="relative" rAng="0" ptsTypes="AA">
                                      <p:cBhvr>
                                        <p:cTn id="182" dur="2000" fill="hold"/>
                                        <p:tgtEl>
                                          <p:spTgt spid="43"/>
                                        </p:tgtEl>
                                        <p:attrNameLst>
                                          <p:attrName>ppt_x</p:attrName>
                                          <p:attrName>ppt_y</p:attrName>
                                        </p:attrNameLst>
                                      </p:cBhvr>
                                      <p:rCtr x="-3889" y="0"/>
                                    </p:animMotion>
                                  </p:childTnLst>
                                </p:cTn>
                              </p:par>
                              <p:par>
                                <p:cTn id="183" presetID="22" presetClass="entr" presetSubtype="2" fill="hold" grpId="0" nodeType="withEffect">
                                  <p:stCondLst>
                                    <p:cond delay="0"/>
                                  </p:stCondLst>
                                  <p:childTnLst>
                                    <p:set>
                                      <p:cBhvr>
                                        <p:cTn id="184" dur="1" fill="hold">
                                          <p:stCondLst>
                                            <p:cond delay="0"/>
                                          </p:stCondLst>
                                        </p:cTn>
                                        <p:tgtEl>
                                          <p:spTgt spid="52"/>
                                        </p:tgtEl>
                                        <p:attrNameLst>
                                          <p:attrName>style.visibility</p:attrName>
                                        </p:attrNameLst>
                                      </p:cBhvr>
                                      <p:to>
                                        <p:strVal val="visible"/>
                                      </p:to>
                                    </p:set>
                                    <p:animEffect transition="in" filter="wipe(right)">
                                      <p:cBhvr>
                                        <p:cTn id="185" dur="1000"/>
                                        <p:tgtEl>
                                          <p:spTgt spid="52"/>
                                        </p:tgtEl>
                                      </p:cBhvr>
                                    </p:animEffect>
                                  </p:childTnLst>
                                </p:cTn>
                              </p:par>
                              <p:par>
                                <p:cTn id="186" presetID="35" presetClass="path" presetSubtype="0" accel="50000" decel="50000" fill="hold" grpId="1" nodeType="withEffect">
                                  <p:stCondLst>
                                    <p:cond delay="0"/>
                                  </p:stCondLst>
                                  <p:childTnLst>
                                    <p:animMotion origin="layout" path="M 0.0776 6.01295E-7 L 3.61111E-6 6.01295E-7 " pathEditMode="relative" rAng="0" ptsTypes="AA">
                                      <p:cBhvr>
                                        <p:cTn id="187" dur="2000" fill="hold"/>
                                        <p:tgtEl>
                                          <p:spTgt spid="52"/>
                                        </p:tgtEl>
                                        <p:attrNameLst>
                                          <p:attrName>ppt_x</p:attrName>
                                          <p:attrName>ppt_y</p:attrName>
                                        </p:attrNameLst>
                                      </p:cBhvr>
                                      <p:rCtr x="-3889" y="0"/>
                                    </p:animMotion>
                                  </p:childTnLst>
                                </p:cTn>
                              </p:par>
                            </p:childTnLst>
                          </p:cTn>
                        </p:par>
                        <p:par>
                          <p:cTn id="188" fill="hold">
                            <p:stCondLst>
                              <p:cond delay="17700"/>
                            </p:stCondLst>
                            <p:childTnLst>
                              <p:par>
                                <p:cTn id="189" presetID="10" presetClass="entr" presetSubtype="0" fill="hold" grpId="0" nodeType="afterEffect">
                                  <p:stCondLst>
                                    <p:cond delay="0"/>
                                  </p:stCondLst>
                                  <p:childTnLst>
                                    <p:set>
                                      <p:cBhvr>
                                        <p:cTn id="190" dur="1" fill="hold">
                                          <p:stCondLst>
                                            <p:cond delay="0"/>
                                          </p:stCondLst>
                                        </p:cTn>
                                        <p:tgtEl>
                                          <p:spTgt spid="57">
                                            <p:txEl>
                                              <p:pRg st="0" end="0"/>
                                            </p:txEl>
                                          </p:spTgt>
                                        </p:tgtEl>
                                        <p:attrNameLst>
                                          <p:attrName>style.visibility</p:attrName>
                                        </p:attrNameLst>
                                      </p:cBhvr>
                                      <p:to>
                                        <p:strVal val="visible"/>
                                      </p:to>
                                    </p:set>
                                    <p:animEffect transition="in" filter="fade">
                                      <p:cBhvr>
                                        <p:cTn id="191" dur="500"/>
                                        <p:tgtEl>
                                          <p:spTgt spid="57">
                                            <p:txEl>
                                              <p:pRg st="0" end="0"/>
                                            </p:txEl>
                                          </p:spTgt>
                                        </p:tgtEl>
                                      </p:cBhvr>
                                    </p:animEffect>
                                  </p:childTnLst>
                                </p:cTn>
                              </p:par>
                            </p:childTnLst>
                          </p:cTn>
                        </p:par>
                        <p:par>
                          <p:cTn id="192" fill="hold">
                            <p:stCondLst>
                              <p:cond delay="18200"/>
                            </p:stCondLst>
                            <p:childTnLst>
                              <p:par>
                                <p:cTn id="193" presetID="10" presetClass="entr" presetSubtype="0" fill="hold" grpId="0" nodeType="afterEffect">
                                  <p:stCondLst>
                                    <p:cond delay="0"/>
                                  </p:stCondLst>
                                  <p:childTnLst>
                                    <p:set>
                                      <p:cBhvr>
                                        <p:cTn id="194" dur="1" fill="hold">
                                          <p:stCondLst>
                                            <p:cond delay="0"/>
                                          </p:stCondLst>
                                        </p:cTn>
                                        <p:tgtEl>
                                          <p:spTgt spid="58">
                                            <p:txEl>
                                              <p:pRg st="0" end="0"/>
                                            </p:txEl>
                                          </p:spTgt>
                                        </p:tgtEl>
                                        <p:attrNameLst>
                                          <p:attrName>style.visibility</p:attrName>
                                        </p:attrNameLst>
                                      </p:cBhvr>
                                      <p:to>
                                        <p:strVal val="visible"/>
                                      </p:to>
                                    </p:set>
                                    <p:animEffect transition="in" filter="fade">
                                      <p:cBhvr>
                                        <p:cTn id="195" dur="500"/>
                                        <p:tgtEl>
                                          <p:spTgt spid="58">
                                            <p:txEl>
                                              <p:pRg st="0" end="0"/>
                                            </p:txEl>
                                          </p:spTgt>
                                        </p:tgtEl>
                                      </p:cBhvr>
                                    </p:animEffect>
                                  </p:childTnLst>
                                </p:cTn>
                              </p:par>
                            </p:childTnLst>
                          </p:cTn>
                        </p:par>
                        <p:par>
                          <p:cTn id="196" fill="hold">
                            <p:stCondLst>
                              <p:cond delay="18700"/>
                            </p:stCondLst>
                            <p:childTnLst>
                              <p:par>
                                <p:cTn id="197" presetID="10" presetClass="entr" presetSubtype="0" fill="hold" grpId="0" nodeType="afterEffect">
                                  <p:stCondLst>
                                    <p:cond delay="0"/>
                                  </p:stCondLst>
                                  <p:childTnLst>
                                    <p:set>
                                      <p:cBhvr>
                                        <p:cTn id="198" dur="1" fill="hold">
                                          <p:stCondLst>
                                            <p:cond delay="0"/>
                                          </p:stCondLst>
                                        </p:cTn>
                                        <p:tgtEl>
                                          <p:spTgt spid="63">
                                            <p:txEl>
                                              <p:pRg st="0" end="0"/>
                                            </p:txEl>
                                          </p:spTgt>
                                        </p:tgtEl>
                                        <p:attrNameLst>
                                          <p:attrName>style.visibility</p:attrName>
                                        </p:attrNameLst>
                                      </p:cBhvr>
                                      <p:to>
                                        <p:strVal val="visible"/>
                                      </p:to>
                                    </p:set>
                                    <p:animEffect transition="in" filter="fade">
                                      <p:cBhvr>
                                        <p:cTn id="199" dur="500"/>
                                        <p:tgtEl>
                                          <p:spTgt spid="63">
                                            <p:txEl>
                                              <p:pRg st="0" end="0"/>
                                            </p:txEl>
                                          </p:spTgt>
                                        </p:tgtEl>
                                      </p:cBhvr>
                                    </p:animEffect>
                                  </p:childTnLst>
                                </p:cTn>
                              </p:par>
                              <p:par>
                                <p:cTn id="200" presetID="47" presetClass="entr" presetSubtype="0" fill="hold" nodeType="withEffect">
                                  <p:stCondLst>
                                    <p:cond delay="600"/>
                                  </p:stCondLst>
                                  <p:childTnLst>
                                    <p:set>
                                      <p:cBhvr>
                                        <p:cTn id="201" dur="1" fill="hold">
                                          <p:stCondLst>
                                            <p:cond delay="0"/>
                                          </p:stCondLst>
                                        </p:cTn>
                                        <p:tgtEl>
                                          <p:spTgt spid="12"/>
                                        </p:tgtEl>
                                        <p:attrNameLst>
                                          <p:attrName>style.visibility</p:attrName>
                                        </p:attrNameLst>
                                      </p:cBhvr>
                                      <p:to>
                                        <p:strVal val="visible"/>
                                      </p:to>
                                    </p:set>
                                    <p:animEffect transition="in" filter="fade">
                                      <p:cBhvr>
                                        <p:cTn id="202" dur="2000"/>
                                        <p:tgtEl>
                                          <p:spTgt spid="12"/>
                                        </p:tgtEl>
                                      </p:cBhvr>
                                    </p:animEffect>
                                    <p:anim calcmode="lin" valueType="num">
                                      <p:cBhvr>
                                        <p:cTn id="203" dur="2000" fill="hold"/>
                                        <p:tgtEl>
                                          <p:spTgt spid="12"/>
                                        </p:tgtEl>
                                        <p:attrNameLst>
                                          <p:attrName>ppt_x</p:attrName>
                                        </p:attrNameLst>
                                      </p:cBhvr>
                                      <p:tavLst>
                                        <p:tav tm="0">
                                          <p:val>
                                            <p:strVal val="#ppt_x"/>
                                          </p:val>
                                        </p:tav>
                                        <p:tav tm="100000">
                                          <p:val>
                                            <p:strVal val="#ppt_x"/>
                                          </p:val>
                                        </p:tav>
                                      </p:tavLst>
                                    </p:anim>
                                    <p:anim calcmode="lin" valueType="num">
                                      <p:cBhvr>
                                        <p:cTn id="204" dur="2000" fill="hold"/>
                                        <p:tgtEl>
                                          <p:spTgt spid="12"/>
                                        </p:tgtEl>
                                        <p:attrNameLst>
                                          <p:attrName>ppt_y</p:attrName>
                                        </p:attrNameLst>
                                      </p:cBhvr>
                                      <p:tavLst>
                                        <p:tav tm="0">
                                          <p:val>
                                            <p:strVal val="#ppt_y-.1"/>
                                          </p:val>
                                        </p:tav>
                                        <p:tav tm="100000">
                                          <p:val>
                                            <p:strVal val="#ppt_y"/>
                                          </p:val>
                                        </p:tav>
                                      </p:tavLst>
                                    </p:anim>
                                  </p:childTnLst>
                                </p:cTn>
                              </p:par>
                              <p:par>
                                <p:cTn id="205" presetID="10" presetClass="entr" presetSubtype="0" fill="hold" grpId="0" nodeType="withEffect">
                                  <p:stCondLst>
                                    <p:cond delay="1100"/>
                                  </p:stCondLst>
                                  <p:childTnLst>
                                    <p:set>
                                      <p:cBhvr>
                                        <p:cTn id="206" dur="1" fill="hold">
                                          <p:stCondLst>
                                            <p:cond delay="0"/>
                                          </p:stCondLst>
                                        </p:cTn>
                                        <p:tgtEl>
                                          <p:spTgt spid="45"/>
                                        </p:tgtEl>
                                        <p:attrNameLst>
                                          <p:attrName>style.visibility</p:attrName>
                                        </p:attrNameLst>
                                      </p:cBhvr>
                                      <p:to>
                                        <p:strVal val="visible"/>
                                      </p:to>
                                    </p:set>
                                    <p:animEffect transition="in" filter="fade">
                                      <p:cBhvr>
                                        <p:cTn id="207" dur="1100"/>
                                        <p:tgtEl>
                                          <p:spTgt spid="45"/>
                                        </p:tgtEl>
                                      </p:cBhvr>
                                    </p:animEffect>
                                  </p:childTnLst>
                                </p:cTn>
                              </p:par>
                              <p:par>
                                <p:cTn id="208" presetID="10" presetClass="entr" presetSubtype="0" fill="hold" grpId="0" nodeType="withEffect">
                                  <p:stCondLst>
                                    <p:cond delay="1600"/>
                                  </p:stCondLst>
                                  <p:childTnLst>
                                    <p:set>
                                      <p:cBhvr>
                                        <p:cTn id="209" dur="1" fill="hold">
                                          <p:stCondLst>
                                            <p:cond delay="0"/>
                                          </p:stCondLst>
                                        </p:cTn>
                                        <p:tgtEl>
                                          <p:spTgt spid="48"/>
                                        </p:tgtEl>
                                        <p:attrNameLst>
                                          <p:attrName>style.visibility</p:attrName>
                                        </p:attrNameLst>
                                      </p:cBhvr>
                                      <p:to>
                                        <p:strVal val="visible"/>
                                      </p:to>
                                    </p:set>
                                    <p:animEffect transition="in" filter="fade">
                                      <p:cBhvr>
                                        <p:cTn id="210"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1" grpId="2"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55" grpId="2" animBg="1"/>
      <p:bldP spid="59" grpId="0" animBg="1"/>
      <p:bldP spid="59" grpId="1" animBg="1"/>
      <p:bldP spid="59" grpId="2" animBg="1"/>
      <p:bldP spid="14" grpId="0" animBg="1"/>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3" grpId="0" animBg="1"/>
      <p:bldP spid="60" grpId="0" animBg="1"/>
      <p:bldP spid="70" grpId="0" animBg="1"/>
      <p:bldP spid="71" grpId="0" animBg="1"/>
      <p:bldP spid="72" grpId="0" animBg="1"/>
      <p:bldP spid="73" grpId="0" animBg="1"/>
      <p:bldP spid="74" grpId="0" animBg="1"/>
      <p:bldP spid="75" grpId="0" animBg="1"/>
      <p:bldP spid="76" grpId="0" animBg="1"/>
      <p:bldP spid="77" grpId="0" build="p">
        <p:tmplLst>
          <p:tmpl lvl="1">
            <p:tnLst>
              <p:par>
                <p:cTn presetID="10" presetClass="entr" presetSubtype="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1" grpId="0" build="p">
        <p:tmplLst>
          <p:tmpl lvl="1">
            <p:tnLst>
              <p:par>
                <p:cTn presetID="10" presetClass="entr" presetSubtype="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childTnLst>
                </p:cTn>
              </p:par>
            </p:tnLst>
          </p:tmpl>
        </p:tmplLst>
      </p:bldP>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83" grpId="0" build="p">
        <p:tmplLst>
          <p:tmpl lvl="1">
            <p:tnLst>
              <p:par>
                <p:cTn presetID="10" presetClass="entr" presetSubtype="0" fill="hold" nodeType="with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5" grpId="0" build="p">
        <p:tmplLst>
          <p:tmpl lvl="1">
            <p:tnLst>
              <p:par>
                <p:cTn presetID="10" presetClass="entr" presetSubtype="0" fill="hold" nodeType="withEffect">
                  <p:stCondLst>
                    <p:cond delay="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7" grpId="0" build="p">
        <p:tmplLst>
          <p:tmpl lvl="1">
            <p:tnLst>
              <p:par>
                <p:cTn presetID="10" presetClass="entr" presetSubtype="0" fill="hold" nodeType="withEffect">
                  <p:stCondLst>
                    <p:cond delay="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9" grpId="0" build="p">
        <p:tmplLst>
          <p:tmpl lvl="1">
            <p:tnLst>
              <p:par>
                <p:cTn presetID="10" presetClass="entr" presetSubtype="0"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Lst>
  </p:timing>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7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987653" y="2693334"/>
            <a:ext cx="640080"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2650118"/>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 name="Straight Connector 8"/>
          <p:cNvCxnSpPr>
            <a:stCxn id="2" idx="2"/>
          </p:cNvCxnSpPr>
          <p:nvPr userDrawn="1"/>
        </p:nvCxnSpPr>
        <p:spPr>
          <a:xfrm flipH="1">
            <a:off x="8122081" y="3084215"/>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2306514"/>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2187489"/>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hidden="1"/>
          <p:cNvSpPr/>
          <p:nvPr userDrawn="1"/>
        </p:nvSpPr>
        <p:spPr>
          <a:xfrm>
            <a:off x="1467348" y="1851659"/>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2675445"/>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2306515"/>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3340527"/>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319381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2279952"/>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2706061"/>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839691"/>
            <a:ext cx="36000" cy="17145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Text Placeholder 20"/>
          <p:cNvSpPr>
            <a:spLocks noGrp="1"/>
          </p:cNvSpPr>
          <p:nvPr>
            <p:ph type="body" sz="quarter" idx="14" hasCustomPrompt="1"/>
          </p:nvPr>
        </p:nvSpPr>
        <p:spPr>
          <a:xfrm>
            <a:off x="1487349" y="1851659"/>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2" name="Text Placeholder 20"/>
          <p:cNvSpPr>
            <a:spLocks noGrp="1"/>
          </p:cNvSpPr>
          <p:nvPr>
            <p:ph type="body" sz="quarter" idx="15" hasCustomPrompt="1"/>
          </p:nvPr>
        </p:nvSpPr>
        <p:spPr>
          <a:xfrm>
            <a:off x="1487349" y="2273093"/>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5" name="Text Placeholder 20"/>
          <p:cNvSpPr>
            <a:spLocks noGrp="1"/>
          </p:cNvSpPr>
          <p:nvPr>
            <p:ph type="body" sz="quarter" idx="16" hasCustomPrompt="1"/>
          </p:nvPr>
        </p:nvSpPr>
        <p:spPr>
          <a:xfrm>
            <a:off x="1467346" y="2706061"/>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2306515"/>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39" y="1851659"/>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3285197" y="1851659"/>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1476828" y="1851658"/>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088458" y="2279951"/>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3285197" y="2279951"/>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1476828" y="2279950"/>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5087932" y="2706058"/>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a:off x="3285197" y="2706061"/>
            <a:ext cx="178308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a:off x="1476828" y="2706060"/>
            <a:ext cx="1782654"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Text Placeholder 20" hidden="1"/>
          <p:cNvSpPr>
            <a:spLocks noGrp="1"/>
          </p:cNvSpPr>
          <p:nvPr>
            <p:ph type="body" sz="quarter" idx="24" hasCustomPrompt="1"/>
          </p:nvPr>
        </p:nvSpPr>
        <p:spPr>
          <a:xfrm>
            <a:off x="1456007" y="1851657"/>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Text Placeholder 20" hidden="1"/>
          <p:cNvSpPr>
            <a:spLocks noGrp="1"/>
          </p:cNvSpPr>
          <p:nvPr>
            <p:ph type="body" sz="quarter" idx="25" hasCustomPrompt="1"/>
          </p:nvPr>
        </p:nvSpPr>
        <p:spPr>
          <a:xfrm>
            <a:off x="3284558" y="1854424"/>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Text Placeholder 20" hidden="1"/>
          <p:cNvSpPr>
            <a:spLocks noGrp="1"/>
          </p:cNvSpPr>
          <p:nvPr>
            <p:ph type="body" sz="quarter" idx="26" hasCustomPrompt="1"/>
          </p:nvPr>
        </p:nvSpPr>
        <p:spPr>
          <a:xfrm>
            <a:off x="5074782" y="1851656"/>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1" name="Text Placeholder 20"/>
          <p:cNvSpPr>
            <a:spLocks noGrp="1"/>
          </p:cNvSpPr>
          <p:nvPr>
            <p:ph type="body" sz="quarter" idx="27" hasCustomPrompt="1"/>
          </p:nvPr>
        </p:nvSpPr>
        <p:spPr>
          <a:xfrm>
            <a:off x="5063444" y="2273090"/>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2" name="Text Placeholder 20"/>
          <p:cNvSpPr>
            <a:spLocks noGrp="1"/>
          </p:cNvSpPr>
          <p:nvPr>
            <p:ph type="body" sz="quarter" idx="28" hasCustomPrompt="1"/>
          </p:nvPr>
        </p:nvSpPr>
        <p:spPr>
          <a:xfrm>
            <a:off x="3278584" y="2279948"/>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3" name="Text Placeholder 20"/>
          <p:cNvSpPr>
            <a:spLocks noGrp="1"/>
          </p:cNvSpPr>
          <p:nvPr>
            <p:ph type="body" sz="quarter" idx="29" hasCustomPrompt="1"/>
          </p:nvPr>
        </p:nvSpPr>
        <p:spPr>
          <a:xfrm>
            <a:off x="1476828" y="2279948"/>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5" name="Text Placeholder 20"/>
          <p:cNvSpPr>
            <a:spLocks noGrp="1"/>
          </p:cNvSpPr>
          <p:nvPr>
            <p:ph type="body" sz="quarter" idx="30" hasCustomPrompt="1"/>
          </p:nvPr>
        </p:nvSpPr>
        <p:spPr>
          <a:xfrm>
            <a:off x="1461523" y="2696118"/>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9" name="Text Placeholder 20"/>
          <p:cNvSpPr>
            <a:spLocks noGrp="1"/>
          </p:cNvSpPr>
          <p:nvPr>
            <p:ph type="body" sz="quarter" idx="32" hasCustomPrompt="1"/>
          </p:nvPr>
        </p:nvSpPr>
        <p:spPr>
          <a:xfrm>
            <a:off x="5080429" y="2706057"/>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0" name="Rectangle 79"/>
          <p:cNvSpPr/>
          <p:nvPr userDrawn="1"/>
        </p:nvSpPr>
        <p:spPr>
          <a:xfrm>
            <a:off x="4200964" y="3136810"/>
            <a:ext cx="2670048"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 name="Rectangle 83"/>
          <p:cNvSpPr/>
          <p:nvPr userDrawn="1"/>
        </p:nvSpPr>
        <p:spPr>
          <a:xfrm>
            <a:off x="1476827" y="3136810"/>
            <a:ext cx="2670048"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 name="Rectangle 85"/>
          <p:cNvSpPr/>
          <p:nvPr userDrawn="1"/>
        </p:nvSpPr>
        <p:spPr>
          <a:xfrm>
            <a:off x="1467346" y="3136874"/>
            <a:ext cx="5403666"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 name="Text Placeholder 20"/>
          <p:cNvSpPr>
            <a:spLocks noGrp="1"/>
          </p:cNvSpPr>
          <p:nvPr>
            <p:ph type="body" sz="quarter" idx="33" hasCustomPrompt="1"/>
          </p:nvPr>
        </p:nvSpPr>
        <p:spPr>
          <a:xfrm>
            <a:off x="4634038" y="3139133"/>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20"/>
          <p:cNvSpPr>
            <a:spLocks noGrp="1"/>
          </p:cNvSpPr>
          <p:nvPr>
            <p:ph type="body" sz="quarter" idx="34" hasCustomPrompt="1"/>
          </p:nvPr>
        </p:nvSpPr>
        <p:spPr>
          <a:xfrm>
            <a:off x="1909901" y="3138434"/>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4125274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par>
                                <p:cTn id="69" presetID="22" presetClass="entr" presetSubtype="2" fill="hold" grpId="0" nodeType="withEffect">
                                  <p:stCondLst>
                                    <p:cond delay="0"/>
                                  </p:stCondLst>
                                  <p:childTnLst>
                                    <p:set>
                                      <p:cBhvr>
                                        <p:cTn id="70" dur="1" fill="hold">
                                          <p:stCondLst>
                                            <p:cond delay="0"/>
                                          </p:stCondLst>
                                        </p:cTn>
                                        <p:tgtEl>
                                          <p:spTgt spid="86"/>
                                        </p:tgtEl>
                                        <p:attrNameLst>
                                          <p:attrName>style.visibility</p:attrName>
                                        </p:attrNameLst>
                                      </p:cBhvr>
                                      <p:to>
                                        <p:strVal val="visible"/>
                                      </p:to>
                                    </p:set>
                                    <p:animEffect transition="in" filter="wipe(right)">
                                      <p:cBhvr>
                                        <p:cTn id="71" dur="1000"/>
                                        <p:tgtEl>
                                          <p:spTgt spid="86"/>
                                        </p:tgtEl>
                                      </p:cBhvr>
                                    </p:animEffect>
                                  </p:childTnLst>
                                </p:cTn>
                              </p:par>
                              <p:par>
                                <p:cTn id="72" presetID="35" presetClass="path" presetSubtype="0" accel="50000" decel="50000" fill="hold" grpId="1" nodeType="withEffect">
                                  <p:stCondLst>
                                    <p:cond delay="0"/>
                                  </p:stCondLst>
                                  <p:childTnLst>
                                    <p:animMotion origin="layout" path="M 0.0776 6.01295E-7 L 3.61111E-6 6.01295E-7 " pathEditMode="relative" rAng="0" ptsTypes="AA">
                                      <p:cBhvr>
                                        <p:cTn id="73" dur="2000" fill="hold"/>
                                        <p:tgtEl>
                                          <p:spTgt spid="86"/>
                                        </p:tgtEl>
                                        <p:attrNameLst>
                                          <p:attrName>ppt_x</p:attrName>
                                          <p:attrName>ppt_y</p:attrName>
                                        </p:attrNameLst>
                                      </p:cBhvr>
                                      <p:rCtr x="-3889" y="0"/>
                                    </p:animMotion>
                                  </p:childTnLst>
                                </p:cTn>
                              </p:par>
                              <p:par>
                                <p:cTn id="74" presetID="10" presetClass="exit" presetSubtype="0" fill="hold" grpId="2" nodeType="withEffect">
                                  <p:stCondLst>
                                    <p:cond delay="1400"/>
                                  </p:stCondLst>
                                  <p:childTnLst>
                                    <p:animEffect transition="out" filter="fade">
                                      <p:cBhvr>
                                        <p:cTn id="75" dur="2000"/>
                                        <p:tgtEl>
                                          <p:spTgt spid="86"/>
                                        </p:tgtEl>
                                      </p:cBhvr>
                                    </p:animEffect>
                                    <p:set>
                                      <p:cBhvr>
                                        <p:cTn id="76" dur="1" fill="hold">
                                          <p:stCondLst>
                                            <p:cond delay="1999"/>
                                          </p:stCondLst>
                                        </p:cTn>
                                        <p:tgtEl>
                                          <p:spTgt spid="86"/>
                                        </p:tgtEl>
                                        <p:attrNameLst>
                                          <p:attrName>style.visibility</p:attrName>
                                        </p:attrNameLst>
                                      </p:cBhvr>
                                      <p:to>
                                        <p:strVal val="hidden"/>
                                      </p:to>
                                    </p:set>
                                  </p:childTnLst>
                                </p:cTn>
                              </p:par>
                              <p:par>
                                <p:cTn id="77" presetID="10" presetClass="exit" presetSubtype="0" fill="hold" grpId="2" nodeType="withEffect">
                                  <p:stCondLst>
                                    <p:cond delay="1400"/>
                                  </p:stCondLst>
                                  <p:childTnLst>
                                    <p:animEffect transition="out" filter="fade">
                                      <p:cBhvr>
                                        <p:cTn id="78" dur="2000"/>
                                        <p:tgtEl>
                                          <p:spTgt spid="51"/>
                                        </p:tgtEl>
                                      </p:cBhvr>
                                    </p:animEffect>
                                    <p:set>
                                      <p:cBhvr>
                                        <p:cTn id="79" dur="1" fill="hold">
                                          <p:stCondLst>
                                            <p:cond delay="1999"/>
                                          </p:stCondLst>
                                        </p:cTn>
                                        <p:tgtEl>
                                          <p:spTgt spid="51"/>
                                        </p:tgtEl>
                                        <p:attrNameLst>
                                          <p:attrName>style.visibility</p:attrName>
                                        </p:attrNameLst>
                                      </p:cBhvr>
                                      <p:to>
                                        <p:strVal val="hidden"/>
                                      </p:to>
                                    </p:set>
                                  </p:childTnLst>
                                </p:cTn>
                              </p:par>
                              <p:par>
                                <p:cTn id="80" presetID="10" presetClass="exit" presetSubtype="0" fill="hold" grpId="2" nodeType="withEffect">
                                  <p:stCondLst>
                                    <p:cond delay="1400"/>
                                  </p:stCondLst>
                                  <p:childTnLst>
                                    <p:animEffect transition="out" filter="fade">
                                      <p:cBhvr>
                                        <p:cTn id="81" dur="2000"/>
                                        <p:tgtEl>
                                          <p:spTgt spid="55"/>
                                        </p:tgtEl>
                                      </p:cBhvr>
                                    </p:animEffect>
                                    <p:set>
                                      <p:cBhvr>
                                        <p:cTn id="82" dur="1" fill="hold">
                                          <p:stCondLst>
                                            <p:cond delay="1999"/>
                                          </p:stCondLst>
                                        </p:cTn>
                                        <p:tgtEl>
                                          <p:spTgt spid="55"/>
                                        </p:tgtEl>
                                        <p:attrNameLst>
                                          <p:attrName>style.visibility</p:attrName>
                                        </p:attrNameLst>
                                      </p:cBhvr>
                                      <p:to>
                                        <p:strVal val="hidden"/>
                                      </p:to>
                                    </p:set>
                                  </p:childTnLst>
                                </p:cTn>
                              </p:par>
                              <p:par>
                                <p:cTn id="83" presetID="10" presetClass="exit" presetSubtype="0" fill="hold" grpId="2" nodeType="withEffect">
                                  <p:stCondLst>
                                    <p:cond delay="1400"/>
                                  </p:stCondLst>
                                  <p:childTnLst>
                                    <p:animEffect transition="out" filter="fade">
                                      <p:cBhvr>
                                        <p:cTn id="84" dur="2000"/>
                                        <p:tgtEl>
                                          <p:spTgt spid="59"/>
                                        </p:tgtEl>
                                      </p:cBhvr>
                                    </p:animEffect>
                                    <p:set>
                                      <p:cBhvr>
                                        <p:cTn id="85" dur="1" fill="hold">
                                          <p:stCondLst>
                                            <p:cond delay="1999"/>
                                          </p:stCondLst>
                                        </p:cTn>
                                        <p:tgtEl>
                                          <p:spTgt spid="59"/>
                                        </p:tgtEl>
                                        <p:attrNameLst>
                                          <p:attrName>style.visibility</p:attrName>
                                        </p:attrNameLst>
                                      </p:cBhvr>
                                      <p:to>
                                        <p:strVal val="hidden"/>
                                      </p:to>
                                    </p:set>
                                  </p:childTnLst>
                                </p:cTn>
                              </p:par>
                              <p:par>
                                <p:cTn id="86" presetID="10" presetClass="entr" presetSubtype="0" fill="hold" grpId="0" nodeType="withEffect">
                                  <p:stCondLst>
                                    <p:cond delay="1400"/>
                                  </p:stCondLst>
                                  <p:childTnLst>
                                    <p:set>
                                      <p:cBhvr>
                                        <p:cTn id="87" dur="1" fill="hold">
                                          <p:stCondLst>
                                            <p:cond delay="0"/>
                                          </p:stCondLst>
                                        </p:cTn>
                                        <p:tgtEl>
                                          <p:spTgt spid="3"/>
                                        </p:tgtEl>
                                        <p:attrNameLst>
                                          <p:attrName>style.visibility</p:attrName>
                                        </p:attrNameLst>
                                      </p:cBhvr>
                                      <p:to>
                                        <p:strVal val="visible"/>
                                      </p:to>
                                    </p:set>
                                    <p:animEffect transition="in" filter="fade">
                                      <p:cBhvr>
                                        <p:cTn id="88" dur="1000"/>
                                        <p:tgtEl>
                                          <p:spTgt spid="3"/>
                                        </p:tgtEl>
                                      </p:cBhvr>
                                    </p:animEffect>
                                  </p:childTnLst>
                                </p:cTn>
                              </p:par>
                              <p:par>
                                <p:cTn id="89" presetID="10" presetClass="entr" presetSubtype="0" fill="hold" grpId="0" nodeType="withEffect">
                                  <p:stCondLst>
                                    <p:cond delay="1400"/>
                                  </p:stCondLst>
                                  <p:childTnLst>
                                    <p:set>
                                      <p:cBhvr>
                                        <p:cTn id="90" dur="1" fill="hold">
                                          <p:stCondLst>
                                            <p:cond delay="0"/>
                                          </p:stCondLst>
                                        </p:cTn>
                                        <p:tgtEl>
                                          <p:spTgt spid="60"/>
                                        </p:tgtEl>
                                        <p:attrNameLst>
                                          <p:attrName>style.visibility</p:attrName>
                                        </p:attrNameLst>
                                      </p:cBhvr>
                                      <p:to>
                                        <p:strVal val="visible"/>
                                      </p:to>
                                    </p:set>
                                    <p:animEffect transition="in" filter="fade">
                                      <p:cBhvr>
                                        <p:cTn id="91" dur="1000"/>
                                        <p:tgtEl>
                                          <p:spTgt spid="60"/>
                                        </p:tgtEl>
                                      </p:cBhvr>
                                    </p:animEffect>
                                  </p:childTnLst>
                                </p:cTn>
                              </p:par>
                              <p:par>
                                <p:cTn id="92" presetID="10" presetClass="entr" presetSubtype="0" fill="hold" grpId="0" nodeType="withEffect">
                                  <p:stCondLst>
                                    <p:cond delay="1400"/>
                                  </p:stCondLst>
                                  <p:childTnLst>
                                    <p:set>
                                      <p:cBhvr>
                                        <p:cTn id="93" dur="1" fill="hold">
                                          <p:stCondLst>
                                            <p:cond delay="0"/>
                                          </p:stCondLst>
                                        </p:cTn>
                                        <p:tgtEl>
                                          <p:spTgt spid="70"/>
                                        </p:tgtEl>
                                        <p:attrNameLst>
                                          <p:attrName>style.visibility</p:attrName>
                                        </p:attrNameLst>
                                      </p:cBhvr>
                                      <p:to>
                                        <p:strVal val="visible"/>
                                      </p:to>
                                    </p:set>
                                    <p:animEffect transition="in" filter="fade">
                                      <p:cBhvr>
                                        <p:cTn id="94" dur="1000"/>
                                        <p:tgtEl>
                                          <p:spTgt spid="70"/>
                                        </p:tgtEl>
                                      </p:cBhvr>
                                    </p:animEffect>
                                  </p:childTnLst>
                                </p:cTn>
                              </p:par>
                              <p:par>
                                <p:cTn id="95" presetID="10" presetClass="entr" presetSubtype="0" fill="hold" grpId="0" nodeType="withEffect">
                                  <p:stCondLst>
                                    <p:cond delay="1800"/>
                                  </p:stCondLst>
                                  <p:childTnLst>
                                    <p:set>
                                      <p:cBhvr>
                                        <p:cTn id="96" dur="1" fill="hold">
                                          <p:stCondLst>
                                            <p:cond delay="0"/>
                                          </p:stCondLst>
                                        </p:cTn>
                                        <p:tgtEl>
                                          <p:spTgt spid="71"/>
                                        </p:tgtEl>
                                        <p:attrNameLst>
                                          <p:attrName>style.visibility</p:attrName>
                                        </p:attrNameLst>
                                      </p:cBhvr>
                                      <p:to>
                                        <p:strVal val="visible"/>
                                      </p:to>
                                    </p:set>
                                    <p:animEffect transition="in" filter="fade">
                                      <p:cBhvr>
                                        <p:cTn id="97" dur="1000"/>
                                        <p:tgtEl>
                                          <p:spTgt spid="71"/>
                                        </p:tgtEl>
                                      </p:cBhvr>
                                    </p:animEffect>
                                  </p:childTnLst>
                                </p:cTn>
                              </p:par>
                              <p:par>
                                <p:cTn id="98" presetID="10" presetClass="entr" presetSubtype="0" fill="hold" grpId="0" nodeType="withEffect">
                                  <p:stCondLst>
                                    <p:cond delay="1800"/>
                                  </p:stCondLst>
                                  <p:childTnLst>
                                    <p:set>
                                      <p:cBhvr>
                                        <p:cTn id="99" dur="1" fill="hold">
                                          <p:stCondLst>
                                            <p:cond delay="0"/>
                                          </p:stCondLst>
                                        </p:cTn>
                                        <p:tgtEl>
                                          <p:spTgt spid="72"/>
                                        </p:tgtEl>
                                        <p:attrNameLst>
                                          <p:attrName>style.visibility</p:attrName>
                                        </p:attrNameLst>
                                      </p:cBhvr>
                                      <p:to>
                                        <p:strVal val="visible"/>
                                      </p:to>
                                    </p:set>
                                    <p:animEffect transition="in" filter="fade">
                                      <p:cBhvr>
                                        <p:cTn id="100" dur="1000"/>
                                        <p:tgtEl>
                                          <p:spTgt spid="72"/>
                                        </p:tgtEl>
                                      </p:cBhvr>
                                    </p:animEffect>
                                  </p:childTnLst>
                                </p:cTn>
                              </p:par>
                              <p:par>
                                <p:cTn id="101" presetID="10" presetClass="entr" presetSubtype="0" fill="hold" grpId="0" nodeType="withEffect">
                                  <p:stCondLst>
                                    <p:cond delay="1800"/>
                                  </p:stCondLst>
                                  <p:childTnLst>
                                    <p:set>
                                      <p:cBhvr>
                                        <p:cTn id="102" dur="1" fill="hold">
                                          <p:stCondLst>
                                            <p:cond delay="0"/>
                                          </p:stCondLst>
                                        </p:cTn>
                                        <p:tgtEl>
                                          <p:spTgt spid="73"/>
                                        </p:tgtEl>
                                        <p:attrNameLst>
                                          <p:attrName>style.visibility</p:attrName>
                                        </p:attrNameLst>
                                      </p:cBhvr>
                                      <p:to>
                                        <p:strVal val="visible"/>
                                      </p:to>
                                    </p:set>
                                    <p:animEffect transition="in" filter="fade">
                                      <p:cBhvr>
                                        <p:cTn id="103" dur="1000"/>
                                        <p:tgtEl>
                                          <p:spTgt spid="73"/>
                                        </p:tgtEl>
                                      </p:cBhvr>
                                    </p:animEffect>
                                  </p:childTnLst>
                                </p:cTn>
                              </p:par>
                              <p:par>
                                <p:cTn id="104" presetID="10" presetClass="entr" presetSubtype="0" fill="hold" grpId="0" nodeType="withEffect">
                                  <p:stCondLst>
                                    <p:cond delay="2200"/>
                                  </p:stCondLst>
                                  <p:childTnLst>
                                    <p:set>
                                      <p:cBhvr>
                                        <p:cTn id="105" dur="1" fill="hold">
                                          <p:stCondLst>
                                            <p:cond delay="0"/>
                                          </p:stCondLst>
                                        </p:cTn>
                                        <p:tgtEl>
                                          <p:spTgt spid="74"/>
                                        </p:tgtEl>
                                        <p:attrNameLst>
                                          <p:attrName>style.visibility</p:attrName>
                                        </p:attrNameLst>
                                      </p:cBhvr>
                                      <p:to>
                                        <p:strVal val="visible"/>
                                      </p:to>
                                    </p:set>
                                    <p:animEffect transition="in" filter="fade">
                                      <p:cBhvr>
                                        <p:cTn id="106" dur="1000"/>
                                        <p:tgtEl>
                                          <p:spTgt spid="74"/>
                                        </p:tgtEl>
                                      </p:cBhvr>
                                    </p:animEffect>
                                  </p:childTnLst>
                                </p:cTn>
                              </p:par>
                              <p:par>
                                <p:cTn id="107" presetID="10" presetClass="entr" presetSubtype="0" fill="hold" grpId="0" nodeType="withEffect">
                                  <p:stCondLst>
                                    <p:cond delay="2200"/>
                                  </p:stCondLst>
                                  <p:childTnLst>
                                    <p:set>
                                      <p:cBhvr>
                                        <p:cTn id="108" dur="1" fill="hold">
                                          <p:stCondLst>
                                            <p:cond delay="0"/>
                                          </p:stCondLst>
                                        </p:cTn>
                                        <p:tgtEl>
                                          <p:spTgt spid="75"/>
                                        </p:tgtEl>
                                        <p:attrNameLst>
                                          <p:attrName>style.visibility</p:attrName>
                                        </p:attrNameLst>
                                      </p:cBhvr>
                                      <p:to>
                                        <p:strVal val="visible"/>
                                      </p:to>
                                    </p:set>
                                    <p:animEffect transition="in" filter="fade">
                                      <p:cBhvr>
                                        <p:cTn id="109" dur="1000"/>
                                        <p:tgtEl>
                                          <p:spTgt spid="75"/>
                                        </p:tgtEl>
                                      </p:cBhvr>
                                    </p:animEffect>
                                  </p:childTnLst>
                                </p:cTn>
                              </p:par>
                              <p:par>
                                <p:cTn id="110" presetID="10" presetClass="entr" presetSubtype="0" fill="hold" grpId="0" nodeType="withEffect">
                                  <p:stCondLst>
                                    <p:cond delay="2200"/>
                                  </p:stCondLst>
                                  <p:childTnLst>
                                    <p:set>
                                      <p:cBhvr>
                                        <p:cTn id="111" dur="1" fill="hold">
                                          <p:stCondLst>
                                            <p:cond delay="0"/>
                                          </p:stCondLst>
                                        </p:cTn>
                                        <p:tgtEl>
                                          <p:spTgt spid="76"/>
                                        </p:tgtEl>
                                        <p:attrNameLst>
                                          <p:attrName>style.visibility</p:attrName>
                                        </p:attrNameLst>
                                      </p:cBhvr>
                                      <p:to>
                                        <p:strVal val="visible"/>
                                      </p:to>
                                    </p:set>
                                    <p:animEffect transition="in" filter="fade">
                                      <p:cBhvr>
                                        <p:cTn id="112" dur="1000"/>
                                        <p:tgtEl>
                                          <p:spTgt spid="76"/>
                                        </p:tgtEl>
                                      </p:cBhvr>
                                    </p:animEffect>
                                  </p:childTnLst>
                                </p:cTn>
                              </p:par>
                              <p:par>
                                <p:cTn id="113" presetID="10" presetClass="entr" presetSubtype="0" fill="hold" grpId="0" nodeType="withEffect">
                                  <p:stCondLst>
                                    <p:cond delay="2400"/>
                                  </p:stCondLst>
                                  <p:childTnLst>
                                    <p:set>
                                      <p:cBhvr>
                                        <p:cTn id="114" dur="1" fill="hold">
                                          <p:stCondLst>
                                            <p:cond delay="0"/>
                                          </p:stCondLst>
                                        </p:cTn>
                                        <p:tgtEl>
                                          <p:spTgt spid="80"/>
                                        </p:tgtEl>
                                        <p:attrNameLst>
                                          <p:attrName>style.visibility</p:attrName>
                                        </p:attrNameLst>
                                      </p:cBhvr>
                                      <p:to>
                                        <p:strVal val="visible"/>
                                      </p:to>
                                    </p:set>
                                    <p:animEffect transition="in" filter="fade">
                                      <p:cBhvr>
                                        <p:cTn id="115" dur="1000"/>
                                        <p:tgtEl>
                                          <p:spTgt spid="80"/>
                                        </p:tgtEl>
                                      </p:cBhvr>
                                    </p:animEffect>
                                  </p:childTnLst>
                                </p:cTn>
                              </p:par>
                              <p:par>
                                <p:cTn id="116" presetID="10" presetClass="entr" presetSubtype="0" fill="hold" grpId="0" nodeType="withEffect">
                                  <p:stCondLst>
                                    <p:cond delay="2400"/>
                                  </p:stCondLst>
                                  <p:childTnLst>
                                    <p:set>
                                      <p:cBhvr>
                                        <p:cTn id="117" dur="1" fill="hold">
                                          <p:stCondLst>
                                            <p:cond delay="0"/>
                                          </p:stCondLst>
                                        </p:cTn>
                                        <p:tgtEl>
                                          <p:spTgt spid="84"/>
                                        </p:tgtEl>
                                        <p:attrNameLst>
                                          <p:attrName>style.visibility</p:attrName>
                                        </p:attrNameLst>
                                      </p:cBhvr>
                                      <p:to>
                                        <p:strVal val="visible"/>
                                      </p:to>
                                    </p:set>
                                    <p:animEffect transition="in" filter="fade">
                                      <p:cBhvr>
                                        <p:cTn id="118" dur="1000"/>
                                        <p:tgtEl>
                                          <p:spTgt spid="84"/>
                                        </p:tgtEl>
                                      </p:cBhvr>
                                    </p:animEffect>
                                  </p:childTnLst>
                                </p:cTn>
                              </p:par>
                            </p:childTnLst>
                          </p:cTn>
                        </p:par>
                        <p:par>
                          <p:cTn id="119" fill="hold">
                            <p:stCondLst>
                              <p:cond delay="11700"/>
                            </p:stCondLst>
                            <p:childTnLst>
                              <p:par>
                                <p:cTn id="120" presetID="10" presetClass="entr" presetSubtype="0" fill="hold" grpId="0" nodeType="afterEffect">
                                  <p:stCondLst>
                                    <p:cond delay="0"/>
                                  </p:stCondLst>
                                  <p:childTnLst>
                                    <p:set>
                                      <p:cBhvr>
                                        <p:cTn id="121" dur="1" fill="hold">
                                          <p:stCondLst>
                                            <p:cond delay="0"/>
                                          </p:stCondLst>
                                        </p:cTn>
                                        <p:tgtEl>
                                          <p:spTgt spid="77">
                                            <p:txEl>
                                              <p:pRg st="0" end="0"/>
                                            </p:txEl>
                                          </p:spTgt>
                                        </p:tgtEl>
                                        <p:attrNameLst>
                                          <p:attrName>style.visibility</p:attrName>
                                        </p:attrNameLst>
                                      </p:cBhvr>
                                      <p:to>
                                        <p:strVal val="visible"/>
                                      </p:to>
                                    </p:set>
                                    <p:animEffect transition="in" filter="fade">
                                      <p:cBhvr>
                                        <p:cTn id="122" dur="500"/>
                                        <p:tgtEl>
                                          <p:spTgt spid="77">
                                            <p:txEl>
                                              <p:pRg st="0" end="0"/>
                                            </p:txEl>
                                          </p:spTgt>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78">
                                            <p:txEl>
                                              <p:pRg st="0" end="0"/>
                                            </p:txEl>
                                          </p:spTgt>
                                        </p:tgtEl>
                                        <p:attrNameLst>
                                          <p:attrName>style.visibility</p:attrName>
                                        </p:attrNameLst>
                                      </p:cBhvr>
                                      <p:to>
                                        <p:strVal val="visible"/>
                                      </p:to>
                                    </p:set>
                                    <p:animEffect transition="in" filter="fade">
                                      <p:cBhvr>
                                        <p:cTn id="125" dur="500"/>
                                        <p:tgtEl>
                                          <p:spTgt spid="78">
                                            <p:txEl>
                                              <p:pRg st="0" end="0"/>
                                            </p:txEl>
                                          </p:spTgt>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79">
                                            <p:txEl>
                                              <p:pRg st="0" end="0"/>
                                            </p:txEl>
                                          </p:spTgt>
                                        </p:tgtEl>
                                        <p:attrNameLst>
                                          <p:attrName>style.visibility</p:attrName>
                                        </p:attrNameLst>
                                      </p:cBhvr>
                                      <p:to>
                                        <p:strVal val="visible"/>
                                      </p:to>
                                    </p:set>
                                    <p:animEffect transition="in" filter="fade">
                                      <p:cBhvr>
                                        <p:cTn id="128" dur="500"/>
                                        <p:tgtEl>
                                          <p:spTgt spid="79">
                                            <p:txEl>
                                              <p:pRg st="0" end="0"/>
                                            </p:txEl>
                                          </p:spTgt>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81">
                                            <p:txEl>
                                              <p:pRg st="0" end="0"/>
                                            </p:txEl>
                                          </p:spTgt>
                                        </p:tgtEl>
                                        <p:attrNameLst>
                                          <p:attrName>style.visibility</p:attrName>
                                        </p:attrNameLst>
                                      </p:cBhvr>
                                      <p:to>
                                        <p:strVal val="visible"/>
                                      </p:to>
                                    </p:set>
                                    <p:animEffect transition="in" filter="fade">
                                      <p:cBhvr>
                                        <p:cTn id="131" dur="500"/>
                                        <p:tgtEl>
                                          <p:spTgt spid="81">
                                            <p:txEl>
                                              <p:pRg st="0" end="0"/>
                                            </p:txEl>
                                          </p:spTgt>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82">
                                            <p:txEl>
                                              <p:pRg st="0" end="0"/>
                                            </p:txEl>
                                          </p:spTgt>
                                        </p:tgtEl>
                                        <p:attrNameLst>
                                          <p:attrName>style.visibility</p:attrName>
                                        </p:attrNameLst>
                                      </p:cBhvr>
                                      <p:to>
                                        <p:strVal val="visible"/>
                                      </p:to>
                                    </p:set>
                                    <p:animEffect transition="in" filter="fade">
                                      <p:cBhvr>
                                        <p:cTn id="134" dur="500"/>
                                        <p:tgtEl>
                                          <p:spTgt spid="82">
                                            <p:txEl>
                                              <p:pRg st="0" end="0"/>
                                            </p:txEl>
                                          </p:spTgt>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83">
                                            <p:txEl>
                                              <p:pRg st="0" end="0"/>
                                            </p:txEl>
                                          </p:spTgt>
                                        </p:tgtEl>
                                        <p:attrNameLst>
                                          <p:attrName>style.visibility</p:attrName>
                                        </p:attrNameLst>
                                      </p:cBhvr>
                                      <p:to>
                                        <p:strVal val="visible"/>
                                      </p:to>
                                    </p:set>
                                    <p:animEffect transition="in" filter="fade">
                                      <p:cBhvr>
                                        <p:cTn id="137" dur="500"/>
                                        <p:tgtEl>
                                          <p:spTgt spid="83">
                                            <p:txEl>
                                              <p:pRg st="0" end="0"/>
                                            </p:txEl>
                                          </p:spTgt>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85">
                                            <p:txEl>
                                              <p:pRg st="0" end="0"/>
                                            </p:txEl>
                                          </p:spTgt>
                                        </p:tgtEl>
                                        <p:attrNameLst>
                                          <p:attrName>style.visibility</p:attrName>
                                        </p:attrNameLst>
                                      </p:cBhvr>
                                      <p:to>
                                        <p:strVal val="visible"/>
                                      </p:to>
                                    </p:set>
                                    <p:animEffect transition="in" filter="fade">
                                      <p:cBhvr>
                                        <p:cTn id="140" dur="500"/>
                                        <p:tgtEl>
                                          <p:spTgt spid="85">
                                            <p:txEl>
                                              <p:pRg st="0" end="0"/>
                                            </p:txEl>
                                          </p:spTgt>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89">
                                            <p:txEl>
                                              <p:pRg st="0" end="0"/>
                                            </p:txEl>
                                          </p:spTgt>
                                        </p:tgtEl>
                                        <p:attrNameLst>
                                          <p:attrName>style.visibility</p:attrName>
                                        </p:attrNameLst>
                                      </p:cBhvr>
                                      <p:to>
                                        <p:strVal val="visible"/>
                                      </p:to>
                                    </p:set>
                                    <p:animEffect transition="in" filter="fade">
                                      <p:cBhvr>
                                        <p:cTn id="143" dur="500"/>
                                        <p:tgtEl>
                                          <p:spTgt spid="89">
                                            <p:txEl>
                                              <p:pRg st="0" end="0"/>
                                            </p:txEl>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61">
                                            <p:txEl>
                                              <p:pRg st="0" end="0"/>
                                            </p:txEl>
                                          </p:spTgt>
                                        </p:tgtEl>
                                        <p:attrNameLst>
                                          <p:attrName>style.visibility</p:attrName>
                                        </p:attrNameLst>
                                      </p:cBhvr>
                                      <p:to>
                                        <p:strVal val="visible"/>
                                      </p:to>
                                    </p:set>
                                    <p:animEffect transition="in" filter="fade">
                                      <p:cBhvr>
                                        <p:cTn id="146" dur="500"/>
                                        <p:tgtEl>
                                          <p:spTgt spid="61">
                                            <p:txEl>
                                              <p:pRg st="0" end="0"/>
                                            </p:txEl>
                                          </p:spTgt>
                                        </p:tgtEl>
                                      </p:cBhvr>
                                    </p:animEffect>
                                  </p:childTnLst>
                                </p:cTn>
                              </p:par>
                              <p:par>
                                <p:cTn id="147" presetID="10" presetClass="entr" presetSubtype="0" fill="hold" grpId="0" nodeType="withEffect">
                                  <p:stCondLst>
                                    <p:cond delay="0"/>
                                  </p:stCondLst>
                                  <p:childTnLst>
                                    <p:set>
                                      <p:cBhvr>
                                        <p:cTn id="148" dur="1" fill="hold">
                                          <p:stCondLst>
                                            <p:cond delay="0"/>
                                          </p:stCondLst>
                                        </p:cTn>
                                        <p:tgtEl>
                                          <p:spTgt spid="62">
                                            <p:txEl>
                                              <p:pRg st="0" end="0"/>
                                            </p:txEl>
                                          </p:spTgt>
                                        </p:tgtEl>
                                        <p:attrNameLst>
                                          <p:attrName>style.visibility</p:attrName>
                                        </p:attrNameLst>
                                      </p:cBhvr>
                                      <p:to>
                                        <p:strVal val="visible"/>
                                      </p:to>
                                    </p:set>
                                    <p:animEffect transition="in" filter="fade">
                                      <p:cBhvr>
                                        <p:cTn id="149" dur="500"/>
                                        <p:tgtEl>
                                          <p:spTgt spid="62">
                                            <p:txEl>
                                              <p:pRg st="0" end="0"/>
                                            </p:txEl>
                                          </p:spTgt>
                                        </p:tgtEl>
                                      </p:cBhvr>
                                    </p:animEffect>
                                  </p:childTnLst>
                                </p:cTn>
                              </p:par>
                              <p:par>
                                <p:cTn id="150" presetID="10" presetClass="entr" presetSubtype="0" fill="hold" grpId="0" nodeType="withEffect">
                                  <p:stCondLst>
                                    <p:cond delay="0"/>
                                  </p:stCondLst>
                                  <p:childTnLst>
                                    <p:set>
                                      <p:cBhvr>
                                        <p:cTn id="151" dur="1" fill="hold">
                                          <p:stCondLst>
                                            <p:cond delay="0"/>
                                          </p:stCondLst>
                                        </p:cTn>
                                        <p:tgtEl>
                                          <p:spTgt spid="65">
                                            <p:txEl>
                                              <p:pRg st="0" end="0"/>
                                            </p:txEl>
                                          </p:spTgt>
                                        </p:tgtEl>
                                        <p:attrNameLst>
                                          <p:attrName>style.visibility</p:attrName>
                                        </p:attrNameLst>
                                      </p:cBhvr>
                                      <p:to>
                                        <p:strVal val="visible"/>
                                      </p:to>
                                    </p:set>
                                    <p:animEffect transition="in" filter="fade">
                                      <p:cBhvr>
                                        <p:cTn id="152" dur="500"/>
                                        <p:tgtEl>
                                          <p:spTgt spid="65">
                                            <p:txEl>
                                              <p:pRg st="0" end="0"/>
                                            </p:txEl>
                                          </p:spTgt>
                                        </p:tgtEl>
                                      </p:cBhvr>
                                    </p:animEffect>
                                  </p:childTnLst>
                                </p:cTn>
                              </p:par>
                              <p:par>
                                <p:cTn id="153" presetID="10" presetClass="entr" presetSubtype="0" fill="hold" grpId="0" nodeType="withEffect">
                                  <p:stCondLst>
                                    <p:cond delay="0"/>
                                  </p:stCondLst>
                                  <p:childTnLst>
                                    <p:set>
                                      <p:cBhvr>
                                        <p:cTn id="154" dur="1" fill="hold">
                                          <p:stCondLst>
                                            <p:cond delay="0"/>
                                          </p:stCondLst>
                                        </p:cTn>
                                        <p:tgtEl>
                                          <p:spTgt spid="88">
                                            <p:txEl>
                                              <p:pRg st="0" end="0"/>
                                            </p:txEl>
                                          </p:spTgt>
                                        </p:tgtEl>
                                        <p:attrNameLst>
                                          <p:attrName>style.visibility</p:attrName>
                                        </p:attrNameLst>
                                      </p:cBhvr>
                                      <p:to>
                                        <p:strVal val="visible"/>
                                      </p:to>
                                    </p:set>
                                    <p:animEffect transition="in" filter="fade">
                                      <p:cBhvr>
                                        <p:cTn id="155" dur="500"/>
                                        <p:tgtEl>
                                          <p:spTgt spid="88">
                                            <p:txEl>
                                              <p:pRg st="0" end="0"/>
                                            </p:txEl>
                                          </p:spTgt>
                                        </p:tgtEl>
                                      </p:cBhvr>
                                    </p:animEffect>
                                  </p:childTnLst>
                                </p:cTn>
                              </p:par>
                              <p:par>
                                <p:cTn id="156" presetID="10" presetClass="entr" presetSubtype="0" fill="hold" grpId="0" nodeType="withEffect">
                                  <p:stCondLst>
                                    <p:cond delay="0"/>
                                  </p:stCondLst>
                                  <p:childTnLst>
                                    <p:set>
                                      <p:cBhvr>
                                        <p:cTn id="157" dur="1" fill="hold">
                                          <p:stCondLst>
                                            <p:cond delay="0"/>
                                          </p:stCondLst>
                                        </p:cTn>
                                        <p:tgtEl>
                                          <p:spTgt spid="90">
                                            <p:txEl>
                                              <p:pRg st="0" end="0"/>
                                            </p:txEl>
                                          </p:spTgt>
                                        </p:tgtEl>
                                        <p:attrNameLst>
                                          <p:attrName>style.visibility</p:attrName>
                                        </p:attrNameLst>
                                      </p:cBhvr>
                                      <p:to>
                                        <p:strVal val="visible"/>
                                      </p:to>
                                    </p:set>
                                    <p:animEffect transition="in" filter="fade">
                                      <p:cBhvr>
                                        <p:cTn id="158" dur="500"/>
                                        <p:tgtEl>
                                          <p:spTgt spid="90">
                                            <p:txEl>
                                              <p:pRg st="0" end="0"/>
                                            </p:txEl>
                                          </p:spTgt>
                                        </p:tgtEl>
                                      </p:cBhvr>
                                    </p:animEffect>
                                  </p:childTnLst>
                                </p:cTn>
                              </p:par>
                            </p:childTnLst>
                          </p:cTn>
                        </p:par>
                        <p:par>
                          <p:cTn id="159" fill="hold">
                            <p:stCondLst>
                              <p:cond delay="12200"/>
                            </p:stCondLst>
                            <p:childTnLst>
                              <p:par>
                                <p:cTn id="160" presetID="47" presetClass="entr" presetSubtype="0" fill="hold" nodeType="afterEffect">
                                  <p:stCondLst>
                                    <p:cond delay="300"/>
                                  </p:stCondLst>
                                  <p:childTnLst>
                                    <p:set>
                                      <p:cBhvr>
                                        <p:cTn id="161" dur="1" fill="hold">
                                          <p:stCondLst>
                                            <p:cond delay="0"/>
                                          </p:stCondLst>
                                        </p:cTn>
                                        <p:tgtEl>
                                          <p:spTgt spid="9"/>
                                        </p:tgtEl>
                                        <p:attrNameLst>
                                          <p:attrName>style.visibility</p:attrName>
                                        </p:attrNameLst>
                                      </p:cBhvr>
                                      <p:to>
                                        <p:strVal val="visible"/>
                                      </p:to>
                                    </p:set>
                                    <p:animEffect transition="in" filter="fade">
                                      <p:cBhvr>
                                        <p:cTn id="162" dur="2000"/>
                                        <p:tgtEl>
                                          <p:spTgt spid="9"/>
                                        </p:tgtEl>
                                      </p:cBhvr>
                                    </p:animEffect>
                                    <p:anim calcmode="lin" valueType="num">
                                      <p:cBhvr>
                                        <p:cTn id="163" dur="2000" fill="hold"/>
                                        <p:tgtEl>
                                          <p:spTgt spid="9"/>
                                        </p:tgtEl>
                                        <p:attrNameLst>
                                          <p:attrName>ppt_x</p:attrName>
                                        </p:attrNameLst>
                                      </p:cBhvr>
                                      <p:tavLst>
                                        <p:tav tm="0">
                                          <p:val>
                                            <p:strVal val="#ppt_x"/>
                                          </p:val>
                                        </p:tav>
                                        <p:tav tm="100000">
                                          <p:val>
                                            <p:strVal val="#ppt_x"/>
                                          </p:val>
                                        </p:tav>
                                      </p:tavLst>
                                    </p:anim>
                                    <p:anim calcmode="lin" valueType="num">
                                      <p:cBhvr>
                                        <p:cTn id="164" dur="2000" fill="hold"/>
                                        <p:tgtEl>
                                          <p:spTgt spid="9"/>
                                        </p:tgtEl>
                                        <p:attrNameLst>
                                          <p:attrName>ppt_y</p:attrName>
                                        </p:attrNameLst>
                                      </p:cBhvr>
                                      <p:tavLst>
                                        <p:tav tm="0">
                                          <p:val>
                                            <p:strVal val="#ppt_y-.1"/>
                                          </p:val>
                                        </p:tav>
                                        <p:tav tm="100000">
                                          <p:val>
                                            <p:strVal val="#ppt_y"/>
                                          </p:val>
                                        </p:tav>
                                      </p:tavLst>
                                    </p:anim>
                                  </p:childTnLst>
                                </p:cTn>
                              </p:par>
                              <p:par>
                                <p:cTn id="165" presetID="10" presetClass="entr" presetSubtype="0" fill="hold" grpId="0" nodeType="withEffect">
                                  <p:stCondLst>
                                    <p:cond delay="900"/>
                                  </p:stCondLst>
                                  <p:childTnLst>
                                    <p:set>
                                      <p:cBhvr>
                                        <p:cTn id="166" dur="1" fill="hold">
                                          <p:stCondLst>
                                            <p:cond delay="0"/>
                                          </p:stCondLst>
                                        </p:cTn>
                                        <p:tgtEl>
                                          <p:spTgt spid="44"/>
                                        </p:tgtEl>
                                        <p:attrNameLst>
                                          <p:attrName>style.visibility</p:attrName>
                                        </p:attrNameLst>
                                      </p:cBhvr>
                                      <p:to>
                                        <p:strVal val="visible"/>
                                      </p:to>
                                    </p:set>
                                    <p:animEffect transition="in" filter="fade">
                                      <p:cBhvr>
                                        <p:cTn id="167" dur="1600"/>
                                        <p:tgtEl>
                                          <p:spTgt spid="44"/>
                                        </p:tgtEl>
                                      </p:cBhvr>
                                    </p:animEffect>
                                  </p:childTnLst>
                                </p:cTn>
                              </p:par>
                              <p:par>
                                <p:cTn id="168" presetID="10" presetClass="entr" presetSubtype="0" fill="hold" grpId="0" nodeType="withEffect">
                                  <p:stCondLst>
                                    <p:cond delay="900"/>
                                  </p:stCondLst>
                                  <p:childTnLst>
                                    <p:set>
                                      <p:cBhvr>
                                        <p:cTn id="169" dur="1" fill="hold">
                                          <p:stCondLst>
                                            <p:cond delay="0"/>
                                          </p:stCondLst>
                                        </p:cTn>
                                        <p:tgtEl>
                                          <p:spTgt spid="54"/>
                                        </p:tgtEl>
                                        <p:attrNameLst>
                                          <p:attrName>style.visibility</p:attrName>
                                        </p:attrNameLst>
                                      </p:cBhvr>
                                      <p:to>
                                        <p:strVal val="visible"/>
                                      </p:to>
                                    </p:set>
                                    <p:animEffect transition="in" filter="fade">
                                      <p:cBhvr>
                                        <p:cTn id="170" dur="16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51" grpId="0" animBg="1"/>
      <p:bldP spid="51" grpId="1" animBg="1"/>
      <p:bldP spid="51" grpId="2" animBg="1"/>
      <p:bldP spid="56" grpId="0" animBg="1"/>
      <p:bldP spid="2" grpId="0" animBg="1"/>
      <p:bldP spid="44" grpId="0" animBg="1"/>
      <p:bldP spid="6" grpId="0" animBg="1"/>
      <p:bldP spid="6" grpId="1" animBg="1"/>
      <p:bldP spid="53" grpId="0" animBg="1"/>
      <p:bldP spid="54" grpId="0" animBg="1"/>
      <p:bldP spid="42" grpId="0" animBg="1"/>
      <p:bldP spid="55" grpId="0" animBg="1"/>
      <p:bldP spid="55" grpId="1" animBg="1"/>
      <p:bldP spid="55" grpId="2" animBg="1"/>
      <p:bldP spid="59" grpId="0" animBg="1"/>
      <p:bldP spid="59" grpId="1" animBg="1"/>
      <p:bldP spid="59" grpId="2" animBg="1"/>
      <p:bldP spid="14" grpId="0" animBg="1"/>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5" grpId="0" build="p">
        <p:tmplLst>
          <p:tmpl lvl="1">
            <p:tnLst>
              <p:par>
                <p:cTn presetID="10" presetClass="entr" presetSubtype="0" fill="hold" nodeType="with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3" grpId="0" animBg="1"/>
      <p:bldP spid="60" grpId="0" animBg="1"/>
      <p:bldP spid="70" grpId="0" animBg="1"/>
      <p:bldP spid="71" grpId="0" animBg="1"/>
      <p:bldP spid="72" grpId="0" animBg="1"/>
      <p:bldP spid="73" grpId="0" animBg="1"/>
      <p:bldP spid="74" grpId="0" animBg="1"/>
      <p:bldP spid="75" grpId="0" animBg="1"/>
      <p:bldP spid="76" grpId="0" animBg="1"/>
      <p:bldP spid="77" grpId="0" build="p">
        <p:tmplLst>
          <p:tmpl lvl="1">
            <p:tnLst>
              <p:par>
                <p:cTn presetID="10" presetClass="entr" presetSubtype="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1" grpId="0" build="p">
        <p:tmplLst>
          <p:tmpl lvl="1">
            <p:tnLst>
              <p:par>
                <p:cTn presetID="10" presetClass="entr" presetSubtype="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childTnLst>
                </p:cTn>
              </p:par>
            </p:tnLst>
          </p:tmpl>
        </p:tmplLst>
      </p:bldP>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83" grpId="0" build="p">
        <p:tmplLst>
          <p:tmpl lvl="1">
            <p:tnLst>
              <p:par>
                <p:cTn presetID="10" presetClass="entr" presetSubtype="0" fill="hold" nodeType="with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85" grpId="0" build="p">
        <p:tmplLst>
          <p:tmpl lvl="1">
            <p:tnLst>
              <p:par>
                <p:cTn presetID="10" presetClass="entr" presetSubtype="0" fill="hold" nodeType="withEffect">
                  <p:stCondLst>
                    <p:cond delay="0"/>
                  </p:stCondLst>
                  <p:childTnLst>
                    <p:set>
                      <p:cBhvr>
                        <p:cTn dur="1" fill="hold">
                          <p:stCondLst>
                            <p:cond delay="0"/>
                          </p:stCondLst>
                        </p:cTn>
                        <p:tgtEl>
                          <p:spTgt spid="85"/>
                        </p:tgtEl>
                        <p:attrNameLst>
                          <p:attrName>style.visibility</p:attrName>
                        </p:attrNameLst>
                      </p:cBhvr>
                      <p:to>
                        <p:strVal val="visible"/>
                      </p:to>
                    </p:set>
                    <p:animEffect transition="in" filter="fade">
                      <p:cBhvr>
                        <p:cTn dur="500"/>
                        <p:tgtEl>
                          <p:spTgt spid="85"/>
                        </p:tgtEl>
                      </p:cBhvr>
                    </p:animEffect>
                  </p:childTnLst>
                </p:cTn>
              </p:par>
            </p:tnLst>
          </p:tmpl>
        </p:tmplLst>
      </p:bldP>
      <p:bldP spid="89" grpId="0" build="p">
        <p:tmplLst>
          <p:tmpl lvl="1">
            <p:tnLst>
              <p:par>
                <p:cTn presetID="10" presetClass="entr" presetSubtype="0"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P spid="80" grpId="0" animBg="1"/>
      <p:bldP spid="84" grpId="0" animBg="1"/>
      <p:bldP spid="86" grpId="0" animBg="1"/>
      <p:bldP spid="86" grpId="1" animBg="1"/>
      <p:bldP spid="86" grpId="2" animBg="1"/>
      <p:bldP spid="88" grpId="0" build="p">
        <p:tmplLst>
          <p:tmpl lvl="1">
            <p:tnLst>
              <p:par>
                <p:cTn presetID="10" presetClass="entr" presetSubtype="0"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90" grpId="0" build="p">
        <p:tmplLst>
          <p:tmpl lvl="1">
            <p:tnLst>
              <p:par>
                <p:cTn presetID="10" presetClass="entr" presetSubtype="0"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Lst>
  </p:timing>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13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873169" y="1667871"/>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954331"/>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837896" y="3561021"/>
            <a:ext cx="765721"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1117733"/>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73515" y="2465461"/>
            <a:ext cx="36000" cy="21259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5087932" y="1045153"/>
            <a:ext cx="1785236"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4098349"/>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54760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522274"/>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3176630"/>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983135"/>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5087932" y="1473445"/>
            <a:ext cx="179075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5087932" y="1909493"/>
            <a:ext cx="1785234"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045152"/>
            <a:ext cx="36000" cy="12531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3188412"/>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246189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1524" y="2890186"/>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332623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2461894"/>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2886861"/>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3326234"/>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39" y="1045153"/>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088458" y="147344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5087932" y="1909492"/>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 name="Text Placeholder 20"/>
          <p:cNvSpPr>
            <a:spLocks noGrp="1"/>
          </p:cNvSpPr>
          <p:nvPr>
            <p:ph type="body" sz="quarter" idx="26" hasCustomPrompt="1"/>
          </p:nvPr>
        </p:nvSpPr>
        <p:spPr>
          <a:xfrm>
            <a:off x="5074782" y="1045150"/>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1" name="Text Placeholder 20"/>
          <p:cNvSpPr>
            <a:spLocks noGrp="1"/>
          </p:cNvSpPr>
          <p:nvPr>
            <p:ph type="body" sz="quarter" idx="27" hasCustomPrompt="1"/>
          </p:nvPr>
        </p:nvSpPr>
        <p:spPr>
          <a:xfrm>
            <a:off x="5063444" y="1466584"/>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9" name="Text Placeholder 20"/>
          <p:cNvSpPr>
            <a:spLocks noGrp="1"/>
          </p:cNvSpPr>
          <p:nvPr>
            <p:ph type="body" sz="quarter" idx="32" hasCustomPrompt="1"/>
          </p:nvPr>
        </p:nvSpPr>
        <p:spPr>
          <a:xfrm>
            <a:off x="5080429" y="1909490"/>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0" name="Rectangle 79"/>
          <p:cNvSpPr/>
          <p:nvPr userDrawn="1"/>
        </p:nvSpPr>
        <p:spPr>
          <a:xfrm>
            <a:off x="1456007" y="3757168"/>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 name="Text Placeholder 20"/>
          <p:cNvSpPr>
            <a:spLocks noGrp="1"/>
          </p:cNvSpPr>
          <p:nvPr>
            <p:ph type="body" sz="quarter" idx="33" hasCustomPrompt="1"/>
          </p:nvPr>
        </p:nvSpPr>
        <p:spPr>
          <a:xfrm>
            <a:off x="1456007" y="3757168"/>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Rectangle 85"/>
          <p:cNvSpPr/>
          <p:nvPr userDrawn="1"/>
        </p:nvSpPr>
        <p:spPr>
          <a:xfrm>
            <a:off x="1456006" y="4190238"/>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 name="Text Placeholder 20"/>
          <p:cNvSpPr>
            <a:spLocks noGrp="1"/>
          </p:cNvSpPr>
          <p:nvPr>
            <p:ph type="body" sz="quarter" idx="34" hasCustomPrompt="1"/>
          </p:nvPr>
        </p:nvSpPr>
        <p:spPr>
          <a:xfrm>
            <a:off x="1456006" y="4190238"/>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6736596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par>
                                <p:cTn id="69" presetID="10" presetClass="exit" presetSubtype="0" fill="hold" grpId="2" nodeType="withEffect">
                                  <p:stCondLst>
                                    <p:cond delay="1400"/>
                                  </p:stCondLst>
                                  <p:childTnLst>
                                    <p:animEffect transition="out" filter="fade">
                                      <p:cBhvr>
                                        <p:cTn id="70" dur="2000"/>
                                        <p:tgtEl>
                                          <p:spTgt spid="51"/>
                                        </p:tgtEl>
                                      </p:cBhvr>
                                    </p:animEffect>
                                    <p:set>
                                      <p:cBhvr>
                                        <p:cTn id="71" dur="1" fill="hold">
                                          <p:stCondLst>
                                            <p:cond delay="1999"/>
                                          </p:stCondLst>
                                        </p:cTn>
                                        <p:tgtEl>
                                          <p:spTgt spid="51"/>
                                        </p:tgtEl>
                                        <p:attrNameLst>
                                          <p:attrName>style.visibility</p:attrName>
                                        </p:attrNameLst>
                                      </p:cBhvr>
                                      <p:to>
                                        <p:strVal val="hidden"/>
                                      </p:to>
                                    </p:set>
                                  </p:childTnLst>
                                </p:cTn>
                              </p:par>
                              <p:par>
                                <p:cTn id="72" presetID="10" presetClass="exit" presetSubtype="0" fill="hold" grpId="2" nodeType="withEffect">
                                  <p:stCondLst>
                                    <p:cond delay="1400"/>
                                  </p:stCondLst>
                                  <p:childTnLst>
                                    <p:animEffect transition="out" filter="fade">
                                      <p:cBhvr>
                                        <p:cTn id="73" dur="2000"/>
                                        <p:tgtEl>
                                          <p:spTgt spid="55"/>
                                        </p:tgtEl>
                                      </p:cBhvr>
                                    </p:animEffect>
                                    <p:set>
                                      <p:cBhvr>
                                        <p:cTn id="74" dur="1" fill="hold">
                                          <p:stCondLst>
                                            <p:cond delay="1999"/>
                                          </p:stCondLst>
                                        </p:cTn>
                                        <p:tgtEl>
                                          <p:spTgt spid="55"/>
                                        </p:tgtEl>
                                        <p:attrNameLst>
                                          <p:attrName>style.visibility</p:attrName>
                                        </p:attrNameLst>
                                      </p:cBhvr>
                                      <p:to>
                                        <p:strVal val="hidden"/>
                                      </p:to>
                                    </p:set>
                                  </p:childTnLst>
                                </p:cTn>
                              </p:par>
                              <p:par>
                                <p:cTn id="75" presetID="10" presetClass="exit" presetSubtype="0" fill="hold" grpId="2" nodeType="withEffect">
                                  <p:stCondLst>
                                    <p:cond delay="1400"/>
                                  </p:stCondLst>
                                  <p:childTnLst>
                                    <p:animEffect transition="out" filter="fade">
                                      <p:cBhvr>
                                        <p:cTn id="76" dur="2000"/>
                                        <p:tgtEl>
                                          <p:spTgt spid="59"/>
                                        </p:tgtEl>
                                      </p:cBhvr>
                                    </p:animEffect>
                                    <p:set>
                                      <p:cBhvr>
                                        <p:cTn id="77" dur="1" fill="hold">
                                          <p:stCondLst>
                                            <p:cond delay="1999"/>
                                          </p:stCondLst>
                                        </p:cTn>
                                        <p:tgtEl>
                                          <p:spTgt spid="59"/>
                                        </p:tgtEl>
                                        <p:attrNameLst>
                                          <p:attrName>style.visibility</p:attrName>
                                        </p:attrNameLst>
                                      </p:cBhvr>
                                      <p:to>
                                        <p:strVal val="hidden"/>
                                      </p:to>
                                    </p:set>
                                  </p:childTnLst>
                                </p:cTn>
                              </p:par>
                              <p:par>
                                <p:cTn id="78" presetID="10" presetClass="entr" presetSubtype="0" fill="hold" grpId="0" nodeType="withEffect">
                                  <p:stCondLst>
                                    <p:cond delay="1400"/>
                                  </p:stCondLst>
                                  <p:childTnLst>
                                    <p:set>
                                      <p:cBhvr>
                                        <p:cTn id="79" dur="1" fill="hold">
                                          <p:stCondLst>
                                            <p:cond delay="0"/>
                                          </p:stCondLst>
                                        </p:cTn>
                                        <p:tgtEl>
                                          <p:spTgt spid="3"/>
                                        </p:tgtEl>
                                        <p:attrNameLst>
                                          <p:attrName>style.visibility</p:attrName>
                                        </p:attrNameLst>
                                      </p:cBhvr>
                                      <p:to>
                                        <p:strVal val="visible"/>
                                      </p:to>
                                    </p:set>
                                    <p:animEffect transition="in" filter="fade">
                                      <p:cBhvr>
                                        <p:cTn id="80" dur="1000"/>
                                        <p:tgtEl>
                                          <p:spTgt spid="3"/>
                                        </p:tgtEl>
                                      </p:cBhvr>
                                    </p:animEffect>
                                  </p:childTnLst>
                                </p:cTn>
                              </p:par>
                              <p:par>
                                <p:cTn id="81" presetID="10" presetClass="entr" presetSubtype="0" fill="hold" grpId="0" nodeType="withEffect">
                                  <p:stCondLst>
                                    <p:cond delay="1800"/>
                                  </p:stCondLst>
                                  <p:childTnLst>
                                    <p:set>
                                      <p:cBhvr>
                                        <p:cTn id="82" dur="1" fill="hold">
                                          <p:stCondLst>
                                            <p:cond delay="0"/>
                                          </p:stCondLst>
                                        </p:cTn>
                                        <p:tgtEl>
                                          <p:spTgt spid="71"/>
                                        </p:tgtEl>
                                        <p:attrNameLst>
                                          <p:attrName>style.visibility</p:attrName>
                                        </p:attrNameLst>
                                      </p:cBhvr>
                                      <p:to>
                                        <p:strVal val="visible"/>
                                      </p:to>
                                    </p:set>
                                    <p:animEffect transition="in" filter="fade">
                                      <p:cBhvr>
                                        <p:cTn id="83" dur="1000"/>
                                        <p:tgtEl>
                                          <p:spTgt spid="71"/>
                                        </p:tgtEl>
                                      </p:cBhvr>
                                    </p:animEffect>
                                  </p:childTnLst>
                                </p:cTn>
                              </p:par>
                              <p:par>
                                <p:cTn id="84" presetID="10" presetClass="entr" presetSubtype="0" fill="hold" grpId="0" nodeType="withEffect">
                                  <p:stCondLst>
                                    <p:cond delay="2200"/>
                                  </p:stCondLst>
                                  <p:childTnLst>
                                    <p:set>
                                      <p:cBhvr>
                                        <p:cTn id="85" dur="1" fill="hold">
                                          <p:stCondLst>
                                            <p:cond delay="0"/>
                                          </p:stCondLst>
                                        </p:cTn>
                                        <p:tgtEl>
                                          <p:spTgt spid="74"/>
                                        </p:tgtEl>
                                        <p:attrNameLst>
                                          <p:attrName>style.visibility</p:attrName>
                                        </p:attrNameLst>
                                      </p:cBhvr>
                                      <p:to>
                                        <p:strVal val="visible"/>
                                      </p:to>
                                    </p:set>
                                    <p:animEffect transition="in" filter="fade">
                                      <p:cBhvr>
                                        <p:cTn id="86" dur="1000"/>
                                        <p:tgtEl>
                                          <p:spTgt spid="74"/>
                                        </p:tgtEl>
                                      </p:cBhvr>
                                    </p:animEffect>
                                  </p:childTnLst>
                                </p:cTn>
                              </p:par>
                            </p:childTnLst>
                          </p:cTn>
                        </p:par>
                        <p:par>
                          <p:cTn id="87" fill="hold">
                            <p:stCondLst>
                              <p:cond delay="11700"/>
                            </p:stCondLst>
                            <p:childTnLst>
                              <p:par>
                                <p:cTn id="88" presetID="10" presetClass="entr" presetSubtype="0" fill="hold" grpId="0" nodeType="afterEffect">
                                  <p:stCondLst>
                                    <p:cond delay="0"/>
                                  </p:stCondLst>
                                  <p:childTnLst>
                                    <p:set>
                                      <p:cBhvr>
                                        <p:cTn id="89" dur="1" fill="hold">
                                          <p:stCondLst>
                                            <p:cond delay="0"/>
                                          </p:stCondLst>
                                        </p:cTn>
                                        <p:tgtEl>
                                          <p:spTgt spid="79">
                                            <p:txEl>
                                              <p:pRg st="0" end="0"/>
                                            </p:txEl>
                                          </p:spTgt>
                                        </p:tgtEl>
                                        <p:attrNameLst>
                                          <p:attrName>style.visibility</p:attrName>
                                        </p:attrNameLst>
                                      </p:cBhvr>
                                      <p:to>
                                        <p:strVal val="visible"/>
                                      </p:to>
                                    </p:set>
                                    <p:animEffect transition="in" filter="fade">
                                      <p:cBhvr>
                                        <p:cTn id="90" dur="500"/>
                                        <p:tgtEl>
                                          <p:spTgt spid="79">
                                            <p:txEl>
                                              <p:pRg st="0" end="0"/>
                                            </p:txEl>
                                          </p:spTgt>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81">
                                            <p:txEl>
                                              <p:pRg st="0" end="0"/>
                                            </p:txEl>
                                          </p:spTgt>
                                        </p:tgtEl>
                                        <p:attrNameLst>
                                          <p:attrName>style.visibility</p:attrName>
                                        </p:attrNameLst>
                                      </p:cBhvr>
                                      <p:to>
                                        <p:strVal val="visible"/>
                                      </p:to>
                                    </p:set>
                                    <p:animEffect transition="in" filter="fade">
                                      <p:cBhvr>
                                        <p:cTn id="93" dur="500"/>
                                        <p:tgtEl>
                                          <p:spTgt spid="81">
                                            <p:txEl>
                                              <p:pRg st="0" end="0"/>
                                            </p:txEl>
                                          </p:spTgt>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89">
                                            <p:txEl>
                                              <p:pRg st="0" end="0"/>
                                            </p:txEl>
                                          </p:spTgt>
                                        </p:tgtEl>
                                        <p:attrNameLst>
                                          <p:attrName>style.visibility</p:attrName>
                                        </p:attrNameLst>
                                      </p:cBhvr>
                                      <p:to>
                                        <p:strVal val="visible"/>
                                      </p:to>
                                    </p:set>
                                    <p:animEffect transition="in" filter="fade">
                                      <p:cBhvr>
                                        <p:cTn id="96" dur="500"/>
                                        <p:tgtEl>
                                          <p:spTgt spid="89">
                                            <p:txEl>
                                              <p:pRg st="0" end="0"/>
                                            </p:txEl>
                                          </p:spTgt>
                                        </p:tgtEl>
                                      </p:cBhvr>
                                    </p:animEffect>
                                  </p:childTnLst>
                                </p:cTn>
                              </p:par>
                            </p:childTnLst>
                          </p:cTn>
                        </p:par>
                        <p:par>
                          <p:cTn id="97" fill="hold">
                            <p:stCondLst>
                              <p:cond delay="12200"/>
                            </p:stCondLst>
                            <p:childTnLst>
                              <p:par>
                                <p:cTn id="98" presetID="47" presetClass="entr" presetSubtype="0" fill="hold" nodeType="afterEffect">
                                  <p:stCondLst>
                                    <p:cond delay="300"/>
                                  </p:stCondLst>
                                  <p:childTnLst>
                                    <p:set>
                                      <p:cBhvr>
                                        <p:cTn id="99" dur="1" fill="hold">
                                          <p:stCondLst>
                                            <p:cond delay="0"/>
                                          </p:stCondLst>
                                        </p:cTn>
                                        <p:tgtEl>
                                          <p:spTgt spid="9"/>
                                        </p:tgtEl>
                                        <p:attrNameLst>
                                          <p:attrName>style.visibility</p:attrName>
                                        </p:attrNameLst>
                                      </p:cBhvr>
                                      <p:to>
                                        <p:strVal val="visible"/>
                                      </p:to>
                                    </p:set>
                                    <p:animEffect transition="in" filter="fade">
                                      <p:cBhvr>
                                        <p:cTn id="100" dur="2000"/>
                                        <p:tgtEl>
                                          <p:spTgt spid="9"/>
                                        </p:tgtEl>
                                      </p:cBhvr>
                                    </p:animEffect>
                                    <p:anim calcmode="lin" valueType="num">
                                      <p:cBhvr>
                                        <p:cTn id="101" dur="2000" fill="hold"/>
                                        <p:tgtEl>
                                          <p:spTgt spid="9"/>
                                        </p:tgtEl>
                                        <p:attrNameLst>
                                          <p:attrName>ppt_x</p:attrName>
                                        </p:attrNameLst>
                                      </p:cBhvr>
                                      <p:tavLst>
                                        <p:tav tm="0">
                                          <p:val>
                                            <p:strVal val="#ppt_x"/>
                                          </p:val>
                                        </p:tav>
                                        <p:tav tm="100000">
                                          <p:val>
                                            <p:strVal val="#ppt_x"/>
                                          </p:val>
                                        </p:tav>
                                      </p:tavLst>
                                    </p:anim>
                                    <p:anim calcmode="lin" valueType="num">
                                      <p:cBhvr>
                                        <p:cTn id="102" dur="2000" fill="hold"/>
                                        <p:tgtEl>
                                          <p:spTgt spid="9"/>
                                        </p:tgtEl>
                                        <p:attrNameLst>
                                          <p:attrName>ppt_y</p:attrName>
                                        </p:attrNameLst>
                                      </p:cBhvr>
                                      <p:tavLst>
                                        <p:tav tm="0">
                                          <p:val>
                                            <p:strVal val="#ppt_y-.1"/>
                                          </p:val>
                                        </p:tav>
                                        <p:tav tm="100000">
                                          <p:val>
                                            <p:strVal val="#ppt_y"/>
                                          </p:val>
                                        </p:tav>
                                      </p:tavLst>
                                    </p:anim>
                                  </p:childTnLst>
                                </p:cTn>
                              </p:par>
                              <p:par>
                                <p:cTn id="103" presetID="10" presetClass="entr" presetSubtype="0" fill="hold" grpId="0" nodeType="withEffect">
                                  <p:stCondLst>
                                    <p:cond delay="900"/>
                                  </p:stCondLst>
                                  <p:childTnLst>
                                    <p:set>
                                      <p:cBhvr>
                                        <p:cTn id="104" dur="1" fill="hold">
                                          <p:stCondLst>
                                            <p:cond delay="0"/>
                                          </p:stCondLst>
                                        </p:cTn>
                                        <p:tgtEl>
                                          <p:spTgt spid="44"/>
                                        </p:tgtEl>
                                        <p:attrNameLst>
                                          <p:attrName>style.visibility</p:attrName>
                                        </p:attrNameLst>
                                      </p:cBhvr>
                                      <p:to>
                                        <p:strVal val="visible"/>
                                      </p:to>
                                    </p:set>
                                    <p:animEffect transition="in" filter="fade">
                                      <p:cBhvr>
                                        <p:cTn id="105" dur="1600"/>
                                        <p:tgtEl>
                                          <p:spTgt spid="44"/>
                                        </p:tgtEl>
                                      </p:cBhvr>
                                    </p:animEffect>
                                  </p:childTnLst>
                                </p:cTn>
                              </p:par>
                              <p:par>
                                <p:cTn id="106" presetID="10" presetClass="entr" presetSubtype="0" fill="hold" grpId="0" nodeType="withEffect">
                                  <p:stCondLst>
                                    <p:cond delay="900"/>
                                  </p:stCondLst>
                                  <p:childTnLst>
                                    <p:set>
                                      <p:cBhvr>
                                        <p:cTn id="107" dur="1" fill="hold">
                                          <p:stCondLst>
                                            <p:cond delay="0"/>
                                          </p:stCondLst>
                                        </p:cTn>
                                        <p:tgtEl>
                                          <p:spTgt spid="54"/>
                                        </p:tgtEl>
                                        <p:attrNameLst>
                                          <p:attrName>style.visibility</p:attrName>
                                        </p:attrNameLst>
                                      </p:cBhvr>
                                      <p:to>
                                        <p:strVal val="visible"/>
                                      </p:to>
                                    </p:set>
                                    <p:animEffect transition="in" filter="fade">
                                      <p:cBhvr>
                                        <p:cTn id="108" dur="1600"/>
                                        <p:tgtEl>
                                          <p:spTgt spid="54"/>
                                        </p:tgtEl>
                                      </p:cBhvr>
                                    </p:animEffect>
                                  </p:childTnLst>
                                </p:cTn>
                              </p:par>
                              <p:par>
                                <p:cTn id="109" presetID="22" presetClass="entr" presetSubtype="1" fill="hold" grpId="0" nodeType="withEffect">
                                  <p:stCondLst>
                                    <p:cond delay="2400"/>
                                  </p:stCondLst>
                                  <p:childTnLst>
                                    <p:set>
                                      <p:cBhvr>
                                        <p:cTn id="110" dur="1" fill="hold">
                                          <p:stCondLst>
                                            <p:cond delay="0"/>
                                          </p:stCondLst>
                                        </p:cTn>
                                        <p:tgtEl>
                                          <p:spTgt spid="25"/>
                                        </p:tgtEl>
                                        <p:attrNameLst>
                                          <p:attrName>style.visibility</p:attrName>
                                        </p:attrNameLst>
                                      </p:cBhvr>
                                      <p:to>
                                        <p:strVal val="visible"/>
                                      </p:to>
                                    </p:set>
                                    <p:animEffect transition="in" filter="wipe(up)">
                                      <p:cBhvr>
                                        <p:cTn id="111" dur="900"/>
                                        <p:tgtEl>
                                          <p:spTgt spid="25"/>
                                        </p:tgtEl>
                                      </p:cBhvr>
                                    </p:animEffect>
                                  </p:childTnLst>
                                </p:cTn>
                              </p:par>
                            </p:childTnLst>
                          </p:cTn>
                        </p:par>
                        <p:par>
                          <p:cTn id="112" fill="hold">
                            <p:stCondLst>
                              <p:cond delay="15500"/>
                            </p:stCondLst>
                            <p:childTnLst>
                              <p:par>
                                <p:cTn id="113" presetID="10" presetClass="entr" presetSubtype="0" fill="hold" grpId="0" nodeType="afterEffect">
                                  <p:stCondLst>
                                    <p:cond delay="0"/>
                                  </p:stCondLst>
                                  <p:childTnLst>
                                    <p:set>
                                      <p:cBhvr>
                                        <p:cTn id="114" dur="1" fill="hold">
                                          <p:stCondLst>
                                            <p:cond delay="0"/>
                                          </p:stCondLst>
                                        </p:cTn>
                                        <p:tgtEl>
                                          <p:spTgt spid="68">
                                            <p:txEl>
                                              <p:pRg st="0" end="0"/>
                                            </p:txEl>
                                          </p:spTgt>
                                        </p:tgtEl>
                                        <p:attrNameLst>
                                          <p:attrName>style.visibility</p:attrName>
                                        </p:attrNameLst>
                                      </p:cBhvr>
                                      <p:to>
                                        <p:strVal val="visible"/>
                                      </p:to>
                                    </p:set>
                                    <p:animEffect transition="in" filter="fade">
                                      <p:cBhvr>
                                        <p:cTn id="115" dur="500"/>
                                        <p:tgtEl>
                                          <p:spTgt spid="68">
                                            <p:txEl>
                                              <p:pRg st="0" end="0"/>
                                            </p:txEl>
                                          </p:spTgt>
                                        </p:tgtEl>
                                      </p:cBhvr>
                                    </p:animEffect>
                                  </p:childTnLst>
                                </p:cTn>
                              </p:par>
                              <p:par>
                                <p:cTn id="116" presetID="22" presetClass="entr" presetSubtype="2" fill="hold" nodeType="withEffect">
                                  <p:stCondLst>
                                    <p:cond delay="100"/>
                                  </p:stCondLst>
                                  <p:childTnLst>
                                    <p:set>
                                      <p:cBhvr>
                                        <p:cTn id="117" dur="1" fill="hold">
                                          <p:stCondLst>
                                            <p:cond delay="0"/>
                                          </p:stCondLst>
                                        </p:cTn>
                                        <p:tgtEl>
                                          <p:spTgt spid="46"/>
                                        </p:tgtEl>
                                        <p:attrNameLst>
                                          <p:attrName>style.visibility</p:attrName>
                                        </p:attrNameLst>
                                      </p:cBhvr>
                                      <p:to>
                                        <p:strVal val="visible"/>
                                      </p:to>
                                    </p:set>
                                    <p:animEffect transition="in" filter="wipe(right)">
                                      <p:cBhvr>
                                        <p:cTn id="118" dur="900"/>
                                        <p:tgtEl>
                                          <p:spTgt spid="46"/>
                                        </p:tgtEl>
                                      </p:cBhvr>
                                    </p:animEffect>
                                  </p:childTnLst>
                                </p:cTn>
                              </p:par>
                              <p:par>
                                <p:cTn id="119" presetID="10" presetClass="entr" presetSubtype="0" fill="hold" grpId="0" nodeType="withEffect">
                                  <p:stCondLst>
                                    <p:cond delay="900"/>
                                  </p:stCondLst>
                                  <p:childTnLst>
                                    <p:set>
                                      <p:cBhvr>
                                        <p:cTn id="120" dur="1" fill="hold">
                                          <p:stCondLst>
                                            <p:cond delay="0"/>
                                          </p:stCondLst>
                                        </p:cTn>
                                        <p:tgtEl>
                                          <p:spTgt spid="47"/>
                                        </p:tgtEl>
                                        <p:attrNameLst>
                                          <p:attrName>style.visibility</p:attrName>
                                        </p:attrNameLst>
                                      </p:cBhvr>
                                      <p:to>
                                        <p:strVal val="visible"/>
                                      </p:to>
                                    </p:set>
                                    <p:animEffect transition="in" filter="fade">
                                      <p:cBhvr>
                                        <p:cTn id="121" dur="400"/>
                                        <p:tgtEl>
                                          <p:spTgt spid="47"/>
                                        </p:tgtEl>
                                      </p:cBhvr>
                                    </p:animEffect>
                                  </p:childTnLst>
                                </p:cTn>
                              </p:par>
                              <p:par>
                                <p:cTn id="122" presetID="10" presetClass="entr" presetSubtype="0" fill="hold" grpId="0" nodeType="withEffect">
                                  <p:stCondLst>
                                    <p:cond delay="1100"/>
                                  </p:stCondLst>
                                  <p:childTnLst>
                                    <p:set>
                                      <p:cBhvr>
                                        <p:cTn id="123" dur="1" fill="hold">
                                          <p:stCondLst>
                                            <p:cond delay="0"/>
                                          </p:stCondLst>
                                        </p:cTn>
                                        <p:tgtEl>
                                          <p:spTgt spid="49"/>
                                        </p:tgtEl>
                                        <p:attrNameLst>
                                          <p:attrName>style.visibility</p:attrName>
                                        </p:attrNameLst>
                                      </p:cBhvr>
                                      <p:to>
                                        <p:strVal val="visible"/>
                                      </p:to>
                                    </p:set>
                                    <p:animEffect transition="in" filter="fade">
                                      <p:cBhvr>
                                        <p:cTn id="124" dur="500"/>
                                        <p:tgtEl>
                                          <p:spTgt spid="49"/>
                                        </p:tgtEl>
                                      </p:cBhvr>
                                    </p:animEffect>
                                  </p:childTnLst>
                                </p:cTn>
                              </p:par>
                              <p:par>
                                <p:cTn id="125" presetID="16" presetClass="entr" presetSubtype="42" fill="hold" grpId="0" nodeType="withEffect">
                                  <p:stCondLst>
                                    <p:cond delay="1400"/>
                                  </p:stCondLst>
                                  <p:childTnLst>
                                    <p:set>
                                      <p:cBhvr>
                                        <p:cTn id="126" dur="1" fill="hold">
                                          <p:stCondLst>
                                            <p:cond delay="0"/>
                                          </p:stCondLst>
                                        </p:cTn>
                                        <p:tgtEl>
                                          <p:spTgt spid="64"/>
                                        </p:tgtEl>
                                        <p:attrNameLst>
                                          <p:attrName>style.visibility</p:attrName>
                                        </p:attrNameLst>
                                      </p:cBhvr>
                                      <p:to>
                                        <p:strVal val="visible"/>
                                      </p:to>
                                    </p:set>
                                    <p:animEffect transition="in" filter="barn(outHorizontal)">
                                      <p:cBhvr>
                                        <p:cTn id="127" dur="800"/>
                                        <p:tgtEl>
                                          <p:spTgt spid="64"/>
                                        </p:tgtEl>
                                      </p:cBhvr>
                                    </p:animEffect>
                                  </p:childTnLst>
                                </p:cTn>
                              </p:par>
                              <p:par>
                                <p:cTn id="128" presetID="22" presetClass="entr" presetSubtype="2" fill="hold" grpId="0" nodeType="withEffect">
                                  <p:stCondLst>
                                    <p:cond delay="0"/>
                                  </p:stCondLst>
                                  <p:childTnLst>
                                    <p:set>
                                      <p:cBhvr>
                                        <p:cTn id="129" dur="1" fill="hold">
                                          <p:stCondLst>
                                            <p:cond delay="0"/>
                                          </p:stCondLst>
                                        </p:cTn>
                                        <p:tgtEl>
                                          <p:spTgt spid="41"/>
                                        </p:tgtEl>
                                        <p:attrNameLst>
                                          <p:attrName>style.visibility</p:attrName>
                                        </p:attrNameLst>
                                      </p:cBhvr>
                                      <p:to>
                                        <p:strVal val="visible"/>
                                      </p:to>
                                    </p:set>
                                    <p:animEffect transition="in" filter="wipe(right)">
                                      <p:cBhvr>
                                        <p:cTn id="130" dur="1000"/>
                                        <p:tgtEl>
                                          <p:spTgt spid="41"/>
                                        </p:tgtEl>
                                      </p:cBhvr>
                                    </p:animEffect>
                                  </p:childTnLst>
                                </p:cTn>
                              </p:par>
                              <p:par>
                                <p:cTn id="131" presetID="35" presetClass="path" presetSubtype="0" accel="50000" decel="50000" fill="hold" grpId="1" nodeType="withEffect">
                                  <p:stCondLst>
                                    <p:cond delay="0"/>
                                  </p:stCondLst>
                                  <p:childTnLst>
                                    <p:animMotion origin="layout" path="M 0.0776 6.93802E-7 L 3.61111E-6 6.93802E-7 " pathEditMode="relative" rAng="0" ptsTypes="AA">
                                      <p:cBhvr>
                                        <p:cTn id="132" dur="2000" fill="hold"/>
                                        <p:tgtEl>
                                          <p:spTgt spid="41"/>
                                        </p:tgtEl>
                                        <p:attrNameLst>
                                          <p:attrName>ppt_x</p:attrName>
                                          <p:attrName>ppt_y</p:attrName>
                                        </p:attrNameLst>
                                      </p:cBhvr>
                                      <p:rCtr x="-3889" y="0"/>
                                    </p:animMotion>
                                  </p:childTnLst>
                                </p:cTn>
                              </p:par>
                              <p:par>
                                <p:cTn id="133" presetID="22" presetClass="entr" presetSubtype="2" fill="hold" grpId="0" nodeType="withEffect">
                                  <p:stCondLst>
                                    <p:cond delay="0"/>
                                  </p:stCondLst>
                                  <p:childTnLst>
                                    <p:set>
                                      <p:cBhvr>
                                        <p:cTn id="134" dur="1" fill="hold">
                                          <p:stCondLst>
                                            <p:cond delay="0"/>
                                          </p:stCondLst>
                                        </p:cTn>
                                        <p:tgtEl>
                                          <p:spTgt spid="43"/>
                                        </p:tgtEl>
                                        <p:attrNameLst>
                                          <p:attrName>style.visibility</p:attrName>
                                        </p:attrNameLst>
                                      </p:cBhvr>
                                      <p:to>
                                        <p:strVal val="visible"/>
                                      </p:to>
                                    </p:set>
                                    <p:animEffect transition="in" filter="wipe(right)">
                                      <p:cBhvr>
                                        <p:cTn id="135" dur="1000"/>
                                        <p:tgtEl>
                                          <p:spTgt spid="43"/>
                                        </p:tgtEl>
                                      </p:cBhvr>
                                    </p:animEffect>
                                  </p:childTnLst>
                                </p:cTn>
                              </p:par>
                              <p:par>
                                <p:cTn id="136" presetID="35" presetClass="path" presetSubtype="0" accel="50000" decel="50000" fill="hold" grpId="1" nodeType="withEffect">
                                  <p:stCondLst>
                                    <p:cond delay="0"/>
                                  </p:stCondLst>
                                  <p:childTnLst>
                                    <p:animMotion origin="layout" path="M 0.0776 4.44958E-6 L 2.77778E-6 4.44958E-6 " pathEditMode="relative" rAng="0" ptsTypes="AA">
                                      <p:cBhvr>
                                        <p:cTn id="137" dur="2000" fill="hold"/>
                                        <p:tgtEl>
                                          <p:spTgt spid="43"/>
                                        </p:tgtEl>
                                        <p:attrNameLst>
                                          <p:attrName>ppt_x</p:attrName>
                                          <p:attrName>ppt_y</p:attrName>
                                        </p:attrNameLst>
                                      </p:cBhvr>
                                      <p:rCtr x="-3889" y="0"/>
                                    </p:animMotion>
                                  </p:childTnLst>
                                </p:cTn>
                              </p:par>
                              <p:par>
                                <p:cTn id="138" presetID="22" presetClass="entr" presetSubtype="2" fill="hold" grpId="0" nodeType="withEffect">
                                  <p:stCondLst>
                                    <p:cond delay="0"/>
                                  </p:stCondLst>
                                  <p:childTnLst>
                                    <p:set>
                                      <p:cBhvr>
                                        <p:cTn id="139" dur="1" fill="hold">
                                          <p:stCondLst>
                                            <p:cond delay="0"/>
                                          </p:stCondLst>
                                        </p:cTn>
                                        <p:tgtEl>
                                          <p:spTgt spid="52"/>
                                        </p:tgtEl>
                                        <p:attrNameLst>
                                          <p:attrName>style.visibility</p:attrName>
                                        </p:attrNameLst>
                                      </p:cBhvr>
                                      <p:to>
                                        <p:strVal val="visible"/>
                                      </p:to>
                                    </p:set>
                                    <p:animEffect transition="in" filter="wipe(right)">
                                      <p:cBhvr>
                                        <p:cTn id="140" dur="1000"/>
                                        <p:tgtEl>
                                          <p:spTgt spid="52"/>
                                        </p:tgtEl>
                                      </p:cBhvr>
                                    </p:animEffect>
                                  </p:childTnLst>
                                </p:cTn>
                              </p:par>
                              <p:par>
                                <p:cTn id="141" presetID="35" presetClass="path" presetSubtype="0" accel="50000" decel="50000" fill="hold" grpId="1" nodeType="withEffect">
                                  <p:stCondLst>
                                    <p:cond delay="0"/>
                                  </p:stCondLst>
                                  <p:childTnLst>
                                    <p:animMotion origin="layout" path="M 0.0776 6.01295E-7 L 3.61111E-6 6.01295E-7 " pathEditMode="relative" rAng="0" ptsTypes="AA">
                                      <p:cBhvr>
                                        <p:cTn id="142" dur="2000" fill="hold"/>
                                        <p:tgtEl>
                                          <p:spTgt spid="52"/>
                                        </p:tgtEl>
                                        <p:attrNameLst>
                                          <p:attrName>ppt_x</p:attrName>
                                          <p:attrName>ppt_y</p:attrName>
                                        </p:attrNameLst>
                                      </p:cBhvr>
                                      <p:rCtr x="-3889" y="0"/>
                                    </p:animMotion>
                                  </p:childTnLst>
                                </p:cTn>
                              </p:par>
                              <p:par>
                                <p:cTn id="143" presetID="22" presetClass="entr" presetSubtype="2" fill="hold" grpId="0" nodeType="withEffect">
                                  <p:stCondLst>
                                    <p:cond delay="0"/>
                                  </p:stCondLst>
                                  <p:childTnLst>
                                    <p:set>
                                      <p:cBhvr>
                                        <p:cTn id="144" dur="1" fill="hold">
                                          <p:stCondLst>
                                            <p:cond delay="0"/>
                                          </p:stCondLst>
                                        </p:cTn>
                                        <p:tgtEl>
                                          <p:spTgt spid="80"/>
                                        </p:tgtEl>
                                        <p:attrNameLst>
                                          <p:attrName>style.visibility</p:attrName>
                                        </p:attrNameLst>
                                      </p:cBhvr>
                                      <p:to>
                                        <p:strVal val="visible"/>
                                      </p:to>
                                    </p:set>
                                    <p:animEffect transition="in" filter="wipe(right)">
                                      <p:cBhvr>
                                        <p:cTn id="145" dur="1000"/>
                                        <p:tgtEl>
                                          <p:spTgt spid="80"/>
                                        </p:tgtEl>
                                      </p:cBhvr>
                                    </p:animEffect>
                                  </p:childTnLst>
                                </p:cTn>
                              </p:par>
                              <p:par>
                                <p:cTn id="146" presetID="35" presetClass="path" presetSubtype="0" accel="50000" decel="50000" fill="hold" grpId="1" nodeType="withEffect">
                                  <p:stCondLst>
                                    <p:cond delay="0"/>
                                  </p:stCondLst>
                                  <p:childTnLst>
                                    <p:animMotion origin="layout" path="M 0.0776 6.01295E-7 L 3.61111E-6 6.01295E-7 " pathEditMode="relative" rAng="0" ptsTypes="AA">
                                      <p:cBhvr>
                                        <p:cTn id="147" dur="2000" fill="hold"/>
                                        <p:tgtEl>
                                          <p:spTgt spid="80"/>
                                        </p:tgtEl>
                                        <p:attrNameLst>
                                          <p:attrName>ppt_x</p:attrName>
                                          <p:attrName>ppt_y</p:attrName>
                                        </p:attrNameLst>
                                      </p:cBhvr>
                                      <p:rCtr x="-3889" y="0"/>
                                    </p:animMotion>
                                  </p:childTnLst>
                                </p:cTn>
                              </p:par>
                              <p:par>
                                <p:cTn id="148" presetID="22" presetClass="entr" presetSubtype="2" fill="hold" grpId="0" nodeType="withEffect">
                                  <p:stCondLst>
                                    <p:cond delay="0"/>
                                  </p:stCondLst>
                                  <p:childTnLst>
                                    <p:set>
                                      <p:cBhvr>
                                        <p:cTn id="149" dur="1" fill="hold">
                                          <p:stCondLst>
                                            <p:cond delay="0"/>
                                          </p:stCondLst>
                                        </p:cTn>
                                        <p:tgtEl>
                                          <p:spTgt spid="86"/>
                                        </p:tgtEl>
                                        <p:attrNameLst>
                                          <p:attrName>style.visibility</p:attrName>
                                        </p:attrNameLst>
                                      </p:cBhvr>
                                      <p:to>
                                        <p:strVal val="visible"/>
                                      </p:to>
                                    </p:set>
                                    <p:animEffect transition="in" filter="wipe(right)">
                                      <p:cBhvr>
                                        <p:cTn id="150" dur="1000"/>
                                        <p:tgtEl>
                                          <p:spTgt spid="86"/>
                                        </p:tgtEl>
                                      </p:cBhvr>
                                    </p:animEffect>
                                  </p:childTnLst>
                                </p:cTn>
                              </p:par>
                              <p:par>
                                <p:cTn id="151" presetID="35" presetClass="path" presetSubtype="0" accel="50000" decel="50000" fill="hold" grpId="1" nodeType="withEffect">
                                  <p:stCondLst>
                                    <p:cond delay="0"/>
                                  </p:stCondLst>
                                  <p:childTnLst>
                                    <p:animMotion origin="layout" path="M 0.0776 6.01295E-7 L 3.61111E-6 6.01295E-7 " pathEditMode="relative" rAng="0" ptsTypes="AA">
                                      <p:cBhvr>
                                        <p:cTn id="152" dur="2000" fill="hold"/>
                                        <p:tgtEl>
                                          <p:spTgt spid="86"/>
                                        </p:tgtEl>
                                        <p:attrNameLst>
                                          <p:attrName>ppt_x</p:attrName>
                                          <p:attrName>ppt_y</p:attrName>
                                        </p:attrNameLst>
                                      </p:cBhvr>
                                      <p:rCtr x="-3889" y="0"/>
                                    </p:animMotion>
                                  </p:childTnLst>
                                </p:cTn>
                              </p:par>
                            </p:childTnLst>
                          </p:cTn>
                        </p:par>
                        <p:par>
                          <p:cTn id="153" fill="hold">
                            <p:stCondLst>
                              <p:cond delay="18200"/>
                            </p:stCondLst>
                            <p:childTnLst>
                              <p:par>
                                <p:cTn id="154" presetID="10" presetClass="entr" presetSubtype="0" fill="hold" grpId="0" nodeType="afterEffect">
                                  <p:stCondLst>
                                    <p:cond delay="0"/>
                                  </p:stCondLst>
                                  <p:childTnLst>
                                    <p:set>
                                      <p:cBhvr>
                                        <p:cTn id="155" dur="1" fill="hold">
                                          <p:stCondLst>
                                            <p:cond delay="0"/>
                                          </p:stCondLst>
                                        </p:cTn>
                                        <p:tgtEl>
                                          <p:spTgt spid="57">
                                            <p:txEl>
                                              <p:pRg st="0" end="0"/>
                                            </p:txEl>
                                          </p:spTgt>
                                        </p:tgtEl>
                                        <p:attrNameLst>
                                          <p:attrName>style.visibility</p:attrName>
                                        </p:attrNameLst>
                                      </p:cBhvr>
                                      <p:to>
                                        <p:strVal val="visible"/>
                                      </p:to>
                                    </p:set>
                                    <p:animEffect transition="in" filter="fade">
                                      <p:cBhvr>
                                        <p:cTn id="156" dur="500"/>
                                        <p:tgtEl>
                                          <p:spTgt spid="57">
                                            <p:txEl>
                                              <p:pRg st="0" end="0"/>
                                            </p:txEl>
                                          </p:spTgt>
                                        </p:tgtEl>
                                      </p:cBhvr>
                                    </p:animEffect>
                                  </p:childTnLst>
                                </p:cTn>
                              </p:par>
                            </p:childTnLst>
                          </p:cTn>
                        </p:par>
                        <p:par>
                          <p:cTn id="157" fill="hold">
                            <p:stCondLst>
                              <p:cond delay="18700"/>
                            </p:stCondLst>
                            <p:childTnLst>
                              <p:par>
                                <p:cTn id="158" presetID="10" presetClass="entr" presetSubtype="0" fill="hold" grpId="0" nodeType="afterEffect">
                                  <p:stCondLst>
                                    <p:cond delay="0"/>
                                  </p:stCondLst>
                                  <p:childTnLst>
                                    <p:set>
                                      <p:cBhvr>
                                        <p:cTn id="159" dur="1" fill="hold">
                                          <p:stCondLst>
                                            <p:cond delay="0"/>
                                          </p:stCondLst>
                                        </p:cTn>
                                        <p:tgtEl>
                                          <p:spTgt spid="58">
                                            <p:txEl>
                                              <p:pRg st="0" end="0"/>
                                            </p:txEl>
                                          </p:spTgt>
                                        </p:tgtEl>
                                        <p:attrNameLst>
                                          <p:attrName>style.visibility</p:attrName>
                                        </p:attrNameLst>
                                      </p:cBhvr>
                                      <p:to>
                                        <p:strVal val="visible"/>
                                      </p:to>
                                    </p:set>
                                    <p:animEffect transition="in" filter="fade">
                                      <p:cBhvr>
                                        <p:cTn id="160" dur="500"/>
                                        <p:tgtEl>
                                          <p:spTgt spid="58">
                                            <p:txEl>
                                              <p:pRg st="0" end="0"/>
                                            </p:txEl>
                                          </p:spTgt>
                                        </p:tgtEl>
                                      </p:cBhvr>
                                    </p:animEffect>
                                  </p:childTnLst>
                                </p:cTn>
                              </p:par>
                            </p:childTnLst>
                          </p:cTn>
                        </p:par>
                        <p:par>
                          <p:cTn id="161" fill="hold">
                            <p:stCondLst>
                              <p:cond delay="19200"/>
                            </p:stCondLst>
                            <p:childTnLst>
                              <p:par>
                                <p:cTn id="162" presetID="10" presetClass="entr" presetSubtype="0" fill="hold" grpId="0" nodeType="afterEffect">
                                  <p:stCondLst>
                                    <p:cond delay="0"/>
                                  </p:stCondLst>
                                  <p:childTnLst>
                                    <p:set>
                                      <p:cBhvr>
                                        <p:cTn id="163" dur="1" fill="hold">
                                          <p:stCondLst>
                                            <p:cond delay="0"/>
                                          </p:stCondLst>
                                        </p:cTn>
                                        <p:tgtEl>
                                          <p:spTgt spid="63">
                                            <p:txEl>
                                              <p:pRg st="0" end="0"/>
                                            </p:txEl>
                                          </p:spTgt>
                                        </p:tgtEl>
                                        <p:attrNameLst>
                                          <p:attrName>style.visibility</p:attrName>
                                        </p:attrNameLst>
                                      </p:cBhvr>
                                      <p:to>
                                        <p:strVal val="visible"/>
                                      </p:to>
                                    </p:set>
                                    <p:animEffect transition="in" filter="fade">
                                      <p:cBhvr>
                                        <p:cTn id="164" dur="500"/>
                                        <p:tgtEl>
                                          <p:spTgt spid="63">
                                            <p:txEl>
                                              <p:pRg st="0" end="0"/>
                                            </p:txEl>
                                          </p:spTgt>
                                        </p:tgtEl>
                                      </p:cBhvr>
                                    </p:animEffect>
                                  </p:childTnLst>
                                </p:cTn>
                              </p:par>
                            </p:childTnLst>
                          </p:cTn>
                        </p:par>
                        <p:par>
                          <p:cTn id="165" fill="hold">
                            <p:stCondLst>
                              <p:cond delay="19700"/>
                            </p:stCondLst>
                            <p:childTnLst>
                              <p:par>
                                <p:cTn id="166" presetID="10" presetClass="entr" presetSubtype="0" fill="hold" grpId="0" nodeType="afterEffect">
                                  <p:stCondLst>
                                    <p:cond delay="0"/>
                                  </p:stCondLst>
                                  <p:childTnLst>
                                    <p:set>
                                      <p:cBhvr>
                                        <p:cTn id="167" dur="1" fill="hold">
                                          <p:stCondLst>
                                            <p:cond delay="0"/>
                                          </p:stCondLst>
                                        </p:cTn>
                                        <p:tgtEl>
                                          <p:spTgt spid="84">
                                            <p:txEl>
                                              <p:pRg st="0" end="0"/>
                                            </p:txEl>
                                          </p:spTgt>
                                        </p:tgtEl>
                                        <p:attrNameLst>
                                          <p:attrName>style.visibility</p:attrName>
                                        </p:attrNameLst>
                                      </p:cBhvr>
                                      <p:to>
                                        <p:strVal val="visible"/>
                                      </p:to>
                                    </p:set>
                                    <p:animEffect transition="in" filter="fade">
                                      <p:cBhvr>
                                        <p:cTn id="168" dur="500"/>
                                        <p:tgtEl>
                                          <p:spTgt spid="84">
                                            <p:txEl>
                                              <p:pRg st="0" end="0"/>
                                            </p:txEl>
                                          </p:spTgt>
                                        </p:tgtEl>
                                      </p:cBhvr>
                                    </p:animEffect>
                                  </p:childTnLst>
                                </p:cTn>
                              </p:par>
                            </p:childTnLst>
                          </p:cTn>
                        </p:par>
                        <p:par>
                          <p:cTn id="169" fill="hold">
                            <p:stCondLst>
                              <p:cond delay="20200"/>
                            </p:stCondLst>
                            <p:childTnLst>
                              <p:par>
                                <p:cTn id="170" presetID="10" presetClass="entr" presetSubtype="0" fill="hold" grpId="0" nodeType="afterEffect">
                                  <p:stCondLst>
                                    <p:cond delay="0"/>
                                  </p:stCondLst>
                                  <p:childTnLst>
                                    <p:set>
                                      <p:cBhvr>
                                        <p:cTn id="171" dur="1" fill="hold">
                                          <p:stCondLst>
                                            <p:cond delay="0"/>
                                          </p:stCondLst>
                                        </p:cTn>
                                        <p:tgtEl>
                                          <p:spTgt spid="88">
                                            <p:txEl>
                                              <p:pRg st="0" end="0"/>
                                            </p:txEl>
                                          </p:spTgt>
                                        </p:tgtEl>
                                        <p:attrNameLst>
                                          <p:attrName>style.visibility</p:attrName>
                                        </p:attrNameLst>
                                      </p:cBhvr>
                                      <p:to>
                                        <p:strVal val="visible"/>
                                      </p:to>
                                    </p:set>
                                    <p:animEffect transition="in" filter="fade">
                                      <p:cBhvr>
                                        <p:cTn id="172" dur="500"/>
                                        <p:tgtEl>
                                          <p:spTgt spid="88">
                                            <p:txEl>
                                              <p:pRg st="0" end="0"/>
                                            </p:txEl>
                                          </p:spTgt>
                                        </p:tgtEl>
                                      </p:cBhvr>
                                    </p:animEffect>
                                  </p:childTnLst>
                                </p:cTn>
                              </p:par>
                              <p:par>
                                <p:cTn id="173" presetID="47" presetClass="entr" presetSubtype="0" fill="hold" nodeType="withEffect">
                                  <p:stCondLst>
                                    <p:cond delay="600"/>
                                  </p:stCondLst>
                                  <p:childTnLst>
                                    <p:set>
                                      <p:cBhvr>
                                        <p:cTn id="174" dur="1" fill="hold">
                                          <p:stCondLst>
                                            <p:cond delay="0"/>
                                          </p:stCondLst>
                                        </p:cTn>
                                        <p:tgtEl>
                                          <p:spTgt spid="12"/>
                                        </p:tgtEl>
                                        <p:attrNameLst>
                                          <p:attrName>style.visibility</p:attrName>
                                        </p:attrNameLst>
                                      </p:cBhvr>
                                      <p:to>
                                        <p:strVal val="visible"/>
                                      </p:to>
                                    </p:set>
                                    <p:animEffect transition="in" filter="fade">
                                      <p:cBhvr>
                                        <p:cTn id="175" dur="2000"/>
                                        <p:tgtEl>
                                          <p:spTgt spid="12"/>
                                        </p:tgtEl>
                                      </p:cBhvr>
                                    </p:animEffect>
                                    <p:anim calcmode="lin" valueType="num">
                                      <p:cBhvr>
                                        <p:cTn id="176" dur="2000" fill="hold"/>
                                        <p:tgtEl>
                                          <p:spTgt spid="12"/>
                                        </p:tgtEl>
                                        <p:attrNameLst>
                                          <p:attrName>ppt_x</p:attrName>
                                        </p:attrNameLst>
                                      </p:cBhvr>
                                      <p:tavLst>
                                        <p:tav tm="0">
                                          <p:val>
                                            <p:strVal val="#ppt_x"/>
                                          </p:val>
                                        </p:tav>
                                        <p:tav tm="100000">
                                          <p:val>
                                            <p:strVal val="#ppt_x"/>
                                          </p:val>
                                        </p:tav>
                                      </p:tavLst>
                                    </p:anim>
                                    <p:anim calcmode="lin" valueType="num">
                                      <p:cBhvr>
                                        <p:cTn id="177" dur="2000" fill="hold"/>
                                        <p:tgtEl>
                                          <p:spTgt spid="12"/>
                                        </p:tgtEl>
                                        <p:attrNameLst>
                                          <p:attrName>ppt_y</p:attrName>
                                        </p:attrNameLst>
                                      </p:cBhvr>
                                      <p:tavLst>
                                        <p:tav tm="0">
                                          <p:val>
                                            <p:strVal val="#ppt_y-.1"/>
                                          </p:val>
                                        </p:tav>
                                        <p:tav tm="100000">
                                          <p:val>
                                            <p:strVal val="#ppt_y"/>
                                          </p:val>
                                        </p:tav>
                                      </p:tavLst>
                                    </p:anim>
                                  </p:childTnLst>
                                </p:cTn>
                              </p:par>
                              <p:par>
                                <p:cTn id="178" presetID="10" presetClass="entr" presetSubtype="0" fill="hold" grpId="0" nodeType="withEffect">
                                  <p:stCondLst>
                                    <p:cond delay="1100"/>
                                  </p:stCondLst>
                                  <p:childTnLst>
                                    <p:set>
                                      <p:cBhvr>
                                        <p:cTn id="179" dur="1" fill="hold">
                                          <p:stCondLst>
                                            <p:cond delay="0"/>
                                          </p:stCondLst>
                                        </p:cTn>
                                        <p:tgtEl>
                                          <p:spTgt spid="45"/>
                                        </p:tgtEl>
                                        <p:attrNameLst>
                                          <p:attrName>style.visibility</p:attrName>
                                        </p:attrNameLst>
                                      </p:cBhvr>
                                      <p:to>
                                        <p:strVal val="visible"/>
                                      </p:to>
                                    </p:set>
                                    <p:animEffect transition="in" filter="fade">
                                      <p:cBhvr>
                                        <p:cTn id="180" dur="1100"/>
                                        <p:tgtEl>
                                          <p:spTgt spid="45"/>
                                        </p:tgtEl>
                                      </p:cBhvr>
                                    </p:animEffect>
                                  </p:childTnLst>
                                </p:cTn>
                              </p:par>
                              <p:par>
                                <p:cTn id="181" presetID="10" presetClass="entr" presetSubtype="0" fill="hold" grpId="0" nodeType="withEffect">
                                  <p:stCondLst>
                                    <p:cond delay="1600"/>
                                  </p:stCondLst>
                                  <p:childTnLst>
                                    <p:set>
                                      <p:cBhvr>
                                        <p:cTn id="182" dur="1" fill="hold">
                                          <p:stCondLst>
                                            <p:cond delay="0"/>
                                          </p:stCondLst>
                                        </p:cTn>
                                        <p:tgtEl>
                                          <p:spTgt spid="48"/>
                                        </p:tgtEl>
                                        <p:attrNameLst>
                                          <p:attrName>style.visibility</p:attrName>
                                        </p:attrNameLst>
                                      </p:cBhvr>
                                      <p:to>
                                        <p:strVal val="visible"/>
                                      </p:to>
                                    </p:set>
                                    <p:animEffect transition="in" filter="fade">
                                      <p:cBhvr>
                                        <p:cTn id="183"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1" grpId="2"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55" grpId="2" animBg="1"/>
      <p:bldP spid="59" grpId="0" animBg="1"/>
      <p:bldP spid="59" grpId="1" animBg="1"/>
      <p:bldP spid="59" grpId="2"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3" grpId="0" animBg="1"/>
      <p:bldP spid="71" grpId="0" animBg="1"/>
      <p:bldP spid="74" grpId="0" animBg="1"/>
      <p:bldP spid="79" grpId="0" build="p">
        <p:tmplLst>
          <p:tmpl lvl="1">
            <p:tnLst>
              <p:par>
                <p:cTn presetID="10" presetClass="entr" presetSubtype="0" fill="hold" nodeType="after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1" grpId="0" build="p">
        <p:tmplLst>
          <p:tmpl lvl="1">
            <p:tnLst>
              <p:par>
                <p:cTn presetID="10" presetClass="entr" presetSubtype="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childTnLst>
                </p:cTn>
              </p:par>
            </p:tnLst>
          </p:tmpl>
        </p:tmplLst>
      </p:bldP>
      <p:bldP spid="89" grpId="0" build="p">
        <p:tmplLst>
          <p:tmpl lvl="1">
            <p:tnLst>
              <p:par>
                <p:cTn presetID="10" presetClass="entr" presetSubtype="0"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P spid="80" grpId="0" animBg="1"/>
      <p:bldP spid="80" grpId="1" animBg="1"/>
      <p:bldP spid="84" grpId="0" build="p">
        <p:tmplLst>
          <p:tmpl lvl="1">
            <p:tnLst>
              <p:par>
                <p:cTn presetID="10" presetClass="entr" presetSubtype="0" fill="hold" nodeType="after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6" grpId="0" animBg="1"/>
      <p:bldP spid="86" grpId="1" animBg="1"/>
      <p:bldP spid="88" grpId="0" build="p">
        <p:tmplLst>
          <p:tmpl lvl="1">
            <p:tnLst>
              <p:par>
                <p:cTn presetID="10" presetClass="entr" presetSubtype="0"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Lst>
  </p:timing>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15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953110" y="1667871"/>
            <a:ext cx="640080"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954331"/>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7004320" y="3561021"/>
            <a:ext cx="640080"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1117733"/>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73515" y="2465461"/>
            <a:ext cx="36000" cy="21259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4098349"/>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54760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522274"/>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3176630"/>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983135"/>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56006" y="1473445"/>
            <a:ext cx="5422677"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463623"/>
            <a:ext cx="36000" cy="4114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3188412"/>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246189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1524" y="2890186"/>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332623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2461894"/>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2886861"/>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3326234"/>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0" name="Rectangle 79"/>
          <p:cNvSpPr/>
          <p:nvPr userDrawn="1"/>
        </p:nvSpPr>
        <p:spPr>
          <a:xfrm>
            <a:off x="1456007" y="3757168"/>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 name="Text Placeholder 20"/>
          <p:cNvSpPr>
            <a:spLocks noGrp="1"/>
          </p:cNvSpPr>
          <p:nvPr>
            <p:ph type="body" sz="quarter" idx="33" hasCustomPrompt="1"/>
          </p:nvPr>
        </p:nvSpPr>
        <p:spPr>
          <a:xfrm>
            <a:off x="1456007" y="3757168"/>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Rectangle 85"/>
          <p:cNvSpPr/>
          <p:nvPr userDrawn="1"/>
        </p:nvSpPr>
        <p:spPr>
          <a:xfrm>
            <a:off x="1456006" y="4190238"/>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 name="Text Placeholder 20"/>
          <p:cNvSpPr>
            <a:spLocks noGrp="1"/>
          </p:cNvSpPr>
          <p:nvPr>
            <p:ph type="body" sz="quarter" idx="34" hasCustomPrompt="1"/>
          </p:nvPr>
        </p:nvSpPr>
        <p:spPr>
          <a:xfrm>
            <a:off x="1456006" y="4190238"/>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0" name="Rectangle 59"/>
          <p:cNvSpPr/>
          <p:nvPr userDrawn="1"/>
        </p:nvSpPr>
        <p:spPr>
          <a:xfrm>
            <a:off x="3275967" y="1472746"/>
            <a:ext cx="179075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Text Placeholder 20"/>
          <p:cNvSpPr>
            <a:spLocks noGrp="1"/>
          </p:cNvSpPr>
          <p:nvPr>
            <p:ph type="body" sz="quarter" idx="35" hasCustomPrompt="1"/>
          </p:nvPr>
        </p:nvSpPr>
        <p:spPr>
          <a:xfrm>
            <a:off x="3220792" y="1473443"/>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0" name="Rectangle 69"/>
          <p:cNvSpPr/>
          <p:nvPr userDrawn="1"/>
        </p:nvSpPr>
        <p:spPr>
          <a:xfrm>
            <a:off x="1459844" y="1472746"/>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Text Placeholder 20"/>
          <p:cNvSpPr>
            <a:spLocks noGrp="1"/>
          </p:cNvSpPr>
          <p:nvPr>
            <p:ph type="body" sz="quarter" idx="36" hasCustomPrompt="1"/>
          </p:nvPr>
        </p:nvSpPr>
        <p:spPr>
          <a:xfrm>
            <a:off x="1456005" y="1473443"/>
            <a:ext cx="172207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Rectangle 77"/>
          <p:cNvSpPr/>
          <p:nvPr userDrawn="1"/>
        </p:nvSpPr>
        <p:spPr>
          <a:xfrm>
            <a:off x="5093220" y="147344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Text Placeholder 20" hidden="1"/>
          <p:cNvSpPr>
            <a:spLocks noGrp="1"/>
          </p:cNvSpPr>
          <p:nvPr>
            <p:ph type="body" sz="quarter" idx="37" hasCustomPrompt="1"/>
          </p:nvPr>
        </p:nvSpPr>
        <p:spPr>
          <a:xfrm>
            <a:off x="5074782" y="1480753"/>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1" name="Text Placeholder 20"/>
          <p:cNvSpPr>
            <a:spLocks noGrp="1"/>
          </p:cNvSpPr>
          <p:nvPr>
            <p:ph type="body" sz="quarter" idx="38" hasCustomPrompt="1"/>
          </p:nvPr>
        </p:nvSpPr>
        <p:spPr>
          <a:xfrm>
            <a:off x="5093220" y="1473443"/>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703979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5"/>
                                        </p:tgtEl>
                                        <p:attrNameLst>
                                          <p:attrName>style.visibility</p:attrName>
                                        </p:attrNameLst>
                                      </p:cBhvr>
                                      <p:to>
                                        <p:strVal val="visible"/>
                                      </p:to>
                                    </p:set>
                                    <p:animEffect transition="in" filter="wipe(right)">
                                      <p:cBhvr>
                                        <p:cTn id="56" dur="1000"/>
                                        <p:tgtEl>
                                          <p:spTgt spid="55"/>
                                        </p:tgtEl>
                                      </p:cBhvr>
                                    </p:animEffect>
                                  </p:childTnLst>
                                </p:cTn>
                              </p:par>
                              <p:par>
                                <p:cTn id="57" presetID="35" presetClass="path" presetSubtype="0" accel="50000" decel="50000" fill="hold" grpId="1" nodeType="withEffect">
                                  <p:stCondLst>
                                    <p:cond delay="0"/>
                                  </p:stCondLst>
                                  <p:childTnLst>
                                    <p:animMotion origin="layout" path="M 0.0776 4.44958E-6 L 2.77778E-6 4.44958E-6 " pathEditMode="relative" rAng="0" ptsTypes="AA">
                                      <p:cBhvr>
                                        <p:cTn id="58" dur="2000" fill="hold"/>
                                        <p:tgtEl>
                                          <p:spTgt spid="55"/>
                                        </p:tgtEl>
                                        <p:attrNameLst>
                                          <p:attrName>ppt_x</p:attrName>
                                          <p:attrName>ppt_y</p:attrName>
                                        </p:attrNameLst>
                                      </p:cBhvr>
                                      <p:rCtr x="-3889" y="0"/>
                                    </p:animMotion>
                                  </p:childTnLst>
                                </p:cTn>
                              </p:par>
                              <p:par>
                                <p:cTn id="59" presetID="10" presetClass="exit" presetSubtype="0" fill="hold" grpId="2" nodeType="withEffect">
                                  <p:stCondLst>
                                    <p:cond delay="1400"/>
                                  </p:stCondLst>
                                  <p:childTnLst>
                                    <p:animEffect transition="out" filter="fade">
                                      <p:cBhvr>
                                        <p:cTn id="60" dur="2000"/>
                                        <p:tgtEl>
                                          <p:spTgt spid="55"/>
                                        </p:tgtEl>
                                      </p:cBhvr>
                                    </p:animEffect>
                                    <p:set>
                                      <p:cBhvr>
                                        <p:cTn id="61" dur="1" fill="hold">
                                          <p:stCondLst>
                                            <p:cond delay="1999"/>
                                          </p:stCondLst>
                                        </p:cTn>
                                        <p:tgtEl>
                                          <p:spTgt spid="55"/>
                                        </p:tgtEl>
                                        <p:attrNameLst>
                                          <p:attrName>style.visibility</p:attrName>
                                        </p:attrNameLst>
                                      </p:cBhvr>
                                      <p:to>
                                        <p:strVal val="hidden"/>
                                      </p:to>
                                    </p:set>
                                  </p:childTnLst>
                                </p:cTn>
                              </p:par>
                              <p:par>
                                <p:cTn id="62" presetID="10" presetClass="entr" presetSubtype="0" fill="hold" grpId="0" nodeType="withEffect">
                                  <p:stCondLst>
                                    <p:cond delay="2500"/>
                                  </p:stCondLst>
                                  <p:childTnLst>
                                    <p:set>
                                      <p:cBhvr>
                                        <p:cTn id="63" dur="1" fill="hold">
                                          <p:stCondLst>
                                            <p:cond delay="0"/>
                                          </p:stCondLst>
                                        </p:cTn>
                                        <p:tgtEl>
                                          <p:spTgt spid="78"/>
                                        </p:tgtEl>
                                        <p:attrNameLst>
                                          <p:attrName>style.visibility</p:attrName>
                                        </p:attrNameLst>
                                      </p:cBhvr>
                                      <p:to>
                                        <p:strVal val="visible"/>
                                      </p:to>
                                    </p:set>
                                    <p:animEffect transition="in" filter="fade">
                                      <p:cBhvr>
                                        <p:cTn id="64" dur="500"/>
                                        <p:tgtEl>
                                          <p:spTgt spid="78"/>
                                        </p:tgtEl>
                                      </p:cBhvr>
                                    </p:animEffect>
                                  </p:childTnLst>
                                </p:cTn>
                              </p:par>
                              <p:par>
                                <p:cTn id="65" presetID="10" presetClass="entr" presetSubtype="0" fill="hold" grpId="0" nodeType="withEffect">
                                  <p:stCondLst>
                                    <p:cond delay="2500"/>
                                  </p:stCondLst>
                                  <p:childTnLst>
                                    <p:set>
                                      <p:cBhvr>
                                        <p:cTn id="66" dur="1" fill="hold">
                                          <p:stCondLst>
                                            <p:cond delay="0"/>
                                          </p:stCondLst>
                                        </p:cTn>
                                        <p:tgtEl>
                                          <p:spTgt spid="60"/>
                                        </p:tgtEl>
                                        <p:attrNameLst>
                                          <p:attrName>style.visibility</p:attrName>
                                        </p:attrNameLst>
                                      </p:cBhvr>
                                      <p:to>
                                        <p:strVal val="visible"/>
                                      </p:to>
                                    </p:set>
                                    <p:animEffect transition="in" filter="fade">
                                      <p:cBhvr>
                                        <p:cTn id="67" dur="500"/>
                                        <p:tgtEl>
                                          <p:spTgt spid="60"/>
                                        </p:tgtEl>
                                      </p:cBhvr>
                                    </p:animEffect>
                                  </p:childTnLst>
                                </p:cTn>
                              </p:par>
                              <p:par>
                                <p:cTn id="68" presetID="10" presetClass="entr" presetSubtype="0" fill="hold" grpId="0" nodeType="withEffect">
                                  <p:stCondLst>
                                    <p:cond delay="2500"/>
                                  </p:stCondLst>
                                  <p:childTnLst>
                                    <p:set>
                                      <p:cBhvr>
                                        <p:cTn id="69" dur="1" fill="hold">
                                          <p:stCondLst>
                                            <p:cond delay="0"/>
                                          </p:stCondLst>
                                        </p:cTn>
                                        <p:tgtEl>
                                          <p:spTgt spid="70"/>
                                        </p:tgtEl>
                                        <p:attrNameLst>
                                          <p:attrName>style.visibility</p:attrName>
                                        </p:attrNameLst>
                                      </p:cBhvr>
                                      <p:to>
                                        <p:strVal val="visible"/>
                                      </p:to>
                                    </p:set>
                                    <p:animEffect transition="in" filter="fade">
                                      <p:cBhvr>
                                        <p:cTn id="70" dur="500"/>
                                        <p:tgtEl>
                                          <p:spTgt spid="70"/>
                                        </p:tgtEl>
                                      </p:cBhvr>
                                    </p:animEffect>
                                  </p:childTnLst>
                                </p:cTn>
                              </p:par>
                            </p:childTnLst>
                          </p:cTn>
                        </p:par>
                        <p:par>
                          <p:cTn id="71" fill="hold">
                            <p:stCondLst>
                              <p:cond delay="11700"/>
                            </p:stCondLst>
                            <p:childTnLst>
                              <p:par>
                                <p:cTn id="72" presetID="10" presetClass="entr" presetSubtype="0" fill="hold" grpId="0" nodeType="afterEffect">
                                  <p:stCondLst>
                                    <p:cond delay="0"/>
                                  </p:stCondLst>
                                  <p:childTnLst>
                                    <p:set>
                                      <p:cBhvr>
                                        <p:cTn id="73" dur="1" fill="hold">
                                          <p:stCondLst>
                                            <p:cond delay="0"/>
                                          </p:stCondLst>
                                        </p:cTn>
                                        <p:tgtEl>
                                          <p:spTgt spid="62">
                                            <p:txEl>
                                              <p:pRg st="0" end="0"/>
                                            </p:txEl>
                                          </p:spTgt>
                                        </p:tgtEl>
                                        <p:attrNameLst>
                                          <p:attrName>style.visibility</p:attrName>
                                        </p:attrNameLst>
                                      </p:cBhvr>
                                      <p:to>
                                        <p:strVal val="visible"/>
                                      </p:to>
                                    </p:set>
                                    <p:animEffect transition="in" filter="fade">
                                      <p:cBhvr>
                                        <p:cTn id="74" dur="500"/>
                                        <p:tgtEl>
                                          <p:spTgt spid="62">
                                            <p:txEl>
                                              <p:pRg st="0" end="0"/>
                                            </p:txEl>
                                          </p:spTgt>
                                        </p:tgtEl>
                                      </p:cBhvr>
                                    </p:animEffect>
                                  </p:childTnLst>
                                </p:cTn>
                              </p:par>
                              <p:par>
                                <p:cTn id="75" presetID="10" presetClass="entr" presetSubtype="0" fill="hold" grpId="0" nodeType="withEffect">
                                  <p:stCondLst>
                                    <p:cond delay="0"/>
                                  </p:stCondLst>
                                  <p:childTnLst>
                                    <p:set>
                                      <p:cBhvr>
                                        <p:cTn id="76" dur="1" fill="hold">
                                          <p:stCondLst>
                                            <p:cond delay="0"/>
                                          </p:stCondLst>
                                        </p:cTn>
                                        <p:tgtEl>
                                          <p:spTgt spid="72">
                                            <p:txEl>
                                              <p:pRg st="0" end="0"/>
                                            </p:txEl>
                                          </p:spTgt>
                                        </p:tgtEl>
                                        <p:attrNameLst>
                                          <p:attrName>style.visibility</p:attrName>
                                        </p:attrNameLst>
                                      </p:cBhvr>
                                      <p:to>
                                        <p:strVal val="visible"/>
                                      </p:to>
                                    </p:set>
                                    <p:animEffect transition="in" filter="fade">
                                      <p:cBhvr>
                                        <p:cTn id="77" dur="500"/>
                                        <p:tgtEl>
                                          <p:spTgt spid="72">
                                            <p:txEl>
                                              <p:pRg st="0" end="0"/>
                                            </p:txEl>
                                          </p:spTgt>
                                        </p:tgtEl>
                                      </p:cBhvr>
                                    </p:animEffect>
                                  </p:childTnLst>
                                </p:cTn>
                              </p:par>
                              <p:par>
                                <p:cTn id="78" presetID="10" presetClass="entr" presetSubtype="0" fill="hold" grpId="0" nodeType="withEffect">
                                  <p:stCondLst>
                                    <p:cond delay="0"/>
                                  </p:stCondLst>
                                  <p:childTnLst>
                                    <p:set>
                                      <p:cBhvr>
                                        <p:cTn id="79" dur="1" fill="hold">
                                          <p:stCondLst>
                                            <p:cond delay="0"/>
                                          </p:stCondLst>
                                        </p:cTn>
                                        <p:tgtEl>
                                          <p:spTgt spid="82">
                                            <p:txEl>
                                              <p:pRg st="0" end="0"/>
                                            </p:txEl>
                                          </p:spTgt>
                                        </p:tgtEl>
                                        <p:attrNameLst>
                                          <p:attrName>style.visibility</p:attrName>
                                        </p:attrNameLst>
                                      </p:cBhvr>
                                      <p:to>
                                        <p:strVal val="visible"/>
                                      </p:to>
                                    </p:set>
                                    <p:animEffect transition="in" filter="fade">
                                      <p:cBhvr>
                                        <p:cTn id="80" dur="500"/>
                                        <p:tgtEl>
                                          <p:spTgt spid="82">
                                            <p:txEl>
                                              <p:pRg st="0" end="0"/>
                                            </p:txEl>
                                          </p:spTgt>
                                        </p:tgtEl>
                                      </p:cBhvr>
                                    </p:animEffect>
                                  </p:childTnLst>
                                </p:cTn>
                              </p:par>
                            </p:childTnLst>
                          </p:cTn>
                        </p:par>
                        <p:par>
                          <p:cTn id="81" fill="hold">
                            <p:stCondLst>
                              <p:cond delay="12200"/>
                            </p:stCondLst>
                            <p:childTnLst>
                              <p:par>
                                <p:cTn id="82" presetID="47" presetClass="entr" presetSubtype="0" fill="hold" nodeType="afterEffect">
                                  <p:stCondLst>
                                    <p:cond delay="300"/>
                                  </p:stCondLst>
                                  <p:childTnLst>
                                    <p:set>
                                      <p:cBhvr>
                                        <p:cTn id="83" dur="1" fill="hold">
                                          <p:stCondLst>
                                            <p:cond delay="0"/>
                                          </p:stCondLst>
                                        </p:cTn>
                                        <p:tgtEl>
                                          <p:spTgt spid="9"/>
                                        </p:tgtEl>
                                        <p:attrNameLst>
                                          <p:attrName>style.visibility</p:attrName>
                                        </p:attrNameLst>
                                      </p:cBhvr>
                                      <p:to>
                                        <p:strVal val="visible"/>
                                      </p:to>
                                    </p:set>
                                    <p:animEffect transition="in" filter="fade">
                                      <p:cBhvr>
                                        <p:cTn id="84" dur="2000"/>
                                        <p:tgtEl>
                                          <p:spTgt spid="9"/>
                                        </p:tgtEl>
                                      </p:cBhvr>
                                    </p:animEffect>
                                    <p:anim calcmode="lin" valueType="num">
                                      <p:cBhvr>
                                        <p:cTn id="85" dur="2000" fill="hold"/>
                                        <p:tgtEl>
                                          <p:spTgt spid="9"/>
                                        </p:tgtEl>
                                        <p:attrNameLst>
                                          <p:attrName>ppt_x</p:attrName>
                                        </p:attrNameLst>
                                      </p:cBhvr>
                                      <p:tavLst>
                                        <p:tav tm="0">
                                          <p:val>
                                            <p:strVal val="#ppt_x"/>
                                          </p:val>
                                        </p:tav>
                                        <p:tav tm="100000">
                                          <p:val>
                                            <p:strVal val="#ppt_x"/>
                                          </p:val>
                                        </p:tav>
                                      </p:tavLst>
                                    </p:anim>
                                    <p:anim calcmode="lin" valueType="num">
                                      <p:cBhvr>
                                        <p:cTn id="86" dur="2000" fill="hold"/>
                                        <p:tgtEl>
                                          <p:spTgt spid="9"/>
                                        </p:tgtEl>
                                        <p:attrNameLst>
                                          <p:attrName>ppt_y</p:attrName>
                                        </p:attrNameLst>
                                      </p:cBhvr>
                                      <p:tavLst>
                                        <p:tav tm="0">
                                          <p:val>
                                            <p:strVal val="#ppt_y-.1"/>
                                          </p:val>
                                        </p:tav>
                                        <p:tav tm="100000">
                                          <p:val>
                                            <p:strVal val="#ppt_y"/>
                                          </p:val>
                                        </p:tav>
                                      </p:tavLst>
                                    </p:anim>
                                  </p:childTnLst>
                                </p:cTn>
                              </p:par>
                              <p:par>
                                <p:cTn id="87" presetID="10" presetClass="entr" presetSubtype="0" fill="hold" grpId="0" nodeType="withEffect">
                                  <p:stCondLst>
                                    <p:cond delay="900"/>
                                  </p:stCondLst>
                                  <p:childTnLst>
                                    <p:set>
                                      <p:cBhvr>
                                        <p:cTn id="88" dur="1" fill="hold">
                                          <p:stCondLst>
                                            <p:cond delay="0"/>
                                          </p:stCondLst>
                                        </p:cTn>
                                        <p:tgtEl>
                                          <p:spTgt spid="44"/>
                                        </p:tgtEl>
                                        <p:attrNameLst>
                                          <p:attrName>style.visibility</p:attrName>
                                        </p:attrNameLst>
                                      </p:cBhvr>
                                      <p:to>
                                        <p:strVal val="visible"/>
                                      </p:to>
                                    </p:set>
                                    <p:animEffect transition="in" filter="fade">
                                      <p:cBhvr>
                                        <p:cTn id="89" dur="1600"/>
                                        <p:tgtEl>
                                          <p:spTgt spid="44"/>
                                        </p:tgtEl>
                                      </p:cBhvr>
                                    </p:animEffect>
                                  </p:childTnLst>
                                </p:cTn>
                              </p:par>
                              <p:par>
                                <p:cTn id="90" presetID="10" presetClass="entr" presetSubtype="0" fill="hold" grpId="0" nodeType="withEffect">
                                  <p:stCondLst>
                                    <p:cond delay="900"/>
                                  </p:stCondLst>
                                  <p:childTnLst>
                                    <p:set>
                                      <p:cBhvr>
                                        <p:cTn id="91" dur="1" fill="hold">
                                          <p:stCondLst>
                                            <p:cond delay="0"/>
                                          </p:stCondLst>
                                        </p:cTn>
                                        <p:tgtEl>
                                          <p:spTgt spid="54"/>
                                        </p:tgtEl>
                                        <p:attrNameLst>
                                          <p:attrName>style.visibility</p:attrName>
                                        </p:attrNameLst>
                                      </p:cBhvr>
                                      <p:to>
                                        <p:strVal val="visible"/>
                                      </p:to>
                                    </p:set>
                                    <p:animEffect transition="in" filter="fade">
                                      <p:cBhvr>
                                        <p:cTn id="92" dur="1600"/>
                                        <p:tgtEl>
                                          <p:spTgt spid="54"/>
                                        </p:tgtEl>
                                      </p:cBhvr>
                                    </p:animEffect>
                                  </p:childTnLst>
                                </p:cTn>
                              </p:par>
                              <p:par>
                                <p:cTn id="93" presetID="22" presetClass="entr" presetSubtype="1" fill="hold" grpId="0" nodeType="withEffect">
                                  <p:stCondLst>
                                    <p:cond delay="2400"/>
                                  </p:stCondLst>
                                  <p:childTnLst>
                                    <p:set>
                                      <p:cBhvr>
                                        <p:cTn id="94" dur="1" fill="hold">
                                          <p:stCondLst>
                                            <p:cond delay="0"/>
                                          </p:stCondLst>
                                        </p:cTn>
                                        <p:tgtEl>
                                          <p:spTgt spid="25"/>
                                        </p:tgtEl>
                                        <p:attrNameLst>
                                          <p:attrName>style.visibility</p:attrName>
                                        </p:attrNameLst>
                                      </p:cBhvr>
                                      <p:to>
                                        <p:strVal val="visible"/>
                                      </p:to>
                                    </p:set>
                                    <p:animEffect transition="in" filter="wipe(up)">
                                      <p:cBhvr>
                                        <p:cTn id="95" dur="900"/>
                                        <p:tgtEl>
                                          <p:spTgt spid="25"/>
                                        </p:tgtEl>
                                      </p:cBhvr>
                                    </p:animEffect>
                                  </p:childTnLst>
                                </p:cTn>
                              </p:par>
                            </p:childTnLst>
                          </p:cTn>
                        </p:par>
                        <p:par>
                          <p:cTn id="96" fill="hold">
                            <p:stCondLst>
                              <p:cond delay="15500"/>
                            </p:stCondLst>
                            <p:childTnLst>
                              <p:par>
                                <p:cTn id="97" presetID="10" presetClass="entr" presetSubtype="0" fill="hold" grpId="0" nodeType="afterEffect">
                                  <p:stCondLst>
                                    <p:cond delay="0"/>
                                  </p:stCondLst>
                                  <p:childTnLst>
                                    <p:set>
                                      <p:cBhvr>
                                        <p:cTn id="98" dur="1" fill="hold">
                                          <p:stCondLst>
                                            <p:cond delay="0"/>
                                          </p:stCondLst>
                                        </p:cTn>
                                        <p:tgtEl>
                                          <p:spTgt spid="68">
                                            <p:txEl>
                                              <p:pRg st="0" end="0"/>
                                            </p:txEl>
                                          </p:spTgt>
                                        </p:tgtEl>
                                        <p:attrNameLst>
                                          <p:attrName>style.visibility</p:attrName>
                                        </p:attrNameLst>
                                      </p:cBhvr>
                                      <p:to>
                                        <p:strVal val="visible"/>
                                      </p:to>
                                    </p:set>
                                    <p:animEffect transition="in" filter="fade">
                                      <p:cBhvr>
                                        <p:cTn id="99" dur="500"/>
                                        <p:tgtEl>
                                          <p:spTgt spid="68">
                                            <p:txEl>
                                              <p:pRg st="0" end="0"/>
                                            </p:txEl>
                                          </p:spTgt>
                                        </p:tgtEl>
                                      </p:cBhvr>
                                    </p:animEffect>
                                  </p:childTnLst>
                                </p:cTn>
                              </p:par>
                              <p:par>
                                <p:cTn id="100" presetID="22" presetClass="entr" presetSubtype="2" fill="hold" nodeType="withEffect">
                                  <p:stCondLst>
                                    <p:cond delay="100"/>
                                  </p:stCondLst>
                                  <p:childTnLst>
                                    <p:set>
                                      <p:cBhvr>
                                        <p:cTn id="101" dur="1" fill="hold">
                                          <p:stCondLst>
                                            <p:cond delay="0"/>
                                          </p:stCondLst>
                                        </p:cTn>
                                        <p:tgtEl>
                                          <p:spTgt spid="46"/>
                                        </p:tgtEl>
                                        <p:attrNameLst>
                                          <p:attrName>style.visibility</p:attrName>
                                        </p:attrNameLst>
                                      </p:cBhvr>
                                      <p:to>
                                        <p:strVal val="visible"/>
                                      </p:to>
                                    </p:set>
                                    <p:animEffect transition="in" filter="wipe(right)">
                                      <p:cBhvr>
                                        <p:cTn id="102" dur="900"/>
                                        <p:tgtEl>
                                          <p:spTgt spid="46"/>
                                        </p:tgtEl>
                                      </p:cBhvr>
                                    </p:animEffect>
                                  </p:childTnLst>
                                </p:cTn>
                              </p:par>
                              <p:par>
                                <p:cTn id="103" presetID="10" presetClass="entr" presetSubtype="0" fill="hold" grpId="0" nodeType="withEffect">
                                  <p:stCondLst>
                                    <p:cond delay="900"/>
                                  </p:stCondLst>
                                  <p:childTnLst>
                                    <p:set>
                                      <p:cBhvr>
                                        <p:cTn id="104" dur="1" fill="hold">
                                          <p:stCondLst>
                                            <p:cond delay="0"/>
                                          </p:stCondLst>
                                        </p:cTn>
                                        <p:tgtEl>
                                          <p:spTgt spid="47"/>
                                        </p:tgtEl>
                                        <p:attrNameLst>
                                          <p:attrName>style.visibility</p:attrName>
                                        </p:attrNameLst>
                                      </p:cBhvr>
                                      <p:to>
                                        <p:strVal val="visible"/>
                                      </p:to>
                                    </p:set>
                                    <p:animEffect transition="in" filter="fade">
                                      <p:cBhvr>
                                        <p:cTn id="105" dur="400"/>
                                        <p:tgtEl>
                                          <p:spTgt spid="47"/>
                                        </p:tgtEl>
                                      </p:cBhvr>
                                    </p:animEffect>
                                  </p:childTnLst>
                                </p:cTn>
                              </p:par>
                              <p:par>
                                <p:cTn id="106" presetID="10" presetClass="entr" presetSubtype="0" fill="hold" grpId="0" nodeType="withEffect">
                                  <p:stCondLst>
                                    <p:cond delay="1100"/>
                                  </p:stCondLst>
                                  <p:childTnLst>
                                    <p:set>
                                      <p:cBhvr>
                                        <p:cTn id="107" dur="1" fill="hold">
                                          <p:stCondLst>
                                            <p:cond delay="0"/>
                                          </p:stCondLst>
                                        </p:cTn>
                                        <p:tgtEl>
                                          <p:spTgt spid="49"/>
                                        </p:tgtEl>
                                        <p:attrNameLst>
                                          <p:attrName>style.visibility</p:attrName>
                                        </p:attrNameLst>
                                      </p:cBhvr>
                                      <p:to>
                                        <p:strVal val="visible"/>
                                      </p:to>
                                    </p:set>
                                    <p:animEffect transition="in" filter="fade">
                                      <p:cBhvr>
                                        <p:cTn id="108" dur="500"/>
                                        <p:tgtEl>
                                          <p:spTgt spid="49"/>
                                        </p:tgtEl>
                                      </p:cBhvr>
                                    </p:animEffect>
                                  </p:childTnLst>
                                </p:cTn>
                              </p:par>
                              <p:par>
                                <p:cTn id="109" presetID="16" presetClass="entr" presetSubtype="42" fill="hold" grpId="0" nodeType="withEffect">
                                  <p:stCondLst>
                                    <p:cond delay="1400"/>
                                  </p:stCondLst>
                                  <p:childTnLst>
                                    <p:set>
                                      <p:cBhvr>
                                        <p:cTn id="110" dur="1" fill="hold">
                                          <p:stCondLst>
                                            <p:cond delay="0"/>
                                          </p:stCondLst>
                                        </p:cTn>
                                        <p:tgtEl>
                                          <p:spTgt spid="64"/>
                                        </p:tgtEl>
                                        <p:attrNameLst>
                                          <p:attrName>style.visibility</p:attrName>
                                        </p:attrNameLst>
                                      </p:cBhvr>
                                      <p:to>
                                        <p:strVal val="visible"/>
                                      </p:to>
                                    </p:set>
                                    <p:animEffect transition="in" filter="barn(outHorizontal)">
                                      <p:cBhvr>
                                        <p:cTn id="111" dur="800"/>
                                        <p:tgtEl>
                                          <p:spTgt spid="64"/>
                                        </p:tgtEl>
                                      </p:cBhvr>
                                    </p:animEffect>
                                  </p:childTnLst>
                                </p:cTn>
                              </p:par>
                              <p:par>
                                <p:cTn id="112" presetID="22" presetClass="entr" presetSubtype="2"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wipe(right)">
                                      <p:cBhvr>
                                        <p:cTn id="114" dur="1000"/>
                                        <p:tgtEl>
                                          <p:spTgt spid="41"/>
                                        </p:tgtEl>
                                      </p:cBhvr>
                                    </p:animEffect>
                                  </p:childTnLst>
                                </p:cTn>
                              </p:par>
                              <p:par>
                                <p:cTn id="115" presetID="35" presetClass="path" presetSubtype="0" accel="50000" decel="50000" fill="hold" grpId="1" nodeType="withEffect">
                                  <p:stCondLst>
                                    <p:cond delay="0"/>
                                  </p:stCondLst>
                                  <p:childTnLst>
                                    <p:animMotion origin="layout" path="M 0.0776 6.93802E-7 L 3.61111E-6 6.93802E-7 " pathEditMode="relative" rAng="0" ptsTypes="AA">
                                      <p:cBhvr>
                                        <p:cTn id="116" dur="2000" fill="hold"/>
                                        <p:tgtEl>
                                          <p:spTgt spid="41"/>
                                        </p:tgtEl>
                                        <p:attrNameLst>
                                          <p:attrName>ppt_x</p:attrName>
                                          <p:attrName>ppt_y</p:attrName>
                                        </p:attrNameLst>
                                      </p:cBhvr>
                                      <p:rCtr x="-3889" y="0"/>
                                    </p:animMotion>
                                  </p:childTnLst>
                                </p:cTn>
                              </p:par>
                              <p:par>
                                <p:cTn id="117" presetID="22" presetClass="entr" presetSubtype="2" fill="hold" grpId="0" nodeType="withEffect">
                                  <p:stCondLst>
                                    <p:cond delay="0"/>
                                  </p:stCondLst>
                                  <p:childTnLst>
                                    <p:set>
                                      <p:cBhvr>
                                        <p:cTn id="118" dur="1" fill="hold">
                                          <p:stCondLst>
                                            <p:cond delay="0"/>
                                          </p:stCondLst>
                                        </p:cTn>
                                        <p:tgtEl>
                                          <p:spTgt spid="43"/>
                                        </p:tgtEl>
                                        <p:attrNameLst>
                                          <p:attrName>style.visibility</p:attrName>
                                        </p:attrNameLst>
                                      </p:cBhvr>
                                      <p:to>
                                        <p:strVal val="visible"/>
                                      </p:to>
                                    </p:set>
                                    <p:animEffect transition="in" filter="wipe(right)">
                                      <p:cBhvr>
                                        <p:cTn id="119" dur="1000"/>
                                        <p:tgtEl>
                                          <p:spTgt spid="43"/>
                                        </p:tgtEl>
                                      </p:cBhvr>
                                    </p:animEffect>
                                  </p:childTnLst>
                                </p:cTn>
                              </p:par>
                              <p:par>
                                <p:cTn id="120" presetID="35" presetClass="path" presetSubtype="0" accel="50000" decel="50000" fill="hold" grpId="1" nodeType="withEffect">
                                  <p:stCondLst>
                                    <p:cond delay="0"/>
                                  </p:stCondLst>
                                  <p:childTnLst>
                                    <p:animMotion origin="layout" path="M 0.0776 4.44958E-6 L 2.77778E-6 4.44958E-6 " pathEditMode="relative" rAng="0" ptsTypes="AA">
                                      <p:cBhvr>
                                        <p:cTn id="121" dur="2000" fill="hold"/>
                                        <p:tgtEl>
                                          <p:spTgt spid="43"/>
                                        </p:tgtEl>
                                        <p:attrNameLst>
                                          <p:attrName>ppt_x</p:attrName>
                                          <p:attrName>ppt_y</p:attrName>
                                        </p:attrNameLst>
                                      </p:cBhvr>
                                      <p:rCtr x="-3889" y="0"/>
                                    </p:animMotion>
                                  </p:childTnLst>
                                </p:cTn>
                              </p:par>
                              <p:par>
                                <p:cTn id="122" presetID="22" presetClass="entr" presetSubtype="2" fill="hold" grpId="0" nodeType="withEffect">
                                  <p:stCondLst>
                                    <p:cond delay="0"/>
                                  </p:stCondLst>
                                  <p:childTnLst>
                                    <p:set>
                                      <p:cBhvr>
                                        <p:cTn id="123" dur="1" fill="hold">
                                          <p:stCondLst>
                                            <p:cond delay="0"/>
                                          </p:stCondLst>
                                        </p:cTn>
                                        <p:tgtEl>
                                          <p:spTgt spid="52"/>
                                        </p:tgtEl>
                                        <p:attrNameLst>
                                          <p:attrName>style.visibility</p:attrName>
                                        </p:attrNameLst>
                                      </p:cBhvr>
                                      <p:to>
                                        <p:strVal val="visible"/>
                                      </p:to>
                                    </p:set>
                                    <p:animEffect transition="in" filter="wipe(right)">
                                      <p:cBhvr>
                                        <p:cTn id="124" dur="1000"/>
                                        <p:tgtEl>
                                          <p:spTgt spid="52"/>
                                        </p:tgtEl>
                                      </p:cBhvr>
                                    </p:animEffect>
                                  </p:childTnLst>
                                </p:cTn>
                              </p:par>
                              <p:par>
                                <p:cTn id="125" presetID="35" presetClass="path" presetSubtype="0" accel="50000" decel="50000" fill="hold" grpId="1" nodeType="withEffect">
                                  <p:stCondLst>
                                    <p:cond delay="0"/>
                                  </p:stCondLst>
                                  <p:childTnLst>
                                    <p:animMotion origin="layout" path="M 0.0776 6.01295E-7 L 3.61111E-6 6.01295E-7 " pathEditMode="relative" rAng="0" ptsTypes="AA">
                                      <p:cBhvr>
                                        <p:cTn id="126" dur="2000" fill="hold"/>
                                        <p:tgtEl>
                                          <p:spTgt spid="52"/>
                                        </p:tgtEl>
                                        <p:attrNameLst>
                                          <p:attrName>ppt_x</p:attrName>
                                          <p:attrName>ppt_y</p:attrName>
                                        </p:attrNameLst>
                                      </p:cBhvr>
                                      <p:rCtr x="-3889" y="0"/>
                                    </p:animMotion>
                                  </p:childTnLst>
                                </p:cTn>
                              </p:par>
                              <p:par>
                                <p:cTn id="127" presetID="22" presetClass="entr" presetSubtype="2" fill="hold" grpId="0" nodeType="withEffect">
                                  <p:stCondLst>
                                    <p:cond delay="0"/>
                                  </p:stCondLst>
                                  <p:childTnLst>
                                    <p:set>
                                      <p:cBhvr>
                                        <p:cTn id="128" dur="1" fill="hold">
                                          <p:stCondLst>
                                            <p:cond delay="0"/>
                                          </p:stCondLst>
                                        </p:cTn>
                                        <p:tgtEl>
                                          <p:spTgt spid="80"/>
                                        </p:tgtEl>
                                        <p:attrNameLst>
                                          <p:attrName>style.visibility</p:attrName>
                                        </p:attrNameLst>
                                      </p:cBhvr>
                                      <p:to>
                                        <p:strVal val="visible"/>
                                      </p:to>
                                    </p:set>
                                    <p:animEffect transition="in" filter="wipe(right)">
                                      <p:cBhvr>
                                        <p:cTn id="129" dur="1000"/>
                                        <p:tgtEl>
                                          <p:spTgt spid="80"/>
                                        </p:tgtEl>
                                      </p:cBhvr>
                                    </p:animEffect>
                                  </p:childTnLst>
                                </p:cTn>
                              </p:par>
                              <p:par>
                                <p:cTn id="130" presetID="35" presetClass="path" presetSubtype="0" accel="50000" decel="50000" fill="hold" grpId="1" nodeType="withEffect">
                                  <p:stCondLst>
                                    <p:cond delay="0"/>
                                  </p:stCondLst>
                                  <p:childTnLst>
                                    <p:animMotion origin="layout" path="M 0.0776 6.01295E-7 L 3.61111E-6 6.01295E-7 " pathEditMode="relative" rAng="0" ptsTypes="AA">
                                      <p:cBhvr>
                                        <p:cTn id="131" dur="2000" fill="hold"/>
                                        <p:tgtEl>
                                          <p:spTgt spid="80"/>
                                        </p:tgtEl>
                                        <p:attrNameLst>
                                          <p:attrName>ppt_x</p:attrName>
                                          <p:attrName>ppt_y</p:attrName>
                                        </p:attrNameLst>
                                      </p:cBhvr>
                                      <p:rCtr x="-3889" y="0"/>
                                    </p:animMotion>
                                  </p:childTnLst>
                                </p:cTn>
                              </p:par>
                              <p:par>
                                <p:cTn id="132" presetID="22" presetClass="entr" presetSubtype="2" fill="hold" grpId="0" nodeType="withEffect">
                                  <p:stCondLst>
                                    <p:cond delay="0"/>
                                  </p:stCondLst>
                                  <p:childTnLst>
                                    <p:set>
                                      <p:cBhvr>
                                        <p:cTn id="133" dur="1" fill="hold">
                                          <p:stCondLst>
                                            <p:cond delay="0"/>
                                          </p:stCondLst>
                                        </p:cTn>
                                        <p:tgtEl>
                                          <p:spTgt spid="86"/>
                                        </p:tgtEl>
                                        <p:attrNameLst>
                                          <p:attrName>style.visibility</p:attrName>
                                        </p:attrNameLst>
                                      </p:cBhvr>
                                      <p:to>
                                        <p:strVal val="visible"/>
                                      </p:to>
                                    </p:set>
                                    <p:animEffect transition="in" filter="wipe(right)">
                                      <p:cBhvr>
                                        <p:cTn id="134" dur="1000"/>
                                        <p:tgtEl>
                                          <p:spTgt spid="86"/>
                                        </p:tgtEl>
                                      </p:cBhvr>
                                    </p:animEffect>
                                  </p:childTnLst>
                                </p:cTn>
                              </p:par>
                              <p:par>
                                <p:cTn id="135" presetID="35" presetClass="path" presetSubtype="0" accel="50000" decel="50000" fill="hold" grpId="1" nodeType="withEffect">
                                  <p:stCondLst>
                                    <p:cond delay="0"/>
                                  </p:stCondLst>
                                  <p:childTnLst>
                                    <p:animMotion origin="layout" path="M 0.0776 6.01295E-7 L 3.61111E-6 6.01295E-7 " pathEditMode="relative" rAng="0" ptsTypes="AA">
                                      <p:cBhvr>
                                        <p:cTn id="136" dur="2000" fill="hold"/>
                                        <p:tgtEl>
                                          <p:spTgt spid="86"/>
                                        </p:tgtEl>
                                        <p:attrNameLst>
                                          <p:attrName>ppt_x</p:attrName>
                                          <p:attrName>ppt_y</p:attrName>
                                        </p:attrNameLst>
                                      </p:cBhvr>
                                      <p:rCtr x="-3889" y="0"/>
                                    </p:animMotion>
                                  </p:childTnLst>
                                </p:cTn>
                              </p:par>
                            </p:childTnLst>
                          </p:cTn>
                        </p:par>
                        <p:par>
                          <p:cTn id="137" fill="hold">
                            <p:stCondLst>
                              <p:cond delay="17700"/>
                            </p:stCondLst>
                            <p:childTnLst>
                              <p:par>
                                <p:cTn id="138" presetID="10" presetClass="entr" presetSubtype="0" fill="hold" grpId="0" nodeType="afterEffect">
                                  <p:stCondLst>
                                    <p:cond delay="0"/>
                                  </p:stCondLst>
                                  <p:childTnLst>
                                    <p:set>
                                      <p:cBhvr>
                                        <p:cTn id="139" dur="1" fill="hold">
                                          <p:stCondLst>
                                            <p:cond delay="0"/>
                                          </p:stCondLst>
                                        </p:cTn>
                                        <p:tgtEl>
                                          <p:spTgt spid="57">
                                            <p:txEl>
                                              <p:pRg st="0" end="0"/>
                                            </p:txEl>
                                          </p:spTgt>
                                        </p:tgtEl>
                                        <p:attrNameLst>
                                          <p:attrName>style.visibility</p:attrName>
                                        </p:attrNameLst>
                                      </p:cBhvr>
                                      <p:to>
                                        <p:strVal val="visible"/>
                                      </p:to>
                                    </p:set>
                                    <p:animEffect transition="in" filter="fade">
                                      <p:cBhvr>
                                        <p:cTn id="140" dur="500"/>
                                        <p:tgtEl>
                                          <p:spTgt spid="57">
                                            <p:txEl>
                                              <p:pRg st="0" end="0"/>
                                            </p:txEl>
                                          </p:spTgt>
                                        </p:tgtEl>
                                      </p:cBhvr>
                                    </p:animEffect>
                                  </p:childTnLst>
                                </p:cTn>
                              </p:par>
                            </p:childTnLst>
                          </p:cTn>
                        </p:par>
                        <p:par>
                          <p:cTn id="141" fill="hold">
                            <p:stCondLst>
                              <p:cond delay="18200"/>
                            </p:stCondLst>
                            <p:childTnLst>
                              <p:par>
                                <p:cTn id="142" presetID="10" presetClass="entr" presetSubtype="0" fill="hold" grpId="0" nodeType="afterEffect">
                                  <p:stCondLst>
                                    <p:cond delay="0"/>
                                  </p:stCondLst>
                                  <p:childTnLst>
                                    <p:set>
                                      <p:cBhvr>
                                        <p:cTn id="143" dur="1" fill="hold">
                                          <p:stCondLst>
                                            <p:cond delay="0"/>
                                          </p:stCondLst>
                                        </p:cTn>
                                        <p:tgtEl>
                                          <p:spTgt spid="58">
                                            <p:txEl>
                                              <p:pRg st="0" end="0"/>
                                            </p:txEl>
                                          </p:spTgt>
                                        </p:tgtEl>
                                        <p:attrNameLst>
                                          <p:attrName>style.visibility</p:attrName>
                                        </p:attrNameLst>
                                      </p:cBhvr>
                                      <p:to>
                                        <p:strVal val="visible"/>
                                      </p:to>
                                    </p:set>
                                    <p:animEffect transition="in" filter="fade">
                                      <p:cBhvr>
                                        <p:cTn id="144" dur="500"/>
                                        <p:tgtEl>
                                          <p:spTgt spid="58">
                                            <p:txEl>
                                              <p:pRg st="0" end="0"/>
                                            </p:txEl>
                                          </p:spTgt>
                                        </p:tgtEl>
                                      </p:cBhvr>
                                    </p:animEffect>
                                  </p:childTnLst>
                                </p:cTn>
                              </p:par>
                            </p:childTnLst>
                          </p:cTn>
                        </p:par>
                        <p:par>
                          <p:cTn id="145" fill="hold">
                            <p:stCondLst>
                              <p:cond delay="18700"/>
                            </p:stCondLst>
                            <p:childTnLst>
                              <p:par>
                                <p:cTn id="146" presetID="10" presetClass="entr" presetSubtype="0" fill="hold" grpId="0" nodeType="afterEffect">
                                  <p:stCondLst>
                                    <p:cond delay="0"/>
                                  </p:stCondLst>
                                  <p:childTnLst>
                                    <p:set>
                                      <p:cBhvr>
                                        <p:cTn id="147" dur="1" fill="hold">
                                          <p:stCondLst>
                                            <p:cond delay="0"/>
                                          </p:stCondLst>
                                        </p:cTn>
                                        <p:tgtEl>
                                          <p:spTgt spid="63">
                                            <p:txEl>
                                              <p:pRg st="0" end="0"/>
                                            </p:txEl>
                                          </p:spTgt>
                                        </p:tgtEl>
                                        <p:attrNameLst>
                                          <p:attrName>style.visibility</p:attrName>
                                        </p:attrNameLst>
                                      </p:cBhvr>
                                      <p:to>
                                        <p:strVal val="visible"/>
                                      </p:to>
                                    </p:set>
                                    <p:animEffect transition="in" filter="fade">
                                      <p:cBhvr>
                                        <p:cTn id="148" dur="500"/>
                                        <p:tgtEl>
                                          <p:spTgt spid="63">
                                            <p:txEl>
                                              <p:pRg st="0" end="0"/>
                                            </p:txEl>
                                          </p:spTgt>
                                        </p:tgtEl>
                                      </p:cBhvr>
                                    </p:animEffect>
                                  </p:childTnLst>
                                </p:cTn>
                              </p:par>
                            </p:childTnLst>
                          </p:cTn>
                        </p:par>
                        <p:par>
                          <p:cTn id="149" fill="hold">
                            <p:stCondLst>
                              <p:cond delay="19200"/>
                            </p:stCondLst>
                            <p:childTnLst>
                              <p:par>
                                <p:cTn id="150" presetID="10" presetClass="entr" presetSubtype="0" fill="hold" grpId="0" nodeType="afterEffect">
                                  <p:stCondLst>
                                    <p:cond delay="0"/>
                                  </p:stCondLst>
                                  <p:childTnLst>
                                    <p:set>
                                      <p:cBhvr>
                                        <p:cTn id="151" dur="1" fill="hold">
                                          <p:stCondLst>
                                            <p:cond delay="0"/>
                                          </p:stCondLst>
                                        </p:cTn>
                                        <p:tgtEl>
                                          <p:spTgt spid="84">
                                            <p:txEl>
                                              <p:pRg st="0" end="0"/>
                                            </p:txEl>
                                          </p:spTgt>
                                        </p:tgtEl>
                                        <p:attrNameLst>
                                          <p:attrName>style.visibility</p:attrName>
                                        </p:attrNameLst>
                                      </p:cBhvr>
                                      <p:to>
                                        <p:strVal val="visible"/>
                                      </p:to>
                                    </p:set>
                                    <p:animEffect transition="in" filter="fade">
                                      <p:cBhvr>
                                        <p:cTn id="152" dur="500"/>
                                        <p:tgtEl>
                                          <p:spTgt spid="84">
                                            <p:txEl>
                                              <p:pRg st="0" end="0"/>
                                            </p:txEl>
                                          </p:spTgt>
                                        </p:tgtEl>
                                      </p:cBhvr>
                                    </p:animEffect>
                                  </p:childTnLst>
                                </p:cTn>
                              </p:par>
                            </p:childTnLst>
                          </p:cTn>
                        </p:par>
                        <p:par>
                          <p:cTn id="153" fill="hold">
                            <p:stCondLst>
                              <p:cond delay="19700"/>
                            </p:stCondLst>
                            <p:childTnLst>
                              <p:par>
                                <p:cTn id="154" presetID="10" presetClass="entr" presetSubtype="0" fill="hold" grpId="0" nodeType="afterEffect">
                                  <p:stCondLst>
                                    <p:cond delay="0"/>
                                  </p:stCondLst>
                                  <p:childTnLst>
                                    <p:set>
                                      <p:cBhvr>
                                        <p:cTn id="155" dur="1" fill="hold">
                                          <p:stCondLst>
                                            <p:cond delay="0"/>
                                          </p:stCondLst>
                                        </p:cTn>
                                        <p:tgtEl>
                                          <p:spTgt spid="88">
                                            <p:txEl>
                                              <p:pRg st="0" end="0"/>
                                            </p:txEl>
                                          </p:spTgt>
                                        </p:tgtEl>
                                        <p:attrNameLst>
                                          <p:attrName>style.visibility</p:attrName>
                                        </p:attrNameLst>
                                      </p:cBhvr>
                                      <p:to>
                                        <p:strVal val="visible"/>
                                      </p:to>
                                    </p:set>
                                    <p:animEffect transition="in" filter="fade">
                                      <p:cBhvr>
                                        <p:cTn id="156" dur="500"/>
                                        <p:tgtEl>
                                          <p:spTgt spid="88">
                                            <p:txEl>
                                              <p:pRg st="0" end="0"/>
                                            </p:txEl>
                                          </p:spTgt>
                                        </p:tgtEl>
                                      </p:cBhvr>
                                    </p:animEffect>
                                  </p:childTnLst>
                                </p:cTn>
                              </p:par>
                              <p:par>
                                <p:cTn id="157" presetID="47" presetClass="entr" presetSubtype="0" fill="hold" nodeType="withEffect">
                                  <p:stCondLst>
                                    <p:cond delay="600"/>
                                  </p:stCondLst>
                                  <p:childTnLst>
                                    <p:set>
                                      <p:cBhvr>
                                        <p:cTn id="158" dur="1" fill="hold">
                                          <p:stCondLst>
                                            <p:cond delay="0"/>
                                          </p:stCondLst>
                                        </p:cTn>
                                        <p:tgtEl>
                                          <p:spTgt spid="12"/>
                                        </p:tgtEl>
                                        <p:attrNameLst>
                                          <p:attrName>style.visibility</p:attrName>
                                        </p:attrNameLst>
                                      </p:cBhvr>
                                      <p:to>
                                        <p:strVal val="visible"/>
                                      </p:to>
                                    </p:set>
                                    <p:animEffect transition="in" filter="fade">
                                      <p:cBhvr>
                                        <p:cTn id="159" dur="2000"/>
                                        <p:tgtEl>
                                          <p:spTgt spid="12"/>
                                        </p:tgtEl>
                                      </p:cBhvr>
                                    </p:animEffect>
                                    <p:anim calcmode="lin" valueType="num">
                                      <p:cBhvr>
                                        <p:cTn id="160" dur="2000" fill="hold"/>
                                        <p:tgtEl>
                                          <p:spTgt spid="12"/>
                                        </p:tgtEl>
                                        <p:attrNameLst>
                                          <p:attrName>ppt_x</p:attrName>
                                        </p:attrNameLst>
                                      </p:cBhvr>
                                      <p:tavLst>
                                        <p:tav tm="0">
                                          <p:val>
                                            <p:strVal val="#ppt_x"/>
                                          </p:val>
                                        </p:tav>
                                        <p:tav tm="100000">
                                          <p:val>
                                            <p:strVal val="#ppt_x"/>
                                          </p:val>
                                        </p:tav>
                                      </p:tavLst>
                                    </p:anim>
                                    <p:anim calcmode="lin" valueType="num">
                                      <p:cBhvr>
                                        <p:cTn id="161" dur="2000" fill="hold"/>
                                        <p:tgtEl>
                                          <p:spTgt spid="12"/>
                                        </p:tgtEl>
                                        <p:attrNameLst>
                                          <p:attrName>ppt_y</p:attrName>
                                        </p:attrNameLst>
                                      </p:cBhvr>
                                      <p:tavLst>
                                        <p:tav tm="0">
                                          <p:val>
                                            <p:strVal val="#ppt_y-.1"/>
                                          </p:val>
                                        </p:tav>
                                        <p:tav tm="100000">
                                          <p:val>
                                            <p:strVal val="#ppt_y"/>
                                          </p:val>
                                        </p:tav>
                                      </p:tavLst>
                                    </p:anim>
                                  </p:childTnLst>
                                </p:cTn>
                              </p:par>
                              <p:par>
                                <p:cTn id="162" presetID="10" presetClass="entr" presetSubtype="0" fill="hold" grpId="0" nodeType="withEffect">
                                  <p:stCondLst>
                                    <p:cond delay="1100"/>
                                  </p:stCondLst>
                                  <p:childTnLst>
                                    <p:set>
                                      <p:cBhvr>
                                        <p:cTn id="163" dur="1" fill="hold">
                                          <p:stCondLst>
                                            <p:cond delay="0"/>
                                          </p:stCondLst>
                                        </p:cTn>
                                        <p:tgtEl>
                                          <p:spTgt spid="45"/>
                                        </p:tgtEl>
                                        <p:attrNameLst>
                                          <p:attrName>style.visibility</p:attrName>
                                        </p:attrNameLst>
                                      </p:cBhvr>
                                      <p:to>
                                        <p:strVal val="visible"/>
                                      </p:to>
                                    </p:set>
                                    <p:animEffect transition="in" filter="fade">
                                      <p:cBhvr>
                                        <p:cTn id="164" dur="1100"/>
                                        <p:tgtEl>
                                          <p:spTgt spid="45"/>
                                        </p:tgtEl>
                                      </p:cBhvr>
                                    </p:animEffect>
                                  </p:childTnLst>
                                </p:cTn>
                              </p:par>
                              <p:par>
                                <p:cTn id="165" presetID="10" presetClass="entr" presetSubtype="0" fill="hold" grpId="0" nodeType="withEffect">
                                  <p:stCondLst>
                                    <p:cond delay="1600"/>
                                  </p:stCondLst>
                                  <p:childTnLst>
                                    <p:set>
                                      <p:cBhvr>
                                        <p:cTn id="166" dur="1" fill="hold">
                                          <p:stCondLst>
                                            <p:cond delay="0"/>
                                          </p:stCondLst>
                                        </p:cTn>
                                        <p:tgtEl>
                                          <p:spTgt spid="48"/>
                                        </p:tgtEl>
                                        <p:attrNameLst>
                                          <p:attrName>style.visibility</p:attrName>
                                        </p:attrNameLst>
                                      </p:cBhvr>
                                      <p:to>
                                        <p:strVal val="visible"/>
                                      </p:to>
                                    </p:set>
                                    <p:animEffect transition="in" filter="fade">
                                      <p:cBhvr>
                                        <p:cTn id="167" dur="1100"/>
                                        <p:tgtEl>
                                          <p:spTgt spid="48"/>
                                        </p:tgtEl>
                                      </p:cBhvr>
                                    </p:animEffect>
                                  </p:childTnLst>
                                </p:cTn>
                              </p:par>
                            </p:childTnLst>
                          </p:cTn>
                        </p:par>
                        <p:par>
                          <p:cTn id="168" fill="hold">
                            <p:stCondLst>
                              <p:cond delay="22400"/>
                            </p:stCondLst>
                            <p:childTnLst>
                              <p:par>
                                <p:cTn id="169" presetID="10" presetClass="entr" presetSubtype="0" fill="hold" grpId="0" nodeType="afterEffect">
                                  <p:stCondLst>
                                    <p:cond delay="0"/>
                                  </p:stCondLst>
                                  <p:childTnLst>
                                    <p:set>
                                      <p:cBhvr>
                                        <p:cTn id="170" dur="1" fill="hold">
                                          <p:stCondLst>
                                            <p:cond delay="0"/>
                                          </p:stCondLst>
                                        </p:cTn>
                                        <p:tgtEl>
                                          <p:spTgt spid="51">
                                            <p:txEl>
                                              <p:pRg st="0" end="0"/>
                                            </p:txEl>
                                          </p:spTgt>
                                        </p:tgtEl>
                                        <p:attrNameLst>
                                          <p:attrName>style.visibility</p:attrName>
                                        </p:attrNameLst>
                                      </p:cBhvr>
                                      <p:to>
                                        <p:strVal val="visible"/>
                                      </p:to>
                                    </p:set>
                                    <p:animEffect transition="in" filter="fade">
                                      <p:cBhvr>
                                        <p:cTn id="171" dur="500"/>
                                        <p:tgtEl>
                                          <p:spTgt spid="5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55" grpId="2"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80" grpId="0" animBg="1"/>
      <p:bldP spid="80" grpId="1" animBg="1"/>
      <p:bldP spid="84" grpId="0" build="p">
        <p:tmplLst>
          <p:tmpl lvl="1">
            <p:tnLst>
              <p:par>
                <p:cTn presetID="10" presetClass="entr" presetSubtype="0" fill="hold" nodeType="after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fade">
                      <p:cBhvr>
                        <p:cTn dur="500"/>
                        <p:tgtEl>
                          <p:spTgt spid="84"/>
                        </p:tgtEl>
                      </p:cBhvr>
                    </p:animEffect>
                  </p:childTnLst>
                </p:cTn>
              </p:par>
            </p:tnLst>
          </p:tmpl>
        </p:tmplLst>
      </p:bldP>
      <p:bldP spid="86" grpId="0" animBg="1"/>
      <p:bldP spid="86" grpId="1" animBg="1"/>
      <p:bldP spid="88" grpId="0" build="p">
        <p:tmplLst>
          <p:tmpl lvl="1">
            <p:tnLst>
              <p:par>
                <p:cTn presetID="10" presetClass="entr" presetSubtype="0"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60" grpId="0" animBg="1"/>
      <p:bldP spid="62" grpId="0" build="p">
        <p:tmplLst>
          <p:tmpl lvl="1">
            <p:tnLst>
              <p:par>
                <p:cTn presetID="10"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70" grpId="0" animBg="1"/>
      <p:bldP spid="72" grpId="0" build="p">
        <p:tmplLst>
          <p:tmpl lvl="1">
            <p:tnLst>
              <p:par>
                <p:cTn presetID="10" presetClass="entr" presetSubtype="0" fill="hold" nodeType="withEffect">
                  <p:stCondLst>
                    <p:cond delay="0"/>
                  </p:stCondLst>
                  <p:childTnLst>
                    <p:set>
                      <p:cBhvr>
                        <p:cTn dur="1" fill="hold">
                          <p:stCondLst>
                            <p:cond delay="0"/>
                          </p:stCondLst>
                        </p:cTn>
                        <p:tgtEl>
                          <p:spTgt spid="72"/>
                        </p:tgtEl>
                        <p:attrNameLst>
                          <p:attrName>style.visibility</p:attrName>
                        </p:attrNameLst>
                      </p:cBhvr>
                      <p:to>
                        <p:strVal val="visible"/>
                      </p:to>
                    </p:set>
                    <p:animEffect transition="in" filter="fade">
                      <p:cBhvr>
                        <p:cTn dur="500"/>
                        <p:tgtEl>
                          <p:spTgt spid="72"/>
                        </p:tgtEl>
                      </p:cBhvr>
                    </p:animEffect>
                  </p:childTnLst>
                </p:cTn>
              </p:par>
            </p:tnLst>
          </p:tmpl>
        </p:tmplLst>
      </p:bldP>
      <p:bldP spid="78" grpId="0" animBg="1"/>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51" grpId="0" build="p">
        <p:tmplLst>
          <p:tmpl lvl="1">
            <p:tnLst>
              <p:par>
                <p:cTn presetID="10" presetClass="entr" presetSubtype="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Lst>
  </p:timing>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14_2 موصولی 3به 1_انیمیشن">
    <p:spTree>
      <p:nvGrpSpPr>
        <p:cNvPr id="1" name=""/>
        <p:cNvGrpSpPr/>
        <p:nvPr/>
      </p:nvGrpSpPr>
      <p:grpSpPr>
        <a:xfrm>
          <a:off x="0" y="0"/>
          <a:ext cx="0" cy="0"/>
          <a:chOff x="0" y="0"/>
          <a:chExt cx="0" cy="0"/>
        </a:xfrm>
      </p:grpSpPr>
      <p:cxnSp>
        <p:nvCxnSpPr>
          <p:cNvPr id="12" name="Straight Connector 11"/>
          <p:cNvCxnSpPr>
            <a:stCxn id="25" idx="2"/>
          </p:cNvCxnSpPr>
          <p:nvPr userDrawn="1"/>
        </p:nvCxnSpPr>
        <p:spPr>
          <a:xfrm>
            <a:off x="8122081" y="3205434"/>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7009515" y="2812125"/>
            <a:ext cx="594102"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73515" y="1106327"/>
            <a:ext cx="36000" cy="34290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68" idx="0"/>
          </p:cNvCxnSpPr>
          <p:nvPr userDrawn="1"/>
        </p:nvCxnSpPr>
        <p:spPr>
          <a:xfrm flipV="1">
            <a:off x="8122897" y="1"/>
            <a:ext cx="0" cy="2439514"/>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Diamond 43"/>
          <p:cNvSpPr/>
          <p:nvPr userDrawn="1"/>
        </p:nvSpPr>
        <p:spPr>
          <a:xfrm>
            <a:off x="8096804" y="1537507"/>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349452"/>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279870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2773377"/>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2427733"/>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234238"/>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1390797"/>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2439514"/>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1102760"/>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1524" y="153105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1967101"/>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1102760"/>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1527727"/>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1967101"/>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0" name="Rectangle 79"/>
          <p:cNvSpPr/>
          <p:nvPr userDrawn="1"/>
        </p:nvSpPr>
        <p:spPr>
          <a:xfrm>
            <a:off x="1456007" y="239803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 name="Text Placeholder 20"/>
          <p:cNvSpPr>
            <a:spLocks noGrp="1"/>
          </p:cNvSpPr>
          <p:nvPr>
            <p:ph type="body" sz="quarter" idx="33" hasCustomPrompt="1"/>
          </p:nvPr>
        </p:nvSpPr>
        <p:spPr>
          <a:xfrm>
            <a:off x="1456007" y="2398035"/>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Rectangle 85"/>
          <p:cNvSpPr/>
          <p:nvPr userDrawn="1"/>
        </p:nvSpPr>
        <p:spPr>
          <a:xfrm>
            <a:off x="1456006" y="283110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 name="Text Placeholder 20"/>
          <p:cNvSpPr>
            <a:spLocks noGrp="1"/>
          </p:cNvSpPr>
          <p:nvPr>
            <p:ph type="body" sz="quarter" idx="34" hasCustomPrompt="1"/>
          </p:nvPr>
        </p:nvSpPr>
        <p:spPr>
          <a:xfrm>
            <a:off x="1456006" y="2831104"/>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Rectangle 77"/>
          <p:cNvSpPr/>
          <p:nvPr userDrawn="1"/>
        </p:nvSpPr>
        <p:spPr>
          <a:xfrm>
            <a:off x="1456005" y="326811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Text Placeholder 20"/>
          <p:cNvSpPr>
            <a:spLocks noGrp="1"/>
          </p:cNvSpPr>
          <p:nvPr>
            <p:ph type="body" sz="quarter" idx="35" hasCustomPrompt="1"/>
          </p:nvPr>
        </p:nvSpPr>
        <p:spPr>
          <a:xfrm>
            <a:off x="1456005" y="3268114"/>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7" name="Rectangle 36"/>
          <p:cNvSpPr/>
          <p:nvPr userDrawn="1"/>
        </p:nvSpPr>
        <p:spPr>
          <a:xfrm>
            <a:off x="1456005" y="3703010"/>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Text Placeholder 20"/>
          <p:cNvSpPr>
            <a:spLocks noGrp="1"/>
          </p:cNvSpPr>
          <p:nvPr>
            <p:ph type="body" sz="quarter" idx="36" hasCustomPrompt="1"/>
          </p:nvPr>
        </p:nvSpPr>
        <p:spPr>
          <a:xfrm>
            <a:off x="1456005" y="3703010"/>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9" name="Rectangle 38"/>
          <p:cNvSpPr/>
          <p:nvPr userDrawn="1"/>
        </p:nvSpPr>
        <p:spPr>
          <a:xfrm>
            <a:off x="1456005" y="4146812"/>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Text Placeholder 20"/>
          <p:cNvSpPr>
            <a:spLocks noGrp="1"/>
          </p:cNvSpPr>
          <p:nvPr>
            <p:ph type="body" sz="quarter" idx="37" hasCustomPrompt="1"/>
          </p:nvPr>
        </p:nvSpPr>
        <p:spPr>
          <a:xfrm>
            <a:off x="1456005" y="4146812"/>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00534232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90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1600"/>
                                        <p:tgtEl>
                                          <p:spTgt spid="44"/>
                                        </p:tgtEl>
                                      </p:cBhvr>
                                    </p:animEffect>
                                  </p:childTnLst>
                                </p:cTn>
                              </p:par>
                              <p:par>
                                <p:cTn id="34" presetID="10" presetClass="entr" presetSubtype="0" fill="hold" grpId="0" nodeType="withEffect">
                                  <p:stCondLst>
                                    <p:cond delay="90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1600"/>
                                        <p:tgtEl>
                                          <p:spTgt spid="54"/>
                                        </p:tgtEl>
                                      </p:cBhvr>
                                    </p:animEffect>
                                  </p:childTnLst>
                                </p:cTn>
                              </p:par>
                              <p:par>
                                <p:cTn id="37" presetID="22" presetClass="entr" presetSubtype="1" fill="hold" grpId="0" nodeType="withEffect">
                                  <p:stCondLst>
                                    <p:cond delay="190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900"/>
                                        <p:tgtEl>
                                          <p:spTgt spid="25"/>
                                        </p:tgtEl>
                                      </p:cBhvr>
                                    </p:animEffect>
                                  </p:childTnLst>
                                </p:cTn>
                              </p:par>
                            </p:childTnLst>
                          </p:cTn>
                        </p:par>
                        <p:par>
                          <p:cTn id="40" fill="hold">
                            <p:stCondLst>
                              <p:cond delay="7400"/>
                            </p:stCondLst>
                            <p:childTnLst>
                              <p:par>
                                <p:cTn id="41" presetID="10" presetClass="entr" presetSubtype="0" fill="hold" grpId="0" nodeType="afterEffect">
                                  <p:stCondLst>
                                    <p:cond delay="0"/>
                                  </p:stCondLst>
                                  <p:childTnLst>
                                    <p:set>
                                      <p:cBhvr>
                                        <p:cTn id="42" dur="1" fill="hold">
                                          <p:stCondLst>
                                            <p:cond delay="0"/>
                                          </p:stCondLst>
                                        </p:cTn>
                                        <p:tgtEl>
                                          <p:spTgt spid="68">
                                            <p:txEl>
                                              <p:pRg st="0" end="0"/>
                                            </p:txEl>
                                          </p:spTgt>
                                        </p:tgtEl>
                                        <p:attrNameLst>
                                          <p:attrName>style.visibility</p:attrName>
                                        </p:attrNameLst>
                                      </p:cBhvr>
                                      <p:to>
                                        <p:strVal val="visible"/>
                                      </p:to>
                                    </p:set>
                                    <p:animEffect transition="in" filter="fade">
                                      <p:cBhvr>
                                        <p:cTn id="43" dur="500"/>
                                        <p:tgtEl>
                                          <p:spTgt spid="68">
                                            <p:txEl>
                                              <p:pRg st="0" end="0"/>
                                            </p:txEl>
                                          </p:spTgt>
                                        </p:tgtEl>
                                      </p:cBhvr>
                                    </p:animEffect>
                                  </p:childTnLst>
                                </p:cTn>
                              </p:par>
                              <p:par>
                                <p:cTn id="44" presetID="22" presetClass="entr" presetSubtype="2" fill="hold" nodeType="withEffect">
                                  <p:stCondLst>
                                    <p:cond delay="600"/>
                                  </p:stCondLst>
                                  <p:childTnLst>
                                    <p:set>
                                      <p:cBhvr>
                                        <p:cTn id="45" dur="1" fill="hold">
                                          <p:stCondLst>
                                            <p:cond delay="0"/>
                                          </p:stCondLst>
                                        </p:cTn>
                                        <p:tgtEl>
                                          <p:spTgt spid="46"/>
                                        </p:tgtEl>
                                        <p:attrNameLst>
                                          <p:attrName>style.visibility</p:attrName>
                                        </p:attrNameLst>
                                      </p:cBhvr>
                                      <p:to>
                                        <p:strVal val="visible"/>
                                      </p:to>
                                    </p:set>
                                    <p:animEffect transition="in" filter="wipe(right)">
                                      <p:cBhvr>
                                        <p:cTn id="46" dur="900"/>
                                        <p:tgtEl>
                                          <p:spTgt spid="46"/>
                                        </p:tgtEl>
                                      </p:cBhvr>
                                    </p:animEffect>
                                  </p:childTnLst>
                                </p:cTn>
                              </p:par>
                              <p:par>
                                <p:cTn id="47" presetID="10" presetClass="entr" presetSubtype="0" fill="hold" grpId="0" nodeType="withEffect">
                                  <p:stCondLst>
                                    <p:cond delay="9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400"/>
                                        <p:tgtEl>
                                          <p:spTgt spid="47"/>
                                        </p:tgtEl>
                                      </p:cBhvr>
                                    </p:animEffect>
                                  </p:childTnLst>
                                </p:cTn>
                              </p:par>
                              <p:par>
                                <p:cTn id="50" presetID="10" presetClass="entr" presetSubtype="0" fill="hold" grpId="0" nodeType="withEffect">
                                  <p:stCondLst>
                                    <p:cond delay="110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par>
                                <p:cTn id="53" presetID="16" presetClass="entr" presetSubtype="42" fill="hold" grpId="0" nodeType="withEffect">
                                  <p:stCondLst>
                                    <p:cond delay="1400"/>
                                  </p:stCondLst>
                                  <p:childTnLst>
                                    <p:set>
                                      <p:cBhvr>
                                        <p:cTn id="54" dur="1" fill="hold">
                                          <p:stCondLst>
                                            <p:cond delay="0"/>
                                          </p:stCondLst>
                                        </p:cTn>
                                        <p:tgtEl>
                                          <p:spTgt spid="64"/>
                                        </p:tgtEl>
                                        <p:attrNameLst>
                                          <p:attrName>style.visibility</p:attrName>
                                        </p:attrNameLst>
                                      </p:cBhvr>
                                      <p:to>
                                        <p:strVal val="visible"/>
                                      </p:to>
                                    </p:set>
                                    <p:animEffect transition="in" filter="barn(outHorizontal)">
                                      <p:cBhvr>
                                        <p:cTn id="55" dur="800"/>
                                        <p:tgtEl>
                                          <p:spTgt spid="64"/>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right)">
                                      <p:cBhvr>
                                        <p:cTn id="58" dur="1000"/>
                                        <p:tgtEl>
                                          <p:spTgt spid="41"/>
                                        </p:tgtEl>
                                      </p:cBhvr>
                                    </p:animEffect>
                                  </p:childTnLst>
                                </p:cTn>
                              </p:par>
                              <p:par>
                                <p:cTn id="59" presetID="35" presetClass="path" presetSubtype="0" accel="50000" decel="50000" fill="hold" grpId="1" nodeType="withEffect">
                                  <p:stCondLst>
                                    <p:cond delay="0"/>
                                  </p:stCondLst>
                                  <p:childTnLst>
                                    <p:animMotion origin="layout" path="M 0.0776 6.93802E-7 L 3.61111E-6 6.93802E-7 " pathEditMode="relative" rAng="0" ptsTypes="AA">
                                      <p:cBhvr>
                                        <p:cTn id="60" dur="2000" fill="hold"/>
                                        <p:tgtEl>
                                          <p:spTgt spid="41"/>
                                        </p:tgtEl>
                                        <p:attrNameLst>
                                          <p:attrName>ppt_x</p:attrName>
                                          <p:attrName>ppt_y</p:attrName>
                                        </p:attrNameLst>
                                      </p:cBhvr>
                                      <p:rCtr x="-3889" y="0"/>
                                    </p:animMotion>
                                  </p:childTnLst>
                                </p:cTn>
                              </p:par>
                              <p:par>
                                <p:cTn id="61" presetID="22" presetClass="entr" presetSubtype="2"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right)">
                                      <p:cBhvr>
                                        <p:cTn id="63" dur="1000"/>
                                        <p:tgtEl>
                                          <p:spTgt spid="43"/>
                                        </p:tgtEl>
                                      </p:cBhvr>
                                    </p:animEffect>
                                  </p:childTnLst>
                                </p:cTn>
                              </p:par>
                              <p:par>
                                <p:cTn id="64" presetID="35" presetClass="path" presetSubtype="0" accel="50000" decel="50000" fill="hold" grpId="1" nodeType="withEffect">
                                  <p:stCondLst>
                                    <p:cond delay="0"/>
                                  </p:stCondLst>
                                  <p:childTnLst>
                                    <p:animMotion origin="layout" path="M 0.0776 4.44958E-6 L 2.77778E-6 4.44958E-6 " pathEditMode="relative" rAng="0" ptsTypes="AA">
                                      <p:cBhvr>
                                        <p:cTn id="65" dur="2000" fill="hold"/>
                                        <p:tgtEl>
                                          <p:spTgt spid="43"/>
                                        </p:tgtEl>
                                        <p:attrNameLst>
                                          <p:attrName>ppt_x</p:attrName>
                                          <p:attrName>ppt_y</p:attrName>
                                        </p:attrNameLst>
                                      </p:cBhvr>
                                      <p:rCtr x="-3889" y="0"/>
                                    </p:animMotion>
                                  </p:childTnLst>
                                </p:cTn>
                              </p:par>
                              <p:par>
                                <p:cTn id="66" presetID="22" presetClass="entr" presetSubtype="2" fill="hold" grpId="0" nodeType="with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wipe(right)">
                                      <p:cBhvr>
                                        <p:cTn id="68" dur="1000"/>
                                        <p:tgtEl>
                                          <p:spTgt spid="52"/>
                                        </p:tgtEl>
                                      </p:cBhvr>
                                    </p:animEffect>
                                  </p:childTnLst>
                                </p:cTn>
                              </p:par>
                              <p:par>
                                <p:cTn id="69" presetID="35" presetClass="path" presetSubtype="0" accel="50000" decel="50000" fill="hold" grpId="1" nodeType="withEffect">
                                  <p:stCondLst>
                                    <p:cond delay="0"/>
                                  </p:stCondLst>
                                  <p:childTnLst>
                                    <p:animMotion origin="layout" path="M 0.0776 6.01295E-7 L 3.61111E-6 6.01295E-7 " pathEditMode="relative" rAng="0" ptsTypes="AA">
                                      <p:cBhvr>
                                        <p:cTn id="70" dur="2000" fill="hold"/>
                                        <p:tgtEl>
                                          <p:spTgt spid="52"/>
                                        </p:tgtEl>
                                        <p:attrNameLst>
                                          <p:attrName>ppt_x</p:attrName>
                                          <p:attrName>ppt_y</p:attrName>
                                        </p:attrNameLst>
                                      </p:cBhvr>
                                      <p:rCtr x="-3889" y="0"/>
                                    </p:animMotion>
                                  </p:childTnLst>
                                </p:cTn>
                              </p:par>
                              <p:par>
                                <p:cTn id="71" presetID="22" presetClass="entr" presetSubtype="2" fill="hold" grpId="0" nodeType="withEffect">
                                  <p:stCondLst>
                                    <p:cond delay="0"/>
                                  </p:stCondLst>
                                  <p:childTnLst>
                                    <p:set>
                                      <p:cBhvr>
                                        <p:cTn id="72" dur="1" fill="hold">
                                          <p:stCondLst>
                                            <p:cond delay="0"/>
                                          </p:stCondLst>
                                        </p:cTn>
                                        <p:tgtEl>
                                          <p:spTgt spid="80"/>
                                        </p:tgtEl>
                                        <p:attrNameLst>
                                          <p:attrName>style.visibility</p:attrName>
                                        </p:attrNameLst>
                                      </p:cBhvr>
                                      <p:to>
                                        <p:strVal val="visible"/>
                                      </p:to>
                                    </p:set>
                                    <p:animEffect transition="in" filter="wipe(right)">
                                      <p:cBhvr>
                                        <p:cTn id="73" dur="1000"/>
                                        <p:tgtEl>
                                          <p:spTgt spid="80"/>
                                        </p:tgtEl>
                                      </p:cBhvr>
                                    </p:animEffect>
                                  </p:childTnLst>
                                </p:cTn>
                              </p:par>
                              <p:par>
                                <p:cTn id="74" presetID="35" presetClass="path" presetSubtype="0" accel="50000" decel="50000" fill="hold" grpId="1" nodeType="withEffect">
                                  <p:stCondLst>
                                    <p:cond delay="0"/>
                                  </p:stCondLst>
                                  <p:childTnLst>
                                    <p:animMotion origin="layout" path="M 0.0776 6.01295E-7 L 3.61111E-6 6.01295E-7 " pathEditMode="relative" rAng="0" ptsTypes="AA">
                                      <p:cBhvr>
                                        <p:cTn id="75" dur="2000" fill="hold"/>
                                        <p:tgtEl>
                                          <p:spTgt spid="80"/>
                                        </p:tgtEl>
                                        <p:attrNameLst>
                                          <p:attrName>ppt_x</p:attrName>
                                          <p:attrName>ppt_y</p:attrName>
                                        </p:attrNameLst>
                                      </p:cBhvr>
                                      <p:rCtr x="-3889" y="0"/>
                                    </p:animMotion>
                                  </p:childTnLst>
                                </p:cTn>
                              </p:par>
                              <p:par>
                                <p:cTn id="76" presetID="22" presetClass="entr" presetSubtype="2" fill="hold" grpId="0" nodeType="withEffect">
                                  <p:stCondLst>
                                    <p:cond delay="0"/>
                                  </p:stCondLst>
                                  <p:childTnLst>
                                    <p:set>
                                      <p:cBhvr>
                                        <p:cTn id="77" dur="1" fill="hold">
                                          <p:stCondLst>
                                            <p:cond delay="0"/>
                                          </p:stCondLst>
                                        </p:cTn>
                                        <p:tgtEl>
                                          <p:spTgt spid="86"/>
                                        </p:tgtEl>
                                        <p:attrNameLst>
                                          <p:attrName>style.visibility</p:attrName>
                                        </p:attrNameLst>
                                      </p:cBhvr>
                                      <p:to>
                                        <p:strVal val="visible"/>
                                      </p:to>
                                    </p:set>
                                    <p:animEffect transition="in" filter="wipe(right)">
                                      <p:cBhvr>
                                        <p:cTn id="78" dur="1000"/>
                                        <p:tgtEl>
                                          <p:spTgt spid="86"/>
                                        </p:tgtEl>
                                      </p:cBhvr>
                                    </p:animEffect>
                                  </p:childTnLst>
                                </p:cTn>
                              </p:par>
                              <p:par>
                                <p:cTn id="79" presetID="35" presetClass="path" presetSubtype="0" accel="50000" decel="50000" fill="hold" grpId="1" nodeType="withEffect">
                                  <p:stCondLst>
                                    <p:cond delay="0"/>
                                  </p:stCondLst>
                                  <p:childTnLst>
                                    <p:animMotion origin="layout" path="M 0.0776 6.01295E-7 L 3.61111E-6 6.01295E-7 " pathEditMode="relative" rAng="0" ptsTypes="AA">
                                      <p:cBhvr>
                                        <p:cTn id="80" dur="2000" fill="hold"/>
                                        <p:tgtEl>
                                          <p:spTgt spid="86"/>
                                        </p:tgtEl>
                                        <p:attrNameLst>
                                          <p:attrName>ppt_x</p:attrName>
                                          <p:attrName>ppt_y</p:attrName>
                                        </p:attrNameLst>
                                      </p:cBhvr>
                                      <p:rCtr x="-3889" y="0"/>
                                    </p:animMotion>
                                  </p:childTnLst>
                                </p:cTn>
                              </p:par>
                              <p:par>
                                <p:cTn id="81" presetID="22" presetClass="entr" presetSubtype="2" fill="hold" grpId="0" nodeType="with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wipe(right)">
                                      <p:cBhvr>
                                        <p:cTn id="83" dur="1000"/>
                                        <p:tgtEl>
                                          <p:spTgt spid="78"/>
                                        </p:tgtEl>
                                      </p:cBhvr>
                                    </p:animEffect>
                                  </p:childTnLst>
                                </p:cTn>
                              </p:par>
                              <p:par>
                                <p:cTn id="84" presetID="35" presetClass="path" presetSubtype="0" accel="50000" decel="50000" fill="hold" grpId="1" nodeType="withEffect">
                                  <p:stCondLst>
                                    <p:cond delay="0"/>
                                  </p:stCondLst>
                                  <p:childTnLst>
                                    <p:animMotion origin="layout" path="M 0.0776 6.01295E-7 L 3.61111E-6 6.01295E-7 " pathEditMode="relative" rAng="0" ptsTypes="AA">
                                      <p:cBhvr>
                                        <p:cTn id="85" dur="2000" fill="hold"/>
                                        <p:tgtEl>
                                          <p:spTgt spid="78"/>
                                        </p:tgtEl>
                                        <p:attrNameLst>
                                          <p:attrName>ppt_x</p:attrName>
                                          <p:attrName>ppt_y</p:attrName>
                                        </p:attrNameLst>
                                      </p:cBhvr>
                                      <p:rCtr x="-3889" y="0"/>
                                    </p:animMotion>
                                  </p:childTnLst>
                                </p:cTn>
                              </p:par>
                              <p:par>
                                <p:cTn id="86" presetID="22" presetClass="entr" presetSubtype="2" fill="hold" grpId="0" nodeType="withEffect">
                                  <p:stCondLst>
                                    <p:cond delay="0"/>
                                  </p:stCondLst>
                                  <p:childTnLst>
                                    <p:set>
                                      <p:cBhvr>
                                        <p:cTn id="87" dur="1" fill="hold">
                                          <p:stCondLst>
                                            <p:cond delay="0"/>
                                          </p:stCondLst>
                                        </p:cTn>
                                        <p:tgtEl>
                                          <p:spTgt spid="37"/>
                                        </p:tgtEl>
                                        <p:attrNameLst>
                                          <p:attrName>style.visibility</p:attrName>
                                        </p:attrNameLst>
                                      </p:cBhvr>
                                      <p:to>
                                        <p:strVal val="visible"/>
                                      </p:to>
                                    </p:set>
                                    <p:animEffect transition="in" filter="wipe(right)">
                                      <p:cBhvr>
                                        <p:cTn id="88" dur="1000"/>
                                        <p:tgtEl>
                                          <p:spTgt spid="37"/>
                                        </p:tgtEl>
                                      </p:cBhvr>
                                    </p:animEffect>
                                  </p:childTnLst>
                                </p:cTn>
                              </p:par>
                              <p:par>
                                <p:cTn id="89" presetID="35" presetClass="path" presetSubtype="0" accel="50000" decel="50000" fill="hold" grpId="1" nodeType="withEffect">
                                  <p:stCondLst>
                                    <p:cond delay="0"/>
                                  </p:stCondLst>
                                  <p:childTnLst>
                                    <p:animMotion origin="layout" path="M 0.0776 6.01295E-7 L 3.61111E-6 6.01295E-7 " pathEditMode="relative" rAng="0" ptsTypes="AA">
                                      <p:cBhvr>
                                        <p:cTn id="90" dur="2000" fill="hold"/>
                                        <p:tgtEl>
                                          <p:spTgt spid="37"/>
                                        </p:tgtEl>
                                        <p:attrNameLst>
                                          <p:attrName>ppt_x</p:attrName>
                                          <p:attrName>ppt_y</p:attrName>
                                        </p:attrNameLst>
                                      </p:cBhvr>
                                      <p:rCtr x="-3889" y="0"/>
                                    </p:animMotion>
                                  </p:childTnLst>
                                </p:cTn>
                              </p:par>
                              <p:par>
                                <p:cTn id="91" presetID="22" presetClass="entr" presetSubtype="2" fill="hold" grpId="0" nodeType="withEffect">
                                  <p:stCondLst>
                                    <p:cond delay="0"/>
                                  </p:stCondLst>
                                  <p:childTnLst>
                                    <p:set>
                                      <p:cBhvr>
                                        <p:cTn id="92" dur="1" fill="hold">
                                          <p:stCondLst>
                                            <p:cond delay="0"/>
                                          </p:stCondLst>
                                        </p:cTn>
                                        <p:tgtEl>
                                          <p:spTgt spid="39"/>
                                        </p:tgtEl>
                                        <p:attrNameLst>
                                          <p:attrName>style.visibility</p:attrName>
                                        </p:attrNameLst>
                                      </p:cBhvr>
                                      <p:to>
                                        <p:strVal val="visible"/>
                                      </p:to>
                                    </p:set>
                                    <p:animEffect transition="in" filter="wipe(right)">
                                      <p:cBhvr>
                                        <p:cTn id="93" dur="1000"/>
                                        <p:tgtEl>
                                          <p:spTgt spid="39"/>
                                        </p:tgtEl>
                                      </p:cBhvr>
                                    </p:animEffect>
                                  </p:childTnLst>
                                </p:cTn>
                              </p:par>
                              <p:par>
                                <p:cTn id="94" presetID="35" presetClass="path" presetSubtype="0" accel="50000" decel="50000" fill="hold" grpId="1" nodeType="withEffect">
                                  <p:stCondLst>
                                    <p:cond delay="0"/>
                                  </p:stCondLst>
                                  <p:childTnLst>
                                    <p:animMotion origin="layout" path="M 0.0776 6.01295E-7 L 3.61111E-6 6.01295E-7 " pathEditMode="relative" rAng="0" ptsTypes="AA">
                                      <p:cBhvr>
                                        <p:cTn id="95" dur="2000" fill="hold"/>
                                        <p:tgtEl>
                                          <p:spTgt spid="39"/>
                                        </p:tgtEl>
                                        <p:attrNameLst>
                                          <p:attrName>ppt_x</p:attrName>
                                          <p:attrName>ppt_y</p:attrName>
                                        </p:attrNameLst>
                                      </p:cBhvr>
                                      <p:rCtr x="-3889" y="0"/>
                                    </p:animMotion>
                                  </p:childTnLst>
                                </p:cTn>
                              </p:par>
                            </p:childTnLst>
                          </p:cTn>
                        </p:par>
                        <p:par>
                          <p:cTn id="96" fill="hold">
                            <p:stCondLst>
                              <p:cond delay="9600"/>
                            </p:stCondLst>
                            <p:childTnLst>
                              <p:par>
                                <p:cTn id="97" presetID="10" presetClass="entr" presetSubtype="0" fill="hold" grpId="0" nodeType="afterEffect">
                                  <p:stCondLst>
                                    <p:cond delay="0"/>
                                  </p:stCondLst>
                                  <p:childTnLst>
                                    <p:set>
                                      <p:cBhvr>
                                        <p:cTn id="98" dur="1" fill="hold">
                                          <p:stCondLst>
                                            <p:cond delay="0"/>
                                          </p:stCondLst>
                                        </p:cTn>
                                        <p:tgtEl>
                                          <p:spTgt spid="57">
                                            <p:txEl>
                                              <p:pRg st="0" end="0"/>
                                            </p:txEl>
                                          </p:spTgt>
                                        </p:tgtEl>
                                        <p:attrNameLst>
                                          <p:attrName>style.visibility</p:attrName>
                                        </p:attrNameLst>
                                      </p:cBhvr>
                                      <p:to>
                                        <p:strVal val="visible"/>
                                      </p:to>
                                    </p:set>
                                    <p:animEffect transition="in" filter="fade">
                                      <p:cBhvr>
                                        <p:cTn id="99" dur="200"/>
                                        <p:tgtEl>
                                          <p:spTgt spid="57">
                                            <p:txEl>
                                              <p:pRg st="0" end="0"/>
                                            </p:txEl>
                                          </p:spTgt>
                                        </p:tgtEl>
                                      </p:cBhvr>
                                    </p:animEffect>
                                  </p:childTnLst>
                                </p:cTn>
                              </p:par>
                            </p:childTnLst>
                          </p:cTn>
                        </p:par>
                        <p:par>
                          <p:cTn id="100" fill="hold">
                            <p:stCondLst>
                              <p:cond delay="9800"/>
                            </p:stCondLst>
                            <p:childTnLst>
                              <p:par>
                                <p:cTn id="101" presetID="10" presetClass="entr" presetSubtype="0" fill="hold" grpId="0" nodeType="afterEffect">
                                  <p:stCondLst>
                                    <p:cond delay="0"/>
                                  </p:stCondLst>
                                  <p:childTnLst>
                                    <p:set>
                                      <p:cBhvr>
                                        <p:cTn id="102" dur="1" fill="hold">
                                          <p:stCondLst>
                                            <p:cond delay="0"/>
                                          </p:stCondLst>
                                        </p:cTn>
                                        <p:tgtEl>
                                          <p:spTgt spid="58">
                                            <p:txEl>
                                              <p:pRg st="0" end="0"/>
                                            </p:txEl>
                                          </p:spTgt>
                                        </p:tgtEl>
                                        <p:attrNameLst>
                                          <p:attrName>style.visibility</p:attrName>
                                        </p:attrNameLst>
                                      </p:cBhvr>
                                      <p:to>
                                        <p:strVal val="visible"/>
                                      </p:to>
                                    </p:set>
                                    <p:animEffect transition="in" filter="fade">
                                      <p:cBhvr>
                                        <p:cTn id="103" dur="200"/>
                                        <p:tgtEl>
                                          <p:spTgt spid="58">
                                            <p:txEl>
                                              <p:pRg st="0" end="0"/>
                                            </p:txEl>
                                          </p:spTgt>
                                        </p:tgtEl>
                                      </p:cBhvr>
                                    </p:animEffect>
                                  </p:childTnLst>
                                </p:cTn>
                              </p:par>
                            </p:childTnLst>
                          </p:cTn>
                        </p:par>
                        <p:par>
                          <p:cTn id="104" fill="hold">
                            <p:stCondLst>
                              <p:cond delay="10000"/>
                            </p:stCondLst>
                            <p:childTnLst>
                              <p:par>
                                <p:cTn id="105" presetID="10" presetClass="entr" presetSubtype="0" fill="hold" grpId="0" nodeType="afterEffect">
                                  <p:stCondLst>
                                    <p:cond delay="0"/>
                                  </p:stCondLst>
                                  <p:childTnLst>
                                    <p:set>
                                      <p:cBhvr>
                                        <p:cTn id="106" dur="1" fill="hold">
                                          <p:stCondLst>
                                            <p:cond delay="0"/>
                                          </p:stCondLst>
                                        </p:cTn>
                                        <p:tgtEl>
                                          <p:spTgt spid="63">
                                            <p:txEl>
                                              <p:pRg st="0" end="0"/>
                                            </p:txEl>
                                          </p:spTgt>
                                        </p:tgtEl>
                                        <p:attrNameLst>
                                          <p:attrName>style.visibility</p:attrName>
                                        </p:attrNameLst>
                                      </p:cBhvr>
                                      <p:to>
                                        <p:strVal val="visible"/>
                                      </p:to>
                                    </p:set>
                                    <p:animEffect transition="in" filter="fade">
                                      <p:cBhvr>
                                        <p:cTn id="107" dur="200"/>
                                        <p:tgtEl>
                                          <p:spTgt spid="63">
                                            <p:txEl>
                                              <p:pRg st="0" end="0"/>
                                            </p:txEl>
                                          </p:spTgt>
                                        </p:tgtEl>
                                      </p:cBhvr>
                                    </p:animEffect>
                                  </p:childTnLst>
                                </p:cTn>
                              </p:par>
                            </p:childTnLst>
                          </p:cTn>
                        </p:par>
                        <p:par>
                          <p:cTn id="108" fill="hold">
                            <p:stCondLst>
                              <p:cond delay="10200"/>
                            </p:stCondLst>
                            <p:childTnLst>
                              <p:par>
                                <p:cTn id="109" presetID="10" presetClass="entr" presetSubtype="0" fill="hold" grpId="0" nodeType="afterEffect">
                                  <p:stCondLst>
                                    <p:cond delay="0"/>
                                  </p:stCondLst>
                                  <p:childTnLst>
                                    <p:set>
                                      <p:cBhvr>
                                        <p:cTn id="110" dur="1" fill="hold">
                                          <p:stCondLst>
                                            <p:cond delay="0"/>
                                          </p:stCondLst>
                                        </p:cTn>
                                        <p:tgtEl>
                                          <p:spTgt spid="84">
                                            <p:txEl>
                                              <p:pRg st="0" end="0"/>
                                            </p:txEl>
                                          </p:spTgt>
                                        </p:tgtEl>
                                        <p:attrNameLst>
                                          <p:attrName>style.visibility</p:attrName>
                                        </p:attrNameLst>
                                      </p:cBhvr>
                                      <p:to>
                                        <p:strVal val="visible"/>
                                      </p:to>
                                    </p:set>
                                    <p:animEffect transition="in" filter="fade">
                                      <p:cBhvr>
                                        <p:cTn id="111" dur="200"/>
                                        <p:tgtEl>
                                          <p:spTgt spid="84">
                                            <p:txEl>
                                              <p:pRg st="0" end="0"/>
                                            </p:txEl>
                                          </p:spTgt>
                                        </p:tgtEl>
                                      </p:cBhvr>
                                    </p:animEffect>
                                  </p:childTnLst>
                                </p:cTn>
                              </p:par>
                            </p:childTnLst>
                          </p:cTn>
                        </p:par>
                        <p:par>
                          <p:cTn id="112" fill="hold">
                            <p:stCondLst>
                              <p:cond delay="10400"/>
                            </p:stCondLst>
                            <p:childTnLst>
                              <p:par>
                                <p:cTn id="113" presetID="10" presetClass="entr" presetSubtype="0" fill="hold" grpId="0" nodeType="afterEffect">
                                  <p:stCondLst>
                                    <p:cond delay="0"/>
                                  </p:stCondLst>
                                  <p:childTnLst>
                                    <p:set>
                                      <p:cBhvr>
                                        <p:cTn id="114" dur="1" fill="hold">
                                          <p:stCondLst>
                                            <p:cond delay="0"/>
                                          </p:stCondLst>
                                        </p:cTn>
                                        <p:tgtEl>
                                          <p:spTgt spid="88">
                                            <p:txEl>
                                              <p:pRg st="0" end="0"/>
                                            </p:txEl>
                                          </p:spTgt>
                                        </p:tgtEl>
                                        <p:attrNameLst>
                                          <p:attrName>style.visibility</p:attrName>
                                        </p:attrNameLst>
                                      </p:cBhvr>
                                      <p:to>
                                        <p:strVal val="visible"/>
                                      </p:to>
                                    </p:set>
                                    <p:animEffect transition="in" filter="fade">
                                      <p:cBhvr>
                                        <p:cTn id="115" dur="200"/>
                                        <p:tgtEl>
                                          <p:spTgt spid="88">
                                            <p:txEl>
                                              <p:pRg st="0" end="0"/>
                                            </p:txEl>
                                          </p:spTgt>
                                        </p:tgtEl>
                                      </p:cBhvr>
                                    </p:animEffect>
                                  </p:childTnLst>
                                </p:cTn>
                              </p:par>
                            </p:childTnLst>
                          </p:cTn>
                        </p:par>
                        <p:par>
                          <p:cTn id="116" fill="hold">
                            <p:stCondLst>
                              <p:cond delay="10600"/>
                            </p:stCondLst>
                            <p:childTnLst>
                              <p:par>
                                <p:cTn id="117" presetID="10" presetClass="entr" presetSubtype="0" fill="hold" grpId="0" nodeType="afterEffect">
                                  <p:stCondLst>
                                    <p:cond delay="0"/>
                                  </p:stCondLst>
                                  <p:childTnLst>
                                    <p:set>
                                      <p:cBhvr>
                                        <p:cTn id="118" dur="1" fill="hold">
                                          <p:stCondLst>
                                            <p:cond delay="0"/>
                                          </p:stCondLst>
                                        </p:cTn>
                                        <p:tgtEl>
                                          <p:spTgt spid="82">
                                            <p:txEl>
                                              <p:pRg st="0" end="0"/>
                                            </p:txEl>
                                          </p:spTgt>
                                        </p:tgtEl>
                                        <p:attrNameLst>
                                          <p:attrName>style.visibility</p:attrName>
                                        </p:attrNameLst>
                                      </p:cBhvr>
                                      <p:to>
                                        <p:strVal val="visible"/>
                                      </p:to>
                                    </p:set>
                                    <p:animEffect transition="in" filter="fade">
                                      <p:cBhvr>
                                        <p:cTn id="119" dur="200"/>
                                        <p:tgtEl>
                                          <p:spTgt spid="82">
                                            <p:txEl>
                                              <p:pRg st="0" end="0"/>
                                            </p:txEl>
                                          </p:spTgt>
                                        </p:tgtEl>
                                      </p:cBhvr>
                                    </p:animEffect>
                                  </p:childTnLst>
                                </p:cTn>
                              </p:par>
                            </p:childTnLst>
                          </p:cTn>
                        </p:par>
                        <p:par>
                          <p:cTn id="120" fill="hold">
                            <p:stCondLst>
                              <p:cond delay="10800"/>
                            </p:stCondLst>
                            <p:childTnLst>
                              <p:par>
                                <p:cTn id="121" presetID="10" presetClass="entr" presetSubtype="0" fill="hold" grpId="0" nodeType="afterEffect">
                                  <p:stCondLst>
                                    <p:cond delay="0"/>
                                  </p:stCondLst>
                                  <p:childTnLst>
                                    <p:set>
                                      <p:cBhvr>
                                        <p:cTn id="122" dur="1" fill="hold">
                                          <p:stCondLst>
                                            <p:cond delay="0"/>
                                          </p:stCondLst>
                                        </p:cTn>
                                        <p:tgtEl>
                                          <p:spTgt spid="38">
                                            <p:txEl>
                                              <p:pRg st="0" end="0"/>
                                            </p:txEl>
                                          </p:spTgt>
                                        </p:tgtEl>
                                        <p:attrNameLst>
                                          <p:attrName>style.visibility</p:attrName>
                                        </p:attrNameLst>
                                      </p:cBhvr>
                                      <p:to>
                                        <p:strVal val="visible"/>
                                      </p:to>
                                    </p:set>
                                    <p:animEffect transition="in" filter="fade">
                                      <p:cBhvr>
                                        <p:cTn id="123" dur="200"/>
                                        <p:tgtEl>
                                          <p:spTgt spid="38">
                                            <p:txEl>
                                              <p:pRg st="0" end="0"/>
                                            </p:txEl>
                                          </p:spTgt>
                                        </p:tgtEl>
                                      </p:cBhvr>
                                    </p:animEffect>
                                  </p:childTnLst>
                                </p:cTn>
                              </p:par>
                            </p:childTnLst>
                          </p:cTn>
                        </p:par>
                        <p:par>
                          <p:cTn id="124" fill="hold">
                            <p:stCondLst>
                              <p:cond delay="11000"/>
                            </p:stCondLst>
                            <p:childTnLst>
                              <p:par>
                                <p:cTn id="125" presetID="10" presetClass="entr" presetSubtype="0" fill="hold" grpId="0" nodeType="afterEffect">
                                  <p:stCondLst>
                                    <p:cond delay="0"/>
                                  </p:stCondLst>
                                  <p:childTnLst>
                                    <p:set>
                                      <p:cBhvr>
                                        <p:cTn id="126" dur="1" fill="hold">
                                          <p:stCondLst>
                                            <p:cond delay="0"/>
                                          </p:stCondLst>
                                        </p:cTn>
                                        <p:tgtEl>
                                          <p:spTgt spid="40">
                                            <p:txEl>
                                              <p:pRg st="0" end="0"/>
                                            </p:txEl>
                                          </p:spTgt>
                                        </p:tgtEl>
                                        <p:attrNameLst>
                                          <p:attrName>style.visibility</p:attrName>
                                        </p:attrNameLst>
                                      </p:cBhvr>
                                      <p:to>
                                        <p:strVal val="visible"/>
                                      </p:to>
                                    </p:set>
                                    <p:animEffect transition="in" filter="fade">
                                      <p:cBhvr>
                                        <p:cTn id="127" dur="200"/>
                                        <p:tgtEl>
                                          <p:spTgt spid="40">
                                            <p:txEl>
                                              <p:pRg st="0" end="0"/>
                                            </p:txEl>
                                          </p:spTgt>
                                        </p:tgtEl>
                                      </p:cBhvr>
                                    </p:animEffect>
                                  </p:childTnLst>
                                </p:cTn>
                              </p:par>
                              <p:par>
                                <p:cTn id="128" presetID="47" presetClass="entr" presetSubtype="0" fill="hold" nodeType="withEffect">
                                  <p:stCondLst>
                                    <p:cond delay="600"/>
                                  </p:stCondLst>
                                  <p:childTnLst>
                                    <p:set>
                                      <p:cBhvr>
                                        <p:cTn id="129" dur="1" fill="hold">
                                          <p:stCondLst>
                                            <p:cond delay="0"/>
                                          </p:stCondLst>
                                        </p:cTn>
                                        <p:tgtEl>
                                          <p:spTgt spid="12"/>
                                        </p:tgtEl>
                                        <p:attrNameLst>
                                          <p:attrName>style.visibility</p:attrName>
                                        </p:attrNameLst>
                                      </p:cBhvr>
                                      <p:to>
                                        <p:strVal val="visible"/>
                                      </p:to>
                                    </p:set>
                                    <p:animEffect transition="in" filter="fade">
                                      <p:cBhvr>
                                        <p:cTn id="130" dur="2000"/>
                                        <p:tgtEl>
                                          <p:spTgt spid="12"/>
                                        </p:tgtEl>
                                      </p:cBhvr>
                                    </p:animEffect>
                                    <p:anim calcmode="lin" valueType="num">
                                      <p:cBhvr>
                                        <p:cTn id="131" dur="2000" fill="hold"/>
                                        <p:tgtEl>
                                          <p:spTgt spid="12"/>
                                        </p:tgtEl>
                                        <p:attrNameLst>
                                          <p:attrName>ppt_x</p:attrName>
                                        </p:attrNameLst>
                                      </p:cBhvr>
                                      <p:tavLst>
                                        <p:tav tm="0">
                                          <p:val>
                                            <p:strVal val="#ppt_x"/>
                                          </p:val>
                                        </p:tav>
                                        <p:tav tm="100000">
                                          <p:val>
                                            <p:strVal val="#ppt_x"/>
                                          </p:val>
                                        </p:tav>
                                      </p:tavLst>
                                    </p:anim>
                                    <p:anim calcmode="lin" valueType="num">
                                      <p:cBhvr>
                                        <p:cTn id="132" dur="2000" fill="hold"/>
                                        <p:tgtEl>
                                          <p:spTgt spid="12"/>
                                        </p:tgtEl>
                                        <p:attrNameLst>
                                          <p:attrName>ppt_y</p:attrName>
                                        </p:attrNameLst>
                                      </p:cBhvr>
                                      <p:tavLst>
                                        <p:tav tm="0">
                                          <p:val>
                                            <p:strVal val="#ppt_y-.1"/>
                                          </p:val>
                                        </p:tav>
                                        <p:tav tm="100000">
                                          <p:val>
                                            <p:strVal val="#ppt_y"/>
                                          </p:val>
                                        </p:tav>
                                      </p:tavLst>
                                    </p:anim>
                                  </p:childTnLst>
                                </p:cTn>
                              </p:par>
                              <p:par>
                                <p:cTn id="133" presetID="10" presetClass="entr" presetSubtype="0" fill="hold" grpId="0" nodeType="withEffect">
                                  <p:stCondLst>
                                    <p:cond delay="1100"/>
                                  </p:stCondLst>
                                  <p:childTnLst>
                                    <p:set>
                                      <p:cBhvr>
                                        <p:cTn id="134" dur="1" fill="hold">
                                          <p:stCondLst>
                                            <p:cond delay="0"/>
                                          </p:stCondLst>
                                        </p:cTn>
                                        <p:tgtEl>
                                          <p:spTgt spid="45"/>
                                        </p:tgtEl>
                                        <p:attrNameLst>
                                          <p:attrName>style.visibility</p:attrName>
                                        </p:attrNameLst>
                                      </p:cBhvr>
                                      <p:to>
                                        <p:strVal val="visible"/>
                                      </p:to>
                                    </p:set>
                                    <p:animEffect transition="in" filter="fade">
                                      <p:cBhvr>
                                        <p:cTn id="135" dur="1100"/>
                                        <p:tgtEl>
                                          <p:spTgt spid="45"/>
                                        </p:tgtEl>
                                      </p:cBhvr>
                                    </p:animEffect>
                                  </p:childTnLst>
                                </p:cTn>
                              </p:par>
                              <p:par>
                                <p:cTn id="136" presetID="10" presetClass="entr" presetSubtype="0" fill="hold" grpId="0" nodeType="withEffect">
                                  <p:stCondLst>
                                    <p:cond delay="1600"/>
                                  </p:stCondLst>
                                  <p:childTnLst>
                                    <p:set>
                                      <p:cBhvr>
                                        <p:cTn id="137" dur="1" fill="hold">
                                          <p:stCondLst>
                                            <p:cond delay="0"/>
                                          </p:stCondLst>
                                        </p:cTn>
                                        <p:tgtEl>
                                          <p:spTgt spid="48"/>
                                        </p:tgtEl>
                                        <p:attrNameLst>
                                          <p:attrName>style.visibility</p:attrName>
                                        </p:attrNameLst>
                                      </p:cBhvr>
                                      <p:to>
                                        <p:strVal val="visible"/>
                                      </p:to>
                                    </p:set>
                                    <p:animEffect transition="in" filter="fade">
                                      <p:cBhvr>
                                        <p:cTn id="138"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2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2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200"/>
                        <p:tgtEl>
                          <p:spTgt spid="63"/>
                        </p:tgtEl>
                      </p:cBhvr>
                    </p:animEffect>
                  </p:childTnLst>
                </p:cTn>
              </p:par>
            </p:tnLst>
          </p:tmpl>
        </p:tmplLst>
      </p:bldP>
      <p:bldP spid="80" grpId="0" animBg="1"/>
      <p:bldP spid="80" grpId="1" animBg="1"/>
      <p:bldP spid="84" grpId="0" build="p">
        <p:tmplLst>
          <p:tmpl lvl="1">
            <p:tnLst>
              <p:par>
                <p:cTn presetID="10" presetClass="entr" presetSubtype="0" fill="hold" nodeType="after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fade">
                      <p:cBhvr>
                        <p:cTn dur="200"/>
                        <p:tgtEl>
                          <p:spTgt spid="84"/>
                        </p:tgtEl>
                      </p:cBhvr>
                    </p:animEffect>
                  </p:childTnLst>
                </p:cTn>
              </p:par>
            </p:tnLst>
          </p:tmpl>
        </p:tmplLst>
      </p:bldP>
      <p:bldP spid="86" grpId="0" animBg="1"/>
      <p:bldP spid="86" grpId="1" animBg="1"/>
      <p:bldP spid="88" grpId="0" build="p">
        <p:tmplLst>
          <p:tmpl lvl="1">
            <p:tnLst>
              <p:par>
                <p:cTn presetID="10" presetClass="entr" presetSubtype="0"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200"/>
                        <p:tgtEl>
                          <p:spTgt spid="88"/>
                        </p:tgtEl>
                      </p:cBhvr>
                    </p:animEffect>
                  </p:childTnLst>
                </p:cTn>
              </p:par>
            </p:tnLst>
          </p:tmpl>
        </p:tmplLst>
      </p:bldP>
      <p:bldP spid="78" grpId="0" animBg="1"/>
      <p:bldP spid="78" grpId="1" animBg="1"/>
      <p:bldP spid="82" grpId="0" build="p">
        <p:tmplLst>
          <p:tmpl lvl="1">
            <p:tnLst>
              <p:par>
                <p:cTn presetID="10" presetClass="entr" presetSubtype="0" fill="hold" nodeType="after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200"/>
                        <p:tgtEl>
                          <p:spTgt spid="82"/>
                        </p:tgtEl>
                      </p:cBhvr>
                    </p:animEffect>
                  </p:childTnLst>
                </p:cTn>
              </p:par>
            </p:tnLst>
          </p:tmpl>
        </p:tmplLst>
      </p:bldP>
      <p:bldP spid="37" grpId="0" animBg="1"/>
      <p:bldP spid="37" grpId="1" animBg="1"/>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200"/>
                        <p:tgtEl>
                          <p:spTgt spid="38"/>
                        </p:tgtEl>
                      </p:cBhvr>
                    </p:animEffect>
                  </p:childTnLst>
                </p:cTn>
              </p:par>
            </p:tnLst>
          </p:tmpl>
        </p:tmplLst>
      </p:bldP>
      <p:bldP spid="39" grpId="0" animBg="1"/>
      <p:bldP spid="39" grpId="1" animBg="1"/>
      <p:bldP spid="40" grpId="0" build="p">
        <p:tmplLst>
          <p:tmpl lvl="1">
            <p:tnLst>
              <p:par>
                <p:cTn presetID="10" presetClass="entr" presetSubtype="0" fill="hold" nodeType="afterEffect">
                  <p:stCondLst>
                    <p:cond delay="0"/>
                  </p:stCondLst>
                  <p:childTnLst>
                    <p:set>
                      <p:cBhvr>
                        <p:cTn dur="1" fill="hold">
                          <p:stCondLst>
                            <p:cond delay="0"/>
                          </p:stCondLst>
                        </p:cTn>
                        <p:tgtEl>
                          <p:spTgt spid="40"/>
                        </p:tgtEl>
                        <p:attrNameLst>
                          <p:attrName>style.visibility</p:attrName>
                        </p:attrNameLst>
                      </p:cBhvr>
                      <p:to>
                        <p:strVal val="visible"/>
                      </p:to>
                    </p:set>
                    <p:animEffect transition="in" filter="fade">
                      <p:cBhvr>
                        <p:cTn dur="200"/>
                        <p:tgtEl>
                          <p:spTgt spid="40"/>
                        </p:tgtEl>
                      </p:cBhvr>
                    </p:animEffect>
                  </p:childTnLst>
                </p:cTn>
              </p:par>
            </p:tnLst>
          </p:tmpl>
        </p:tmplLst>
      </p:bldP>
    </p:bldLst>
  </p:timing>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21_2 موصولی 3به 1_انیمیشن">
    <p:spTree>
      <p:nvGrpSpPr>
        <p:cNvPr id="1" name=""/>
        <p:cNvGrpSpPr/>
        <p:nvPr/>
      </p:nvGrpSpPr>
      <p:grpSpPr>
        <a:xfrm>
          <a:off x="0" y="0"/>
          <a:ext cx="0" cy="0"/>
          <a:chOff x="0" y="0"/>
          <a:chExt cx="0" cy="0"/>
        </a:xfrm>
      </p:grpSpPr>
      <p:cxnSp>
        <p:nvCxnSpPr>
          <p:cNvPr id="12" name="Straight Connector 11"/>
          <p:cNvCxnSpPr>
            <a:stCxn id="25" idx="2"/>
          </p:cNvCxnSpPr>
          <p:nvPr userDrawn="1"/>
        </p:nvCxnSpPr>
        <p:spPr>
          <a:xfrm>
            <a:off x="8122081" y="3205434"/>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7009515" y="2812125"/>
            <a:ext cx="594102"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73515" y="1096388"/>
            <a:ext cx="36000" cy="301752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68" idx="0"/>
          </p:cNvCxnSpPr>
          <p:nvPr userDrawn="1"/>
        </p:nvCxnSpPr>
        <p:spPr>
          <a:xfrm flipV="1">
            <a:off x="8122897" y="1"/>
            <a:ext cx="0" cy="2439514"/>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4" name="Diamond 43"/>
          <p:cNvSpPr/>
          <p:nvPr userDrawn="1"/>
        </p:nvSpPr>
        <p:spPr>
          <a:xfrm>
            <a:off x="8096804" y="1537507"/>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349452"/>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279870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2773377"/>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2427733"/>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234238"/>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1390797"/>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2439514"/>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1102760"/>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1524" y="153105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1967101"/>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1102760"/>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1527727"/>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1967101"/>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0" name="Rectangle 79"/>
          <p:cNvSpPr/>
          <p:nvPr userDrawn="1"/>
        </p:nvSpPr>
        <p:spPr>
          <a:xfrm>
            <a:off x="1456007" y="239803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 name="Text Placeholder 20"/>
          <p:cNvSpPr>
            <a:spLocks noGrp="1"/>
          </p:cNvSpPr>
          <p:nvPr>
            <p:ph type="body" sz="quarter" idx="33" hasCustomPrompt="1"/>
          </p:nvPr>
        </p:nvSpPr>
        <p:spPr>
          <a:xfrm>
            <a:off x="1456007" y="2398035"/>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Rectangle 85"/>
          <p:cNvSpPr/>
          <p:nvPr userDrawn="1"/>
        </p:nvSpPr>
        <p:spPr>
          <a:xfrm>
            <a:off x="1456006" y="283110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 name="Text Placeholder 20"/>
          <p:cNvSpPr>
            <a:spLocks noGrp="1"/>
          </p:cNvSpPr>
          <p:nvPr>
            <p:ph type="body" sz="quarter" idx="34" hasCustomPrompt="1"/>
          </p:nvPr>
        </p:nvSpPr>
        <p:spPr>
          <a:xfrm>
            <a:off x="1456006" y="2831104"/>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Rectangle 77"/>
          <p:cNvSpPr/>
          <p:nvPr userDrawn="1"/>
        </p:nvSpPr>
        <p:spPr>
          <a:xfrm>
            <a:off x="1456005" y="326811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Text Placeholder 20"/>
          <p:cNvSpPr>
            <a:spLocks noGrp="1"/>
          </p:cNvSpPr>
          <p:nvPr>
            <p:ph type="body" sz="quarter" idx="35" hasCustomPrompt="1"/>
          </p:nvPr>
        </p:nvSpPr>
        <p:spPr>
          <a:xfrm>
            <a:off x="1456005" y="3268114"/>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7" name="Rectangle 36"/>
          <p:cNvSpPr/>
          <p:nvPr userDrawn="1"/>
        </p:nvSpPr>
        <p:spPr>
          <a:xfrm>
            <a:off x="1456005" y="3703010"/>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Text Placeholder 20"/>
          <p:cNvSpPr>
            <a:spLocks noGrp="1"/>
          </p:cNvSpPr>
          <p:nvPr>
            <p:ph type="body" sz="quarter" idx="36" hasCustomPrompt="1"/>
          </p:nvPr>
        </p:nvSpPr>
        <p:spPr>
          <a:xfrm>
            <a:off x="1456005" y="3703010"/>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2453904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900"/>
                                  </p:stCondLst>
                                  <p:childTnLst>
                                    <p:set>
                                      <p:cBhvr>
                                        <p:cTn id="32" dur="1" fill="hold">
                                          <p:stCondLst>
                                            <p:cond delay="0"/>
                                          </p:stCondLst>
                                        </p:cTn>
                                        <p:tgtEl>
                                          <p:spTgt spid="44"/>
                                        </p:tgtEl>
                                        <p:attrNameLst>
                                          <p:attrName>style.visibility</p:attrName>
                                        </p:attrNameLst>
                                      </p:cBhvr>
                                      <p:to>
                                        <p:strVal val="visible"/>
                                      </p:to>
                                    </p:set>
                                    <p:animEffect transition="in" filter="fade">
                                      <p:cBhvr>
                                        <p:cTn id="33" dur="1600"/>
                                        <p:tgtEl>
                                          <p:spTgt spid="44"/>
                                        </p:tgtEl>
                                      </p:cBhvr>
                                    </p:animEffect>
                                  </p:childTnLst>
                                </p:cTn>
                              </p:par>
                              <p:par>
                                <p:cTn id="34" presetID="10" presetClass="entr" presetSubtype="0" fill="hold" grpId="0" nodeType="withEffect">
                                  <p:stCondLst>
                                    <p:cond delay="900"/>
                                  </p:stCondLst>
                                  <p:childTnLst>
                                    <p:set>
                                      <p:cBhvr>
                                        <p:cTn id="35" dur="1" fill="hold">
                                          <p:stCondLst>
                                            <p:cond delay="0"/>
                                          </p:stCondLst>
                                        </p:cTn>
                                        <p:tgtEl>
                                          <p:spTgt spid="54"/>
                                        </p:tgtEl>
                                        <p:attrNameLst>
                                          <p:attrName>style.visibility</p:attrName>
                                        </p:attrNameLst>
                                      </p:cBhvr>
                                      <p:to>
                                        <p:strVal val="visible"/>
                                      </p:to>
                                    </p:set>
                                    <p:animEffect transition="in" filter="fade">
                                      <p:cBhvr>
                                        <p:cTn id="36" dur="1600"/>
                                        <p:tgtEl>
                                          <p:spTgt spid="54"/>
                                        </p:tgtEl>
                                      </p:cBhvr>
                                    </p:animEffect>
                                  </p:childTnLst>
                                </p:cTn>
                              </p:par>
                              <p:par>
                                <p:cTn id="37" presetID="22" presetClass="entr" presetSubtype="1" fill="hold" grpId="0" nodeType="withEffect">
                                  <p:stCondLst>
                                    <p:cond delay="1900"/>
                                  </p:stCondLst>
                                  <p:childTnLst>
                                    <p:set>
                                      <p:cBhvr>
                                        <p:cTn id="38" dur="1" fill="hold">
                                          <p:stCondLst>
                                            <p:cond delay="0"/>
                                          </p:stCondLst>
                                        </p:cTn>
                                        <p:tgtEl>
                                          <p:spTgt spid="25"/>
                                        </p:tgtEl>
                                        <p:attrNameLst>
                                          <p:attrName>style.visibility</p:attrName>
                                        </p:attrNameLst>
                                      </p:cBhvr>
                                      <p:to>
                                        <p:strVal val="visible"/>
                                      </p:to>
                                    </p:set>
                                    <p:animEffect transition="in" filter="wipe(up)">
                                      <p:cBhvr>
                                        <p:cTn id="39" dur="900"/>
                                        <p:tgtEl>
                                          <p:spTgt spid="25"/>
                                        </p:tgtEl>
                                      </p:cBhvr>
                                    </p:animEffect>
                                  </p:childTnLst>
                                </p:cTn>
                              </p:par>
                            </p:childTnLst>
                          </p:cTn>
                        </p:par>
                        <p:par>
                          <p:cTn id="40" fill="hold">
                            <p:stCondLst>
                              <p:cond delay="7400"/>
                            </p:stCondLst>
                            <p:childTnLst>
                              <p:par>
                                <p:cTn id="41" presetID="10" presetClass="entr" presetSubtype="0" fill="hold" grpId="0" nodeType="afterEffect">
                                  <p:stCondLst>
                                    <p:cond delay="0"/>
                                  </p:stCondLst>
                                  <p:childTnLst>
                                    <p:set>
                                      <p:cBhvr>
                                        <p:cTn id="42" dur="1" fill="hold">
                                          <p:stCondLst>
                                            <p:cond delay="0"/>
                                          </p:stCondLst>
                                        </p:cTn>
                                        <p:tgtEl>
                                          <p:spTgt spid="68">
                                            <p:txEl>
                                              <p:pRg st="0" end="0"/>
                                            </p:txEl>
                                          </p:spTgt>
                                        </p:tgtEl>
                                        <p:attrNameLst>
                                          <p:attrName>style.visibility</p:attrName>
                                        </p:attrNameLst>
                                      </p:cBhvr>
                                      <p:to>
                                        <p:strVal val="visible"/>
                                      </p:to>
                                    </p:set>
                                    <p:animEffect transition="in" filter="fade">
                                      <p:cBhvr>
                                        <p:cTn id="43" dur="500"/>
                                        <p:tgtEl>
                                          <p:spTgt spid="68">
                                            <p:txEl>
                                              <p:pRg st="0" end="0"/>
                                            </p:txEl>
                                          </p:spTgt>
                                        </p:tgtEl>
                                      </p:cBhvr>
                                    </p:animEffect>
                                  </p:childTnLst>
                                </p:cTn>
                              </p:par>
                              <p:par>
                                <p:cTn id="44" presetID="22" presetClass="entr" presetSubtype="2" fill="hold" nodeType="withEffect">
                                  <p:stCondLst>
                                    <p:cond delay="600"/>
                                  </p:stCondLst>
                                  <p:childTnLst>
                                    <p:set>
                                      <p:cBhvr>
                                        <p:cTn id="45" dur="1" fill="hold">
                                          <p:stCondLst>
                                            <p:cond delay="0"/>
                                          </p:stCondLst>
                                        </p:cTn>
                                        <p:tgtEl>
                                          <p:spTgt spid="46"/>
                                        </p:tgtEl>
                                        <p:attrNameLst>
                                          <p:attrName>style.visibility</p:attrName>
                                        </p:attrNameLst>
                                      </p:cBhvr>
                                      <p:to>
                                        <p:strVal val="visible"/>
                                      </p:to>
                                    </p:set>
                                    <p:animEffect transition="in" filter="wipe(right)">
                                      <p:cBhvr>
                                        <p:cTn id="46" dur="900"/>
                                        <p:tgtEl>
                                          <p:spTgt spid="46"/>
                                        </p:tgtEl>
                                      </p:cBhvr>
                                    </p:animEffect>
                                  </p:childTnLst>
                                </p:cTn>
                              </p:par>
                              <p:par>
                                <p:cTn id="47" presetID="10" presetClass="entr" presetSubtype="0" fill="hold" grpId="0" nodeType="withEffect">
                                  <p:stCondLst>
                                    <p:cond delay="900"/>
                                  </p:stCondLst>
                                  <p:childTnLst>
                                    <p:set>
                                      <p:cBhvr>
                                        <p:cTn id="48" dur="1" fill="hold">
                                          <p:stCondLst>
                                            <p:cond delay="0"/>
                                          </p:stCondLst>
                                        </p:cTn>
                                        <p:tgtEl>
                                          <p:spTgt spid="47"/>
                                        </p:tgtEl>
                                        <p:attrNameLst>
                                          <p:attrName>style.visibility</p:attrName>
                                        </p:attrNameLst>
                                      </p:cBhvr>
                                      <p:to>
                                        <p:strVal val="visible"/>
                                      </p:to>
                                    </p:set>
                                    <p:animEffect transition="in" filter="fade">
                                      <p:cBhvr>
                                        <p:cTn id="49" dur="400"/>
                                        <p:tgtEl>
                                          <p:spTgt spid="47"/>
                                        </p:tgtEl>
                                      </p:cBhvr>
                                    </p:animEffect>
                                  </p:childTnLst>
                                </p:cTn>
                              </p:par>
                              <p:par>
                                <p:cTn id="50" presetID="10" presetClass="entr" presetSubtype="0" fill="hold" grpId="0" nodeType="withEffect">
                                  <p:stCondLst>
                                    <p:cond delay="1100"/>
                                  </p:stCondLst>
                                  <p:childTnLst>
                                    <p:set>
                                      <p:cBhvr>
                                        <p:cTn id="51" dur="1" fill="hold">
                                          <p:stCondLst>
                                            <p:cond delay="0"/>
                                          </p:stCondLst>
                                        </p:cTn>
                                        <p:tgtEl>
                                          <p:spTgt spid="49"/>
                                        </p:tgtEl>
                                        <p:attrNameLst>
                                          <p:attrName>style.visibility</p:attrName>
                                        </p:attrNameLst>
                                      </p:cBhvr>
                                      <p:to>
                                        <p:strVal val="visible"/>
                                      </p:to>
                                    </p:set>
                                    <p:animEffect transition="in" filter="fade">
                                      <p:cBhvr>
                                        <p:cTn id="52" dur="500"/>
                                        <p:tgtEl>
                                          <p:spTgt spid="49"/>
                                        </p:tgtEl>
                                      </p:cBhvr>
                                    </p:animEffect>
                                  </p:childTnLst>
                                </p:cTn>
                              </p:par>
                              <p:par>
                                <p:cTn id="53" presetID="16" presetClass="entr" presetSubtype="42" fill="hold" grpId="0" nodeType="withEffect">
                                  <p:stCondLst>
                                    <p:cond delay="1400"/>
                                  </p:stCondLst>
                                  <p:childTnLst>
                                    <p:set>
                                      <p:cBhvr>
                                        <p:cTn id="54" dur="1" fill="hold">
                                          <p:stCondLst>
                                            <p:cond delay="0"/>
                                          </p:stCondLst>
                                        </p:cTn>
                                        <p:tgtEl>
                                          <p:spTgt spid="64"/>
                                        </p:tgtEl>
                                        <p:attrNameLst>
                                          <p:attrName>style.visibility</p:attrName>
                                        </p:attrNameLst>
                                      </p:cBhvr>
                                      <p:to>
                                        <p:strVal val="visible"/>
                                      </p:to>
                                    </p:set>
                                    <p:animEffect transition="in" filter="barn(outHorizontal)">
                                      <p:cBhvr>
                                        <p:cTn id="55" dur="800"/>
                                        <p:tgtEl>
                                          <p:spTgt spid="64"/>
                                        </p:tgtEl>
                                      </p:cBhvr>
                                    </p:animEffect>
                                  </p:childTnLst>
                                </p:cTn>
                              </p:par>
                              <p:par>
                                <p:cTn id="56" presetID="22" presetClass="entr" presetSubtype="2" fill="hold" grpId="0" nodeType="withEffect">
                                  <p:stCondLst>
                                    <p:cond delay="0"/>
                                  </p:stCondLst>
                                  <p:childTnLst>
                                    <p:set>
                                      <p:cBhvr>
                                        <p:cTn id="57" dur="1" fill="hold">
                                          <p:stCondLst>
                                            <p:cond delay="0"/>
                                          </p:stCondLst>
                                        </p:cTn>
                                        <p:tgtEl>
                                          <p:spTgt spid="41"/>
                                        </p:tgtEl>
                                        <p:attrNameLst>
                                          <p:attrName>style.visibility</p:attrName>
                                        </p:attrNameLst>
                                      </p:cBhvr>
                                      <p:to>
                                        <p:strVal val="visible"/>
                                      </p:to>
                                    </p:set>
                                    <p:animEffect transition="in" filter="wipe(right)">
                                      <p:cBhvr>
                                        <p:cTn id="58" dur="1000"/>
                                        <p:tgtEl>
                                          <p:spTgt spid="41"/>
                                        </p:tgtEl>
                                      </p:cBhvr>
                                    </p:animEffect>
                                  </p:childTnLst>
                                </p:cTn>
                              </p:par>
                              <p:par>
                                <p:cTn id="59" presetID="35" presetClass="path" presetSubtype="0" accel="50000" decel="50000" fill="hold" grpId="1" nodeType="withEffect">
                                  <p:stCondLst>
                                    <p:cond delay="0"/>
                                  </p:stCondLst>
                                  <p:childTnLst>
                                    <p:animMotion origin="layout" path="M 0.0776 6.93802E-7 L 3.61111E-6 6.93802E-7 " pathEditMode="relative" rAng="0" ptsTypes="AA">
                                      <p:cBhvr>
                                        <p:cTn id="60" dur="2000" fill="hold"/>
                                        <p:tgtEl>
                                          <p:spTgt spid="41"/>
                                        </p:tgtEl>
                                        <p:attrNameLst>
                                          <p:attrName>ppt_x</p:attrName>
                                          <p:attrName>ppt_y</p:attrName>
                                        </p:attrNameLst>
                                      </p:cBhvr>
                                      <p:rCtr x="-3889" y="0"/>
                                    </p:animMotion>
                                  </p:childTnLst>
                                </p:cTn>
                              </p:par>
                              <p:par>
                                <p:cTn id="61" presetID="22" presetClass="entr" presetSubtype="2"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animEffect transition="in" filter="wipe(right)">
                                      <p:cBhvr>
                                        <p:cTn id="63" dur="1000"/>
                                        <p:tgtEl>
                                          <p:spTgt spid="43"/>
                                        </p:tgtEl>
                                      </p:cBhvr>
                                    </p:animEffect>
                                  </p:childTnLst>
                                </p:cTn>
                              </p:par>
                              <p:par>
                                <p:cTn id="64" presetID="35" presetClass="path" presetSubtype="0" accel="50000" decel="50000" fill="hold" grpId="1" nodeType="withEffect">
                                  <p:stCondLst>
                                    <p:cond delay="0"/>
                                  </p:stCondLst>
                                  <p:childTnLst>
                                    <p:animMotion origin="layout" path="M 0.0776 4.44958E-6 L 2.77778E-6 4.44958E-6 " pathEditMode="relative" rAng="0" ptsTypes="AA">
                                      <p:cBhvr>
                                        <p:cTn id="65" dur="2000" fill="hold"/>
                                        <p:tgtEl>
                                          <p:spTgt spid="43"/>
                                        </p:tgtEl>
                                        <p:attrNameLst>
                                          <p:attrName>ppt_x</p:attrName>
                                          <p:attrName>ppt_y</p:attrName>
                                        </p:attrNameLst>
                                      </p:cBhvr>
                                      <p:rCtr x="-3889" y="0"/>
                                    </p:animMotion>
                                  </p:childTnLst>
                                </p:cTn>
                              </p:par>
                              <p:par>
                                <p:cTn id="66" presetID="22" presetClass="entr" presetSubtype="2" fill="hold" grpId="0" nodeType="withEffect">
                                  <p:stCondLst>
                                    <p:cond delay="0"/>
                                  </p:stCondLst>
                                  <p:childTnLst>
                                    <p:set>
                                      <p:cBhvr>
                                        <p:cTn id="67" dur="1" fill="hold">
                                          <p:stCondLst>
                                            <p:cond delay="0"/>
                                          </p:stCondLst>
                                        </p:cTn>
                                        <p:tgtEl>
                                          <p:spTgt spid="52"/>
                                        </p:tgtEl>
                                        <p:attrNameLst>
                                          <p:attrName>style.visibility</p:attrName>
                                        </p:attrNameLst>
                                      </p:cBhvr>
                                      <p:to>
                                        <p:strVal val="visible"/>
                                      </p:to>
                                    </p:set>
                                    <p:animEffect transition="in" filter="wipe(right)">
                                      <p:cBhvr>
                                        <p:cTn id="68" dur="1000"/>
                                        <p:tgtEl>
                                          <p:spTgt spid="52"/>
                                        </p:tgtEl>
                                      </p:cBhvr>
                                    </p:animEffect>
                                  </p:childTnLst>
                                </p:cTn>
                              </p:par>
                              <p:par>
                                <p:cTn id="69" presetID="35" presetClass="path" presetSubtype="0" accel="50000" decel="50000" fill="hold" grpId="1" nodeType="withEffect">
                                  <p:stCondLst>
                                    <p:cond delay="0"/>
                                  </p:stCondLst>
                                  <p:childTnLst>
                                    <p:animMotion origin="layout" path="M 0.0776 6.01295E-7 L 3.61111E-6 6.01295E-7 " pathEditMode="relative" rAng="0" ptsTypes="AA">
                                      <p:cBhvr>
                                        <p:cTn id="70" dur="2000" fill="hold"/>
                                        <p:tgtEl>
                                          <p:spTgt spid="52"/>
                                        </p:tgtEl>
                                        <p:attrNameLst>
                                          <p:attrName>ppt_x</p:attrName>
                                          <p:attrName>ppt_y</p:attrName>
                                        </p:attrNameLst>
                                      </p:cBhvr>
                                      <p:rCtr x="-3889" y="0"/>
                                    </p:animMotion>
                                  </p:childTnLst>
                                </p:cTn>
                              </p:par>
                              <p:par>
                                <p:cTn id="71" presetID="22" presetClass="entr" presetSubtype="2" fill="hold" grpId="0" nodeType="withEffect">
                                  <p:stCondLst>
                                    <p:cond delay="0"/>
                                  </p:stCondLst>
                                  <p:childTnLst>
                                    <p:set>
                                      <p:cBhvr>
                                        <p:cTn id="72" dur="1" fill="hold">
                                          <p:stCondLst>
                                            <p:cond delay="0"/>
                                          </p:stCondLst>
                                        </p:cTn>
                                        <p:tgtEl>
                                          <p:spTgt spid="80"/>
                                        </p:tgtEl>
                                        <p:attrNameLst>
                                          <p:attrName>style.visibility</p:attrName>
                                        </p:attrNameLst>
                                      </p:cBhvr>
                                      <p:to>
                                        <p:strVal val="visible"/>
                                      </p:to>
                                    </p:set>
                                    <p:animEffect transition="in" filter="wipe(right)">
                                      <p:cBhvr>
                                        <p:cTn id="73" dur="1000"/>
                                        <p:tgtEl>
                                          <p:spTgt spid="80"/>
                                        </p:tgtEl>
                                      </p:cBhvr>
                                    </p:animEffect>
                                  </p:childTnLst>
                                </p:cTn>
                              </p:par>
                              <p:par>
                                <p:cTn id="74" presetID="35" presetClass="path" presetSubtype="0" accel="50000" decel="50000" fill="hold" grpId="1" nodeType="withEffect">
                                  <p:stCondLst>
                                    <p:cond delay="0"/>
                                  </p:stCondLst>
                                  <p:childTnLst>
                                    <p:animMotion origin="layout" path="M 0.0776 6.01295E-7 L 3.61111E-6 6.01295E-7 " pathEditMode="relative" rAng="0" ptsTypes="AA">
                                      <p:cBhvr>
                                        <p:cTn id="75" dur="2000" fill="hold"/>
                                        <p:tgtEl>
                                          <p:spTgt spid="80"/>
                                        </p:tgtEl>
                                        <p:attrNameLst>
                                          <p:attrName>ppt_x</p:attrName>
                                          <p:attrName>ppt_y</p:attrName>
                                        </p:attrNameLst>
                                      </p:cBhvr>
                                      <p:rCtr x="-3889" y="0"/>
                                    </p:animMotion>
                                  </p:childTnLst>
                                </p:cTn>
                              </p:par>
                              <p:par>
                                <p:cTn id="76" presetID="22" presetClass="entr" presetSubtype="2" fill="hold" grpId="0" nodeType="withEffect">
                                  <p:stCondLst>
                                    <p:cond delay="0"/>
                                  </p:stCondLst>
                                  <p:childTnLst>
                                    <p:set>
                                      <p:cBhvr>
                                        <p:cTn id="77" dur="1" fill="hold">
                                          <p:stCondLst>
                                            <p:cond delay="0"/>
                                          </p:stCondLst>
                                        </p:cTn>
                                        <p:tgtEl>
                                          <p:spTgt spid="86"/>
                                        </p:tgtEl>
                                        <p:attrNameLst>
                                          <p:attrName>style.visibility</p:attrName>
                                        </p:attrNameLst>
                                      </p:cBhvr>
                                      <p:to>
                                        <p:strVal val="visible"/>
                                      </p:to>
                                    </p:set>
                                    <p:animEffect transition="in" filter="wipe(right)">
                                      <p:cBhvr>
                                        <p:cTn id="78" dur="1000"/>
                                        <p:tgtEl>
                                          <p:spTgt spid="86"/>
                                        </p:tgtEl>
                                      </p:cBhvr>
                                    </p:animEffect>
                                  </p:childTnLst>
                                </p:cTn>
                              </p:par>
                              <p:par>
                                <p:cTn id="79" presetID="35" presetClass="path" presetSubtype="0" accel="50000" decel="50000" fill="hold" grpId="1" nodeType="withEffect">
                                  <p:stCondLst>
                                    <p:cond delay="0"/>
                                  </p:stCondLst>
                                  <p:childTnLst>
                                    <p:animMotion origin="layout" path="M 0.0776 6.01295E-7 L 3.61111E-6 6.01295E-7 " pathEditMode="relative" rAng="0" ptsTypes="AA">
                                      <p:cBhvr>
                                        <p:cTn id="80" dur="2000" fill="hold"/>
                                        <p:tgtEl>
                                          <p:spTgt spid="86"/>
                                        </p:tgtEl>
                                        <p:attrNameLst>
                                          <p:attrName>ppt_x</p:attrName>
                                          <p:attrName>ppt_y</p:attrName>
                                        </p:attrNameLst>
                                      </p:cBhvr>
                                      <p:rCtr x="-3889" y="0"/>
                                    </p:animMotion>
                                  </p:childTnLst>
                                </p:cTn>
                              </p:par>
                              <p:par>
                                <p:cTn id="81" presetID="22" presetClass="entr" presetSubtype="2" fill="hold" grpId="0" nodeType="withEffect">
                                  <p:stCondLst>
                                    <p:cond delay="0"/>
                                  </p:stCondLst>
                                  <p:childTnLst>
                                    <p:set>
                                      <p:cBhvr>
                                        <p:cTn id="82" dur="1" fill="hold">
                                          <p:stCondLst>
                                            <p:cond delay="0"/>
                                          </p:stCondLst>
                                        </p:cTn>
                                        <p:tgtEl>
                                          <p:spTgt spid="78"/>
                                        </p:tgtEl>
                                        <p:attrNameLst>
                                          <p:attrName>style.visibility</p:attrName>
                                        </p:attrNameLst>
                                      </p:cBhvr>
                                      <p:to>
                                        <p:strVal val="visible"/>
                                      </p:to>
                                    </p:set>
                                    <p:animEffect transition="in" filter="wipe(right)">
                                      <p:cBhvr>
                                        <p:cTn id="83" dur="1000"/>
                                        <p:tgtEl>
                                          <p:spTgt spid="78"/>
                                        </p:tgtEl>
                                      </p:cBhvr>
                                    </p:animEffect>
                                  </p:childTnLst>
                                </p:cTn>
                              </p:par>
                              <p:par>
                                <p:cTn id="84" presetID="35" presetClass="path" presetSubtype="0" accel="50000" decel="50000" fill="hold" grpId="1" nodeType="withEffect">
                                  <p:stCondLst>
                                    <p:cond delay="0"/>
                                  </p:stCondLst>
                                  <p:childTnLst>
                                    <p:animMotion origin="layout" path="M 0.0776 6.01295E-7 L 3.61111E-6 6.01295E-7 " pathEditMode="relative" rAng="0" ptsTypes="AA">
                                      <p:cBhvr>
                                        <p:cTn id="85" dur="2000" fill="hold"/>
                                        <p:tgtEl>
                                          <p:spTgt spid="78"/>
                                        </p:tgtEl>
                                        <p:attrNameLst>
                                          <p:attrName>ppt_x</p:attrName>
                                          <p:attrName>ppt_y</p:attrName>
                                        </p:attrNameLst>
                                      </p:cBhvr>
                                      <p:rCtr x="-3889" y="0"/>
                                    </p:animMotion>
                                  </p:childTnLst>
                                </p:cTn>
                              </p:par>
                              <p:par>
                                <p:cTn id="86" presetID="22" presetClass="entr" presetSubtype="2" fill="hold" grpId="0" nodeType="withEffect">
                                  <p:stCondLst>
                                    <p:cond delay="0"/>
                                  </p:stCondLst>
                                  <p:childTnLst>
                                    <p:set>
                                      <p:cBhvr>
                                        <p:cTn id="87" dur="1" fill="hold">
                                          <p:stCondLst>
                                            <p:cond delay="0"/>
                                          </p:stCondLst>
                                        </p:cTn>
                                        <p:tgtEl>
                                          <p:spTgt spid="37"/>
                                        </p:tgtEl>
                                        <p:attrNameLst>
                                          <p:attrName>style.visibility</p:attrName>
                                        </p:attrNameLst>
                                      </p:cBhvr>
                                      <p:to>
                                        <p:strVal val="visible"/>
                                      </p:to>
                                    </p:set>
                                    <p:animEffect transition="in" filter="wipe(right)">
                                      <p:cBhvr>
                                        <p:cTn id="88" dur="1000"/>
                                        <p:tgtEl>
                                          <p:spTgt spid="37"/>
                                        </p:tgtEl>
                                      </p:cBhvr>
                                    </p:animEffect>
                                  </p:childTnLst>
                                </p:cTn>
                              </p:par>
                              <p:par>
                                <p:cTn id="89" presetID="35" presetClass="path" presetSubtype="0" accel="50000" decel="50000" fill="hold" grpId="1" nodeType="withEffect">
                                  <p:stCondLst>
                                    <p:cond delay="0"/>
                                  </p:stCondLst>
                                  <p:childTnLst>
                                    <p:animMotion origin="layout" path="M 0.0776 6.01295E-7 L 3.61111E-6 6.01295E-7 " pathEditMode="relative" rAng="0" ptsTypes="AA">
                                      <p:cBhvr>
                                        <p:cTn id="90" dur="2000" fill="hold"/>
                                        <p:tgtEl>
                                          <p:spTgt spid="37"/>
                                        </p:tgtEl>
                                        <p:attrNameLst>
                                          <p:attrName>ppt_x</p:attrName>
                                          <p:attrName>ppt_y</p:attrName>
                                        </p:attrNameLst>
                                      </p:cBhvr>
                                      <p:rCtr x="-3889" y="0"/>
                                    </p:animMotion>
                                  </p:childTnLst>
                                </p:cTn>
                              </p:par>
                            </p:childTnLst>
                          </p:cTn>
                        </p:par>
                        <p:par>
                          <p:cTn id="91" fill="hold">
                            <p:stCondLst>
                              <p:cond delay="9600"/>
                            </p:stCondLst>
                            <p:childTnLst>
                              <p:par>
                                <p:cTn id="92" presetID="10" presetClass="entr" presetSubtype="0" fill="hold" grpId="0" nodeType="afterEffect">
                                  <p:stCondLst>
                                    <p:cond delay="0"/>
                                  </p:stCondLst>
                                  <p:childTnLst>
                                    <p:set>
                                      <p:cBhvr>
                                        <p:cTn id="93" dur="1" fill="hold">
                                          <p:stCondLst>
                                            <p:cond delay="0"/>
                                          </p:stCondLst>
                                        </p:cTn>
                                        <p:tgtEl>
                                          <p:spTgt spid="57">
                                            <p:txEl>
                                              <p:pRg st="0" end="0"/>
                                            </p:txEl>
                                          </p:spTgt>
                                        </p:tgtEl>
                                        <p:attrNameLst>
                                          <p:attrName>style.visibility</p:attrName>
                                        </p:attrNameLst>
                                      </p:cBhvr>
                                      <p:to>
                                        <p:strVal val="visible"/>
                                      </p:to>
                                    </p:set>
                                    <p:animEffect transition="in" filter="fade">
                                      <p:cBhvr>
                                        <p:cTn id="94" dur="200"/>
                                        <p:tgtEl>
                                          <p:spTgt spid="57">
                                            <p:txEl>
                                              <p:pRg st="0" end="0"/>
                                            </p:txEl>
                                          </p:spTgt>
                                        </p:tgtEl>
                                      </p:cBhvr>
                                    </p:animEffect>
                                  </p:childTnLst>
                                </p:cTn>
                              </p:par>
                            </p:childTnLst>
                          </p:cTn>
                        </p:par>
                        <p:par>
                          <p:cTn id="95" fill="hold">
                            <p:stCondLst>
                              <p:cond delay="9800"/>
                            </p:stCondLst>
                            <p:childTnLst>
                              <p:par>
                                <p:cTn id="96" presetID="10" presetClass="entr" presetSubtype="0" fill="hold" grpId="0" nodeType="afterEffect">
                                  <p:stCondLst>
                                    <p:cond delay="0"/>
                                  </p:stCondLst>
                                  <p:childTnLst>
                                    <p:set>
                                      <p:cBhvr>
                                        <p:cTn id="97" dur="1" fill="hold">
                                          <p:stCondLst>
                                            <p:cond delay="0"/>
                                          </p:stCondLst>
                                        </p:cTn>
                                        <p:tgtEl>
                                          <p:spTgt spid="58">
                                            <p:txEl>
                                              <p:pRg st="0" end="0"/>
                                            </p:txEl>
                                          </p:spTgt>
                                        </p:tgtEl>
                                        <p:attrNameLst>
                                          <p:attrName>style.visibility</p:attrName>
                                        </p:attrNameLst>
                                      </p:cBhvr>
                                      <p:to>
                                        <p:strVal val="visible"/>
                                      </p:to>
                                    </p:set>
                                    <p:animEffect transition="in" filter="fade">
                                      <p:cBhvr>
                                        <p:cTn id="98" dur="200"/>
                                        <p:tgtEl>
                                          <p:spTgt spid="58">
                                            <p:txEl>
                                              <p:pRg st="0" end="0"/>
                                            </p:txEl>
                                          </p:spTgt>
                                        </p:tgtEl>
                                      </p:cBhvr>
                                    </p:animEffect>
                                  </p:childTnLst>
                                </p:cTn>
                              </p:par>
                            </p:childTnLst>
                          </p:cTn>
                        </p:par>
                        <p:par>
                          <p:cTn id="99" fill="hold">
                            <p:stCondLst>
                              <p:cond delay="10000"/>
                            </p:stCondLst>
                            <p:childTnLst>
                              <p:par>
                                <p:cTn id="100" presetID="10" presetClass="entr" presetSubtype="0" fill="hold" grpId="0" nodeType="afterEffect">
                                  <p:stCondLst>
                                    <p:cond delay="0"/>
                                  </p:stCondLst>
                                  <p:childTnLst>
                                    <p:set>
                                      <p:cBhvr>
                                        <p:cTn id="101" dur="1" fill="hold">
                                          <p:stCondLst>
                                            <p:cond delay="0"/>
                                          </p:stCondLst>
                                        </p:cTn>
                                        <p:tgtEl>
                                          <p:spTgt spid="63">
                                            <p:txEl>
                                              <p:pRg st="0" end="0"/>
                                            </p:txEl>
                                          </p:spTgt>
                                        </p:tgtEl>
                                        <p:attrNameLst>
                                          <p:attrName>style.visibility</p:attrName>
                                        </p:attrNameLst>
                                      </p:cBhvr>
                                      <p:to>
                                        <p:strVal val="visible"/>
                                      </p:to>
                                    </p:set>
                                    <p:animEffect transition="in" filter="fade">
                                      <p:cBhvr>
                                        <p:cTn id="102" dur="200"/>
                                        <p:tgtEl>
                                          <p:spTgt spid="63">
                                            <p:txEl>
                                              <p:pRg st="0" end="0"/>
                                            </p:txEl>
                                          </p:spTgt>
                                        </p:tgtEl>
                                      </p:cBhvr>
                                    </p:animEffect>
                                  </p:childTnLst>
                                </p:cTn>
                              </p:par>
                            </p:childTnLst>
                          </p:cTn>
                        </p:par>
                        <p:par>
                          <p:cTn id="103" fill="hold">
                            <p:stCondLst>
                              <p:cond delay="10200"/>
                            </p:stCondLst>
                            <p:childTnLst>
                              <p:par>
                                <p:cTn id="104" presetID="10" presetClass="entr" presetSubtype="0" fill="hold" grpId="0" nodeType="afterEffect">
                                  <p:stCondLst>
                                    <p:cond delay="0"/>
                                  </p:stCondLst>
                                  <p:childTnLst>
                                    <p:set>
                                      <p:cBhvr>
                                        <p:cTn id="105" dur="1" fill="hold">
                                          <p:stCondLst>
                                            <p:cond delay="0"/>
                                          </p:stCondLst>
                                        </p:cTn>
                                        <p:tgtEl>
                                          <p:spTgt spid="84">
                                            <p:txEl>
                                              <p:pRg st="0" end="0"/>
                                            </p:txEl>
                                          </p:spTgt>
                                        </p:tgtEl>
                                        <p:attrNameLst>
                                          <p:attrName>style.visibility</p:attrName>
                                        </p:attrNameLst>
                                      </p:cBhvr>
                                      <p:to>
                                        <p:strVal val="visible"/>
                                      </p:to>
                                    </p:set>
                                    <p:animEffect transition="in" filter="fade">
                                      <p:cBhvr>
                                        <p:cTn id="106" dur="200"/>
                                        <p:tgtEl>
                                          <p:spTgt spid="84">
                                            <p:txEl>
                                              <p:pRg st="0" end="0"/>
                                            </p:txEl>
                                          </p:spTgt>
                                        </p:tgtEl>
                                      </p:cBhvr>
                                    </p:animEffect>
                                  </p:childTnLst>
                                </p:cTn>
                              </p:par>
                            </p:childTnLst>
                          </p:cTn>
                        </p:par>
                        <p:par>
                          <p:cTn id="107" fill="hold">
                            <p:stCondLst>
                              <p:cond delay="10400"/>
                            </p:stCondLst>
                            <p:childTnLst>
                              <p:par>
                                <p:cTn id="108" presetID="10" presetClass="entr" presetSubtype="0" fill="hold" grpId="0" nodeType="afterEffect">
                                  <p:stCondLst>
                                    <p:cond delay="0"/>
                                  </p:stCondLst>
                                  <p:childTnLst>
                                    <p:set>
                                      <p:cBhvr>
                                        <p:cTn id="109" dur="1" fill="hold">
                                          <p:stCondLst>
                                            <p:cond delay="0"/>
                                          </p:stCondLst>
                                        </p:cTn>
                                        <p:tgtEl>
                                          <p:spTgt spid="88">
                                            <p:txEl>
                                              <p:pRg st="0" end="0"/>
                                            </p:txEl>
                                          </p:spTgt>
                                        </p:tgtEl>
                                        <p:attrNameLst>
                                          <p:attrName>style.visibility</p:attrName>
                                        </p:attrNameLst>
                                      </p:cBhvr>
                                      <p:to>
                                        <p:strVal val="visible"/>
                                      </p:to>
                                    </p:set>
                                    <p:animEffect transition="in" filter="fade">
                                      <p:cBhvr>
                                        <p:cTn id="110" dur="200"/>
                                        <p:tgtEl>
                                          <p:spTgt spid="88">
                                            <p:txEl>
                                              <p:pRg st="0" end="0"/>
                                            </p:txEl>
                                          </p:spTgt>
                                        </p:tgtEl>
                                      </p:cBhvr>
                                    </p:animEffect>
                                  </p:childTnLst>
                                </p:cTn>
                              </p:par>
                            </p:childTnLst>
                          </p:cTn>
                        </p:par>
                        <p:par>
                          <p:cTn id="111" fill="hold">
                            <p:stCondLst>
                              <p:cond delay="10600"/>
                            </p:stCondLst>
                            <p:childTnLst>
                              <p:par>
                                <p:cTn id="112" presetID="10" presetClass="entr" presetSubtype="0" fill="hold" grpId="0" nodeType="afterEffect">
                                  <p:stCondLst>
                                    <p:cond delay="0"/>
                                  </p:stCondLst>
                                  <p:childTnLst>
                                    <p:set>
                                      <p:cBhvr>
                                        <p:cTn id="113" dur="1" fill="hold">
                                          <p:stCondLst>
                                            <p:cond delay="0"/>
                                          </p:stCondLst>
                                        </p:cTn>
                                        <p:tgtEl>
                                          <p:spTgt spid="82">
                                            <p:txEl>
                                              <p:pRg st="0" end="0"/>
                                            </p:txEl>
                                          </p:spTgt>
                                        </p:tgtEl>
                                        <p:attrNameLst>
                                          <p:attrName>style.visibility</p:attrName>
                                        </p:attrNameLst>
                                      </p:cBhvr>
                                      <p:to>
                                        <p:strVal val="visible"/>
                                      </p:to>
                                    </p:set>
                                    <p:animEffect transition="in" filter="fade">
                                      <p:cBhvr>
                                        <p:cTn id="114" dur="200"/>
                                        <p:tgtEl>
                                          <p:spTgt spid="82">
                                            <p:txEl>
                                              <p:pRg st="0" end="0"/>
                                            </p:txEl>
                                          </p:spTgt>
                                        </p:tgtEl>
                                      </p:cBhvr>
                                    </p:animEffect>
                                  </p:childTnLst>
                                </p:cTn>
                              </p:par>
                            </p:childTnLst>
                          </p:cTn>
                        </p:par>
                        <p:par>
                          <p:cTn id="115" fill="hold">
                            <p:stCondLst>
                              <p:cond delay="10800"/>
                            </p:stCondLst>
                            <p:childTnLst>
                              <p:par>
                                <p:cTn id="116" presetID="10" presetClass="entr" presetSubtype="0" fill="hold" grpId="0" nodeType="afterEffect">
                                  <p:stCondLst>
                                    <p:cond delay="0"/>
                                  </p:stCondLst>
                                  <p:childTnLst>
                                    <p:set>
                                      <p:cBhvr>
                                        <p:cTn id="117" dur="1" fill="hold">
                                          <p:stCondLst>
                                            <p:cond delay="0"/>
                                          </p:stCondLst>
                                        </p:cTn>
                                        <p:tgtEl>
                                          <p:spTgt spid="38">
                                            <p:txEl>
                                              <p:pRg st="0" end="0"/>
                                            </p:txEl>
                                          </p:spTgt>
                                        </p:tgtEl>
                                        <p:attrNameLst>
                                          <p:attrName>style.visibility</p:attrName>
                                        </p:attrNameLst>
                                      </p:cBhvr>
                                      <p:to>
                                        <p:strVal val="visible"/>
                                      </p:to>
                                    </p:set>
                                    <p:animEffect transition="in" filter="fade">
                                      <p:cBhvr>
                                        <p:cTn id="118" dur="200"/>
                                        <p:tgtEl>
                                          <p:spTgt spid="38">
                                            <p:txEl>
                                              <p:pRg st="0" end="0"/>
                                            </p:txEl>
                                          </p:spTgt>
                                        </p:tgtEl>
                                      </p:cBhvr>
                                    </p:animEffect>
                                  </p:childTnLst>
                                </p:cTn>
                              </p:par>
                              <p:par>
                                <p:cTn id="119" presetID="47" presetClass="entr" presetSubtype="0" fill="hold" nodeType="withEffect">
                                  <p:stCondLst>
                                    <p:cond delay="600"/>
                                  </p:stCondLst>
                                  <p:childTnLst>
                                    <p:set>
                                      <p:cBhvr>
                                        <p:cTn id="120" dur="1" fill="hold">
                                          <p:stCondLst>
                                            <p:cond delay="0"/>
                                          </p:stCondLst>
                                        </p:cTn>
                                        <p:tgtEl>
                                          <p:spTgt spid="12"/>
                                        </p:tgtEl>
                                        <p:attrNameLst>
                                          <p:attrName>style.visibility</p:attrName>
                                        </p:attrNameLst>
                                      </p:cBhvr>
                                      <p:to>
                                        <p:strVal val="visible"/>
                                      </p:to>
                                    </p:set>
                                    <p:animEffect transition="in" filter="fade">
                                      <p:cBhvr>
                                        <p:cTn id="121" dur="2000"/>
                                        <p:tgtEl>
                                          <p:spTgt spid="12"/>
                                        </p:tgtEl>
                                      </p:cBhvr>
                                    </p:animEffect>
                                    <p:anim calcmode="lin" valueType="num">
                                      <p:cBhvr>
                                        <p:cTn id="122" dur="2000" fill="hold"/>
                                        <p:tgtEl>
                                          <p:spTgt spid="12"/>
                                        </p:tgtEl>
                                        <p:attrNameLst>
                                          <p:attrName>ppt_x</p:attrName>
                                        </p:attrNameLst>
                                      </p:cBhvr>
                                      <p:tavLst>
                                        <p:tav tm="0">
                                          <p:val>
                                            <p:strVal val="#ppt_x"/>
                                          </p:val>
                                        </p:tav>
                                        <p:tav tm="100000">
                                          <p:val>
                                            <p:strVal val="#ppt_x"/>
                                          </p:val>
                                        </p:tav>
                                      </p:tavLst>
                                    </p:anim>
                                    <p:anim calcmode="lin" valueType="num">
                                      <p:cBhvr>
                                        <p:cTn id="123" dur="2000" fill="hold"/>
                                        <p:tgtEl>
                                          <p:spTgt spid="12"/>
                                        </p:tgtEl>
                                        <p:attrNameLst>
                                          <p:attrName>ppt_y</p:attrName>
                                        </p:attrNameLst>
                                      </p:cBhvr>
                                      <p:tavLst>
                                        <p:tav tm="0">
                                          <p:val>
                                            <p:strVal val="#ppt_y-.1"/>
                                          </p:val>
                                        </p:tav>
                                        <p:tav tm="100000">
                                          <p:val>
                                            <p:strVal val="#ppt_y"/>
                                          </p:val>
                                        </p:tav>
                                      </p:tavLst>
                                    </p:anim>
                                  </p:childTnLst>
                                </p:cTn>
                              </p:par>
                              <p:par>
                                <p:cTn id="124" presetID="10" presetClass="entr" presetSubtype="0" fill="hold" grpId="0" nodeType="withEffect">
                                  <p:stCondLst>
                                    <p:cond delay="1100"/>
                                  </p:stCondLst>
                                  <p:childTnLst>
                                    <p:set>
                                      <p:cBhvr>
                                        <p:cTn id="125" dur="1" fill="hold">
                                          <p:stCondLst>
                                            <p:cond delay="0"/>
                                          </p:stCondLst>
                                        </p:cTn>
                                        <p:tgtEl>
                                          <p:spTgt spid="45"/>
                                        </p:tgtEl>
                                        <p:attrNameLst>
                                          <p:attrName>style.visibility</p:attrName>
                                        </p:attrNameLst>
                                      </p:cBhvr>
                                      <p:to>
                                        <p:strVal val="visible"/>
                                      </p:to>
                                    </p:set>
                                    <p:animEffect transition="in" filter="fade">
                                      <p:cBhvr>
                                        <p:cTn id="126" dur="1100"/>
                                        <p:tgtEl>
                                          <p:spTgt spid="45"/>
                                        </p:tgtEl>
                                      </p:cBhvr>
                                    </p:animEffect>
                                  </p:childTnLst>
                                </p:cTn>
                              </p:par>
                              <p:par>
                                <p:cTn id="127" presetID="10" presetClass="entr" presetSubtype="0" fill="hold" grpId="0" nodeType="withEffect">
                                  <p:stCondLst>
                                    <p:cond delay="1600"/>
                                  </p:stCondLst>
                                  <p:childTnLst>
                                    <p:set>
                                      <p:cBhvr>
                                        <p:cTn id="128" dur="1" fill="hold">
                                          <p:stCondLst>
                                            <p:cond delay="0"/>
                                          </p:stCondLst>
                                        </p:cTn>
                                        <p:tgtEl>
                                          <p:spTgt spid="48"/>
                                        </p:tgtEl>
                                        <p:attrNameLst>
                                          <p:attrName>style.visibility</p:attrName>
                                        </p:attrNameLst>
                                      </p:cBhvr>
                                      <p:to>
                                        <p:strVal val="visible"/>
                                      </p:to>
                                    </p:set>
                                    <p:animEffect transition="in" filter="fade">
                                      <p:cBhvr>
                                        <p:cTn id="129"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2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2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200"/>
                        <p:tgtEl>
                          <p:spTgt spid="63"/>
                        </p:tgtEl>
                      </p:cBhvr>
                    </p:animEffect>
                  </p:childTnLst>
                </p:cTn>
              </p:par>
            </p:tnLst>
          </p:tmpl>
        </p:tmplLst>
      </p:bldP>
      <p:bldP spid="80" grpId="0" animBg="1"/>
      <p:bldP spid="80" grpId="1" animBg="1"/>
      <p:bldP spid="84" grpId="0" build="p">
        <p:tmplLst>
          <p:tmpl lvl="1">
            <p:tnLst>
              <p:par>
                <p:cTn presetID="10" presetClass="entr" presetSubtype="0" fill="hold" nodeType="afterEffect">
                  <p:stCondLst>
                    <p:cond delay="0"/>
                  </p:stCondLst>
                  <p:childTnLst>
                    <p:set>
                      <p:cBhvr>
                        <p:cTn dur="1" fill="hold">
                          <p:stCondLst>
                            <p:cond delay="0"/>
                          </p:stCondLst>
                        </p:cTn>
                        <p:tgtEl>
                          <p:spTgt spid="84"/>
                        </p:tgtEl>
                        <p:attrNameLst>
                          <p:attrName>style.visibility</p:attrName>
                        </p:attrNameLst>
                      </p:cBhvr>
                      <p:to>
                        <p:strVal val="visible"/>
                      </p:to>
                    </p:set>
                    <p:animEffect transition="in" filter="fade">
                      <p:cBhvr>
                        <p:cTn dur="200"/>
                        <p:tgtEl>
                          <p:spTgt spid="84"/>
                        </p:tgtEl>
                      </p:cBhvr>
                    </p:animEffect>
                  </p:childTnLst>
                </p:cTn>
              </p:par>
            </p:tnLst>
          </p:tmpl>
        </p:tmplLst>
      </p:bldP>
      <p:bldP spid="86" grpId="0" animBg="1"/>
      <p:bldP spid="86" grpId="1" animBg="1"/>
      <p:bldP spid="88" grpId="0" build="p">
        <p:tmplLst>
          <p:tmpl lvl="1">
            <p:tnLst>
              <p:par>
                <p:cTn presetID="10" presetClass="entr" presetSubtype="0" fill="hold" nodeType="after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200"/>
                        <p:tgtEl>
                          <p:spTgt spid="88"/>
                        </p:tgtEl>
                      </p:cBhvr>
                    </p:animEffect>
                  </p:childTnLst>
                </p:cTn>
              </p:par>
            </p:tnLst>
          </p:tmpl>
        </p:tmplLst>
      </p:bldP>
      <p:bldP spid="78" grpId="0" animBg="1"/>
      <p:bldP spid="78" grpId="1" animBg="1"/>
      <p:bldP spid="82" grpId="0" build="p">
        <p:tmplLst>
          <p:tmpl lvl="1">
            <p:tnLst>
              <p:par>
                <p:cTn presetID="10" presetClass="entr" presetSubtype="0" fill="hold" nodeType="after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200"/>
                        <p:tgtEl>
                          <p:spTgt spid="82"/>
                        </p:tgtEl>
                      </p:cBhvr>
                    </p:animEffect>
                  </p:childTnLst>
                </p:cTn>
              </p:par>
            </p:tnLst>
          </p:tmpl>
        </p:tmplLst>
      </p:bldP>
      <p:bldP spid="37" grpId="0" animBg="1"/>
      <p:bldP spid="37" grpId="1" animBg="1"/>
      <p:bldP spid="38" grpId="0" build="p">
        <p:tmplLst>
          <p:tmpl lvl="1">
            <p:tnLst>
              <p:par>
                <p:cTn presetID="10" presetClass="entr" presetSubtype="0" fill="hold" nodeType="afterEffect">
                  <p:stCondLst>
                    <p:cond delay="0"/>
                  </p:stCondLst>
                  <p:childTnLst>
                    <p:set>
                      <p:cBhvr>
                        <p:cTn dur="1" fill="hold">
                          <p:stCondLst>
                            <p:cond delay="0"/>
                          </p:stCondLst>
                        </p:cTn>
                        <p:tgtEl>
                          <p:spTgt spid="38"/>
                        </p:tgtEl>
                        <p:attrNameLst>
                          <p:attrName>style.visibility</p:attrName>
                        </p:attrNameLst>
                      </p:cBhvr>
                      <p:to>
                        <p:strVal val="visible"/>
                      </p:to>
                    </p:set>
                    <p:animEffect transition="in" filter="fade">
                      <p:cBhvr>
                        <p:cTn dur="200"/>
                        <p:tgtEl>
                          <p:spTgt spid="38"/>
                        </p:tgtEl>
                      </p:cBhvr>
                    </p:animEffect>
                  </p:childTnLst>
                </p:cTn>
              </p:par>
            </p:tnLst>
          </p:tmpl>
        </p:tmplLst>
      </p:bldP>
    </p:bldLst>
  </p:timing>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10_2 موصولی 3به 1_انیمیشن">
    <p:spTree>
      <p:nvGrpSpPr>
        <p:cNvPr id="1" name=""/>
        <p:cNvGrpSpPr/>
        <p:nvPr/>
      </p:nvGrpSpPr>
      <p:grpSpPr>
        <a:xfrm>
          <a:off x="0" y="0"/>
          <a:ext cx="0" cy="0"/>
          <a:chOff x="0" y="0"/>
          <a:chExt cx="0" cy="0"/>
        </a:xfrm>
      </p:grpSpPr>
      <p:cxnSp>
        <p:nvCxnSpPr>
          <p:cNvPr id="50" name="Straight Connector 49"/>
          <p:cNvCxnSpPr>
            <a:stCxn id="2" idx="1"/>
            <a:endCxn id="14" idx="3"/>
          </p:cNvCxnSpPr>
          <p:nvPr userDrawn="1"/>
        </p:nvCxnSpPr>
        <p:spPr>
          <a:xfrm flipH="1" flipV="1">
            <a:off x="6991516" y="1669205"/>
            <a:ext cx="614481" cy="842"/>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896724"/>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973515" y="3507740"/>
            <a:ext cx="630100"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106012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73515" y="2456534"/>
            <a:ext cx="36000" cy="212598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25500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4040742"/>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48999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464667"/>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3119023"/>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925528"/>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1683298"/>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257724"/>
            <a:ext cx="36000" cy="82296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Text Placeholder 20"/>
          <p:cNvSpPr>
            <a:spLocks noGrp="1"/>
          </p:cNvSpPr>
          <p:nvPr>
            <p:ph type="body" sz="quarter" idx="14" hasCustomPrompt="1"/>
          </p:nvPr>
        </p:nvSpPr>
        <p:spPr>
          <a:xfrm>
            <a:off x="1487349" y="1255005"/>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2" name="Text Placeholder 20"/>
          <p:cNvSpPr>
            <a:spLocks noGrp="1"/>
          </p:cNvSpPr>
          <p:nvPr>
            <p:ph type="body" sz="quarter" idx="15" hasCustomPrompt="1"/>
          </p:nvPr>
        </p:nvSpPr>
        <p:spPr>
          <a:xfrm>
            <a:off x="1487349" y="1676440"/>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3130805"/>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69262" y="246189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9262" y="2890186"/>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69262" y="3326234"/>
            <a:ext cx="5405819"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89263" y="2461894"/>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89263" y="2886861"/>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69260" y="3326234"/>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39" y="125500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3280434" y="125500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1476828" y="125500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088458" y="1683298"/>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3280434" y="1683298"/>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1476828" y="1683297"/>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Text Placeholder 20"/>
          <p:cNvSpPr>
            <a:spLocks noGrp="1"/>
          </p:cNvSpPr>
          <p:nvPr>
            <p:ph type="body" sz="quarter" idx="24" hasCustomPrompt="1"/>
          </p:nvPr>
        </p:nvSpPr>
        <p:spPr>
          <a:xfrm>
            <a:off x="1456007" y="1255004"/>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Text Placeholder 20"/>
          <p:cNvSpPr>
            <a:spLocks noGrp="1"/>
          </p:cNvSpPr>
          <p:nvPr>
            <p:ph type="body" sz="quarter" idx="25" hasCustomPrompt="1"/>
          </p:nvPr>
        </p:nvSpPr>
        <p:spPr>
          <a:xfrm>
            <a:off x="3284558" y="1257770"/>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Text Placeholder 20"/>
          <p:cNvSpPr>
            <a:spLocks noGrp="1"/>
          </p:cNvSpPr>
          <p:nvPr>
            <p:ph type="body" sz="quarter" idx="26" hasCustomPrompt="1"/>
          </p:nvPr>
        </p:nvSpPr>
        <p:spPr>
          <a:xfrm>
            <a:off x="5074782" y="1255003"/>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1" name="Text Placeholder 20"/>
          <p:cNvSpPr>
            <a:spLocks noGrp="1"/>
          </p:cNvSpPr>
          <p:nvPr>
            <p:ph type="body" sz="quarter" idx="27" hasCustomPrompt="1"/>
          </p:nvPr>
        </p:nvSpPr>
        <p:spPr>
          <a:xfrm>
            <a:off x="5063444" y="1676437"/>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2" name="Text Placeholder 20"/>
          <p:cNvSpPr>
            <a:spLocks noGrp="1"/>
          </p:cNvSpPr>
          <p:nvPr>
            <p:ph type="body" sz="quarter" idx="28" hasCustomPrompt="1"/>
          </p:nvPr>
        </p:nvSpPr>
        <p:spPr>
          <a:xfrm>
            <a:off x="3273821" y="1683295"/>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3" name="Text Placeholder 20"/>
          <p:cNvSpPr>
            <a:spLocks noGrp="1"/>
          </p:cNvSpPr>
          <p:nvPr>
            <p:ph type="body" sz="quarter" idx="29" hasCustomPrompt="1"/>
          </p:nvPr>
        </p:nvSpPr>
        <p:spPr>
          <a:xfrm>
            <a:off x="1476828" y="1683295"/>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9" name="Rectangle 58"/>
          <p:cNvSpPr/>
          <p:nvPr userDrawn="1"/>
        </p:nvSpPr>
        <p:spPr>
          <a:xfrm>
            <a:off x="1469262" y="3759848"/>
            <a:ext cx="5405819"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Text Placeholder 20"/>
          <p:cNvSpPr>
            <a:spLocks noGrp="1"/>
          </p:cNvSpPr>
          <p:nvPr>
            <p:ph type="body" sz="quarter" idx="30" hasCustomPrompt="1"/>
          </p:nvPr>
        </p:nvSpPr>
        <p:spPr>
          <a:xfrm>
            <a:off x="1457472" y="3759848"/>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4" name="Rectangle 73"/>
          <p:cNvSpPr/>
          <p:nvPr userDrawn="1"/>
        </p:nvSpPr>
        <p:spPr>
          <a:xfrm>
            <a:off x="1469261" y="4198393"/>
            <a:ext cx="5405819"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Text Placeholder 20"/>
          <p:cNvSpPr>
            <a:spLocks noGrp="1"/>
          </p:cNvSpPr>
          <p:nvPr>
            <p:ph type="body" sz="quarter" idx="31" hasCustomPrompt="1"/>
          </p:nvPr>
        </p:nvSpPr>
        <p:spPr>
          <a:xfrm>
            <a:off x="1457471" y="4198393"/>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22682779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10" presetClass="exit" presetSubtype="0" fill="hold" grpId="2" nodeType="withEffect">
                                  <p:stCondLst>
                                    <p:cond delay="1400"/>
                                  </p:stCondLst>
                                  <p:childTnLst>
                                    <p:animEffect transition="out" filter="fade">
                                      <p:cBhvr>
                                        <p:cTn id="65" dur="2000"/>
                                        <p:tgtEl>
                                          <p:spTgt spid="51"/>
                                        </p:tgtEl>
                                      </p:cBhvr>
                                    </p:animEffect>
                                    <p:set>
                                      <p:cBhvr>
                                        <p:cTn id="66" dur="1" fill="hold">
                                          <p:stCondLst>
                                            <p:cond delay="1999"/>
                                          </p:stCondLst>
                                        </p:cTn>
                                        <p:tgtEl>
                                          <p:spTgt spid="51"/>
                                        </p:tgtEl>
                                        <p:attrNameLst>
                                          <p:attrName>style.visibility</p:attrName>
                                        </p:attrNameLst>
                                      </p:cBhvr>
                                      <p:to>
                                        <p:strVal val="hidden"/>
                                      </p:to>
                                    </p:set>
                                  </p:childTnLst>
                                </p:cTn>
                              </p:par>
                              <p:par>
                                <p:cTn id="67" presetID="10" presetClass="exit" presetSubtype="0" fill="hold" grpId="2" nodeType="withEffect">
                                  <p:stCondLst>
                                    <p:cond delay="1400"/>
                                  </p:stCondLst>
                                  <p:childTnLst>
                                    <p:animEffect transition="out" filter="fade">
                                      <p:cBhvr>
                                        <p:cTn id="68" dur="2000"/>
                                        <p:tgtEl>
                                          <p:spTgt spid="55"/>
                                        </p:tgtEl>
                                      </p:cBhvr>
                                    </p:animEffect>
                                    <p:set>
                                      <p:cBhvr>
                                        <p:cTn id="69" dur="1" fill="hold">
                                          <p:stCondLst>
                                            <p:cond delay="1999"/>
                                          </p:stCondLst>
                                        </p:cTn>
                                        <p:tgtEl>
                                          <p:spTgt spid="55"/>
                                        </p:tgtEl>
                                        <p:attrNameLst>
                                          <p:attrName>style.visibility</p:attrName>
                                        </p:attrNameLst>
                                      </p:cBhvr>
                                      <p:to>
                                        <p:strVal val="hidden"/>
                                      </p:to>
                                    </p:set>
                                  </p:childTnLst>
                                </p:cTn>
                              </p:par>
                              <p:par>
                                <p:cTn id="70" presetID="10" presetClass="entr" presetSubtype="0" fill="hold" grpId="0" nodeType="withEffect">
                                  <p:stCondLst>
                                    <p:cond delay="140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childTnLst>
                                </p:cTn>
                              </p:par>
                              <p:par>
                                <p:cTn id="73" presetID="10" presetClass="entr" presetSubtype="0" fill="hold" grpId="0" nodeType="withEffect">
                                  <p:stCondLst>
                                    <p:cond delay="14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1000"/>
                                        <p:tgtEl>
                                          <p:spTgt spid="60"/>
                                        </p:tgtEl>
                                      </p:cBhvr>
                                    </p:animEffect>
                                  </p:childTnLst>
                                </p:cTn>
                              </p:par>
                              <p:par>
                                <p:cTn id="76" presetID="10" presetClass="entr" presetSubtype="0" fill="hold" grpId="0" nodeType="withEffect">
                                  <p:stCondLst>
                                    <p:cond delay="1400"/>
                                  </p:stCondLst>
                                  <p:childTnLst>
                                    <p:set>
                                      <p:cBhvr>
                                        <p:cTn id="77" dur="1" fill="hold">
                                          <p:stCondLst>
                                            <p:cond delay="0"/>
                                          </p:stCondLst>
                                        </p:cTn>
                                        <p:tgtEl>
                                          <p:spTgt spid="70"/>
                                        </p:tgtEl>
                                        <p:attrNameLst>
                                          <p:attrName>style.visibility</p:attrName>
                                        </p:attrNameLst>
                                      </p:cBhvr>
                                      <p:to>
                                        <p:strVal val="visible"/>
                                      </p:to>
                                    </p:set>
                                    <p:animEffect transition="in" filter="fade">
                                      <p:cBhvr>
                                        <p:cTn id="78" dur="1000"/>
                                        <p:tgtEl>
                                          <p:spTgt spid="70"/>
                                        </p:tgtEl>
                                      </p:cBhvr>
                                    </p:animEffect>
                                  </p:childTnLst>
                                </p:cTn>
                              </p:par>
                              <p:par>
                                <p:cTn id="79" presetID="10" presetClass="entr" presetSubtype="0" fill="hold" grpId="0" nodeType="withEffect">
                                  <p:stCondLst>
                                    <p:cond delay="180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1000"/>
                                        <p:tgtEl>
                                          <p:spTgt spid="71"/>
                                        </p:tgtEl>
                                      </p:cBhvr>
                                    </p:animEffect>
                                  </p:childTnLst>
                                </p:cTn>
                              </p:par>
                              <p:par>
                                <p:cTn id="82" presetID="10" presetClass="entr" presetSubtype="0" fill="hold" grpId="0" nodeType="withEffect">
                                  <p:stCondLst>
                                    <p:cond delay="1800"/>
                                  </p:stCondLst>
                                  <p:childTnLst>
                                    <p:set>
                                      <p:cBhvr>
                                        <p:cTn id="83" dur="1" fill="hold">
                                          <p:stCondLst>
                                            <p:cond delay="0"/>
                                          </p:stCondLst>
                                        </p:cTn>
                                        <p:tgtEl>
                                          <p:spTgt spid="72"/>
                                        </p:tgtEl>
                                        <p:attrNameLst>
                                          <p:attrName>style.visibility</p:attrName>
                                        </p:attrNameLst>
                                      </p:cBhvr>
                                      <p:to>
                                        <p:strVal val="visible"/>
                                      </p:to>
                                    </p:set>
                                    <p:animEffect transition="in" filter="fade">
                                      <p:cBhvr>
                                        <p:cTn id="84" dur="1000"/>
                                        <p:tgtEl>
                                          <p:spTgt spid="72"/>
                                        </p:tgtEl>
                                      </p:cBhvr>
                                    </p:animEffect>
                                  </p:childTnLst>
                                </p:cTn>
                              </p:par>
                              <p:par>
                                <p:cTn id="85" presetID="10" presetClass="entr" presetSubtype="0" fill="hold" grpId="0" nodeType="withEffect">
                                  <p:stCondLst>
                                    <p:cond delay="1800"/>
                                  </p:stCondLst>
                                  <p:childTnLst>
                                    <p:set>
                                      <p:cBhvr>
                                        <p:cTn id="86" dur="1" fill="hold">
                                          <p:stCondLst>
                                            <p:cond delay="0"/>
                                          </p:stCondLst>
                                        </p:cTn>
                                        <p:tgtEl>
                                          <p:spTgt spid="73"/>
                                        </p:tgtEl>
                                        <p:attrNameLst>
                                          <p:attrName>style.visibility</p:attrName>
                                        </p:attrNameLst>
                                      </p:cBhvr>
                                      <p:to>
                                        <p:strVal val="visible"/>
                                      </p:to>
                                    </p:set>
                                    <p:animEffect transition="in" filter="fade">
                                      <p:cBhvr>
                                        <p:cTn id="87" dur="1000"/>
                                        <p:tgtEl>
                                          <p:spTgt spid="73"/>
                                        </p:tgtEl>
                                      </p:cBhvr>
                                    </p:animEffect>
                                  </p:childTnLst>
                                </p:cTn>
                              </p:par>
                            </p:childTnLst>
                          </p:cTn>
                        </p:par>
                        <p:par>
                          <p:cTn id="88" fill="hold">
                            <p:stCondLst>
                              <p:cond delay="11700"/>
                            </p:stCondLst>
                            <p:childTnLst>
                              <p:par>
                                <p:cTn id="89" presetID="10" presetClass="entr" presetSubtype="0" fill="hold" grpId="0" nodeType="afterEffect">
                                  <p:stCondLst>
                                    <p:cond delay="0"/>
                                  </p:stCondLst>
                                  <p:childTnLst>
                                    <p:set>
                                      <p:cBhvr>
                                        <p:cTn id="90" dur="1" fill="hold">
                                          <p:stCondLst>
                                            <p:cond delay="0"/>
                                          </p:stCondLst>
                                        </p:cTn>
                                        <p:tgtEl>
                                          <p:spTgt spid="77">
                                            <p:txEl>
                                              <p:pRg st="0" end="0"/>
                                            </p:txEl>
                                          </p:spTgt>
                                        </p:tgtEl>
                                        <p:attrNameLst>
                                          <p:attrName>style.visibility</p:attrName>
                                        </p:attrNameLst>
                                      </p:cBhvr>
                                      <p:to>
                                        <p:strVal val="visible"/>
                                      </p:to>
                                    </p:set>
                                    <p:animEffect transition="in" filter="fade">
                                      <p:cBhvr>
                                        <p:cTn id="91" dur="500"/>
                                        <p:tgtEl>
                                          <p:spTgt spid="77">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8">
                                            <p:txEl>
                                              <p:pRg st="0" end="0"/>
                                            </p:txEl>
                                          </p:spTgt>
                                        </p:tgtEl>
                                        <p:attrNameLst>
                                          <p:attrName>style.visibility</p:attrName>
                                        </p:attrNameLst>
                                      </p:cBhvr>
                                      <p:to>
                                        <p:strVal val="visible"/>
                                      </p:to>
                                    </p:set>
                                    <p:animEffect transition="in" filter="fade">
                                      <p:cBhvr>
                                        <p:cTn id="94" dur="500"/>
                                        <p:tgtEl>
                                          <p:spTgt spid="78">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79">
                                            <p:txEl>
                                              <p:pRg st="0" end="0"/>
                                            </p:txEl>
                                          </p:spTgt>
                                        </p:tgtEl>
                                        <p:attrNameLst>
                                          <p:attrName>style.visibility</p:attrName>
                                        </p:attrNameLst>
                                      </p:cBhvr>
                                      <p:to>
                                        <p:strVal val="visible"/>
                                      </p:to>
                                    </p:set>
                                    <p:animEffect transition="in" filter="fade">
                                      <p:cBhvr>
                                        <p:cTn id="97" dur="500"/>
                                        <p:tgtEl>
                                          <p:spTgt spid="79">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81">
                                            <p:txEl>
                                              <p:pRg st="0" end="0"/>
                                            </p:txEl>
                                          </p:spTgt>
                                        </p:tgtEl>
                                        <p:attrNameLst>
                                          <p:attrName>style.visibility</p:attrName>
                                        </p:attrNameLst>
                                      </p:cBhvr>
                                      <p:to>
                                        <p:strVal val="visible"/>
                                      </p:to>
                                    </p:set>
                                    <p:animEffect transition="in" filter="fade">
                                      <p:cBhvr>
                                        <p:cTn id="100" dur="500"/>
                                        <p:tgtEl>
                                          <p:spTgt spid="81">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82">
                                            <p:txEl>
                                              <p:pRg st="0" end="0"/>
                                            </p:txEl>
                                          </p:spTgt>
                                        </p:tgtEl>
                                        <p:attrNameLst>
                                          <p:attrName>style.visibility</p:attrName>
                                        </p:attrNameLst>
                                      </p:cBhvr>
                                      <p:to>
                                        <p:strVal val="visible"/>
                                      </p:to>
                                    </p:set>
                                    <p:animEffect transition="in" filter="fade">
                                      <p:cBhvr>
                                        <p:cTn id="103" dur="500"/>
                                        <p:tgtEl>
                                          <p:spTgt spid="82">
                                            <p:txEl>
                                              <p:pRg st="0" end="0"/>
                                            </p:txEl>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3">
                                            <p:txEl>
                                              <p:pRg st="0" end="0"/>
                                            </p:txEl>
                                          </p:spTgt>
                                        </p:tgtEl>
                                        <p:attrNameLst>
                                          <p:attrName>style.visibility</p:attrName>
                                        </p:attrNameLst>
                                      </p:cBhvr>
                                      <p:to>
                                        <p:strVal val="visible"/>
                                      </p:to>
                                    </p:set>
                                    <p:animEffect transition="in" filter="fade">
                                      <p:cBhvr>
                                        <p:cTn id="106" dur="500"/>
                                        <p:tgtEl>
                                          <p:spTgt spid="83">
                                            <p:txEl>
                                              <p:pRg st="0" end="0"/>
                                            </p:txEl>
                                          </p:spTgt>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1">
                                            <p:txEl>
                                              <p:pRg st="0" end="0"/>
                                            </p:txEl>
                                          </p:spTgt>
                                        </p:tgtEl>
                                        <p:attrNameLst>
                                          <p:attrName>style.visibility</p:attrName>
                                        </p:attrNameLst>
                                      </p:cBhvr>
                                      <p:to>
                                        <p:strVal val="visible"/>
                                      </p:to>
                                    </p:set>
                                    <p:animEffect transition="in" filter="fade">
                                      <p:cBhvr>
                                        <p:cTn id="109" dur="500"/>
                                        <p:tgtEl>
                                          <p:spTgt spid="61">
                                            <p:txEl>
                                              <p:pRg st="0" end="0"/>
                                            </p:txEl>
                                          </p:spTgt>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2">
                                            <p:txEl>
                                              <p:pRg st="0" end="0"/>
                                            </p:txEl>
                                          </p:spTgt>
                                        </p:tgtEl>
                                        <p:attrNameLst>
                                          <p:attrName>style.visibility</p:attrName>
                                        </p:attrNameLst>
                                      </p:cBhvr>
                                      <p:to>
                                        <p:strVal val="visible"/>
                                      </p:to>
                                    </p:set>
                                    <p:animEffect transition="in" filter="fade">
                                      <p:cBhvr>
                                        <p:cTn id="112" dur="500"/>
                                        <p:tgtEl>
                                          <p:spTgt spid="62">
                                            <p:txEl>
                                              <p:pRg st="0" end="0"/>
                                            </p:txEl>
                                          </p:spTgt>
                                        </p:tgtEl>
                                      </p:cBhvr>
                                    </p:animEffect>
                                  </p:childTnLst>
                                </p:cTn>
                              </p:par>
                            </p:childTnLst>
                          </p:cTn>
                        </p:par>
                        <p:par>
                          <p:cTn id="113" fill="hold">
                            <p:stCondLst>
                              <p:cond delay="12200"/>
                            </p:stCondLst>
                            <p:childTnLst>
                              <p:par>
                                <p:cTn id="114" presetID="47" presetClass="entr" presetSubtype="0" fill="hold" nodeType="afterEffect">
                                  <p:stCondLst>
                                    <p:cond delay="300"/>
                                  </p:stCondLst>
                                  <p:childTnLst>
                                    <p:set>
                                      <p:cBhvr>
                                        <p:cTn id="115" dur="1" fill="hold">
                                          <p:stCondLst>
                                            <p:cond delay="0"/>
                                          </p:stCondLst>
                                        </p:cTn>
                                        <p:tgtEl>
                                          <p:spTgt spid="9"/>
                                        </p:tgtEl>
                                        <p:attrNameLst>
                                          <p:attrName>style.visibility</p:attrName>
                                        </p:attrNameLst>
                                      </p:cBhvr>
                                      <p:to>
                                        <p:strVal val="visible"/>
                                      </p:to>
                                    </p:set>
                                    <p:animEffect transition="in" filter="fade">
                                      <p:cBhvr>
                                        <p:cTn id="116" dur="2000"/>
                                        <p:tgtEl>
                                          <p:spTgt spid="9"/>
                                        </p:tgtEl>
                                      </p:cBhvr>
                                    </p:animEffect>
                                    <p:anim calcmode="lin" valueType="num">
                                      <p:cBhvr>
                                        <p:cTn id="117" dur="2000" fill="hold"/>
                                        <p:tgtEl>
                                          <p:spTgt spid="9"/>
                                        </p:tgtEl>
                                        <p:attrNameLst>
                                          <p:attrName>ppt_x</p:attrName>
                                        </p:attrNameLst>
                                      </p:cBhvr>
                                      <p:tavLst>
                                        <p:tav tm="0">
                                          <p:val>
                                            <p:strVal val="#ppt_x"/>
                                          </p:val>
                                        </p:tav>
                                        <p:tav tm="100000">
                                          <p:val>
                                            <p:strVal val="#ppt_x"/>
                                          </p:val>
                                        </p:tav>
                                      </p:tavLst>
                                    </p:anim>
                                    <p:anim calcmode="lin" valueType="num">
                                      <p:cBhvr>
                                        <p:cTn id="118" dur="2000" fill="hold"/>
                                        <p:tgtEl>
                                          <p:spTgt spid="9"/>
                                        </p:tgtEl>
                                        <p:attrNameLst>
                                          <p:attrName>ppt_y</p:attrName>
                                        </p:attrNameLst>
                                      </p:cBhvr>
                                      <p:tavLst>
                                        <p:tav tm="0">
                                          <p:val>
                                            <p:strVal val="#ppt_y-.1"/>
                                          </p:val>
                                        </p:tav>
                                        <p:tav tm="100000">
                                          <p:val>
                                            <p:strVal val="#ppt_y"/>
                                          </p:val>
                                        </p:tav>
                                      </p:tavLst>
                                    </p:anim>
                                  </p:childTnLst>
                                </p:cTn>
                              </p:par>
                              <p:par>
                                <p:cTn id="119" presetID="10" presetClass="entr" presetSubtype="0" fill="hold" grpId="0" nodeType="withEffect">
                                  <p:stCondLst>
                                    <p:cond delay="900"/>
                                  </p:stCondLst>
                                  <p:childTnLst>
                                    <p:set>
                                      <p:cBhvr>
                                        <p:cTn id="120" dur="1" fill="hold">
                                          <p:stCondLst>
                                            <p:cond delay="0"/>
                                          </p:stCondLst>
                                        </p:cTn>
                                        <p:tgtEl>
                                          <p:spTgt spid="44"/>
                                        </p:tgtEl>
                                        <p:attrNameLst>
                                          <p:attrName>style.visibility</p:attrName>
                                        </p:attrNameLst>
                                      </p:cBhvr>
                                      <p:to>
                                        <p:strVal val="visible"/>
                                      </p:to>
                                    </p:set>
                                    <p:animEffect transition="in" filter="fade">
                                      <p:cBhvr>
                                        <p:cTn id="121" dur="1600"/>
                                        <p:tgtEl>
                                          <p:spTgt spid="44"/>
                                        </p:tgtEl>
                                      </p:cBhvr>
                                    </p:animEffect>
                                  </p:childTnLst>
                                </p:cTn>
                              </p:par>
                              <p:par>
                                <p:cTn id="122" presetID="10" presetClass="entr" presetSubtype="0" fill="hold" grpId="0" nodeType="withEffect">
                                  <p:stCondLst>
                                    <p:cond delay="900"/>
                                  </p:stCondLst>
                                  <p:childTnLst>
                                    <p:set>
                                      <p:cBhvr>
                                        <p:cTn id="123" dur="1" fill="hold">
                                          <p:stCondLst>
                                            <p:cond delay="0"/>
                                          </p:stCondLst>
                                        </p:cTn>
                                        <p:tgtEl>
                                          <p:spTgt spid="54"/>
                                        </p:tgtEl>
                                        <p:attrNameLst>
                                          <p:attrName>style.visibility</p:attrName>
                                        </p:attrNameLst>
                                      </p:cBhvr>
                                      <p:to>
                                        <p:strVal val="visible"/>
                                      </p:to>
                                    </p:set>
                                    <p:animEffect transition="in" filter="fade">
                                      <p:cBhvr>
                                        <p:cTn id="124" dur="1600"/>
                                        <p:tgtEl>
                                          <p:spTgt spid="54"/>
                                        </p:tgtEl>
                                      </p:cBhvr>
                                    </p:animEffect>
                                  </p:childTnLst>
                                </p:cTn>
                              </p:par>
                              <p:par>
                                <p:cTn id="125" presetID="22" presetClass="entr" presetSubtype="1" fill="hold" grpId="0" nodeType="withEffect">
                                  <p:stCondLst>
                                    <p:cond delay="2400"/>
                                  </p:stCondLst>
                                  <p:childTnLst>
                                    <p:set>
                                      <p:cBhvr>
                                        <p:cTn id="126" dur="1" fill="hold">
                                          <p:stCondLst>
                                            <p:cond delay="0"/>
                                          </p:stCondLst>
                                        </p:cTn>
                                        <p:tgtEl>
                                          <p:spTgt spid="25"/>
                                        </p:tgtEl>
                                        <p:attrNameLst>
                                          <p:attrName>style.visibility</p:attrName>
                                        </p:attrNameLst>
                                      </p:cBhvr>
                                      <p:to>
                                        <p:strVal val="visible"/>
                                      </p:to>
                                    </p:set>
                                    <p:animEffect transition="in" filter="wipe(up)">
                                      <p:cBhvr>
                                        <p:cTn id="127" dur="900"/>
                                        <p:tgtEl>
                                          <p:spTgt spid="25"/>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68">
                                            <p:txEl>
                                              <p:pRg st="0" end="0"/>
                                            </p:txEl>
                                          </p:spTgt>
                                        </p:tgtEl>
                                        <p:attrNameLst>
                                          <p:attrName>style.visibility</p:attrName>
                                        </p:attrNameLst>
                                      </p:cBhvr>
                                      <p:to>
                                        <p:strVal val="visible"/>
                                      </p:to>
                                    </p:set>
                                    <p:animEffect transition="in" filter="fade">
                                      <p:cBhvr>
                                        <p:cTn id="131" dur="500"/>
                                        <p:tgtEl>
                                          <p:spTgt spid="68">
                                            <p:txEl>
                                              <p:pRg st="0" end="0"/>
                                            </p:txEl>
                                          </p:spTgt>
                                        </p:tgtEl>
                                      </p:cBhvr>
                                    </p:animEffect>
                                  </p:childTnLst>
                                </p:cTn>
                              </p:par>
                              <p:par>
                                <p:cTn id="132" presetID="22" presetClass="entr" presetSubtype="2" fill="hold" nodeType="withEffect">
                                  <p:stCondLst>
                                    <p:cond delay="100"/>
                                  </p:stCondLst>
                                  <p:childTnLst>
                                    <p:set>
                                      <p:cBhvr>
                                        <p:cTn id="133" dur="1" fill="hold">
                                          <p:stCondLst>
                                            <p:cond delay="0"/>
                                          </p:stCondLst>
                                        </p:cTn>
                                        <p:tgtEl>
                                          <p:spTgt spid="46"/>
                                        </p:tgtEl>
                                        <p:attrNameLst>
                                          <p:attrName>style.visibility</p:attrName>
                                        </p:attrNameLst>
                                      </p:cBhvr>
                                      <p:to>
                                        <p:strVal val="visible"/>
                                      </p:to>
                                    </p:set>
                                    <p:animEffect transition="in" filter="wipe(right)">
                                      <p:cBhvr>
                                        <p:cTn id="134" dur="900"/>
                                        <p:tgtEl>
                                          <p:spTgt spid="46"/>
                                        </p:tgtEl>
                                      </p:cBhvr>
                                    </p:animEffect>
                                  </p:childTnLst>
                                </p:cTn>
                              </p:par>
                              <p:par>
                                <p:cTn id="135" presetID="10" presetClass="entr" presetSubtype="0" fill="hold" grpId="0" nodeType="withEffect">
                                  <p:stCondLst>
                                    <p:cond delay="900"/>
                                  </p:stCondLst>
                                  <p:childTnLst>
                                    <p:set>
                                      <p:cBhvr>
                                        <p:cTn id="136" dur="1" fill="hold">
                                          <p:stCondLst>
                                            <p:cond delay="0"/>
                                          </p:stCondLst>
                                        </p:cTn>
                                        <p:tgtEl>
                                          <p:spTgt spid="47"/>
                                        </p:tgtEl>
                                        <p:attrNameLst>
                                          <p:attrName>style.visibility</p:attrName>
                                        </p:attrNameLst>
                                      </p:cBhvr>
                                      <p:to>
                                        <p:strVal val="visible"/>
                                      </p:to>
                                    </p:set>
                                    <p:animEffect transition="in" filter="fade">
                                      <p:cBhvr>
                                        <p:cTn id="137" dur="400"/>
                                        <p:tgtEl>
                                          <p:spTgt spid="47"/>
                                        </p:tgtEl>
                                      </p:cBhvr>
                                    </p:animEffect>
                                  </p:childTnLst>
                                </p:cTn>
                              </p:par>
                              <p:par>
                                <p:cTn id="138" presetID="10" presetClass="entr" presetSubtype="0" fill="hold" grpId="0" nodeType="withEffect">
                                  <p:stCondLst>
                                    <p:cond delay="1100"/>
                                  </p:stCondLst>
                                  <p:childTnLst>
                                    <p:set>
                                      <p:cBhvr>
                                        <p:cTn id="139" dur="1" fill="hold">
                                          <p:stCondLst>
                                            <p:cond delay="0"/>
                                          </p:stCondLst>
                                        </p:cTn>
                                        <p:tgtEl>
                                          <p:spTgt spid="49"/>
                                        </p:tgtEl>
                                        <p:attrNameLst>
                                          <p:attrName>style.visibility</p:attrName>
                                        </p:attrNameLst>
                                      </p:cBhvr>
                                      <p:to>
                                        <p:strVal val="visible"/>
                                      </p:to>
                                    </p:set>
                                    <p:animEffect transition="in" filter="fade">
                                      <p:cBhvr>
                                        <p:cTn id="140" dur="500"/>
                                        <p:tgtEl>
                                          <p:spTgt spid="49"/>
                                        </p:tgtEl>
                                      </p:cBhvr>
                                    </p:animEffect>
                                  </p:childTnLst>
                                </p:cTn>
                              </p:par>
                              <p:par>
                                <p:cTn id="141" presetID="16" presetClass="entr" presetSubtype="42" fill="hold" grpId="0" nodeType="withEffect">
                                  <p:stCondLst>
                                    <p:cond delay="1400"/>
                                  </p:stCondLst>
                                  <p:childTnLst>
                                    <p:set>
                                      <p:cBhvr>
                                        <p:cTn id="142" dur="1" fill="hold">
                                          <p:stCondLst>
                                            <p:cond delay="0"/>
                                          </p:stCondLst>
                                        </p:cTn>
                                        <p:tgtEl>
                                          <p:spTgt spid="64"/>
                                        </p:tgtEl>
                                        <p:attrNameLst>
                                          <p:attrName>style.visibility</p:attrName>
                                        </p:attrNameLst>
                                      </p:cBhvr>
                                      <p:to>
                                        <p:strVal val="visible"/>
                                      </p:to>
                                    </p:set>
                                    <p:animEffect transition="in" filter="barn(outHorizontal)">
                                      <p:cBhvr>
                                        <p:cTn id="143" dur="800"/>
                                        <p:tgtEl>
                                          <p:spTgt spid="64"/>
                                        </p:tgtEl>
                                      </p:cBhvr>
                                    </p:animEffect>
                                  </p:childTnLst>
                                </p:cTn>
                              </p:par>
                              <p:par>
                                <p:cTn id="144" presetID="22" presetClass="entr" presetSubtype="2" fill="hold" grpId="0" nodeType="withEffect">
                                  <p:stCondLst>
                                    <p:cond delay="0"/>
                                  </p:stCondLst>
                                  <p:childTnLst>
                                    <p:set>
                                      <p:cBhvr>
                                        <p:cTn id="145" dur="1" fill="hold">
                                          <p:stCondLst>
                                            <p:cond delay="0"/>
                                          </p:stCondLst>
                                        </p:cTn>
                                        <p:tgtEl>
                                          <p:spTgt spid="41"/>
                                        </p:tgtEl>
                                        <p:attrNameLst>
                                          <p:attrName>style.visibility</p:attrName>
                                        </p:attrNameLst>
                                      </p:cBhvr>
                                      <p:to>
                                        <p:strVal val="visible"/>
                                      </p:to>
                                    </p:set>
                                    <p:animEffect transition="in" filter="wipe(right)">
                                      <p:cBhvr>
                                        <p:cTn id="146" dur="1000"/>
                                        <p:tgtEl>
                                          <p:spTgt spid="41"/>
                                        </p:tgtEl>
                                      </p:cBhvr>
                                    </p:animEffect>
                                  </p:childTnLst>
                                </p:cTn>
                              </p:par>
                              <p:par>
                                <p:cTn id="147" presetID="35" presetClass="path" presetSubtype="0" accel="50000" decel="50000" fill="hold" grpId="1" nodeType="withEffect">
                                  <p:stCondLst>
                                    <p:cond delay="0"/>
                                  </p:stCondLst>
                                  <p:childTnLst>
                                    <p:animMotion origin="layout" path="M 0.0776 6.93802E-7 L 3.61111E-6 6.93802E-7 " pathEditMode="relative" rAng="0" ptsTypes="AA">
                                      <p:cBhvr>
                                        <p:cTn id="148" dur="2000" fill="hold"/>
                                        <p:tgtEl>
                                          <p:spTgt spid="41"/>
                                        </p:tgtEl>
                                        <p:attrNameLst>
                                          <p:attrName>ppt_x</p:attrName>
                                          <p:attrName>ppt_y</p:attrName>
                                        </p:attrNameLst>
                                      </p:cBhvr>
                                      <p:rCtr x="-3889" y="0"/>
                                    </p:animMotion>
                                  </p:childTnLst>
                                </p:cTn>
                              </p:par>
                              <p:par>
                                <p:cTn id="149" presetID="22" presetClass="entr" presetSubtype="2" fill="hold" grpId="0" nodeType="withEffect">
                                  <p:stCondLst>
                                    <p:cond delay="0"/>
                                  </p:stCondLst>
                                  <p:childTnLst>
                                    <p:set>
                                      <p:cBhvr>
                                        <p:cTn id="150" dur="1" fill="hold">
                                          <p:stCondLst>
                                            <p:cond delay="0"/>
                                          </p:stCondLst>
                                        </p:cTn>
                                        <p:tgtEl>
                                          <p:spTgt spid="43"/>
                                        </p:tgtEl>
                                        <p:attrNameLst>
                                          <p:attrName>style.visibility</p:attrName>
                                        </p:attrNameLst>
                                      </p:cBhvr>
                                      <p:to>
                                        <p:strVal val="visible"/>
                                      </p:to>
                                    </p:set>
                                    <p:animEffect transition="in" filter="wipe(right)">
                                      <p:cBhvr>
                                        <p:cTn id="151" dur="1000"/>
                                        <p:tgtEl>
                                          <p:spTgt spid="43"/>
                                        </p:tgtEl>
                                      </p:cBhvr>
                                    </p:animEffect>
                                  </p:childTnLst>
                                </p:cTn>
                              </p:par>
                              <p:par>
                                <p:cTn id="152" presetID="35" presetClass="path" presetSubtype="0" accel="50000" decel="50000" fill="hold" grpId="1" nodeType="withEffect">
                                  <p:stCondLst>
                                    <p:cond delay="0"/>
                                  </p:stCondLst>
                                  <p:childTnLst>
                                    <p:animMotion origin="layout" path="M 0.0776 4.44958E-6 L 2.77778E-6 4.44958E-6 " pathEditMode="relative" rAng="0" ptsTypes="AA">
                                      <p:cBhvr>
                                        <p:cTn id="153" dur="2000" fill="hold"/>
                                        <p:tgtEl>
                                          <p:spTgt spid="43"/>
                                        </p:tgtEl>
                                        <p:attrNameLst>
                                          <p:attrName>ppt_x</p:attrName>
                                          <p:attrName>ppt_y</p:attrName>
                                        </p:attrNameLst>
                                      </p:cBhvr>
                                      <p:rCtr x="-3889" y="0"/>
                                    </p:animMotion>
                                  </p:childTnLst>
                                </p:cTn>
                              </p:par>
                              <p:par>
                                <p:cTn id="154" presetID="22" presetClass="entr" presetSubtype="2" fill="hold" grpId="0" nodeType="withEffect">
                                  <p:stCondLst>
                                    <p:cond delay="0"/>
                                  </p:stCondLst>
                                  <p:childTnLst>
                                    <p:set>
                                      <p:cBhvr>
                                        <p:cTn id="155" dur="1" fill="hold">
                                          <p:stCondLst>
                                            <p:cond delay="0"/>
                                          </p:stCondLst>
                                        </p:cTn>
                                        <p:tgtEl>
                                          <p:spTgt spid="52"/>
                                        </p:tgtEl>
                                        <p:attrNameLst>
                                          <p:attrName>style.visibility</p:attrName>
                                        </p:attrNameLst>
                                      </p:cBhvr>
                                      <p:to>
                                        <p:strVal val="visible"/>
                                      </p:to>
                                    </p:set>
                                    <p:animEffect transition="in" filter="wipe(right)">
                                      <p:cBhvr>
                                        <p:cTn id="156" dur="1000"/>
                                        <p:tgtEl>
                                          <p:spTgt spid="52"/>
                                        </p:tgtEl>
                                      </p:cBhvr>
                                    </p:animEffect>
                                  </p:childTnLst>
                                </p:cTn>
                              </p:par>
                              <p:par>
                                <p:cTn id="157" presetID="35" presetClass="path" presetSubtype="0" accel="50000" decel="50000" fill="hold" grpId="1" nodeType="withEffect">
                                  <p:stCondLst>
                                    <p:cond delay="0"/>
                                  </p:stCondLst>
                                  <p:childTnLst>
                                    <p:animMotion origin="layout" path="M 0.0776 6.01295E-7 L 3.61111E-6 6.01295E-7 " pathEditMode="relative" rAng="0" ptsTypes="AA">
                                      <p:cBhvr>
                                        <p:cTn id="158" dur="2000" fill="hold"/>
                                        <p:tgtEl>
                                          <p:spTgt spid="52"/>
                                        </p:tgtEl>
                                        <p:attrNameLst>
                                          <p:attrName>ppt_x</p:attrName>
                                          <p:attrName>ppt_y</p:attrName>
                                        </p:attrNameLst>
                                      </p:cBhvr>
                                      <p:rCtr x="-3889" y="0"/>
                                    </p:animMotion>
                                  </p:childTnLst>
                                </p:cTn>
                              </p:par>
                              <p:par>
                                <p:cTn id="159" presetID="22" presetClass="entr" presetSubtype="2" fill="hold" grpId="0" nodeType="withEffect">
                                  <p:stCondLst>
                                    <p:cond delay="0"/>
                                  </p:stCondLst>
                                  <p:childTnLst>
                                    <p:set>
                                      <p:cBhvr>
                                        <p:cTn id="160" dur="1" fill="hold">
                                          <p:stCondLst>
                                            <p:cond delay="0"/>
                                          </p:stCondLst>
                                        </p:cTn>
                                        <p:tgtEl>
                                          <p:spTgt spid="59"/>
                                        </p:tgtEl>
                                        <p:attrNameLst>
                                          <p:attrName>style.visibility</p:attrName>
                                        </p:attrNameLst>
                                      </p:cBhvr>
                                      <p:to>
                                        <p:strVal val="visible"/>
                                      </p:to>
                                    </p:set>
                                    <p:animEffect transition="in" filter="wipe(right)">
                                      <p:cBhvr>
                                        <p:cTn id="161" dur="1000"/>
                                        <p:tgtEl>
                                          <p:spTgt spid="59"/>
                                        </p:tgtEl>
                                      </p:cBhvr>
                                    </p:animEffect>
                                  </p:childTnLst>
                                </p:cTn>
                              </p:par>
                              <p:par>
                                <p:cTn id="162" presetID="35" presetClass="path" presetSubtype="0" accel="50000" decel="50000" fill="hold" grpId="1" nodeType="withEffect">
                                  <p:stCondLst>
                                    <p:cond delay="0"/>
                                  </p:stCondLst>
                                  <p:childTnLst>
                                    <p:animMotion origin="layout" path="M 0.0776 6.01295E-7 L 3.61111E-6 6.01295E-7 " pathEditMode="relative" rAng="0" ptsTypes="AA">
                                      <p:cBhvr>
                                        <p:cTn id="163" dur="2000" fill="hold"/>
                                        <p:tgtEl>
                                          <p:spTgt spid="59"/>
                                        </p:tgtEl>
                                        <p:attrNameLst>
                                          <p:attrName>ppt_x</p:attrName>
                                          <p:attrName>ppt_y</p:attrName>
                                        </p:attrNameLst>
                                      </p:cBhvr>
                                      <p:rCtr x="-3889" y="0"/>
                                    </p:animMotion>
                                  </p:childTnLst>
                                </p:cTn>
                              </p:par>
                              <p:par>
                                <p:cTn id="164" presetID="22" presetClass="entr" presetSubtype="2" fill="hold" grpId="0" nodeType="withEffect">
                                  <p:stCondLst>
                                    <p:cond delay="0"/>
                                  </p:stCondLst>
                                  <p:childTnLst>
                                    <p:set>
                                      <p:cBhvr>
                                        <p:cTn id="165" dur="1" fill="hold">
                                          <p:stCondLst>
                                            <p:cond delay="0"/>
                                          </p:stCondLst>
                                        </p:cTn>
                                        <p:tgtEl>
                                          <p:spTgt spid="74"/>
                                        </p:tgtEl>
                                        <p:attrNameLst>
                                          <p:attrName>style.visibility</p:attrName>
                                        </p:attrNameLst>
                                      </p:cBhvr>
                                      <p:to>
                                        <p:strVal val="visible"/>
                                      </p:to>
                                    </p:set>
                                    <p:animEffect transition="in" filter="wipe(right)">
                                      <p:cBhvr>
                                        <p:cTn id="166" dur="1000"/>
                                        <p:tgtEl>
                                          <p:spTgt spid="74"/>
                                        </p:tgtEl>
                                      </p:cBhvr>
                                    </p:animEffect>
                                  </p:childTnLst>
                                </p:cTn>
                              </p:par>
                              <p:par>
                                <p:cTn id="167" presetID="35" presetClass="path" presetSubtype="0" accel="50000" decel="50000" fill="hold" grpId="1" nodeType="withEffect">
                                  <p:stCondLst>
                                    <p:cond delay="0"/>
                                  </p:stCondLst>
                                  <p:childTnLst>
                                    <p:animMotion origin="layout" path="M 0.0776 6.01295E-7 L 3.61111E-6 6.01295E-7 " pathEditMode="relative" rAng="0" ptsTypes="AA">
                                      <p:cBhvr>
                                        <p:cTn id="168" dur="2000" fill="hold"/>
                                        <p:tgtEl>
                                          <p:spTgt spid="74"/>
                                        </p:tgtEl>
                                        <p:attrNameLst>
                                          <p:attrName>ppt_x</p:attrName>
                                          <p:attrName>ppt_y</p:attrName>
                                        </p:attrNameLst>
                                      </p:cBhvr>
                                      <p:rCtr x="-3889" y="0"/>
                                    </p:animMotion>
                                  </p:childTnLst>
                                </p:cTn>
                              </p:par>
                            </p:childTnLst>
                          </p:cTn>
                        </p:par>
                        <p:par>
                          <p:cTn id="169" fill="hold">
                            <p:stCondLst>
                              <p:cond delay="17700"/>
                            </p:stCondLst>
                            <p:childTnLst>
                              <p:par>
                                <p:cTn id="170" presetID="10" presetClass="entr" presetSubtype="0" fill="hold" grpId="0" nodeType="afterEffect">
                                  <p:stCondLst>
                                    <p:cond delay="0"/>
                                  </p:stCondLst>
                                  <p:childTnLst>
                                    <p:set>
                                      <p:cBhvr>
                                        <p:cTn id="171" dur="1" fill="hold">
                                          <p:stCondLst>
                                            <p:cond delay="0"/>
                                          </p:stCondLst>
                                        </p:cTn>
                                        <p:tgtEl>
                                          <p:spTgt spid="57">
                                            <p:txEl>
                                              <p:pRg st="0" end="0"/>
                                            </p:txEl>
                                          </p:spTgt>
                                        </p:tgtEl>
                                        <p:attrNameLst>
                                          <p:attrName>style.visibility</p:attrName>
                                        </p:attrNameLst>
                                      </p:cBhvr>
                                      <p:to>
                                        <p:strVal val="visible"/>
                                      </p:to>
                                    </p:set>
                                    <p:animEffect transition="in" filter="fade">
                                      <p:cBhvr>
                                        <p:cTn id="172" dur="500"/>
                                        <p:tgtEl>
                                          <p:spTgt spid="57">
                                            <p:txEl>
                                              <p:pRg st="0" end="0"/>
                                            </p:txEl>
                                          </p:spTgt>
                                        </p:tgtEl>
                                      </p:cBhvr>
                                    </p:animEffect>
                                  </p:childTnLst>
                                </p:cTn>
                              </p:par>
                            </p:childTnLst>
                          </p:cTn>
                        </p:par>
                        <p:par>
                          <p:cTn id="173" fill="hold">
                            <p:stCondLst>
                              <p:cond delay="18200"/>
                            </p:stCondLst>
                            <p:childTnLst>
                              <p:par>
                                <p:cTn id="174" presetID="10" presetClass="entr" presetSubtype="0" fill="hold" grpId="0" nodeType="afterEffect">
                                  <p:stCondLst>
                                    <p:cond delay="0"/>
                                  </p:stCondLst>
                                  <p:childTnLst>
                                    <p:set>
                                      <p:cBhvr>
                                        <p:cTn id="175" dur="1" fill="hold">
                                          <p:stCondLst>
                                            <p:cond delay="0"/>
                                          </p:stCondLst>
                                        </p:cTn>
                                        <p:tgtEl>
                                          <p:spTgt spid="58">
                                            <p:txEl>
                                              <p:pRg st="0" end="0"/>
                                            </p:txEl>
                                          </p:spTgt>
                                        </p:tgtEl>
                                        <p:attrNameLst>
                                          <p:attrName>style.visibility</p:attrName>
                                        </p:attrNameLst>
                                      </p:cBhvr>
                                      <p:to>
                                        <p:strVal val="visible"/>
                                      </p:to>
                                    </p:set>
                                    <p:animEffect transition="in" filter="fade">
                                      <p:cBhvr>
                                        <p:cTn id="176" dur="500"/>
                                        <p:tgtEl>
                                          <p:spTgt spid="58">
                                            <p:txEl>
                                              <p:pRg st="0" end="0"/>
                                            </p:txEl>
                                          </p:spTgt>
                                        </p:tgtEl>
                                      </p:cBhvr>
                                    </p:animEffect>
                                  </p:childTnLst>
                                </p:cTn>
                              </p:par>
                            </p:childTnLst>
                          </p:cTn>
                        </p:par>
                        <p:par>
                          <p:cTn id="177" fill="hold">
                            <p:stCondLst>
                              <p:cond delay="18700"/>
                            </p:stCondLst>
                            <p:childTnLst>
                              <p:par>
                                <p:cTn id="178" presetID="10" presetClass="entr" presetSubtype="0" fill="hold" grpId="0" nodeType="afterEffect">
                                  <p:stCondLst>
                                    <p:cond delay="0"/>
                                  </p:stCondLst>
                                  <p:childTnLst>
                                    <p:set>
                                      <p:cBhvr>
                                        <p:cTn id="179" dur="1" fill="hold">
                                          <p:stCondLst>
                                            <p:cond delay="0"/>
                                          </p:stCondLst>
                                        </p:cTn>
                                        <p:tgtEl>
                                          <p:spTgt spid="63">
                                            <p:txEl>
                                              <p:pRg st="0" end="0"/>
                                            </p:txEl>
                                          </p:spTgt>
                                        </p:tgtEl>
                                        <p:attrNameLst>
                                          <p:attrName>style.visibility</p:attrName>
                                        </p:attrNameLst>
                                      </p:cBhvr>
                                      <p:to>
                                        <p:strVal val="visible"/>
                                      </p:to>
                                    </p:set>
                                    <p:animEffect transition="in" filter="fade">
                                      <p:cBhvr>
                                        <p:cTn id="180" dur="500"/>
                                        <p:tgtEl>
                                          <p:spTgt spid="63">
                                            <p:txEl>
                                              <p:pRg st="0" end="0"/>
                                            </p:txEl>
                                          </p:spTgt>
                                        </p:tgtEl>
                                      </p:cBhvr>
                                    </p:animEffect>
                                  </p:childTnLst>
                                </p:cTn>
                              </p:par>
                            </p:childTnLst>
                          </p:cTn>
                        </p:par>
                        <p:par>
                          <p:cTn id="181" fill="hold">
                            <p:stCondLst>
                              <p:cond delay="19200"/>
                            </p:stCondLst>
                            <p:childTnLst>
                              <p:par>
                                <p:cTn id="182" presetID="10" presetClass="entr" presetSubtype="0" fill="hold" grpId="0" nodeType="afterEffect">
                                  <p:stCondLst>
                                    <p:cond delay="0"/>
                                  </p:stCondLst>
                                  <p:childTnLst>
                                    <p:set>
                                      <p:cBhvr>
                                        <p:cTn id="183" dur="1" fill="hold">
                                          <p:stCondLst>
                                            <p:cond delay="0"/>
                                          </p:stCondLst>
                                        </p:cTn>
                                        <p:tgtEl>
                                          <p:spTgt spid="65">
                                            <p:txEl>
                                              <p:pRg st="0" end="0"/>
                                            </p:txEl>
                                          </p:spTgt>
                                        </p:tgtEl>
                                        <p:attrNameLst>
                                          <p:attrName>style.visibility</p:attrName>
                                        </p:attrNameLst>
                                      </p:cBhvr>
                                      <p:to>
                                        <p:strVal val="visible"/>
                                      </p:to>
                                    </p:set>
                                    <p:animEffect transition="in" filter="fade">
                                      <p:cBhvr>
                                        <p:cTn id="184" dur="500"/>
                                        <p:tgtEl>
                                          <p:spTgt spid="65">
                                            <p:txEl>
                                              <p:pRg st="0" end="0"/>
                                            </p:txEl>
                                          </p:spTgt>
                                        </p:tgtEl>
                                      </p:cBhvr>
                                    </p:animEffect>
                                  </p:childTnLst>
                                </p:cTn>
                              </p:par>
                            </p:childTnLst>
                          </p:cTn>
                        </p:par>
                        <p:par>
                          <p:cTn id="185" fill="hold">
                            <p:stCondLst>
                              <p:cond delay="19700"/>
                            </p:stCondLst>
                            <p:childTnLst>
                              <p:par>
                                <p:cTn id="186" presetID="10" presetClass="entr" presetSubtype="0" fill="hold" grpId="0" nodeType="afterEffect">
                                  <p:stCondLst>
                                    <p:cond delay="0"/>
                                  </p:stCondLst>
                                  <p:childTnLst>
                                    <p:set>
                                      <p:cBhvr>
                                        <p:cTn id="187" dur="1" fill="hold">
                                          <p:stCondLst>
                                            <p:cond delay="0"/>
                                          </p:stCondLst>
                                        </p:cTn>
                                        <p:tgtEl>
                                          <p:spTgt spid="75">
                                            <p:txEl>
                                              <p:pRg st="0" end="0"/>
                                            </p:txEl>
                                          </p:spTgt>
                                        </p:tgtEl>
                                        <p:attrNameLst>
                                          <p:attrName>style.visibility</p:attrName>
                                        </p:attrNameLst>
                                      </p:cBhvr>
                                      <p:to>
                                        <p:strVal val="visible"/>
                                      </p:to>
                                    </p:set>
                                    <p:animEffect transition="in" filter="fade">
                                      <p:cBhvr>
                                        <p:cTn id="188" dur="500"/>
                                        <p:tgtEl>
                                          <p:spTgt spid="75">
                                            <p:txEl>
                                              <p:pRg st="0" end="0"/>
                                            </p:txEl>
                                          </p:spTgt>
                                        </p:tgtEl>
                                      </p:cBhvr>
                                    </p:animEffect>
                                  </p:childTnLst>
                                </p:cTn>
                              </p:par>
                              <p:par>
                                <p:cTn id="189" presetID="47" presetClass="entr" presetSubtype="0" fill="hold" nodeType="withEffect">
                                  <p:stCondLst>
                                    <p:cond delay="600"/>
                                  </p:stCondLst>
                                  <p:childTnLst>
                                    <p:set>
                                      <p:cBhvr>
                                        <p:cTn id="190" dur="1" fill="hold">
                                          <p:stCondLst>
                                            <p:cond delay="0"/>
                                          </p:stCondLst>
                                        </p:cTn>
                                        <p:tgtEl>
                                          <p:spTgt spid="12"/>
                                        </p:tgtEl>
                                        <p:attrNameLst>
                                          <p:attrName>style.visibility</p:attrName>
                                        </p:attrNameLst>
                                      </p:cBhvr>
                                      <p:to>
                                        <p:strVal val="visible"/>
                                      </p:to>
                                    </p:set>
                                    <p:animEffect transition="in" filter="fade">
                                      <p:cBhvr>
                                        <p:cTn id="191" dur="2000"/>
                                        <p:tgtEl>
                                          <p:spTgt spid="12"/>
                                        </p:tgtEl>
                                      </p:cBhvr>
                                    </p:animEffect>
                                    <p:anim calcmode="lin" valueType="num">
                                      <p:cBhvr>
                                        <p:cTn id="192" dur="2000" fill="hold"/>
                                        <p:tgtEl>
                                          <p:spTgt spid="12"/>
                                        </p:tgtEl>
                                        <p:attrNameLst>
                                          <p:attrName>ppt_x</p:attrName>
                                        </p:attrNameLst>
                                      </p:cBhvr>
                                      <p:tavLst>
                                        <p:tav tm="0">
                                          <p:val>
                                            <p:strVal val="#ppt_x"/>
                                          </p:val>
                                        </p:tav>
                                        <p:tav tm="100000">
                                          <p:val>
                                            <p:strVal val="#ppt_x"/>
                                          </p:val>
                                        </p:tav>
                                      </p:tavLst>
                                    </p:anim>
                                    <p:anim calcmode="lin" valueType="num">
                                      <p:cBhvr>
                                        <p:cTn id="193" dur="2000" fill="hold"/>
                                        <p:tgtEl>
                                          <p:spTgt spid="12"/>
                                        </p:tgtEl>
                                        <p:attrNameLst>
                                          <p:attrName>ppt_y</p:attrName>
                                        </p:attrNameLst>
                                      </p:cBhvr>
                                      <p:tavLst>
                                        <p:tav tm="0">
                                          <p:val>
                                            <p:strVal val="#ppt_y-.1"/>
                                          </p:val>
                                        </p:tav>
                                        <p:tav tm="100000">
                                          <p:val>
                                            <p:strVal val="#ppt_y"/>
                                          </p:val>
                                        </p:tav>
                                      </p:tavLst>
                                    </p:anim>
                                  </p:childTnLst>
                                </p:cTn>
                              </p:par>
                              <p:par>
                                <p:cTn id="194" presetID="10" presetClass="entr" presetSubtype="0" fill="hold" grpId="0" nodeType="withEffect">
                                  <p:stCondLst>
                                    <p:cond delay="1100"/>
                                  </p:stCondLst>
                                  <p:childTnLst>
                                    <p:set>
                                      <p:cBhvr>
                                        <p:cTn id="195" dur="1" fill="hold">
                                          <p:stCondLst>
                                            <p:cond delay="0"/>
                                          </p:stCondLst>
                                        </p:cTn>
                                        <p:tgtEl>
                                          <p:spTgt spid="45"/>
                                        </p:tgtEl>
                                        <p:attrNameLst>
                                          <p:attrName>style.visibility</p:attrName>
                                        </p:attrNameLst>
                                      </p:cBhvr>
                                      <p:to>
                                        <p:strVal val="visible"/>
                                      </p:to>
                                    </p:set>
                                    <p:animEffect transition="in" filter="fade">
                                      <p:cBhvr>
                                        <p:cTn id="196" dur="1100"/>
                                        <p:tgtEl>
                                          <p:spTgt spid="45"/>
                                        </p:tgtEl>
                                      </p:cBhvr>
                                    </p:animEffect>
                                  </p:childTnLst>
                                </p:cTn>
                              </p:par>
                              <p:par>
                                <p:cTn id="197" presetID="10" presetClass="entr" presetSubtype="0" fill="hold" grpId="0" nodeType="withEffect">
                                  <p:stCondLst>
                                    <p:cond delay="1600"/>
                                  </p:stCondLst>
                                  <p:childTnLst>
                                    <p:set>
                                      <p:cBhvr>
                                        <p:cTn id="198" dur="1" fill="hold">
                                          <p:stCondLst>
                                            <p:cond delay="0"/>
                                          </p:stCondLst>
                                        </p:cTn>
                                        <p:tgtEl>
                                          <p:spTgt spid="48"/>
                                        </p:tgtEl>
                                        <p:attrNameLst>
                                          <p:attrName>style.visibility</p:attrName>
                                        </p:attrNameLst>
                                      </p:cBhvr>
                                      <p:to>
                                        <p:strVal val="visible"/>
                                      </p:to>
                                    </p:set>
                                    <p:animEffect transition="in" filter="fade">
                                      <p:cBhvr>
                                        <p:cTn id="199"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1" grpId="2"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55" grpId="2" animBg="1"/>
      <p:bldP spid="14" grpId="0" animBg="1"/>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3" grpId="0" animBg="1"/>
      <p:bldP spid="60" grpId="0" animBg="1"/>
      <p:bldP spid="70" grpId="0" animBg="1"/>
      <p:bldP spid="71" grpId="0" animBg="1"/>
      <p:bldP spid="72" grpId="0" animBg="1"/>
      <p:bldP spid="73" grpId="0" animBg="1"/>
      <p:bldP spid="77" grpId="0" build="p">
        <p:tmplLst>
          <p:tmpl lvl="1">
            <p:tnLst>
              <p:par>
                <p:cTn presetID="10" presetClass="entr" presetSubtype="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1" grpId="0" build="p">
        <p:tmplLst>
          <p:tmpl lvl="1">
            <p:tnLst>
              <p:par>
                <p:cTn presetID="10" presetClass="entr" presetSubtype="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childTnLst>
                </p:cTn>
              </p:par>
            </p:tnLst>
          </p:tmpl>
        </p:tmplLst>
      </p:bldP>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83" grpId="0" build="p">
        <p:tmplLst>
          <p:tmpl lvl="1">
            <p:tnLst>
              <p:par>
                <p:cTn presetID="10" presetClass="entr" presetSubtype="0" fill="hold" nodeType="with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P spid="59" grpId="0" animBg="1"/>
      <p:bldP spid="59" grpId="1" animBg="1"/>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P spid="74" grpId="0" animBg="1"/>
      <p:bldP spid="74" grpId="1" animBg="1"/>
      <p:bldP spid="75" grpId="0" build="p">
        <p:tmplLst>
          <p:tmpl lvl="1">
            <p:tnLst>
              <p:par>
                <p:cTn presetID="10" presetClass="entr" presetSubtype="0"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Lst>
  </p:timing>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4 به 3">
    <p:spTree>
      <p:nvGrpSpPr>
        <p:cNvPr id="1" name=""/>
        <p:cNvGrpSpPr/>
        <p:nvPr/>
      </p:nvGrpSpPr>
      <p:grpSpPr>
        <a:xfrm>
          <a:off x="0" y="0"/>
          <a:ext cx="0" cy="0"/>
          <a:chOff x="0" y="0"/>
          <a:chExt cx="0" cy="0"/>
        </a:xfrm>
      </p:grpSpPr>
      <p:cxnSp>
        <p:nvCxnSpPr>
          <p:cNvPr id="13" name="Straight Connector 12"/>
          <p:cNvCxnSpPr/>
          <p:nvPr userDrawn="1"/>
        </p:nvCxnSpPr>
        <p:spPr>
          <a:xfrm flipH="1">
            <a:off x="6975059" y="3450265"/>
            <a:ext cx="630936" cy="0"/>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2" idx="1"/>
            <a:endCxn id="14" idx="3"/>
          </p:cNvCxnSpPr>
          <p:nvPr userDrawn="1"/>
        </p:nvCxnSpPr>
        <p:spPr>
          <a:xfrm flipH="1" flipV="1">
            <a:off x="6991516" y="1669205"/>
            <a:ext cx="614481" cy="842"/>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839116"/>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1002518"/>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73515" y="2786403"/>
            <a:ext cx="36000" cy="130302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3280434" y="1255005"/>
            <a:ext cx="3592734"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983134"/>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43238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40705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3061415"/>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867920"/>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3280434" y="1683298"/>
            <a:ext cx="3598248"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257724"/>
            <a:ext cx="36000" cy="82296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3073197"/>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2810626"/>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1524" y="3238919"/>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3674967"/>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2810626"/>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3235594"/>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3674967"/>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39" y="125500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3280434" y="125500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088458" y="1683298"/>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3280434" y="1683298"/>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Text Placeholder 20"/>
          <p:cNvSpPr>
            <a:spLocks noGrp="1"/>
          </p:cNvSpPr>
          <p:nvPr>
            <p:ph type="body" sz="quarter" idx="25" hasCustomPrompt="1"/>
          </p:nvPr>
        </p:nvSpPr>
        <p:spPr>
          <a:xfrm>
            <a:off x="3284558" y="1257770"/>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Text Placeholder 20"/>
          <p:cNvSpPr>
            <a:spLocks noGrp="1"/>
          </p:cNvSpPr>
          <p:nvPr>
            <p:ph type="body" sz="quarter" idx="26" hasCustomPrompt="1"/>
          </p:nvPr>
        </p:nvSpPr>
        <p:spPr>
          <a:xfrm>
            <a:off x="5074782" y="1255003"/>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1" name="Text Placeholder 20"/>
          <p:cNvSpPr>
            <a:spLocks noGrp="1"/>
          </p:cNvSpPr>
          <p:nvPr>
            <p:ph type="body" sz="quarter" idx="27" hasCustomPrompt="1"/>
          </p:nvPr>
        </p:nvSpPr>
        <p:spPr>
          <a:xfrm>
            <a:off x="5063444" y="1676437"/>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2" name="Text Placeholder 20"/>
          <p:cNvSpPr>
            <a:spLocks noGrp="1"/>
          </p:cNvSpPr>
          <p:nvPr>
            <p:ph type="body" sz="quarter" idx="28" hasCustomPrompt="1"/>
          </p:nvPr>
        </p:nvSpPr>
        <p:spPr>
          <a:xfrm>
            <a:off x="3273821" y="1683295"/>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1269552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10" presetClass="exit" presetSubtype="0" fill="hold" grpId="2" nodeType="withEffect">
                                  <p:stCondLst>
                                    <p:cond delay="1400"/>
                                  </p:stCondLst>
                                  <p:childTnLst>
                                    <p:animEffect transition="out" filter="fade">
                                      <p:cBhvr>
                                        <p:cTn id="65" dur="2000"/>
                                        <p:tgtEl>
                                          <p:spTgt spid="51"/>
                                        </p:tgtEl>
                                      </p:cBhvr>
                                    </p:animEffect>
                                    <p:set>
                                      <p:cBhvr>
                                        <p:cTn id="66" dur="1" fill="hold">
                                          <p:stCondLst>
                                            <p:cond delay="1999"/>
                                          </p:stCondLst>
                                        </p:cTn>
                                        <p:tgtEl>
                                          <p:spTgt spid="51"/>
                                        </p:tgtEl>
                                        <p:attrNameLst>
                                          <p:attrName>style.visibility</p:attrName>
                                        </p:attrNameLst>
                                      </p:cBhvr>
                                      <p:to>
                                        <p:strVal val="hidden"/>
                                      </p:to>
                                    </p:set>
                                  </p:childTnLst>
                                </p:cTn>
                              </p:par>
                              <p:par>
                                <p:cTn id="67" presetID="10" presetClass="exit" presetSubtype="0" fill="hold" grpId="2" nodeType="withEffect">
                                  <p:stCondLst>
                                    <p:cond delay="1400"/>
                                  </p:stCondLst>
                                  <p:childTnLst>
                                    <p:animEffect transition="out" filter="fade">
                                      <p:cBhvr>
                                        <p:cTn id="68" dur="2000"/>
                                        <p:tgtEl>
                                          <p:spTgt spid="55"/>
                                        </p:tgtEl>
                                      </p:cBhvr>
                                    </p:animEffect>
                                    <p:set>
                                      <p:cBhvr>
                                        <p:cTn id="69" dur="1" fill="hold">
                                          <p:stCondLst>
                                            <p:cond delay="1999"/>
                                          </p:stCondLst>
                                        </p:cTn>
                                        <p:tgtEl>
                                          <p:spTgt spid="55"/>
                                        </p:tgtEl>
                                        <p:attrNameLst>
                                          <p:attrName>style.visibility</p:attrName>
                                        </p:attrNameLst>
                                      </p:cBhvr>
                                      <p:to>
                                        <p:strVal val="hidden"/>
                                      </p:to>
                                    </p:set>
                                  </p:childTnLst>
                                </p:cTn>
                              </p:par>
                              <p:par>
                                <p:cTn id="70" presetID="10" presetClass="entr" presetSubtype="0" fill="hold" grpId="0" nodeType="withEffect">
                                  <p:stCondLst>
                                    <p:cond delay="140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childTnLst>
                                </p:cTn>
                              </p:par>
                              <p:par>
                                <p:cTn id="73" presetID="10" presetClass="entr" presetSubtype="0" fill="hold" grpId="0" nodeType="withEffect">
                                  <p:stCondLst>
                                    <p:cond delay="14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1000"/>
                                        <p:tgtEl>
                                          <p:spTgt spid="60"/>
                                        </p:tgtEl>
                                      </p:cBhvr>
                                    </p:animEffect>
                                  </p:childTnLst>
                                </p:cTn>
                              </p:par>
                              <p:par>
                                <p:cTn id="76" presetID="10" presetClass="entr" presetSubtype="0" fill="hold" grpId="0" nodeType="withEffect">
                                  <p:stCondLst>
                                    <p:cond delay="1800"/>
                                  </p:stCondLst>
                                  <p:childTnLst>
                                    <p:set>
                                      <p:cBhvr>
                                        <p:cTn id="77" dur="1" fill="hold">
                                          <p:stCondLst>
                                            <p:cond delay="0"/>
                                          </p:stCondLst>
                                        </p:cTn>
                                        <p:tgtEl>
                                          <p:spTgt spid="71"/>
                                        </p:tgtEl>
                                        <p:attrNameLst>
                                          <p:attrName>style.visibility</p:attrName>
                                        </p:attrNameLst>
                                      </p:cBhvr>
                                      <p:to>
                                        <p:strVal val="visible"/>
                                      </p:to>
                                    </p:set>
                                    <p:animEffect transition="in" filter="fade">
                                      <p:cBhvr>
                                        <p:cTn id="78" dur="1000"/>
                                        <p:tgtEl>
                                          <p:spTgt spid="71"/>
                                        </p:tgtEl>
                                      </p:cBhvr>
                                    </p:animEffect>
                                  </p:childTnLst>
                                </p:cTn>
                              </p:par>
                              <p:par>
                                <p:cTn id="79" presetID="10" presetClass="entr" presetSubtype="0" fill="hold" grpId="0" nodeType="withEffect">
                                  <p:stCondLst>
                                    <p:cond delay="1800"/>
                                  </p:stCondLst>
                                  <p:childTnLst>
                                    <p:set>
                                      <p:cBhvr>
                                        <p:cTn id="80" dur="1" fill="hold">
                                          <p:stCondLst>
                                            <p:cond delay="0"/>
                                          </p:stCondLst>
                                        </p:cTn>
                                        <p:tgtEl>
                                          <p:spTgt spid="72"/>
                                        </p:tgtEl>
                                        <p:attrNameLst>
                                          <p:attrName>style.visibility</p:attrName>
                                        </p:attrNameLst>
                                      </p:cBhvr>
                                      <p:to>
                                        <p:strVal val="visible"/>
                                      </p:to>
                                    </p:set>
                                    <p:animEffect transition="in" filter="fade">
                                      <p:cBhvr>
                                        <p:cTn id="81" dur="1000"/>
                                        <p:tgtEl>
                                          <p:spTgt spid="72"/>
                                        </p:tgtEl>
                                      </p:cBhvr>
                                    </p:animEffect>
                                  </p:childTnLst>
                                </p:cTn>
                              </p:par>
                            </p:childTnLst>
                          </p:cTn>
                        </p:par>
                        <p:par>
                          <p:cTn id="82" fill="hold">
                            <p:stCondLst>
                              <p:cond delay="11700"/>
                            </p:stCondLst>
                            <p:childTnLst>
                              <p:par>
                                <p:cTn id="83" presetID="10" presetClass="entr" presetSubtype="0" fill="hold" grpId="0" nodeType="afterEffect">
                                  <p:stCondLst>
                                    <p:cond delay="0"/>
                                  </p:stCondLst>
                                  <p:childTnLst>
                                    <p:set>
                                      <p:cBhvr>
                                        <p:cTn id="84" dur="1" fill="hold">
                                          <p:stCondLst>
                                            <p:cond delay="0"/>
                                          </p:stCondLst>
                                        </p:cTn>
                                        <p:tgtEl>
                                          <p:spTgt spid="78">
                                            <p:txEl>
                                              <p:pRg st="0" end="0"/>
                                            </p:txEl>
                                          </p:spTgt>
                                        </p:tgtEl>
                                        <p:attrNameLst>
                                          <p:attrName>style.visibility</p:attrName>
                                        </p:attrNameLst>
                                      </p:cBhvr>
                                      <p:to>
                                        <p:strVal val="visible"/>
                                      </p:to>
                                    </p:set>
                                    <p:animEffect transition="in" filter="fade">
                                      <p:cBhvr>
                                        <p:cTn id="85" dur="500"/>
                                        <p:tgtEl>
                                          <p:spTgt spid="78">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9">
                                            <p:txEl>
                                              <p:pRg st="0" end="0"/>
                                            </p:txEl>
                                          </p:spTgt>
                                        </p:tgtEl>
                                        <p:attrNameLst>
                                          <p:attrName>style.visibility</p:attrName>
                                        </p:attrNameLst>
                                      </p:cBhvr>
                                      <p:to>
                                        <p:strVal val="visible"/>
                                      </p:to>
                                    </p:set>
                                    <p:animEffect transition="in" filter="fade">
                                      <p:cBhvr>
                                        <p:cTn id="88" dur="500"/>
                                        <p:tgtEl>
                                          <p:spTgt spid="79">
                                            <p:txEl>
                                              <p:pRg st="0" end="0"/>
                                            </p:tx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81">
                                            <p:txEl>
                                              <p:pRg st="0" end="0"/>
                                            </p:txEl>
                                          </p:spTgt>
                                        </p:tgtEl>
                                        <p:attrNameLst>
                                          <p:attrName>style.visibility</p:attrName>
                                        </p:attrNameLst>
                                      </p:cBhvr>
                                      <p:to>
                                        <p:strVal val="visible"/>
                                      </p:to>
                                    </p:set>
                                    <p:animEffect transition="in" filter="fade">
                                      <p:cBhvr>
                                        <p:cTn id="91" dur="500"/>
                                        <p:tgtEl>
                                          <p:spTgt spid="81">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82">
                                            <p:txEl>
                                              <p:pRg st="0" end="0"/>
                                            </p:txEl>
                                          </p:spTgt>
                                        </p:tgtEl>
                                        <p:attrNameLst>
                                          <p:attrName>style.visibility</p:attrName>
                                        </p:attrNameLst>
                                      </p:cBhvr>
                                      <p:to>
                                        <p:strVal val="visible"/>
                                      </p:to>
                                    </p:set>
                                    <p:animEffect transition="in" filter="fade">
                                      <p:cBhvr>
                                        <p:cTn id="94" dur="500"/>
                                        <p:tgtEl>
                                          <p:spTgt spid="82">
                                            <p:txEl>
                                              <p:pRg st="0" end="0"/>
                                            </p:txEl>
                                          </p:spTgt>
                                        </p:tgtEl>
                                      </p:cBhvr>
                                    </p:animEffect>
                                  </p:childTnLst>
                                </p:cTn>
                              </p:par>
                            </p:childTnLst>
                          </p:cTn>
                        </p:par>
                        <p:par>
                          <p:cTn id="95" fill="hold">
                            <p:stCondLst>
                              <p:cond delay="12200"/>
                            </p:stCondLst>
                            <p:childTnLst>
                              <p:par>
                                <p:cTn id="96" presetID="47" presetClass="entr" presetSubtype="0" fill="hold" nodeType="afterEffect">
                                  <p:stCondLst>
                                    <p:cond delay="300"/>
                                  </p:stCondLst>
                                  <p:childTnLst>
                                    <p:set>
                                      <p:cBhvr>
                                        <p:cTn id="97" dur="1" fill="hold">
                                          <p:stCondLst>
                                            <p:cond delay="0"/>
                                          </p:stCondLst>
                                        </p:cTn>
                                        <p:tgtEl>
                                          <p:spTgt spid="9"/>
                                        </p:tgtEl>
                                        <p:attrNameLst>
                                          <p:attrName>style.visibility</p:attrName>
                                        </p:attrNameLst>
                                      </p:cBhvr>
                                      <p:to>
                                        <p:strVal val="visible"/>
                                      </p:to>
                                    </p:set>
                                    <p:animEffect transition="in" filter="fade">
                                      <p:cBhvr>
                                        <p:cTn id="98" dur="2000"/>
                                        <p:tgtEl>
                                          <p:spTgt spid="9"/>
                                        </p:tgtEl>
                                      </p:cBhvr>
                                    </p:animEffect>
                                    <p:anim calcmode="lin" valueType="num">
                                      <p:cBhvr>
                                        <p:cTn id="99" dur="2000" fill="hold"/>
                                        <p:tgtEl>
                                          <p:spTgt spid="9"/>
                                        </p:tgtEl>
                                        <p:attrNameLst>
                                          <p:attrName>ppt_x</p:attrName>
                                        </p:attrNameLst>
                                      </p:cBhvr>
                                      <p:tavLst>
                                        <p:tav tm="0">
                                          <p:val>
                                            <p:strVal val="#ppt_x"/>
                                          </p:val>
                                        </p:tav>
                                        <p:tav tm="100000">
                                          <p:val>
                                            <p:strVal val="#ppt_x"/>
                                          </p:val>
                                        </p:tav>
                                      </p:tavLst>
                                    </p:anim>
                                    <p:anim calcmode="lin" valueType="num">
                                      <p:cBhvr>
                                        <p:cTn id="100" dur="2000" fill="hold"/>
                                        <p:tgtEl>
                                          <p:spTgt spid="9"/>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900"/>
                                  </p:stCondLst>
                                  <p:childTnLst>
                                    <p:set>
                                      <p:cBhvr>
                                        <p:cTn id="102" dur="1" fill="hold">
                                          <p:stCondLst>
                                            <p:cond delay="0"/>
                                          </p:stCondLst>
                                        </p:cTn>
                                        <p:tgtEl>
                                          <p:spTgt spid="44"/>
                                        </p:tgtEl>
                                        <p:attrNameLst>
                                          <p:attrName>style.visibility</p:attrName>
                                        </p:attrNameLst>
                                      </p:cBhvr>
                                      <p:to>
                                        <p:strVal val="visible"/>
                                      </p:to>
                                    </p:set>
                                    <p:animEffect transition="in" filter="fade">
                                      <p:cBhvr>
                                        <p:cTn id="103" dur="1600"/>
                                        <p:tgtEl>
                                          <p:spTgt spid="44"/>
                                        </p:tgtEl>
                                      </p:cBhvr>
                                    </p:animEffect>
                                  </p:childTnLst>
                                </p:cTn>
                              </p:par>
                              <p:par>
                                <p:cTn id="104" presetID="10" presetClass="entr" presetSubtype="0" fill="hold" grpId="0" nodeType="withEffect">
                                  <p:stCondLst>
                                    <p:cond delay="900"/>
                                  </p:stCondLst>
                                  <p:childTnLst>
                                    <p:set>
                                      <p:cBhvr>
                                        <p:cTn id="105" dur="1" fill="hold">
                                          <p:stCondLst>
                                            <p:cond delay="0"/>
                                          </p:stCondLst>
                                        </p:cTn>
                                        <p:tgtEl>
                                          <p:spTgt spid="54"/>
                                        </p:tgtEl>
                                        <p:attrNameLst>
                                          <p:attrName>style.visibility</p:attrName>
                                        </p:attrNameLst>
                                      </p:cBhvr>
                                      <p:to>
                                        <p:strVal val="visible"/>
                                      </p:to>
                                    </p:set>
                                    <p:animEffect transition="in" filter="fade">
                                      <p:cBhvr>
                                        <p:cTn id="106" dur="1600"/>
                                        <p:tgtEl>
                                          <p:spTgt spid="54"/>
                                        </p:tgtEl>
                                      </p:cBhvr>
                                    </p:animEffect>
                                  </p:childTnLst>
                                </p:cTn>
                              </p:par>
                              <p:par>
                                <p:cTn id="107" presetID="22" presetClass="entr" presetSubtype="1" fill="hold" grpId="0" nodeType="withEffect">
                                  <p:stCondLst>
                                    <p:cond delay="2400"/>
                                  </p:stCondLst>
                                  <p:childTnLst>
                                    <p:set>
                                      <p:cBhvr>
                                        <p:cTn id="108" dur="1" fill="hold">
                                          <p:stCondLst>
                                            <p:cond delay="0"/>
                                          </p:stCondLst>
                                        </p:cTn>
                                        <p:tgtEl>
                                          <p:spTgt spid="25"/>
                                        </p:tgtEl>
                                        <p:attrNameLst>
                                          <p:attrName>style.visibility</p:attrName>
                                        </p:attrNameLst>
                                      </p:cBhvr>
                                      <p:to>
                                        <p:strVal val="visible"/>
                                      </p:to>
                                    </p:set>
                                    <p:animEffect transition="in" filter="wipe(up)">
                                      <p:cBhvr>
                                        <p:cTn id="109" dur="900"/>
                                        <p:tgtEl>
                                          <p:spTgt spid="25"/>
                                        </p:tgtEl>
                                      </p:cBhvr>
                                    </p:animEffect>
                                  </p:childTnLst>
                                </p:cTn>
                              </p:par>
                            </p:childTnLst>
                          </p:cTn>
                        </p:par>
                        <p:par>
                          <p:cTn id="110" fill="hold">
                            <p:stCondLst>
                              <p:cond delay="15500"/>
                            </p:stCondLst>
                            <p:childTnLst>
                              <p:par>
                                <p:cTn id="111" presetID="10" presetClass="entr" presetSubtype="0" fill="hold" grpId="0" nodeType="afterEffect">
                                  <p:stCondLst>
                                    <p:cond delay="0"/>
                                  </p:stCondLst>
                                  <p:childTnLst>
                                    <p:set>
                                      <p:cBhvr>
                                        <p:cTn id="112" dur="1" fill="hold">
                                          <p:stCondLst>
                                            <p:cond delay="0"/>
                                          </p:stCondLst>
                                        </p:cTn>
                                        <p:tgtEl>
                                          <p:spTgt spid="68">
                                            <p:txEl>
                                              <p:pRg st="0" end="0"/>
                                            </p:txEl>
                                          </p:spTgt>
                                        </p:tgtEl>
                                        <p:attrNameLst>
                                          <p:attrName>style.visibility</p:attrName>
                                        </p:attrNameLst>
                                      </p:cBhvr>
                                      <p:to>
                                        <p:strVal val="visible"/>
                                      </p:to>
                                    </p:set>
                                    <p:animEffect transition="in" filter="fade">
                                      <p:cBhvr>
                                        <p:cTn id="113" dur="500"/>
                                        <p:tgtEl>
                                          <p:spTgt spid="68">
                                            <p:txEl>
                                              <p:pRg st="0" end="0"/>
                                            </p:txEl>
                                          </p:spTgt>
                                        </p:tgtEl>
                                      </p:cBhvr>
                                    </p:animEffect>
                                  </p:childTnLst>
                                </p:cTn>
                              </p:par>
                              <p:par>
                                <p:cTn id="114" presetID="22" presetClass="entr" presetSubtype="2" fill="hold" nodeType="withEffect">
                                  <p:stCondLst>
                                    <p:cond delay="400"/>
                                  </p:stCondLst>
                                  <p:childTnLst>
                                    <p:set>
                                      <p:cBhvr>
                                        <p:cTn id="115" dur="1" fill="hold">
                                          <p:stCondLst>
                                            <p:cond delay="0"/>
                                          </p:stCondLst>
                                        </p:cTn>
                                        <p:tgtEl>
                                          <p:spTgt spid="13"/>
                                        </p:tgtEl>
                                        <p:attrNameLst>
                                          <p:attrName>style.visibility</p:attrName>
                                        </p:attrNameLst>
                                      </p:cBhvr>
                                      <p:to>
                                        <p:strVal val="visible"/>
                                      </p:to>
                                    </p:set>
                                    <p:animEffect transition="in" filter="wipe(right)">
                                      <p:cBhvr>
                                        <p:cTn id="116" dur="1300"/>
                                        <p:tgtEl>
                                          <p:spTgt spid="13"/>
                                        </p:tgtEl>
                                      </p:cBhvr>
                                    </p:animEffect>
                                  </p:childTnLst>
                                </p:cTn>
                              </p:par>
                              <p:par>
                                <p:cTn id="117" presetID="10" presetClass="entr" presetSubtype="0" fill="hold" grpId="0" nodeType="withEffect">
                                  <p:stCondLst>
                                    <p:cond delay="900"/>
                                  </p:stCondLst>
                                  <p:childTnLst>
                                    <p:set>
                                      <p:cBhvr>
                                        <p:cTn id="118" dur="1" fill="hold">
                                          <p:stCondLst>
                                            <p:cond delay="0"/>
                                          </p:stCondLst>
                                        </p:cTn>
                                        <p:tgtEl>
                                          <p:spTgt spid="47"/>
                                        </p:tgtEl>
                                        <p:attrNameLst>
                                          <p:attrName>style.visibility</p:attrName>
                                        </p:attrNameLst>
                                      </p:cBhvr>
                                      <p:to>
                                        <p:strVal val="visible"/>
                                      </p:to>
                                    </p:set>
                                    <p:animEffect transition="in" filter="fade">
                                      <p:cBhvr>
                                        <p:cTn id="119" dur="400"/>
                                        <p:tgtEl>
                                          <p:spTgt spid="47"/>
                                        </p:tgtEl>
                                      </p:cBhvr>
                                    </p:animEffect>
                                  </p:childTnLst>
                                </p:cTn>
                              </p:par>
                              <p:par>
                                <p:cTn id="120" presetID="10" presetClass="entr" presetSubtype="0" fill="hold" grpId="0" nodeType="withEffect">
                                  <p:stCondLst>
                                    <p:cond delay="1100"/>
                                  </p:stCondLst>
                                  <p:childTnLst>
                                    <p:set>
                                      <p:cBhvr>
                                        <p:cTn id="121" dur="1" fill="hold">
                                          <p:stCondLst>
                                            <p:cond delay="0"/>
                                          </p:stCondLst>
                                        </p:cTn>
                                        <p:tgtEl>
                                          <p:spTgt spid="49"/>
                                        </p:tgtEl>
                                        <p:attrNameLst>
                                          <p:attrName>style.visibility</p:attrName>
                                        </p:attrNameLst>
                                      </p:cBhvr>
                                      <p:to>
                                        <p:strVal val="visible"/>
                                      </p:to>
                                    </p:set>
                                    <p:animEffect transition="in" filter="fade">
                                      <p:cBhvr>
                                        <p:cTn id="122" dur="500"/>
                                        <p:tgtEl>
                                          <p:spTgt spid="49"/>
                                        </p:tgtEl>
                                      </p:cBhvr>
                                    </p:animEffect>
                                  </p:childTnLst>
                                </p:cTn>
                              </p:par>
                              <p:par>
                                <p:cTn id="123" presetID="16" presetClass="entr" presetSubtype="42" fill="hold" grpId="0" nodeType="withEffect">
                                  <p:stCondLst>
                                    <p:cond delay="1400"/>
                                  </p:stCondLst>
                                  <p:childTnLst>
                                    <p:set>
                                      <p:cBhvr>
                                        <p:cTn id="124" dur="1" fill="hold">
                                          <p:stCondLst>
                                            <p:cond delay="0"/>
                                          </p:stCondLst>
                                        </p:cTn>
                                        <p:tgtEl>
                                          <p:spTgt spid="64"/>
                                        </p:tgtEl>
                                        <p:attrNameLst>
                                          <p:attrName>style.visibility</p:attrName>
                                        </p:attrNameLst>
                                      </p:cBhvr>
                                      <p:to>
                                        <p:strVal val="visible"/>
                                      </p:to>
                                    </p:set>
                                    <p:animEffect transition="in" filter="barn(outHorizontal)">
                                      <p:cBhvr>
                                        <p:cTn id="125" dur="800"/>
                                        <p:tgtEl>
                                          <p:spTgt spid="64"/>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41"/>
                                        </p:tgtEl>
                                        <p:attrNameLst>
                                          <p:attrName>style.visibility</p:attrName>
                                        </p:attrNameLst>
                                      </p:cBhvr>
                                      <p:to>
                                        <p:strVal val="visible"/>
                                      </p:to>
                                    </p:set>
                                    <p:animEffect transition="in" filter="wipe(right)">
                                      <p:cBhvr>
                                        <p:cTn id="128" dur="1000"/>
                                        <p:tgtEl>
                                          <p:spTgt spid="41"/>
                                        </p:tgtEl>
                                      </p:cBhvr>
                                    </p:animEffect>
                                  </p:childTnLst>
                                </p:cTn>
                              </p:par>
                              <p:par>
                                <p:cTn id="129" presetID="35" presetClass="path" presetSubtype="0" accel="50000" decel="50000" fill="hold" grpId="1" nodeType="withEffect">
                                  <p:stCondLst>
                                    <p:cond delay="0"/>
                                  </p:stCondLst>
                                  <p:childTnLst>
                                    <p:animMotion origin="layout" path="M 0.0776 6.93802E-7 L 3.61111E-6 6.93802E-7 " pathEditMode="relative" rAng="0" ptsTypes="AA">
                                      <p:cBhvr>
                                        <p:cTn id="130" dur="2000" fill="hold"/>
                                        <p:tgtEl>
                                          <p:spTgt spid="41"/>
                                        </p:tgtEl>
                                        <p:attrNameLst>
                                          <p:attrName>ppt_x</p:attrName>
                                          <p:attrName>ppt_y</p:attrName>
                                        </p:attrNameLst>
                                      </p:cBhvr>
                                      <p:rCtr x="-3889" y="0"/>
                                    </p:animMotion>
                                  </p:childTnLst>
                                </p:cTn>
                              </p:par>
                              <p:par>
                                <p:cTn id="131" presetID="22" presetClass="entr" presetSubtype="2" fill="hold" grpId="0" nodeType="with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wipe(right)">
                                      <p:cBhvr>
                                        <p:cTn id="133" dur="1000"/>
                                        <p:tgtEl>
                                          <p:spTgt spid="43"/>
                                        </p:tgtEl>
                                      </p:cBhvr>
                                    </p:animEffect>
                                  </p:childTnLst>
                                </p:cTn>
                              </p:par>
                              <p:par>
                                <p:cTn id="134" presetID="35" presetClass="path" presetSubtype="0" accel="50000" decel="50000" fill="hold" grpId="1" nodeType="withEffect">
                                  <p:stCondLst>
                                    <p:cond delay="0"/>
                                  </p:stCondLst>
                                  <p:childTnLst>
                                    <p:animMotion origin="layout" path="M 0.0776 4.44958E-6 L 2.77778E-6 4.44958E-6 " pathEditMode="relative" rAng="0" ptsTypes="AA">
                                      <p:cBhvr>
                                        <p:cTn id="135" dur="2000" fill="hold"/>
                                        <p:tgtEl>
                                          <p:spTgt spid="43"/>
                                        </p:tgtEl>
                                        <p:attrNameLst>
                                          <p:attrName>ppt_x</p:attrName>
                                          <p:attrName>ppt_y</p:attrName>
                                        </p:attrNameLst>
                                      </p:cBhvr>
                                      <p:rCtr x="-3889" y="0"/>
                                    </p:animMotion>
                                  </p:childTnLst>
                                </p:cTn>
                              </p:par>
                              <p:par>
                                <p:cTn id="136" presetID="22" presetClass="entr" presetSubtype="2" fill="hold" grpId="0" nodeType="withEffect">
                                  <p:stCondLst>
                                    <p:cond delay="0"/>
                                  </p:stCondLst>
                                  <p:childTnLst>
                                    <p:set>
                                      <p:cBhvr>
                                        <p:cTn id="137" dur="1" fill="hold">
                                          <p:stCondLst>
                                            <p:cond delay="0"/>
                                          </p:stCondLst>
                                        </p:cTn>
                                        <p:tgtEl>
                                          <p:spTgt spid="52"/>
                                        </p:tgtEl>
                                        <p:attrNameLst>
                                          <p:attrName>style.visibility</p:attrName>
                                        </p:attrNameLst>
                                      </p:cBhvr>
                                      <p:to>
                                        <p:strVal val="visible"/>
                                      </p:to>
                                    </p:set>
                                    <p:animEffect transition="in" filter="wipe(right)">
                                      <p:cBhvr>
                                        <p:cTn id="138" dur="1000"/>
                                        <p:tgtEl>
                                          <p:spTgt spid="52"/>
                                        </p:tgtEl>
                                      </p:cBhvr>
                                    </p:animEffect>
                                  </p:childTnLst>
                                </p:cTn>
                              </p:par>
                              <p:par>
                                <p:cTn id="139" presetID="35" presetClass="path" presetSubtype="0" accel="50000" decel="50000" fill="hold" grpId="1" nodeType="withEffect">
                                  <p:stCondLst>
                                    <p:cond delay="0"/>
                                  </p:stCondLst>
                                  <p:childTnLst>
                                    <p:animMotion origin="layout" path="M 0.0776 6.01295E-7 L 3.61111E-6 6.01295E-7 " pathEditMode="relative" rAng="0" ptsTypes="AA">
                                      <p:cBhvr>
                                        <p:cTn id="140" dur="2000" fill="hold"/>
                                        <p:tgtEl>
                                          <p:spTgt spid="52"/>
                                        </p:tgtEl>
                                        <p:attrNameLst>
                                          <p:attrName>ppt_x</p:attrName>
                                          <p:attrName>ppt_y</p:attrName>
                                        </p:attrNameLst>
                                      </p:cBhvr>
                                      <p:rCtr x="-3889" y="0"/>
                                    </p:animMotion>
                                  </p:childTnLst>
                                </p:cTn>
                              </p:par>
                            </p:childTnLst>
                          </p:cTn>
                        </p:par>
                        <p:par>
                          <p:cTn id="141" fill="hold">
                            <p:stCondLst>
                              <p:cond delay="17700"/>
                            </p:stCondLst>
                            <p:childTnLst>
                              <p:par>
                                <p:cTn id="142" presetID="10" presetClass="entr" presetSubtype="0" fill="hold" grpId="0" nodeType="afterEffect">
                                  <p:stCondLst>
                                    <p:cond delay="0"/>
                                  </p:stCondLst>
                                  <p:childTnLst>
                                    <p:set>
                                      <p:cBhvr>
                                        <p:cTn id="143" dur="1" fill="hold">
                                          <p:stCondLst>
                                            <p:cond delay="0"/>
                                          </p:stCondLst>
                                        </p:cTn>
                                        <p:tgtEl>
                                          <p:spTgt spid="57">
                                            <p:txEl>
                                              <p:pRg st="0" end="0"/>
                                            </p:txEl>
                                          </p:spTgt>
                                        </p:tgtEl>
                                        <p:attrNameLst>
                                          <p:attrName>style.visibility</p:attrName>
                                        </p:attrNameLst>
                                      </p:cBhvr>
                                      <p:to>
                                        <p:strVal val="visible"/>
                                      </p:to>
                                    </p:set>
                                    <p:animEffect transition="in" filter="fade">
                                      <p:cBhvr>
                                        <p:cTn id="144" dur="500"/>
                                        <p:tgtEl>
                                          <p:spTgt spid="57">
                                            <p:txEl>
                                              <p:pRg st="0" end="0"/>
                                            </p:txEl>
                                          </p:spTgt>
                                        </p:tgtEl>
                                      </p:cBhvr>
                                    </p:animEffect>
                                  </p:childTnLst>
                                </p:cTn>
                              </p:par>
                            </p:childTnLst>
                          </p:cTn>
                        </p:par>
                        <p:par>
                          <p:cTn id="145" fill="hold">
                            <p:stCondLst>
                              <p:cond delay="18200"/>
                            </p:stCondLst>
                            <p:childTnLst>
                              <p:par>
                                <p:cTn id="146" presetID="10" presetClass="entr" presetSubtype="0" fill="hold" grpId="0" nodeType="afterEffect">
                                  <p:stCondLst>
                                    <p:cond delay="0"/>
                                  </p:stCondLst>
                                  <p:childTnLst>
                                    <p:set>
                                      <p:cBhvr>
                                        <p:cTn id="147" dur="1" fill="hold">
                                          <p:stCondLst>
                                            <p:cond delay="0"/>
                                          </p:stCondLst>
                                        </p:cTn>
                                        <p:tgtEl>
                                          <p:spTgt spid="58">
                                            <p:txEl>
                                              <p:pRg st="0" end="0"/>
                                            </p:txEl>
                                          </p:spTgt>
                                        </p:tgtEl>
                                        <p:attrNameLst>
                                          <p:attrName>style.visibility</p:attrName>
                                        </p:attrNameLst>
                                      </p:cBhvr>
                                      <p:to>
                                        <p:strVal val="visible"/>
                                      </p:to>
                                    </p:set>
                                    <p:animEffect transition="in" filter="fade">
                                      <p:cBhvr>
                                        <p:cTn id="148" dur="500"/>
                                        <p:tgtEl>
                                          <p:spTgt spid="58">
                                            <p:txEl>
                                              <p:pRg st="0" end="0"/>
                                            </p:txEl>
                                          </p:spTgt>
                                        </p:tgtEl>
                                      </p:cBhvr>
                                    </p:animEffect>
                                  </p:childTnLst>
                                </p:cTn>
                              </p:par>
                            </p:childTnLst>
                          </p:cTn>
                        </p:par>
                        <p:par>
                          <p:cTn id="149" fill="hold">
                            <p:stCondLst>
                              <p:cond delay="18700"/>
                            </p:stCondLst>
                            <p:childTnLst>
                              <p:par>
                                <p:cTn id="150" presetID="10" presetClass="entr" presetSubtype="0" fill="hold" grpId="0" nodeType="afterEffect">
                                  <p:stCondLst>
                                    <p:cond delay="0"/>
                                  </p:stCondLst>
                                  <p:childTnLst>
                                    <p:set>
                                      <p:cBhvr>
                                        <p:cTn id="151" dur="1" fill="hold">
                                          <p:stCondLst>
                                            <p:cond delay="0"/>
                                          </p:stCondLst>
                                        </p:cTn>
                                        <p:tgtEl>
                                          <p:spTgt spid="63">
                                            <p:txEl>
                                              <p:pRg st="0" end="0"/>
                                            </p:txEl>
                                          </p:spTgt>
                                        </p:tgtEl>
                                        <p:attrNameLst>
                                          <p:attrName>style.visibility</p:attrName>
                                        </p:attrNameLst>
                                      </p:cBhvr>
                                      <p:to>
                                        <p:strVal val="visible"/>
                                      </p:to>
                                    </p:set>
                                    <p:animEffect transition="in" filter="fade">
                                      <p:cBhvr>
                                        <p:cTn id="152" dur="500"/>
                                        <p:tgtEl>
                                          <p:spTgt spid="63">
                                            <p:txEl>
                                              <p:pRg st="0" end="0"/>
                                            </p:txEl>
                                          </p:spTgt>
                                        </p:tgtEl>
                                      </p:cBhvr>
                                    </p:animEffect>
                                  </p:childTnLst>
                                </p:cTn>
                              </p:par>
                              <p:par>
                                <p:cTn id="153" presetID="47" presetClass="entr" presetSubtype="0" fill="hold" nodeType="withEffect">
                                  <p:stCondLst>
                                    <p:cond delay="600"/>
                                  </p:stCondLst>
                                  <p:childTnLst>
                                    <p:set>
                                      <p:cBhvr>
                                        <p:cTn id="154" dur="1" fill="hold">
                                          <p:stCondLst>
                                            <p:cond delay="0"/>
                                          </p:stCondLst>
                                        </p:cTn>
                                        <p:tgtEl>
                                          <p:spTgt spid="12"/>
                                        </p:tgtEl>
                                        <p:attrNameLst>
                                          <p:attrName>style.visibility</p:attrName>
                                        </p:attrNameLst>
                                      </p:cBhvr>
                                      <p:to>
                                        <p:strVal val="visible"/>
                                      </p:to>
                                    </p:set>
                                    <p:animEffect transition="in" filter="fade">
                                      <p:cBhvr>
                                        <p:cTn id="155" dur="2000"/>
                                        <p:tgtEl>
                                          <p:spTgt spid="12"/>
                                        </p:tgtEl>
                                      </p:cBhvr>
                                    </p:animEffect>
                                    <p:anim calcmode="lin" valueType="num">
                                      <p:cBhvr>
                                        <p:cTn id="156" dur="2000" fill="hold"/>
                                        <p:tgtEl>
                                          <p:spTgt spid="12"/>
                                        </p:tgtEl>
                                        <p:attrNameLst>
                                          <p:attrName>ppt_x</p:attrName>
                                        </p:attrNameLst>
                                      </p:cBhvr>
                                      <p:tavLst>
                                        <p:tav tm="0">
                                          <p:val>
                                            <p:strVal val="#ppt_x"/>
                                          </p:val>
                                        </p:tav>
                                        <p:tav tm="100000">
                                          <p:val>
                                            <p:strVal val="#ppt_x"/>
                                          </p:val>
                                        </p:tav>
                                      </p:tavLst>
                                    </p:anim>
                                    <p:anim calcmode="lin" valueType="num">
                                      <p:cBhvr>
                                        <p:cTn id="157" dur="2000" fill="hold"/>
                                        <p:tgtEl>
                                          <p:spTgt spid="12"/>
                                        </p:tgtEl>
                                        <p:attrNameLst>
                                          <p:attrName>ppt_y</p:attrName>
                                        </p:attrNameLst>
                                      </p:cBhvr>
                                      <p:tavLst>
                                        <p:tav tm="0">
                                          <p:val>
                                            <p:strVal val="#ppt_y-.1"/>
                                          </p:val>
                                        </p:tav>
                                        <p:tav tm="100000">
                                          <p:val>
                                            <p:strVal val="#ppt_y"/>
                                          </p:val>
                                        </p:tav>
                                      </p:tavLst>
                                    </p:anim>
                                  </p:childTnLst>
                                </p:cTn>
                              </p:par>
                              <p:par>
                                <p:cTn id="158" presetID="10" presetClass="entr" presetSubtype="0" fill="hold" grpId="0" nodeType="withEffect">
                                  <p:stCondLst>
                                    <p:cond delay="1100"/>
                                  </p:stCondLst>
                                  <p:childTnLst>
                                    <p:set>
                                      <p:cBhvr>
                                        <p:cTn id="159" dur="1" fill="hold">
                                          <p:stCondLst>
                                            <p:cond delay="0"/>
                                          </p:stCondLst>
                                        </p:cTn>
                                        <p:tgtEl>
                                          <p:spTgt spid="45"/>
                                        </p:tgtEl>
                                        <p:attrNameLst>
                                          <p:attrName>style.visibility</p:attrName>
                                        </p:attrNameLst>
                                      </p:cBhvr>
                                      <p:to>
                                        <p:strVal val="visible"/>
                                      </p:to>
                                    </p:set>
                                    <p:animEffect transition="in" filter="fade">
                                      <p:cBhvr>
                                        <p:cTn id="160" dur="1100"/>
                                        <p:tgtEl>
                                          <p:spTgt spid="45"/>
                                        </p:tgtEl>
                                      </p:cBhvr>
                                    </p:animEffect>
                                  </p:childTnLst>
                                </p:cTn>
                              </p:par>
                              <p:par>
                                <p:cTn id="161" presetID="10" presetClass="entr" presetSubtype="0" fill="hold" grpId="0" nodeType="withEffect">
                                  <p:stCondLst>
                                    <p:cond delay="1600"/>
                                  </p:stCondLst>
                                  <p:childTnLst>
                                    <p:set>
                                      <p:cBhvr>
                                        <p:cTn id="162" dur="1" fill="hold">
                                          <p:stCondLst>
                                            <p:cond delay="0"/>
                                          </p:stCondLst>
                                        </p:cTn>
                                        <p:tgtEl>
                                          <p:spTgt spid="48"/>
                                        </p:tgtEl>
                                        <p:attrNameLst>
                                          <p:attrName>style.visibility</p:attrName>
                                        </p:attrNameLst>
                                      </p:cBhvr>
                                      <p:to>
                                        <p:strVal val="visible"/>
                                      </p:to>
                                    </p:set>
                                    <p:animEffect transition="in" filter="fade">
                                      <p:cBhvr>
                                        <p:cTn id="163"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1" grpId="2"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55" grpId="2"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3" grpId="0" animBg="1"/>
      <p:bldP spid="60" grpId="0" animBg="1"/>
      <p:bldP spid="71" grpId="0" animBg="1"/>
      <p:bldP spid="72" grpId="0" animBg="1"/>
      <p:bldP spid="78" grpId="0" build="p">
        <p:tmplLst>
          <p:tmpl lvl="1">
            <p:tnLst>
              <p:par>
                <p:cTn presetID="10" presetClass="entr" presetSubtype="0"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1" grpId="0" build="p">
        <p:tmplLst>
          <p:tmpl lvl="1">
            <p:tnLst>
              <p:par>
                <p:cTn presetID="10" presetClass="entr" presetSubtype="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childTnLst>
                </p:cTn>
              </p:par>
            </p:tnLst>
          </p:tmpl>
        </p:tmplLst>
      </p:bldP>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Lst>
  </p:timing>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1_4 به 3">
    <p:spTree>
      <p:nvGrpSpPr>
        <p:cNvPr id="1" name=""/>
        <p:cNvGrpSpPr/>
        <p:nvPr/>
      </p:nvGrpSpPr>
      <p:grpSpPr>
        <a:xfrm>
          <a:off x="0" y="0"/>
          <a:ext cx="0" cy="0"/>
          <a:chOff x="0" y="0"/>
          <a:chExt cx="0" cy="0"/>
        </a:xfrm>
      </p:grpSpPr>
      <p:cxnSp>
        <p:nvCxnSpPr>
          <p:cNvPr id="13" name="Straight Connector 12"/>
          <p:cNvCxnSpPr/>
          <p:nvPr userDrawn="1"/>
        </p:nvCxnSpPr>
        <p:spPr>
          <a:xfrm flipH="1">
            <a:off x="6975059" y="3517811"/>
            <a:ext cx="630936" cy="0"/>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a:stCxn id="2" idx="1"/>
            <a:endCxn id="14" idx="3"/>
          </p:cNvCxnSpPr>
          <p:nvPr userDrawn="1"/>
        </p:nvCxnSpPr>
        <p:spPr>
          <a:xfrm flipH="1">
            <a:off x="6991516" y="1670047"/>
            <a:ext cx="614481" cy="13408"/>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906663"/>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1070064"/>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53111" y="2480758"/>
            <a:ext cx="45719" cy="2128564"/>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56008" y="1274884"/>
            <a:ext cx="541716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4050681"/>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49993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474606"/>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3128962"/>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935467"/>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56008" y="1703176"/>
            <a:ext cx="5422675"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45797" y="1274882"/>
            <a:ext cx="45719" cy="81714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3140744"/>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2480758"/>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1524" y="2909051"/>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3345099"/>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2480758"/>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2905726"/>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3345099"/>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4221409" y="1274884"/>
            <a:ext cx="265251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1456008" y="1274884"/>
            <a:ext cx="270291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4221408" y="1703176"/>
            <a:ext cx="265176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1456008" y="1703176"/>
            <a:ext cx="270291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Text Placeholder 20"/>
          <p:cNvSpPr>
            <a:spLocks noGrp="1"/>
          </p:cNvSpPr>
          <p:nvPr>
            <p:ph type="body" sz="quarter" idx="25" hasCustomPrompt="1"/>
          </p:nvPr>
        </p:nvSpPr>
        <p:spPr>
          <a:xfrm>
            <a:off x="1905513" y="1277602"/>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Text Placeholder 20"/>
          <p:cNvSpPr>
            <a:spLocks noGrp="1"/>
          </p:cNvSpPr>
          <p:nvPr>
            <p:ph type="body" sz="quarter" idx="26" hasCustomPrompt="1"/>
          </p:nvPr>
        </p:nvSpPr>
        <p:spPr>
          <a:xfrm>
            <a:off x="4645338" y="1274881"/>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1" name="Text Placeholder 20"/>
          <p:cNvSpPr>
            <a:spLocks noGrp="1"/>
          </p:cNvSpPr>
          <p:nvPr>
            <p:ph type="body" sz="quarter" idx="27" hasCustomPrompt="1"/>
          </p:nvPr>
        </p:nvSpPr>
        <p:spPr>
          <a:xfrm>
            <a:off x="4645713" y="1696817"/>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2" name="Text Placeholder 20"/>
          <p:cNvSpPr>
            <a:spLocks noGrp="1"/>
          </p:cNvSpPr>
          <p:nvPr>
            <p:ph type="body" sz="quarter" idx="28" hasCustomPrompt="1"/>
          </p:nvPr>
        </p:nvSpPr>
        <p:spPr>
          <a:xfrm>
            <a:off x="1922861" y="1703174"/>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9" name="Rectangle 58"/>
          <p:cNvSpPr/>
          <p:nvPr userDrawn="1"/>
        </p:nvSpPr>
        <p:spPr>
          <a:xfrm>
            <a:off x="1472862" y="378442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Rectangle 60"/>
          <p:cNvSpPr/>
          <p:nvPr userDrawn="1"/>
        </p:nvSpPr>
        <p:spPr>
          <a:xfrm>
            <a:off x="1467346" y="4220472"/>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Text Placeholder 20"/>
          <p:cNvSpPr>
            <a:spLocks noGrp="1"/>
          </p:cNvSpPr>
          <p:nvPr>
            <p:ph type="body" sz="quarter" idx="29" hasCustomPrompt="1"/>
          </p:nvPr>
        </p:nvSpPr>
        <p:spPr>
          <a:xfrm>
            <a:off x="1487349" y="3781099"/>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5" name="Text Placeholder 20"/>
          <p:cNvSpPr>
            <a:spLocks noGrp="1"/>
          </p:cNvSpPr>
          <p:nvPr>
            <p:ph type="body" sz="quarter" idx="30" hasCustomPrompt="1"/>
          </p:nvPr>
        </p:nvSpPr>
        <p:spPr>
          <a:xfrm>
            <a:off x="1467346" y="4220472"/>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028853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10" presetClass="exit" presetSubtype="0" fill="hold" grpId="2" nodeType="withEffect">
                                  <p:stCondLst>
                                    <p:cond delay="1400"/>
                                  </p:stCondLst>
                                  <p:childTnLst>
                                    <p:animEffect transition="out" filter="fade">
                                      <p:cBhvr>
                                        <p:cTn id="65" dur="2000"/>
                                        <p:tgtEl>
                                          <p:spTgt spid="51"/>
                                        </p:tgtEl>
                                      </p:cBhvr>
                                    </p:animEffect>
                                    <p:set>
                                      <p:cBhvr>
                                        <p:cTn id="66" dur="1" fill="hold">
                                          <p:stCondLst>
                                            <p:cond delay="1999"/>
                                          </p:stCondLst>
                                        </p:cTn>
                                        <p:tgtEl>
                                          <p:spTgt spid="51"/>
                                        </p:tgtEl>
                                        <p:attrNameLst>
                                          <p:attrName>style.visibility</p:attrName>
                                        </p:attrNameLst>
                                      </p:cBhvr>
                                      <p:to>
                                        <p:strVal val="hidden"/>
                                      </p:to>
                                    </p:set>
                                  </p:childTnLst>
                                </p:cTn>
                              </p:par>
                              <p:par>
                                <p:cTn id="67" presetID="10" presetClass="exit" presetSubtype="0" fill="hold" grpId="2" nodeType="withEffect">
                                  <p:stCondLst>
                                    <p:cond delay="1400"/>
                                  </p:stCondLst>
                                  <p:childTnLst>
                                    <p:animEffect transition="out" filter="fade">
                                      <p:cBhvr>
                                        <p:cTn id="68" dur="2000"/>
                                        <p:tgtEl>
                                          <p:spTgt spid="55"/>
                                        </p:tgtEl>
                                      </p:cBhvr>
                                    </p:animEffect>
                                    <p:set>
                                      <p:cBhvr>
                                        <p:cTn id="69" dur="1" fill="hold">
                                          <p:stCondLst>
                                            <p:cond delay="1999"/>
                                          </p:stCondLst>
                                        </p:cTn>
                                        <p:tgtEl>
                                          <p:spTgt spid="55"/>
                                        </p:tgtEl>
                                        <p:attrNameLst>
                                          <p:attrName>style.visibility</p:attrName>
                                        </p:attrNameLst>
                                      </p:cBhvr>
                                      <p:to>
                                        <p:strVal val="hidden"/>
                                      </p:to>
                                    </p:set>
                                  </p:childTnLst>
                                </p:cTn>
                              </p:par>
                              <p:par>
                                <p:cTn id="70" presetID="10" presetClass="entr" presetSubtype="0" fill="hold" grpId="0" nodeType="withEffect">
                                  <p:stCondLst>
                                    <p:cond delay="140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childTnLst>
                                </p:cTn>
                              </p:par>
                              <p:par>
                                <p:cTn id="73" presetID="10" presetClass="entr" presetSubtype="0" fill="hold" grpId="0" nodeType="withEffect">
                                  <p:stCondLst>
                                    <p:cond delay="14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1000"/>
                                        <p:tgtEl>
                                          <p:spTgt spid="60"/>
                                        </p:tgtEl>
                                      </p:cBhvr>
                                    </p:animEffect>
                                  </p:childTnLst>
                                </p:cTn>
                              </p:par>
                              <p:par>
                                <p:cTn id="76" presetID="10" presetClass="entr" presetSubtype="0" fill="hold" grpId="0" nodeType="withEffect">
                                  <p:stCondLst>
                                    <p:cond delay="1800"/>
                                  </p:stCondLst>
                                  <p:childTnLst>
                                    <p:set>
                                      <p:cBhvr>
                                        <p:cTn id="77" dur="1" fill="hold">
                                          <p:stCondLst>
                                            <p:cond delay="0"/>
                                          </p:stCondLst>
                                        </p:cTn>
                                        <p:tgtEl>
                                          <p:spTgt spid="71"/>
                                        </p:tgtEl>
                                        <p:attrNameLst>
                                          <p:attrName>style.visibility</p:attrName>
                                        </p:attrNameLst>
                                      </p:cBhvr>
                                      <p:to>
                                        <p:strVal val="visible"/>
                                      </p:to>
                                    </p:set>
                                    <p:animEffect transition="in" filter="fade">
                                      <p:cBhvr>
                                        <p:cTn id="78" dur="1000"/>
                                        <p:tgtEl>
                                          <p:spTgt spid="71"/>
                                        </p:tgtEl>
                                      </p:cBhvr>
                                    </p:animEffect>
                                  </p:childTnLst>
                                </p:cTn>
                              </p:par>
                              <p:par>
                                <p:cTn id="79" presetID="10" presetClass="entr" presetSubtype="0" fill="hold" grpId="0" nodeType="withEffect">
                                  <p:stCondLst>
                                    <p:cond delay="1800"/>
                                  </p:stCondLst>
                                  <p:childTnLst>
                                    <p:set>
                                      <p:cBhvr>
                                        <p:cTn id="80" dur="1" fill="hold">
                                          <p:stCondLst>
                                            <p:cond delay="0"/>
                                          </p:stCondLst>
                                        </p:cTn>
                                        <p:tgtEl>
                                          <p:spTgt spid="72"/>
                                        </p:tgtEl>
                                        <p:attrNameLst>
                                          <p:attrName>style.visibility</p:attrName>
                                        </p:attrNameLst>
                                      </p:cBhvr>
                                      <p:to>
                                        <p:strVal val="visible"/>
                                      </p:to>
                                    </p:set>
                                    <p:animEffect transition="in" filter="fade">
                                      <p:cBhvr>
                                        <p:cTn id="81" dur="1000"/>
                                        <p:tgtEl>
                                          <p:spTgt spid="72"/>
                                        </p:tgtEl>
                                      </p:cBhvr>
                                    </p:animEffect>
                                  </p:childTnLst>
                                </p:cTn>
                              </p:par>
                            </p:childTnLst>
                          </p:cTn>
                        </p:par>
                        <p:par>
                          <p:cTn id="82" fill="hold">
                            <p:stCondLst>
                              <p:cond delay="12100"/>
                            </p:stCondLst>
                            <p:childTnLst>
                              <p:par>
                                <p:cTn id="83" presetID="10" presetClass="entr" presetSubtype="0" fill="hold" grpId="0" nodeType="afterEffect">
                                  <p:stCondLst>
                                    <p:cond delay="0"/>
                                  </p:stCondLst>
                                  <p:childTnLst>
                                    <p:set>
                                      <p:cBhvr>
                                        <p:cTn id="84" dur="1" fill="hold">
                                          <p:stCondLst>
                                            <p:cond delay="0"/>
                                          </p:stCondLst>
                                        </p:cTn>
                                        <p:tgtEl>
                                          <p:spTgt spid="78">
                                            <p:txEl>
                                              <p:pRg st="0" end="0"/>
                                            </p:txEl>
                                          </p:spTgt>
                                        </p:tgtEl>
                                        <p:attrNameLst>
                                          <p:attrName>style.visibility</p:attrName>
                                        </p:attrNameLst>
                                      </p:cBhvr>
                                      <p:to>
                                        <p:strVal val="visible"/>
                                      </p:to>
                                    </p:set>
                                    <p:animEffect transition="in" filter="fade">
                                      <p:cBhvr>
                                        <p:cTn id="85" dur="500"/>
                                        <p:tgtEl>
                                          <p:spTgt spid="78">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9">
                                            <p:txEl>
                                              <p:pRg st="0" end="0"/>
                                            </p:txEl>
                                          </p:spTgt>
                                        </p:tgtEl>
                                        <p:attrNameLst>
                                          <p:attrName>style.visibility</p:attrName>
                                        </p:attrNameLst>
                                      </p:cBhvr>
                                      <p:to>
                                        <p:strVal val="visible"/>
                                      </p:to>
                                    </p:set>
                                    <p:animEffect transition="in" filter="fade">
                                      <p:cBhvr>
                                        <p:cTn id="88" dur="500"/>
                                        <p:tgtEl>
                                          <p:spTgt spid="79">
                                            <p:txEl>
                                              <p:pRg st="0" end="0"/>
                                            </p:tx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81">
                                            <p:txEl>
                                              <p:pRg st="0" end="0"/>
                                            </p:txEl>
                                          </p:spTgt>
                                        </p:tgtEl>
                                        <p:attrNameLst>
                                          <p:attrName>style.visibility</p:attrName>
                                        </p:attrNameLst>
                                      </p:cBhvr>
                                      <p:to>
                                        <p:strVal val="visible"/>
                                      </p:to>
                                    </p:set>
                                    <p:animEffect transition="in" filter="fade">
                                      <p:cBhvr>
                                        <p:cTn id="91" dur="500"/>
                                        <p:tgtEl>
                                          <p:spTgt spid="81">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82">
                                            <p:txEl>
                                              <p:pRg st="0" end="0"/>
                                            </p:txEl>
                                          </p:spTgt>
                                        </p:tgtEl>
                                        <p:attrNameLst>
                                          <p:attrName>style.visibility</p:attrName>
                                        </p:attrNameLst>
                                      </p:cBhvr>
                                      <p:to>
                                        <p:strVal val="visible"/>
                                      </p:to>
                                    </p:set>
                                    <p:animEffect transition="in" filter="fade">
                                      <p:cBhvr>
                                        <p:cTn id="94" dur="500"/>
                                        <p:tgtEl>
                                          <p:spTgt spid="82">
                                            <p:txEl>
                                              <p:pRg st="0" end="0"/>
                                            </p:txEl>
                                          </p:spTgt>
                                        </p:tgtEl>
                                      </p:cBhvr>
                                    </p:animEffect>
                                  </p:childTnLst>
                                </p:cTn>
                              </p:par>
                            </p:childTnLst>
                          </p:cTn>
                        </p:par>
                        <p:par>
                          <p:cTn id="95" fill="hold">
                            <p:stCondLst>
                              <p:cond delay="12600"/>
                            </p:stCondLst>
                            <p:childTnLst>
                              <p:par>
                                <p:cTn id="96" presetID="47" presetClass="entr" presetSubtype="0" fill="hold" nodeType="afterEffect">
                                  <p:stCondLst>
                                    <p:cond delay="300"/>
                                  </p:stCondLst>
                                  <p:childTnLst>
                                    <p:set>
                                      <p:cBhvr>
                                        <p:cTn id="97" dur="1" fill="hold">
                                          <p:stCondLst>
                                            <p:cond delay="0"/>
                                          </p:stCondLst>
                                        </p:cTn>
                                        <p:tgtEl>
                                          <p:spTgt spid="9"/>
                                        </p:tgtEl>
                                        <p:attrNameLst>
                                          <p:attrName>style.visibility</p:attrName>
                                        </p:attrNameLst>
                                      </p:cBhvr>
                                      <p:to>
                                        <p:strVal val="visible"/>
                                      </p:to>
                                    </p:set>
                                    <p:animEffect transition="in" filter="fade">
                                      <p:cBhvr>
                                        <p:cTn id="98" dur="2000"/>
                                        <p:tgtEl>
                                          <p:spTgt spid="9"/>
                                        </p:tgtEl>
                                      </p:cBhvr>
                                    </p:animEffect>
                                    <p:anim calcmode="lin" valueType="num">
                                      <p:cBhvr>
                                        <p:cTn id="99" dur="2000" fill="hold"/>
                                        <p:tgtEl>
                                          <p:spTgt spid="9"/>
                                        </p:tgtEl>
                                        <p:attrNameLst>
                                          <p:attrName>ppt_x</p:attrName>
                                        </p:attrNameLst>
                                      </p:cBhvr>
                                      <p:tavLst>
                                        <p:tav tm="0">
                                          <p:val>
                                            <p:strVal val="#ppt_x"/>
                                          </p:val>
                                        </p:tav>
                                        <p:tav tm="100000">
                                          <p:val>
                                            <p:strVal val="#ppt_x"/>
                                          </p:val>
                                        </p:tav>
                                      </p:tavLst>
                                    </p:anim>
                                    <p:anim calcmode="lin" valueType="num">
                                      <p:cBhvr>
                                        <p:cTn id="100" dur="2000" fill="hold"/>
                                        <p:tgtEl>
                                          <p:spTgt spid="9"/>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900"/>
                                  </p:stCondLst>
                                  <p:childTnLst>
                                    <p:set>
                                      <p:cBhvr>
                                        <p:cTn id="102" dur="1" fill="hold">
                                          <p:stCondLst>
                                            <p:cond delay="0"/>
                                          </p:stCondLst>
                                        </p:cTn>
                                        <p:tgtEl>
                                          <p:spTgt spid="44"/>
                                        </p:tgtEl>
                                        <p:attrNameLst>
                                          <p:attrName>style.visibility</p:attrName>
                                        </p:attrNameLst>
                                      </p:cBhvr>
                                      <p:to>
                                        <p:strVal val="visible"/>
                                      </p:to>
                                    </p:set>
                                    <p:animEffect transition="in" filter="fade">
                                      <p:cBhvr>
                                        <p:cTn id="103" dur="1600"/>
                                        <p:tgtEl>
                                          <p:spTgt spid="44"/>
                                        </p:tgtEl>
                                      </p:cBhvr>
                                    </p:animEffect>
                                  </p:childTnLst>
                                </p:cTn>
                              </p:par>
                              <p:par>
                                <p:cTn id="104" presetID="10" presetClass="entr" presetSubtype="0" fill="hold" grpId="0" nodeType="withEffect">
                                  <p:stCondLst>
                                    <p:cond delay="900"/>
                                  </p:stCondLst>
                                  <p:childTnLst>
                                    <p:set>
                                      <p:cBhvr>
                                        <p:cTn id="105" dur="1" fill="hold">
                                          <p:stCondLst>
                                            <p:cond delay="0"/>
                                          </p:stCondLst>
                                        </p:cTn>
                                        <p:tgtEl>
                                          <p:spTgt spid="54"/>
                                        </p:tgtEl>
                                        <p:attrNameLst>
                                          <p:attrName>style.visibility</p:attrName>
                                        </p:attrNameLst>
                                      </p:cBhvr>
                                      <p:to>
                                        <p:strVal val="visible"/>
                                      </p:to>
                                    </p:set>
                                    <p:animEffect transition="in" filter="fade">
                                      <p:cBhvr>
                                        <p:cTn id="106" dur="1600"/>
                                        <p:tgtEl>
                                          <p:spTgt spid="54"/>
                                        </p:tgtEl>
                                      </p:cBhvr>
                                    </p:animEffect>
                                  </p:childTnLst>
                                </p:cTn>
                              </p:par>
                              <p:par>
                                <p:cTn id="107" presetID="22" presetClass="entr" presetSubtype="1" fill="hold" grpId="0" nodeType="withEffect">
                                  <p:stCondLst>
                                    <p:cond delay="2400"/>
                                  </p:stCondLst>
                                  <p:childTnLst>
                                    <p:set>
                                      <p:cBhvr>
                                        <p:cTn id="108" dur="1" fill="hold">
                                          <p:stCondLst>
                                            <p:cond delay="0"/>
                                          </p:stCondLst>
                                        </p:cTn>
                                        <p:tgtEl>
                                          <p:spTgt spid="25"/>
                                        </p:tgtEl>
                                        <p:attrNameLst>
                                          <p:attrName>style.visibility</p:attrName>
                                        </p:attrNameLst>
                                      </p:cBhvr>
                                      <p:to>
                                        <p:strVal val="visible"/>
                                      </p:to>
                                    </p:set>
                                    <p:animEffect transition="in" filter="wipe(up)">
                                      <p:cBhvr>
                                        <p:cTn id="109" dur="900"/>
                                        <p:tgtEl>
                                          <p:spTgt spid="25"/>
                                        </p:tgtEl>
                                      </p:cBhvr>
                                    </p:animEffect>
                                  </p:childTnLst>
                                </p:cTn>
                              </p:par>
                            </p:childTnLst>
                          </p:cTn>
                        </p:par>
                        <p:par>
                          <p:cTn id="110" fill="hold">
                            <p:stCondLst>
                              <p:cond delay="15900"/>
                            </p:stCondLst>
                            <p:childTnLst>
                              <p:par>
                                <p:cTn id="111" presetID="10" presetClass="entr" presetSubtype="0" fill="hold" grpId="0" nodeType="afterEffect">
                                  <p:stCondLst>
                                    <p:cond delay="0"/>
                                  </p:stCondLst>
                                  <p:childTnLst>
                                    <p:set>
                                      <p:cBhvr>
                                        <p:cTn id="112" dur="1" fill="hold">
                                          <p:stCondLst>
                                            <p:cond delay="0"/>
                                          </p:stCondLst>
                                        </p:cTn>
                                        <p:tgtEl>
                                          <p:spTgt spid="68">
                                            <p:txEl>
                                              <p:pRg st="0" end="0"/>
                                            </p:txEl>
                                          </p:spTgt>
                                        </p:tgtEl>
                                        <p:attrNameLst>
                                          <p:attrName>style.visibility</p:attrName>
                                        </p:attrNameLst>
                                      </p:cBhvr>
                                      <p:to>
                                        <p:strVal val="visible"/>
                                      </p:to>
                                    </p:set>
                                    <p:animEffect transition="in" filter="fade">
                                      <p:cBhvr>
                                        <p:cTn id="113" dur="500"/>
                                        <p:tgtEl>
                                          <p:spTgt spid="68">
                                            <p:txEl>
                                              <p:pRg st="0" end="0"/>
                                            </p:txEl>
                                          </p:spTgt>
                                        </p:tgtEl>
                                      </p:cBhvr>
                                    </p:animEffect>
                                  </p:childTnLst>
                                </p:cTn>
                              </p:par>
                              <p:par>
                                <p:cTn id="114" presetID="22" presetClass="entr" presetSubtype="2" fill="hold" nodeType="withEffect">
                                  <p:stCondLst>
                                    <p:cond delay="400"/>
                                  </p:stCondLst>
                                  <p:childTnLst>
                                    <p:set>
                                      <p:cBhvr>
                                        <p:cTn id="115" dur="1" fill="hold">
                                          <p:stCondLst>
                                            <p:cond delay="0"/>
                                          </p:stCondLst>
                                        </p:cTn>
                                        <p:tgtEl>
                                          <p:spTgt spid="13"/>
                                        </p:tgtEl>
                                        <p:attrNameLst>
                                          <p:attrName>style.visibility</p:attrName>
                                        </p:attrNameLst>
                                      </p:cBhvr>
                                      <p:to>
                                        <p:strVal val="visible"/>
                                      </p:to>
                                    </p:set>
                                    <p:animEffect transition="in" filter="wipe(right)">
                                      <p:cBhvr>
                                        <p:cTn id="116" dur="1300"/>
                                        <p:tgtEl>
                                          <p:spTgt spid="13"/>
                                        </p:tgtEl>
                                      </p:cBhvr>
                                    </p:animEffect>
                                  </p:childTnLst>
                                </p:cTn>
                              </p:par>
                              <p:par>
                                <p:cTn id="117" presetID="10" presetClass="entr" presetSubtype="0" fill="hold" grpId="0" nodeType="withEffect">
                                  <p:stCondLst>
                                    <p:cond delay="900"/>
                                  </p:stCondLst>
                                  <p:childTnLst>
                                    <p:set>
                                      <p:cBhvr>
                                        <p:cTn id="118" dur="1" fill="hold">
                                          <p:stCondLst>
                                            <p:cond delay="0"/>
                                          </p:stCondLst>
                                        </p:cTn>
                                        <p:tgtEl>
                                          <p:spTgt spid="47"/>
                                        </p:tgtEl>
                                        <p:attrNameLst>
                                          <p:attrName>style.visibility</p:attrName>
                                        </p:attrNameLst>
                                      </p:cBhvr>
                                      <p:to>
                                        <p:strVal val="visible"/>
                                      </p:to>
                                    </p:set>
                                    <p:animEffect transition="in" filter="fade">
                                      <p:cBhvr>
                                        <p:cTn id="119" dur="400"/>
                                        <p:tgtEl>
                                          <p:spTgt spid="47"/>
                                        </p:tgtEl>
                                      </p:cBhvr>
                                    </p:animEffect>
                                  </p:childTnLst>
                                </p:cTn>
                              </p:par>
                              <p:par>
                                <p:cTn id="120" presetID="10" presetClass="entr" presetSubtype="0" fill="hold" grpId="0" nodeType="withEffect">
                                  <p:stCondLst>
                                    <p:cond delay="1100"/>
                                  </p:stCondLst>
                                  <p:childTnLst>
                                    <p:set>
                                      <p:cBhvr>
                                        <p:cTn id="121" dur="1" fill="hold">
                                          <p:stCondLst>
                                            <p:cond delay="0"/>
                                          </p:stCondLst>
                                        </p:cTn>
                                        <p:tgtEl>
                                          <p:spTgt spid="49"/>
                                        </p:tgtEl>
                                        <p:attrNameLst>
                                          <p:attrName>style.visibility</p:attrName>
                                        </p:attrNameLst>
                                      </p:cBhvr>
                                      <p:to>
                                        <p:strVal val="visible"/>
                                      </p:to>
                                    </p:set>
                                    <p:animEffect transition="in" filter="fade">
                                      <p:cBhvr>
                                        <p:cTn id="122" dur="500"/>
                                        <p:tgtEl>
                                          <p:spTgt spid="49"/>
                                        </p:tgtEl>
                                      </p:cBhvr>
                                    </p:animEffect>
                                  </p:childTnLst>
                                </p:cTn>
                              </p:par>
                              <p:par>
                                <p:cTn id="123" presetID="16" presetClass="entr" presetSubtype="42" fill="hold" grpId="0" nodeType="withEffect">
                                  <p:stCondLst>
                                    <p:cond delay="1400"/>
                                  </p:stCondLst>
                                  <p:childTnLst>
                                    <p:set>
                                      <p:cBhvr>
                                        <p:cTn id="124" dur="1" fill="hold">
                                          <p:stCondLst>
                                            <p:cond delay="0"/>
                                          </p:stCondLst>
                                        </p:cTn>
                                        <p:tgtEl>
                                          <p:spTgt spid="64"/>
                                        </p:tgtEl>
                                        <p:attrNameLst>
                                          <p:attrName>style.visibility</p:attrName>
                                        </p:attrNameLst>
                                      </p:cBhvr>
                                      <p:to>
                                        <p:strVal val="visible"/>
                                      </p:to>
                                    </p:set>
                                    <p:animEffect transition="in" filter="barn(outHorizontal)">
                                      <p:cBhvr>
                                        <p:cTn id="125" dur="800"/>
                                        <p:tgtEl>
                                          <p:spTgt spid="64"/>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41"/>
                                        </p:tgtEl>
                                        <p:attrNameLst>
                                          <p:attrName>style.visibility</p:attrName>
                                        </p:attrNameLst>
                                      </p:cBhvr>
                                      <p:to>
                                        <p:strVal val="visible"/>
                                      </p:to>
                                    </p:set>
                                    <p:animEffect transition="in" filter="wipe(right)">
                                      <p:cBhvr>
                                        <p:cTn id="128" dur="1000"/>
                                        <p:tgtEl>
                                          <p:spTgt spid="41"/>
                                        </p:tgtEl>
                                      </p:cBhvr>
                                    </p:animEffect>
                                  </p:childTnLst>
                                </p:cTn>
                              </p:par>
                              <p:par>
                                <p:cTn id="129" presetID="35" presetClass="path" presetSubtype="0" accel="50000" decel="50000" fill="hold" grpId="1" nodeType="withEffect">
                                  <p:stCondLst>
                                    <p:cond delay="0"/>
                                  </p:stCondLst>
                                  <p:childTnLst>
                                    <p:animMotion origin="layout" path="M 0.0776 6.93802E-7 L 3.61111E-6 6.93802E-7 " pathEditMode="relative" rAng="0" ptsTypes="AA">
                                      <p:cBhvr>
                                        <p:cTn id="130" dur="2000" fill="hold"/>
                                        <p:tgtEl>
                                          <p:spTgt spid="41"/>
                                        </p:tgtEl>
                                        <p:attrNameLst>
                                          <p:attrName>ppt_x</p:attrName>
                                          <p:attrName>ppt_y</p:attrName>
                                        </p:attrNameLst>
                                      </p:cBhvr>
                                      <p:rCtr x="-3889" y="0"/>
                                    </p:animMotion>
                                  </p:childTnLst>
                                </p:cTn>
                              </p:par>
                              <p:par>
                                <p:cTn id="131" presetID="22" presetClass="entr" presetSubtype="2" fill="hold" grpId="0" nodeType="with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wipe(right)">
                                      <p:cBhvr>
                                        <p:cTn id="133" dur="1000"/>
                                        <p:tgtEl>
                                          <p:spTgt spid="43"/>
                                        </p:tgtEl>
                                      </p:cBhvr>
                                    </p:animEffect>
                                  </p:childTnLst>
                                </p:cTn>
                              </p:par>
                              <p:par>
                                <p:cTn id="134" presetID="35" presetClass="path" presetSubtype="0" accel="50000" decel="50000" fill="hold" grpId="1" nodeType="withEffect">
                                  <p:stCondLst>
                                    <p:cond delay="0"/>
                                  </p:stCondLst>
                                  <p:childTnLst>
                                    <p:animMotion origin="layout" path="M 0.0776 4.44958E-6 L 2.77778E-6 4.44958E-6 " pathEditMode="relative" rAng="0" ptsTypes="AA">
                                      <p:cBhvr>
                                        <p:cTn id="135" dur="2000" fill="hold"/>
                                        <p:tgtEl>
                                          <p:spTgt spid="43"/>
                                        </p:tgtEl>
                                        <p:attrNameLst>
                                          <p:attrName>ppt_x</p:attrName>
                                          <p:attrName>ppt_y</p:attrName>
                                        </p:attrNameLst>
                                      </p:cBhvr>
                                      <p:rCtr x="-3889" y="0"/>
                                    </p:animMotion>
                                  </p:childTnLst>
                                </p:cTn>
                              </p:par>
                              <p:par>
                                <p:cTn id="136" presetID="22" presetClass="entr" presetSubtype="2" fill="hold" grpId="0" nodeType="withEffect">
                                  <p:stCondLst>
                                    <p:cond delay="0"/>
                                  </p:stCondLst>
                                  <p:childTnLst>
                                    <p:set>
                                      <p:cBhvr>
                                        <p:cTn id="137" dur="1" fill="hold">
                                          <p:stCondLst>
                                            <p:cond delay="0"/>
                                          </p:stCondLst>
                                        </p:cTn>
                                        <p:tgtEl>
                                          <p:spTgt spid="52"/>
                                        </p:tgtEl>
                                        <p:attrNameLst>
                                          <p:attrName>style.visibility</p:attrName>
                                        </p:attrNameLst>
                                      </p:cBhvr>
                                      <p:to>
                                        <p:strVal val="visible"/>
                                      </p:to>
                                    </p:set>
                                    <p:animEffect transition="in" filter="wipe(right)">
                                      <p:cBhvr>
                                        <p:cTn id="138" dur="1000"/>
                                        <p:tgtEl>
                                          <p:spTgt spid="52"/>
                                        </p:tgtEl>
                                      </p:cBhvr>
                                    </p:animEffect>
                                  </p:childTnLst>
                                </p:cTn>
                              </p:par>
                              <p:par>
                                <p:cTn id="139" presetID="35" presetClass="path" presetSubtype="0" accel="50000" decel="50000" fill="hold" grpId="1" nodeType="withEffect">
                                  <p:stCondLst>
                                    <p:cond delay="0"/>
                                  </p:stCondLst>
                                  <p:childTnLst>
                                    <p:animMotion origin="layout" path="M 0.0776 6.01295E-7 L 3.61111E-6 6.01295E-7 " pathEditMode="relative" rAng="0" ptsTypes="AA">
                                      <p:cBhvr>
                                        <p:cTn id="140" dur="2000" fill="hold"/>
                                        <p:tgtEl>
                                          <p:spTgt spid="52"/>
                                        </p:tgtEl>
                                        <p:attrNameLst>
                                          <p:attrName>ppt_x</p:attrName>
                                          <p:attrName>ppt_y</p:attrName>
                                        </p:attrNameLst>
                                      </p:cBhvr>
                                      <p:rCtr x="-3889" y="0"/>
                                    </p:animMotion>
                                  </p:childTnLst>
                                </p:cTn>
                              </p:par>
                              <p:par>
                                <p:cTn id="141" presetID="22" presetClass="entr" presetSubtype="2" fill="hold" grpId="0" nodeType="withEffect">
                                  <p:stCondLst>
                                    <p:cond delay="0"/>
                                  </p:stCondLst>
                                  <p:childTnLst>
                                    <p:set>
                                      <p:cBhvr>
                                        <p:cTn id="142" dur="1" fill="hold">
                                          <p:stCondLst>
                                            <p:cond delay="0"/>
                                          </p:stCondLst>
                                        </p:cTn>
                                        <p:tgtEl>
                                          <p:spTgt spid="59"/>
                                        </p:tgtEl>
                                        <p:attrNameLst>
                                          <p:attrName>style.visibility</p:attrName>
                                        </p:attrNameLst>
                                      </p:cBhvr>
                                      <p:to>
                                        <p:strVal val="visible"/>
                                      </p:to>
                                    </p:set>
                                    <p:animEffect transition="in" filter="wipe(right)">
                                      <p:cBhvr>
                                        <p:cTn id="143" dur="1000"/>
                                        <p:tgtEl>
                                          <p:spTgt spid="59"/>
                                        </p:tgtEl>
                                      </p:cBhvr>
                                    </p:animEffect>
                                  </p:childTnLst>
                                </p:cTn>
                              </p:par>
                              <p:par>
                                <p:cTn id="144" presetID="35" presetClass="path" presetSubtype="0" accel="50000" decel="50000" fill="hold" grpId="1" nodeType="withEffect">
                                  <p:stCondLst>
                                    <p:cond delay="0"/>
                                  </p:stCondLst>
                                  <p:childTnLst>
                                    <p:animMotion origin="layout" path="M 0.0776 4.44958E-6 L 2.77778E-6 4.44958E-6 " pathEditMode="relative" rAng="0" ptsTypes="AA">
                                      <p:cBhvr>
                                        <p:cTn id="145" dur="2000" fill="hold"/>
                                        <p:tgtEl>
                                          <p:spTgt spid="59"/>
                                        </p:tgtEl>
                                        <p:attrNameLst>
                                          <p:attrName>ppt_x</p:attrName>
                                          <p:attrName>ppt_y</p:attrName>
                                        </p:attrNameLst>
                                      </p:cBhvr>
                                      <p:rCtr x="-3889" y="0"/>
                                    </p:animMotion>
                                  </p:childTnLst>
                                </p:cTn>
                              </p:par>
                              <p:par>
                                <p:cTn id="146" presetID="22" presetClass="entr" presetSubtype="2" fill="hold" grpId="0" nodeType="withEffect">
                                  <p:stCondLst>
                                    <p:cond delay="0"/>
                                  </p:stCondLst>
                                  <p:childTnLst>
                                    <p:set>
                                      <p:cBhvr>
                                        <p:cTn id="147" dur="1" fill="hold">
                                          <p:stCondLst>
                                            <p:cond delay="0"/>
                                          </p:stCondLst>
                                        </p:cTn>
                                        <p:tgtEl>
                                          <p:spTgt spid="61"/>
                                        </p:tgtEl>
                                        <p:attrNameLst>
                                          <p:attrName>style.visibility</p:attrName>
                                        </p:attrNameLst>
                                      </p:cBhvr>
                                      <p:to>
                                        <p:strVal val="visible"/>
                                      </p:to>
                                    </p:set>
                                    <p:animEffect transition="in" filter="wipe(right)">
                                      <p:cBhvr>
                                        <p:cTn id="148" dur="1000"/>
                                        <p:tgtEl>
                                          <p:spTgt spid="61"/>
                                        </p:tgtEl>
                                      </p:cBhvr>
                                    </p:animEffect>
                                  </p:childTnLst>
                                </p:cTn>
                              </p:par>
                              <p:par>
                                <p:cTn id="149" presetID="35" presetClass="path" presetSubtype="0" accel="50000" decel="50000" fill="hold" grpId="1" nodeType="withEffect">
                                  <p:stCondLst>
                                    <p:cond delay="0"/>
                                  </p:stCondLst>
                                  <p:childTnLst>
                                    <p:animMotion origin="layout" path="M 0.0776 6.01295E-7 L 3.61111E-6 6.01295E-7 " pathEditMode="relative" rAng="0" ptsTypes="AA">
                                      <p:cBhvr>
                                        <p:cTn id="150" dur="2000" fill="hold"/>
                                        <p:tgtEl>
                                          <p:spTgt spid="61"/>
                                        </p:tgtEl>
                                        <p:attrNameLst>
                                          <p:attrName>ppt_x</p:attrName>
                                          <p:attrName>ppt_y</p:attrName>
                                        </p:attrNameLst>
                                      </p:cBhvr>
                                      <p:rCtr x="-3889" y="0"/>
                                    </p:animMotion>
                                  </p:childTnLst>
                                </p:cTn>
                              </p:par>
                            </p:childTnLst>
                          </p:cTn>
                        </p:par>
                        <p:par>
                          <p:cTn id="151" fill="hold">
                            <p:stCondLst>
                              <p:cond delay="18100"/>
                            </p:stCondLst>
                            <p:childTnLst>
                              <p:par>
                                <p:cTn id="152" presetID="10" presetClass="entr" presetSubtype="0" fill="hold" grpId="0" nodeType="afterEffect">
                                  <p:stCondLst>
                                    <p:cond delay="0"/>
                                  </p:stCondLst>
                                  <p:childTnLst>
                                    <p:set>
                                      <p:cBhvr>
                                        <p:cTn id="153" dur="1" fill="hold">
                                          <p:stCondLst>
                                            <p:cond delay="0"/>
                                          </p:stCondLst>
                                        </p:cTn>
                                        <p:tgtEl>
                                          <p:spTgt spid="57">
                                            <p:txEl>
                                              <p:pRg st="0" end="0"/>
                                            </p:txEl>
                                          </p:spTgt>
                                        </p:tgtEl>
                                        <p:attrNameLst>
                                          <p:attrName>style.visibility</p:attrName>
                                        </p:attrNameLst>
                                      </p:cBhvr>
                                      <p:to>
                                        <p:strVal val="visible"/>
                                      </p:to>
                                    </p:set>
                                    <p:animEffect transition="in" filter="fade">
                                      <p:cBhvr>
                                        <p:cTn id="154" dur="500"/>
                                        <p:tgtEl>
                                          <p:spTgt spid="57">
                                            <p:txEl>
                                              <p:pRg st="0" end="0"/>
                                            </p:txEl>
                                          </p:spTgt>
                                        </p:tgtEl>
                                      </p:cBhvr>
                                    </p:animEffect>
                                  </p:childTnLst>
                                </p:cTn>
                              </p:par>
                            </p:childTnLst>
                          </p:cTn>
                        </p:par>
                        <p:par>
                          <p:cTn id="155" fill="hold">
                            <p:stCondLst>
                              <p:cond delay="18600"/>
                            </p:stCondLst>
                            <p:childTnLst>
                              <p:par>
                                <p:cTn id="156" presetID="10" presetClass="entr" presetSubtype="0" fill="hold" grpId="0" nodeType="afterEffect">
                                  <p:stCondLst>
                                    <p:cond delay="0"/>
                                  </p:stCondLst>
                                  <p:childTnLst>
                                    <p:set>
                                      <p:cBhvr>
                                        <p:cTn id="157" dur="1" fill="hold">
                                          <p:stCondLst>
                                            <p:cond delay="0"/>
                                          </p:stCondLst>
                                        </p:cTn>
                                        <p:tgtEl>
                                          <p:spTgt spid="58">
                                            <p:txEl>
                                              <p:pRg st="0" end="0"/>
                                            </p:txEl>
                                          </p:spTgt>
                                        </p:tgtEl>
                                        <p:attrNameLst>
                                          <p:attrName>style.visibility</p:attrName>
                                        </p:attrNameLst>
                                      </p:cBhvr>
                                      <p:to>
                                        <p:strVal val="visible"/>
                                      </p:to>
                                    </p:set>
                                    <p:animEffect transition="in" filter="fade">
                                      <p:cBhvr>
                                        <p:cTn id="158" dur="500"/>
                                        <p:tgtEl>
                                          <p:spTgt spid="58">
                                            <p:txEl>
                                              <p:pRg st="0" end="0"/>
                                            </p:txEl>
                                          </p:spTgt>
                                        </p:tgtEl>
                                      </p:cBhvr>
                                    </p:animEffect>
                                  </p:childTnLst>
                                </p:cTn>
                              </p:par>
                            </p:childTnLst>
                          </p:cTn>
                        </p:par>
                        <p:par>
                          <p:cTn id="159" fill="hold">
                            <p:stCondLst>
                              <p:cond delay="19100"/>
                            </p:stCondLst>
                            <p:childTnLst>
                              <p:par>
                                <p:cTn id="160" presetID="10" presetClass="entr" presetSubtype="0" fill="hold" grpId="0" nodeType="afterEffect">
                                  <p:stCondLst>
                                    <p:cond delay="0"/>
                                  </p:stCondLst>
                                  <p:childTnLst>
                                    <p:set>
                                      <p:cBhvr>
                                        <p:cTn id="161" dur="1" fill="hold">
                                          <p:stCondLst>
                                            <p:cond delay="0"/>
                                          </p:stCondLst>
                                        </p:cTn>
                                        <p:tgtEl>
                                          <p:spTgt spid="63">
                                            <p:txEl>
                                              <p:pRg st="0" end="0"/>
                                            </p:txEl>
                                          </p:spTgt>
                                        </p:tgtEl>
                                        <p:attrNameLst>
                                          <p:attrName>style.visibility</p:attrName>
                                        </p:attrNameLst>
                                      </p:cBhvr>
                                      <p:to>
                                        <p:strVal val="visible"/>
                                      </p:to>
                                    </p:set>
                                    <p:animEffect transition="in" filter="fade">
                                      <p:cBhvr>
                                        <p:cTn id="162" dur="500"/>
                                        <p:tgtEl>
                                          <p:spTgt spid="63">
                                            <p:txEl>
                                              <p:pRg st="0" end="0"/>
                                            </p:txEl>
                                          </p:spTgt>
                                        </p:tgtEl>
                                      </p:cBhvr>
                                    </p:animEffect>
                                  </p:childTnLst>
                                </p:cTn>
                              </p:par>
                            </p:childTnLst>
                          </p:cTn>
                        </p:par>
                        <p:par>
                          <p:cTn id="163" fill="hold">
                            <p:stCondLst>
                              <p:cond delay="19600"/>
                            </p:stCondLst>
                            <p:childTnLst>
                              <p:par>
                                <p:cTn id="164" presetID="10" presetClass="entr" presetSubtype="0" fill="hold" grpId="0" nodeType="afterEffect">
                                  <p:stCondLst>
                                    <p:cond delay="0"/>
                                  </p:stCondLst>
                                  <p:childTnLst>
                                    <p:set>
                                      <p:cBhvr>
                                        <p:cTn id="165" dur="1" fill="hold">
                                          <p:stCondLst>
                                            <p:cond delay="0"/>
                                          </p:stCondLst>
                                        </p:cTn>
                                        <p:tgtEl>
                                          <p:spTgt spid="62">
                                            <p:txEl>
                                              <p:pRg st="0" end="0"/>
                                            </p:txEl>
                                          </p:spTgt>
                                        </p:tgtEl>
                                        <p:attrNameLst>
                                          <p:attrName>style.visibility</p:attrName>
                                        </p:attrNameLst>
                                      </p:cBhvr>
                                      <p:to>
                                        <p:strVal val="visible"/>
                                      </p:to>
                                    </p:set>
                                    <p:animEffect transition="in" filter="fade">
                                      <p:cBhvr>
                                        <p:cTn id="166" dur="500"/>
                                        <p:tgtEl>
                                          <p:spTgt spid="62">
                                            <p:txEl>
                                              <p:pRg st="0" end="0"/>
                                            </p:txEl>
                                          </p:spTgt>
                                        </p:tgtEl>
                                      </p:cBhvr>
                                    </p:animEffect>
                                  </p:childTnLst>
                                </p:cTn>
                              </p:par>
                            </p:childTnLst>
                          </p:cTn>
                        </p:par>
                        <p:par>
                          <p:cTn id="167" fill="hold">
                            <p:stCondLst>
                              <p:cond delay="20100"/>
                            </p:stCondLst>
                            <p:childTnLst>
                              <p:par>
                                <p:cTn id="168" presetID="10" presetClass="entr" presetSubtype="0" fill="hold" grpId="0" nodeType="afterEffect">
                                  <p:stCondLst>
                                    <p:cond delay="0"/>
                                  </p:stCondLst>
                                  <p:childTnLst>
                                    <p:set>
                                      <p:cBhvr>
                                        <p:cTn id="169" dur="1" fill="hold">
                                          <p:stCondLst>
                                            <p:cond delay="0"/>
                                          </p:stCondLst>
                                        </p:cTn>
                                        <p:tgtEl>
                                          <p:spTgt spid="65">
                                            <p:txEl>
                                              <p:pRg st="0" end="0"/>
                                            </p:txEl>
                                          </p:spTgt>
                                        </p:tgtEl>
                                        <p:attrNameLst>
                                          <p:attrName>style.visibility</p:attrName>
                                        </p:attrNameLst>
                                      </p:cBhvr>
                                      <p:to>
                                        <p:strVal val="visible"/>
                                      </p:to>
                                    </p:set>
                                    <p:animEffect transition="in" filter="fade">
                                      <p:cBhvr>
                                        <p:cTn id="170" dur="500"/>
                                        <p:tgtEl>
                                          <p:spTgt spid="65">
                                            <p:txEl>
                                              <p:pRg st="0" end="0"/>
                                            </p:txEl>
                                          </p:spTgt>
                                        </p:tgtEl>
                                      </p:cBhvr>
                                    </p:animEffect>
                                  </p:childTnLst>
                                </p:cTn>
                              </p:par>
                              <p:par>
                                <p:cTn id="171" presetID="47" presetClass="entr" presetSubtype="0" fill="hold" nodeType="withEffect">
                                  <p:stCondLst>
                                    <p:cond delay="600"/>
                                  </p:stCondLst>
                                  <p:childTnLst>
                                    <p:set>
                                      <p:cBhvr>
                                        <p:cTn id="172" dur="1" fill="hold">
                                          <p:stCondLst>
                                            <p:cond delay="0"/>
                                          </p:stCondLst>
                                        </p:cTn>
                                        <p:tgtEl>
                                          <p:spTgt spid="12"/>
                                        </p:tgtEl>
                                        <p:attrNameLst>
                                          <p:attrName>style.visibility</p:attrName>
                                        </p:attrNameLst>
                                      </p:cBhvr>
                                      <p:to>
                                        <p:strVal val="visible"/>
                                      </p:to>
                                    </p:set>
                                    <p:animEffect transition="in" filter="fade">
                                      <p:cBhvr>
                                        <p:cTn id="173" dur="2000"/>
                                        <p:tgtEl>
                                          <p:spTgt spid="12"/>
                                        </p:tgtEl>
                                      </p:cBhvr>
                                    </p:animEffect>
                                    <p:anim calcmode="lin" valueType="num">
                                      <p:cBhvr>
                                        <p:cTn id="174" dur="2000" fill="hold"/>
                                        <p:tgtEl>
                                          <p:spTgt spid="12"/>
                                        </p:tgtEl>
                                        <p:attrNameLst>
                                          <p:attrName>ppt_x</p:attrName>
                                        </p:attrNameLst>
                                      </p:cBhvr>
                                      <p:tavLst>
                                        <p:tav tm="0">
                                          <p:val>
                                            <p:strVal val="#ppt_x"/>
                                          </p:val>
                                        </p:tav>
                                        <p:tav tm="100000">
                                          <p:val>
                                            <p:strVal val="#ppt_x"/>
                                          </p:val>
                                        </p:tav>
                                      </p:tavLst>
                                    </p:anim>
                                    <p:anim calcmode="lin" valueType="num">
                                      <p:cBhvr>
                                        <p:cTn id="175" dur="2000" fill="hold"/>
                                        <p:tgtEl>
                                          <p:spTgt spid="12"/>
                                        </p:tgtEl>
                                        <p:attrNameLst>
                                          <p:attrName>ppt_y</p:attrName>
                                        </p:attrNameLst>
                                      </p:cBhvr>
                                      <p:tavLst>
                                        <p:tav tm="0">
                                          <p:val>
                                            <p:strVal val="#ppt_y-.1"/>
                                          </p:val>
                                        </p:tav>
                                        <p:tav tm="100000">
                                          <p:val>
                                            <p:strVal val="#ppt_y"/>
                                          </p:val>
                                        </p:tav>
                                      </p:tavLst>
                                    </p:anim>
                                  </p:childTnLst>
                                </p:cTn>
                              </p:par>
                              <p:par>
                                <p:cTn id="176" presetID="10" presetClass="entr" presetSubtype="0" fill="hold" grpId="0" nodeType="withEffect">
                                  <p:stCondLst>
                                    <p:cond delay="1100"/>
                                  </p:stCondLst>
                                  <p:childTnLst>
                                    <p:set>
                                      <p:cBhvr>
                                        <p:cTn id="177" dur="1" fill="hold">
                                          <p:stCondLst>
                                            <p:cond delay="0"/>
                                          </p:stCondLst>
                                        </p:cTn>
                                        <p:tgtEl>
                                          <p:spTgt spid="45"/>
                                        </p:tgtEl>
                                        <p:attrNameLst>
                                          <p:attrName>style.visibility</p:attrName>
                                        </p:attrNameLst>
                                      </p:cBhvr>
                                      <p:to>
                                        <p:strVal val="visible"/>
                                      </p:to>
                                    </p:set>
                                    <p:animEffect transition="in" filter="fade">
                                      <p:cBhvr>
                                        <p:cTn id="178" dur="1100"/>
                                        <p:tgtEl>
                                          <p:spTgt spid="45"/>
                                        </p:tgtEl>
                                      </p:cBhvr>
                                    </p:animEffect>
                                  </p:childTnLst>
                                </p:cTn>
                              </p:par>
                              <p:par>
                                <p:cTn id="179" presetID="10" presetClass="entr" presetSubtype="0" fill="hold" grpId="0" nodeType="withEffect">
                                  <p:stCondLst>
                                    <p:cond delay="1600"/>
                                  </p:stCondLst>
                                  <p:childTnLst>
                                    <p:set>
                                      <p:cBhvr>
                                        <p:cTn id="180" dur="1" fill="hold">
                                          <p:stCondLst>
                                            <p:cond delay="0"/>
                                          </p:stCondLst>
                                        </p:cTn>
                                        <p:tgtEl>
                                          <p:spTgt spid="48"/>
                                        </p:tgtEl>
                                        <p:attrNameLst>
                                          <p:attrName>style.visibility</p:attrName>
                                        </p:attrNameLst>
                                      </p:cBhvr>
                                      <p:to>
                                        <p:strVal val="visible"/>
                                      </p:to>
                                    </p:set>
                                    <p:animEffect transition="in" filter="fade">
                                      <p:cBhvr>
                                        <p:cTn id="181"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1" grpId="2"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55" grpId="2"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3" grpId="0" animBg="1"/>
      <p:bldP spid="60" grpId="0" animBg="1"/>
      <p:bldP spid="71" grpId="0" animBg="1"/>
      <p:bldP spid="72" grpId="0" animBg="1"/>
      <p:bldP spid="78" grpId="0" build="p">
        <p:tmplLst>
          <p:tmpl lvl="1">
            <p:tnLst>
              <p:par>
                <p:cTn presetID="10" presetClass="entr" presetSubtype="0"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1" grpId="0" build="p">
        <p:tmplLst>
          <p:tmpl lvl="1">
            <p:tnLst>
              <p:par>
                <p:cTn presetID="10" presetClass="entr" presetSubtype="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childTnLst>
                </p:cTn>
              </p:par>
            </p:tnLst>
          </p:tmpl>
        </p:tmplLst>
      </p:bldP>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59" grpId="0" animBg="1"/>
      <p:bldP spid="59" grpId="1" animBg="1"/>
      <p:bldP spid="61" grpId="0" animBg="1"/>
      <p:bldP spid="61" grpId="1" animBg="1"/>
      <p:bldP spid="62" grpId="0" build="p">
        <p:tmplLst>
          <p:tmpl lvl="1">
            <p:tnLst>
              <p:par>
                <p:cTn presetID="10"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5" grpId="0" build="p">
        <p:tmplLst>
          <p:tmpl lvl="1">
            <p:tnLst>
              <p:par>
                <p:cTn presetID="10" presetClass="entr" presetSubtype="0" fill="hold" nodeType="afterEffect">
                  <p:stCondLst>
                    <p:cond delay="0"/>
                  </p:stCondLst>
                  <p:childTnLst>
                    <p:set>
                      <p:cBhvr>
                        <p:cTn dur="1" fill="hold">
                          <p:stCondLst>
                            <p:cond delay="0"/>
                          </p:stCondLst>
                        </p:cTn>
                        <p:tgtEl>
                          <p:spTgt spid="65"/>
                        </p:tgtEl>
                        <p:attrNameLst>
                          <p:attrName>style.visibility</p:attrName>
                        </p:attrNameLst>
                      </p:cBhvr>
                      <p:to>
                        <p:strVal val="visible"/>
                      </p:to>
                    </p:set>
                    <p:animEffect transition="in" filter="fade">
                      <p:cBhvr>
                        <p:cTn dur="500"/>
                        <p:tgtEl>
                          <p:spTgt spid="65"/>
                        </p:tgtEl>
                      </p:cBhvr>
                    </p:animEffect>
                  </p:childTnLst>
                </p:cTn>
              </p:par>
            </p:tnLst>
          </p:tmpl>
        </p:tmplLst>
      </p:bldP>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solidFill>
                <a:srgbClr val="000000"/>
              </a:solidFill>
            </a:endParaRPr>
          </a:p>
        </p:txBody>
      </p:sp>
      <p:sp>
        <p:nvSpPr>
          <p:cNvPr id="3" name="Footer Placeholder 2"/>
          <p:cNvSpPr>
            <a:spLocks noGrp="1"/>
          </p:cNvSpPr>
          <p:nvPr>
            <p:ph type="ftr" sz="quarter" idx="11"/>
          </p:nvPr>
        </p:nvSpPr>
        <p:spPr/>
        <p:txBody>
          <a:bodyPr/>
          <a:lstStyle>
            <a:lvl1pPr>
              <a:defRPr/>
            </a:lvl1pPr>
          </a:lstStyle>
          <a:p>
            <a:endParaRPr lang="en-US">
              <a:solidFill>
                <a:srgbClr val="000000"/>
              </a:solidFill>
            </a:endParaRPr>
          </a:p>
        </p:txBody>
      </p:sp>
      <p:sp>
        <p:nvSpPr>
          <p:cNvPr id="4" name="Slide Number Placeholder 3"/>
          <p:cNvSpPr>
            <a:spLocks noGrp="1"/>
          </p:cNvSpPr>
          <p:nvPr>
            <p:ph type="sldNum" sz="quarter" idx="12"/>
          </p:nvPr>
        </p:nvSpPr>
        <p:spPr/>
        <p:txBody>
          <a:bodyPr/>
          <a:lstStyle>
            <a:lvl1pPr>
              <a:defRPr/>
            </a:lvl1pPr>
          </a:lstStyle>
          <a:p>
            <a:fld id="{9F8351AE-6D5D-462C-BBFA-93DC2C74214C}"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121386271"/>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3_4 به 3">
    <p:spTree>
      <p:nvGrpSpPr>
        <p:cNvPr id="1" name=""/>
        <p:cNvGrpSpPr/>
        <p:nvPr/>
      </p:nvGrpSpPr>
      <p:grpSpPr>
        <a:xfrm>
          <a:off x="0" y="0"/>
          <a:ext cx="0" cy="0"/>
          <a:chOff x="0" y="0"/>
          <a:chExt cx="0" cy="0"/>
        </a:xfrm>
      </p:grpSpPr>
      <p:cxnSp>
        <p:nvCxnSpPr>
          <p:cNvPr id="13" name="Straight Connector 12"/>
          <p:cNvCxnSpPr/>
          <p:nvPr userDrawn="1"/>
        </p:nvCxnSpPr>
        <p:spPr>
          <a:xfrm flipH="1">
            <a:off x="6975059" y="3517811"/>
            <a:ext cx="630936" cy="0"/>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flipH="1">
            <a:off x="6965015" y="1670046"/>
            <a:ext cx="640080"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906663"/>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1070064"/>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53111" y="2882215"/>
            <a:ext cx="45719" cy="130299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56008" y="1274884"/>
            <a:ext cx="541716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4050681"/>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49993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474606"/>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3128962"/>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935467"/>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56008" y="1703176"/>
            <a:ext cx="5422675"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45797" y="1274878"/>
            <a:ext cx="45719" cy="817148"/>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3140744"/>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290175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1524" y="3330046"/>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376609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2901754"/>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3326721"/>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3766094"/>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4221409" y="1274884"/>
            <a:ext cx="265251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1456008" y="1274884"/>
            <a:ext cx="270291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4221408" y="1703176"/>
            <a:ext cx="265176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1456008" y="1703176"/>
            <a:ext cx="270291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Text Placeholder 20"/>
          <p:cNvSpPr>
            <a:spLocks noGrp="1"/>
          </p:cNvSpPr>
          <p:nvPr>
            <p:ph type="body" sz="quarter" idx="25" hasCustomPrompt="1"/>
          </p:nvPr>
        </p:nvSpPr>
        <p:spPr>
          <a:xfrm>
            <a:off x="1905513" y="1277602"/>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Text Placeholder 20"/>
          <p:cNvSpPr>
            <a:spLocks noGrp="1"/>
          </p:cNvSpPr>
          <p:nvPr>
            <p:ph type="body" sz="quarter" idx="26" hasCustomPrompt="1"/>
          </p:nvPr>
        </p:nvSpPr>
        <p:spPr>
          <a:xfrm>
            <a:off x="4645338" y="1274881"/>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1" name="Text Placeholder 20"/>
          <p:cNvSpPr>
            <a:spLocks noGrp="1"/>
          </p:cNvSpPr>
          <p:nvPr>
            <p:ph type="body" sz="quarter" idx="27" hasCustomPrompt="1"/>
          </p:nvPr>
        </p:nvSpPr>
        <p:spPr>
          <a:xfrm>
            <a:off x="4645713" y="1696817"/>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2" name="Text Placeholder 20"/>
          <p:cNvSpPr>
            <a:spLocks noGrp="1"/>
          </p:cNvSpPr>
          <p:nvPr>
            <p:ph type="body" sz="quarter" idx="28" hasCustomPrompt="1"/>
          </p:nvPr>
        </p:nvSpPr>
        <p:spPr>
          <a:xfrm>
            <a:off x="1922861" y="1703174"/>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17691590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10" presetClass="exit" presetSubtype="0" fill="hold" grpId="2" nodeType="withEffect">
                                  <p:stCondLst>
                                    <p:cond delay="1400"/>
                                  </p:stCondLst>
                                  <p:childTnLst>
                                    <p:animEffect transition="out" filter="fade">
                                      <p:cBhvr>
                                        <p:cTn id="65" dur="2000"/>
                                        <p:tgtEl>
                                          <p:spTgt spid="51"/>
                                        </p:tgtEl>
                                      </p:cBhvr>
                                    </p:animEffect>
                                    <p:set>
                                      <p:cBhvr>
                                        <p:cTn id="66" dur="1" fill="hold">
                                          <p:stCondLst>
                                            <p:cond delay="1999"/>
                                          </p:stCondLst>
                                        </p:cTn>
                                        <p:tgtEl>
                                          <p:spTgt spid="51"/>
                                        </p:tgtEl>
                                        <p:attrNameLst>
                                          <p:attrName>style.visibility</p:attrName>
                                        </p:attrNameLst>
                                      </p:cBhvr>
                                      <p:to>
                                        <p:strVal val="hidden"/>
                                      </p:to>
                                    </p:set>
                                  </p:childTnLst>
                                </p:cTn>
                              </p:par>
                              <p:par>
                                <p:cTn id="67" presetID="10" presetClass="exit" presetSubtype="0" fill="hold" grpId="2" nodeType="withEffect">
                                  <p:stCondLst>
                                    <p:cond delay="1400"/>
                                  </p:stCondLst>
                                  <p:childTnLst>
                                    <p:animEffect transition="out" filter="fade">
                                      <p:cBhvr>
                                        <p:cTn id="68" dur="2000"/>
                                        <p:tgtEl>
                                          <p:spTgt spid="55"/>
                                        </p:tgtEl>
                                      </p:cBhvr>
                                    </p:animEffect>
                                    <p:set>
                                      <p:cBhvr>
                                        <p:cTn id="69" dur="1" fill="hold">
                                          <p:stCondLst>
                                            <p:cond delay="1999"/>
                                          </p:stCondLst>
                                        </p:cTn>
                                        <p:tgtEl>
                                          <p:spTgt spid="55"/>
                                        </p:tgtEl>
                                        <p:attrNameLst>
                                          <p:attrName>style.visibility</p:attrName>
                                        </p:attrNameLst>
                                      </p:cBhvr>
                                      <p:to>
                                        <p:strVal val="hidden"/>
                                      </p:to>
                                    </p:set>
                                  </p:childTnLst>
                                </p:cTn>
                              </p:par>
                              <p:par>
                                <p:cTn id="70" presetID="10" presetClass="entr" presetSubtype="0" fill="hold" grpId="0" nodeType="withEffect">
                                  <p:stCondLst>
                                    <p:cond delay="140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childTnLst>
                                </p:cTn>
                              </p:par>
                              <p:par>
                                <p:cTn id="73" presetID="10" presetClass="entr" presetSubtype="0" fill="hold" grpId="0" nodeType="withEffect">
                                  <p:stCondLst>
                                    <p:cond delay="14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1000"/>
                                        <p:tgtEl>
                                          <p:spTgt spid="60"/>
                                        </p:tgtEl>
                                      </p:cBhvr>
                                    </p:animEffect>
                                  </p:childTnLst>
                                </p:cTn>
                              </p:par>
                              <p:par>
                                <p:cTn id="76" presetID="10" presetClass="entr" presetSubtype="0" fill="hold" grpId="0" nodeType="withEffect">
                                  <p:stCondLst>
                                    <p:cond delay="1800"/>
                                  </p:stCondLst>
                                  <p:childTnLst>
                                    <p:set>
                                      <p:cBhvr>
                                        <p:cTn id="77" dur="1" fill="hold">
                                          <p:stCondLst>
                                            <p:cond delay="0"/>
                                          </p:stCondLst>
                                        </p:cTn>
                                        <p:tgtEl>
                                          <p:spTgt spid="71"/>
                                        </p:tgtEl>
                                        <p:attrNameLst>
                                          <p:attrName>style.visibility</p:attrName>
                                        </p:attrNameLst>
                                      </p:cBhvr>
                                      <p:to>
                                        <p:strVal val="visible"/>
                                      </p:to>
                                    </p:set>
                                    <p:animEffect transition="in" filter="fade">
                                      <p:cBhvr>
                                        <p:cTn id="78" dur="1000"/>
                                        <p:tgtEl>
                                          <p:spTgt spid="71"/>
                                        </p:tgtEl>
                                      </p:cBhvr>
                                    </p:animEffect>
                                  </p:childTnLst>
                                </p:cTn>
                              </p:par>
                              <p:par>
                                <p:cTn id="79" presetID="10" presetClass="entr" presetSubtype="0" fill="hold" grpId="0" nodeType="withEffect">
                                  <p:stCondLst>
                                    <p:cond delay="1800"/>
                                  </p:stCondLst>
                                  <p:childTnLst>
                                    <p:set>
                                      <p:cBhvr>
                                        <p:cTn id="80" dur="1" fill="hold">
                                          <p:stCondLst>
                                            <p:cond delay="0"/>
                                          </p:stCondLst>
                                        </p:cTn>
                                        <p:tgtEl>
                                          <p:spTgt spid="72"/>
                                        </p:tgtEl>
                                        <p:attrNameLst>
                                          <p:attrName>style.visibility</p:attrName>
                                        </p:attrNameLst>
                                      </p:cBhvr>
                                      <p:to>
                                        <p:strVal val="visible"/>
                                      </p:to>
                                    </p:set>
                                    <p:animEffect transition="in" filter="fade">
                                      <p:cBhvr>
                                        <p:cTn id="81" dur="1000"/>
                                        <p:tgtEl>
                                          <p:spTgt spid="72"/>
                                        </p:tgtEl>
                                      </p:cBhvr>
                                    </p:animEffect>
                                  </p:childTnLst>
                                </p:cTn>
                              </p:par>
                            </p:childTnLst>
                          </p:cTn>
                        </p:par>
                        <p:par>
                          <p:cTn id="82" fill="hold">
                            <p:stCondLst>
                              <p:cond delay="12100"/>
                            </p:stCondLst>
                            <p:childTnLst>
                              <p:par>
                                <p:cTn id="83" presetID="10" presetClass="entr" presetSubtype="0" fill="hold" grpId="0" nodeType="afterEffect">
                                  <p:stCondLst>
                                    <p:cond delay="0"/>
                                  </p:stCondLst>
                                  <p:childTnLst>
                                    <p:set>
                                      <p:cBhvr>
                                        <p:cTn id="84" dur="1" fill="hold">
                                          <p:stCondLst>
                                            <p:cond delay="0"/>
                                          </p:stCondLst>
                                        </p:cTn>
                                        <p:tgtEl>
                                          <p:spTgt spid="78">
                                            <p:txEl>
                                              <p:pRg st="0" end="0"/>
                                            </p:txEl>
                                          </p:spTgt>
                                        </p:tgtEl>
                                        <p:attrNameLst>
                                          <p:attrName>style.visibility</p:attrName>
                                        </p:attrNameLst>
                                      </p:cBhvr>
                                      <p:to>
                                        <p:strVal val="visible"/>
                                      </p:to>
                                    </p:set>
                                    <p:animEffect transition="in" filter="fade">
                                      <p:cBhvr>
                                        <p:cTn id="85" dur="500"/>
                                        <p:tgtEl>
                                          <p:spTgt spid="78">
                                            <p:txEl>
                                              <p:pRg st="0" end="0"/>
                                            </p:txEl>
                                          </p:spTgt>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79">
                                            <p:txEl>
                                              <p:pRg st="0" end="0"/>
                                            </p:txEl>
                                          </p:spTgt>
                                        </p:tgtEl>
                                        <p:attrNameLst>
                                          <p:attrName>style.visibility</p:attrName>
                                        </p:attrNameLst>
                                      </p:cBhvr>
                                      <p:to>
                                        <p:strVal val="visible"/>
                                      </p:to>
                                    </p:set>
                                    <p:animEffect transition="in" filter="fade">
                                      <p:cBhvr>
                                        <p:cTn id="88" dur="500"/>
                                        <p:tgtEl>
                                          <p:spTgt spid="79">
                                            <p:txEl>
                                              <p:pRg st="0" end="0"/>
                                            </p:tx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81">
                                            <p:txEl>
                                              <p:pRg st="0" end="0"/>
                                            </p:txEl>
                                          </p:spTgt>
                                        </p:tgtEl>
                                        <p:attrNameLst>
                                          <p:attrName>style.visibility</p:attrName>
                                        </p:attrNameLst>
                                      </p:cBhvr>
                                      <p:to>
                                        <p:strVal val="visible"/>
                                      </p:to>
                                    </p:set>
                                    <p:animEffect transition="in" filter="fade">
                                      <p:cBhvr>
                                        <p:cTn id="91" dur="500"/>
                                        <p:tgtEl>
                                          <p:spTgt spid="81">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82">
                                            <p:txEl>
                                              <p:pRg st="0" end="0"/>
                                            </p:txEl>
                                          </p:spTgt>
                                        </p:tgtEl>
                                        <p:attrNameLst>
                                          <p:attrName>style.visibility</p:attrName>
                                        </p:attrNameLst>
                                      </p:cBhvr>
                                      <p:to>
                                        <p:strVal val="visible"/>
                                      </p:to>
                                    </p:set>
                                    <p:animEffect transition="in" filter="fade">
                                      <p:cBhvr>
                                        <p:cTn id="94" dur="500"/>
                                        <p:tgtEl>
                                          <p:spTgt spid="82">
                                            <p:txEl>
                                              <p:pRg st="0" end="0"/>
                                            </p:txEl>
                                          </p:spTgt>
                                        </p:tgtEl>
                                      </p:cBhvr>
                                    </p:animEffect>
                                  </p:childTnLst>
                                </p:cTn>
                              </p:par>
                            </p:childTnLst>
                          </p:cTn>
                        </p:par>
                        <p:par>
                          <p:cTn id="95" fill="hold">
                            <p:stCondLst>
                              <p:cond delay="12600"/>
                            </p:stCondLst>
                            <p:childTnLst>
                              <p:par>
                                <p:cTn id="96" presetID="47" presetClass="entr" presetSubtype="0" fill="hold" nodeType="afterEffect">
                                  <p:stCondLst>
                                    <p:cond delay="300"/>
                                  </p:stCondLst>
                                  <p:childTnLst>
                                    <p:set>
                                      <p:cBhvr>
                                        <p:cTn id="97" dur="1" fill="hold">
                                          <p:stCondLst>
                                            <p:cond delay="0"/>
                                          </p:stCondLst>
                                        </p:cTn>
                                        <p:tgtEl>
                                          <p:spTgt spid="9"/>
                                        </p:tgtEl>
                                        <p:attrNameLst>
                                          <p:attrName>style.visibility</p:attrName>
                                        </p:attrNameLst>
                                      </p:cBhvr>
                                      <p:to>
                                        <p:strVal val="visible"/>
                                      </p:to>
                                    </p:set>
                                    <p:animEffect transition="in" filter="fade">
                                      <p:cBhvr>
                                        <p:cTn id="98" dur="2000"/>
                                        <p:tgtEl>
                                          <p:spTgt spid="9"/>
                                        </p:tgtEl>
                                      </p:cBhvr>
                                    </p:animEffect>
                                    <p:anim calcmode="lin" valueType="num">
                                      <p:cBhvr>
                                        <p:cTn id="99" dur="2000" fill="hold"/>
                                        <p:tgtEl>
                                          <p:spTgt spid="9"/>
                                        </p:tgtEl>
                                        <p:attrNameLst>
                                          <p:attrName>ppt_x</p:attrName>
                                        </p:attrNameLst>
                                      </p:cBhvr>
                                      <p:tavLst>
                                        <p:tav tm="0">
                                          <p:val>
                                            <p:strVal val="#ppt_x"/>
                                          </p:val>
                                        </p:tav>
                                        <p:tav tm="100000">
                                          <p:val>
                                            <p:strVal val="#ppt_x"/>
                                          </p:val>
                                        </p:tav>
                                      </p:tavLst>
                                    </p:anim>
                                    <p:anim calcmode="lin" valueType="num">
                                      <p:cBhvr>
                                        <p:cTn id="100" dur="2000" fill="hold"/>
                                        <p:tgtEl>
                                          <p:spTgt spid="9"/>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900"/>
                                  </p:stCondLst>
                                  <p:childTnLst>
                                    <p:set>
                                      <p:cBhvr>
                                        <p:cTn id="102" dur="1" fill="hold">
                                          <p:stCondLst>
                                            <p:cond delay="0"/>
                                          </p:stCondLst>
                                        </p:cTn>
                                        <p:tgtEl>
                                          <p:spTgt spid="44"/>
                                        </p:tgtEl>
                                        <p:attrNameLst>
                                          <p:attrName>style.visibility</p:attrName>
                                        </p:attrNameLst>
                                      </p:cBhvr>
                                      <p:to>
                                        <p:strVal val="visible"/>
                                      </p:to>
                                    </p:set>
                                    <p:animEffect transition="in" filter="fade">
                                      <p:cBhvr>
                                        <p:cTn id="103" dur="1600"/>
                                        <p:tgtEl>
                                          <p:spTgt spid="44"/>
                                        </p:tgtEl>
                                      </p:cBhvr>
                                    </p:animEffect>
                                  </p:childTnLst>
                                </p:cTn>
                              </p:par>
                              <p:par>
                                <p:cTn id="104" presetID="10" presetClass="entr" presetSubtype="0" fill="hold" grpId="0" nodeType="withEffect">
                                  <p:stCondLst>
                                    <p:cond delay="900"/>
                                  </p:stCondLst>
                                  <p:childTnLst>
                                    <p:set>
                                      <p:cBhvr>
                                        <p:cTn id="105" dur="1" fill="hold">
                                          <p:stCondLst>
                                            <p:cond delay="0"/>
                                          </p:stCondLst>
                                        </p:cTn>
                                        <p:tgtEl>
                                          <p:spTgt spid="54"/>
                                        </p:tgtEl>
                                        <p:attrNameLst>
                                          <p:attrName>style.visibility</p:attrName>
                                        </p:attrNameLst>
                                      </p:cBhvr>
                                      <p:to>
                                        <p:strVal val="visible"/>
                                      </p:to>
                                    </p:set>
                                    <p:animEffect transition="in" filter="fade">
                                      <p:cBhvr>
                                        <p:cTn id="106" dur="1600"/>
                                        <p:tgtEl>
                                          <p:spTgt spid="54"/>
                                        </p:tgtEl>
                                      </p:cBhvr>
                                    </p:animEffect>
                                  </p:childTnLst>
                                </p:cTn>
                              </p:par>
                              <p:par>
                                <p:cTn id="107" presetID="22" presetClass="entr" presetSubtype="1" fill="hold" grpId="0" nodeType="withEffect">
                                  <p:stCondLst>
                                    <p:cond delay="2400"/>
                                  </p:stCondLst>
                                  <p:childTnLst>
                                    <p:set>
                                      <p:cBhvr>
                                        <p:cTn id="108" dur="1" fill="hold">
                                          <p:stCondLst>
                                            <p:cond delay="0"/>
                                          </p:stCondLst>
                                        </p:cTn>
                                        <p:tgtEl>
                                          <p:spTgt spid="25"/>
                                        </p:tgtEl>
                                        <p:attrNameLst>
                                          <p:attrName>style.visibility</p:attrName>
                                        </p:attrNameLst>
                                      </p:cBhvr>
                                      <p:to>
                                        <p:strVal val="visible"/>
                                      </p:to>
                                    </p:set>
                                    <p:animEffect transition="in" filter="wipe(up)">
                                      <p:cBhvr>
                                        <p:cTn id="109" dur="900"/>
                                        <p:tgtEl>
                                          <p:spTgt spid="25"/>
                                        </p:tgtEl>
                                      </p:cBhvr>
                                    </p:animEffect>
                                  </p:childTnLst>
                                </p:cTn>
                              </p:par>
                            </p:childTnLst>
                          </p:cTn>
                        </p:par>
                        <p:par>
                          <p:cTn id="110" fill="hold">
                            <p:stCondLst>
                              <p:cond delay="15900"/>
                            </p:stCondLst>
                            <p:childTnLst>
                              <p:par>
                                <p:cTn id="111" presetID="10" presetClass="entr" presetSubtype="0" fill="hold" grpId="0" nodeType="afterEffect">
                                  <p:stCondLst>
                                    <p:cond delay="0"/>
                                  </p:stCondLst>
                                  <p:childTnLst>
                                    <p:set>
                                      <p:cBhvr>
                                        <p:cTn id="112" dur="1" fill="hold">
                                          <p:stCondLst>
                                            <p:cond delay="0"/>
                                          </p:stCondLst>
                                        </p:cTn>
                                        <p:tgtEl>
                                          <p:spTgt spid="68">
                                            <p:txEl>
                                              <p:pRg st="0" end="0"/>
                                            </p:txEl>
                                          </p:spTgt>
                                        </p:tgtEl>
                                        <p:attrNameLst>
                                          <p:attrName>style.visibility</p:attrName>
                                        </p:attrNameLst>
                                      </p:cBhvr>
                                      <p:to>
                                        <p:strVal val="visible"/>
                                      </p:to>
                                    </p:set>
                                    <p:animEffect transition="in" filter="fade">
                                      <p:cBhvr>
                                        <p:cTn id="113" dur="500"/>
                                        <p:tgtEl>
                                          <p:spTgt spid="68">
                                            <p:txEl>
                                              <p:pRg st="0" end="0"/>
                                            </p:txEl>
                                          </p:spTgt>
                                        </p:tgtEl>
                                      </p:cBhvr>
                                    </p:animEffect>
                                  </p:childTnLst>
                                </p:cTn>
                              </p:par>
                              <p:par>
                                <p:cTn id="114" presetID="22" presetClass="entr" presetSubtype="2" fill="hold" nodeType="withEffect">
                                  <p:stCondLst>
                                    <p:cond delay="400"/>
                                  </p:stCondLst>
                                  <p:childTnLst>
                                    <p:set>
                                      <p:cBhvr>
                                        <p:cTn id="115" dur="1" fill="hold">
                                          <p:stCondLst>
                                            <p:cond delay="0"/>
                                          </p:stCondLst>
                                        </p:cTn>
                                        <p:tgtEl>
                                          <p:spTgt spid="13"/>
                                        </p:tgtEl>
                                        <p:attrNameLst>
                                          <p:attrName>style.visibility</p:attrName>
                                        </p:attrNameLst>
                                      </p:cBhvr>
                                      <p:to>
                                        <p:strVal val="visible"/>
                                      </p:to>
                                    </p:set>
                                    <p:animEffect transition="in" filter="wipe(right)">
                                      <p:cBhvr>
                                        <p:cTn id="116" dur="1300"/>
                                        <p:tgtEl>
                                          <p:spTgt spid="13"/>
                                        </p:tgtEl>
                                      </p:cBhvr>
                                    </p:animEffect>
                                  </p:childTnLst>
                                </p:cTn>
                              </p:par>
                              <p:par>
                                <p:cTn id="117" presetID="10" presetClass="entr" presetSubtype="0" fill="hold" grpId="0" nodeType="withEffect">
                                  <p:stCondLst>
                                    <p:cond delay="900"/>
                                  </p:stCondLst>
                                  <p:childTnLst>
                                    <p:set>
                                      <p:cBhvr>
                                        <p:cTn id="118" dur="1" fill="hold">
                                          <p:stCondLst>
                                            <p:cond delay="0"/>
                                          </p:stCondLst>
                                        </p:cTn>
                                        <p:tgtEl>
                                          <p:spTgt spid="47"/>
                                        </p:tgtEl>
                                        <p:attrNameLst>
                                          <p:attrName>style.visibility</p:attrName>
                                        </p:attrNameLst>
                                      </p:cBhvr>
                                      <p:to>
                                        <p:strVal val="visible"/>
                                      </p:to>
                                    </p:set>
                                    <p:animEffect transition="in" filter="fade">
                                      <p:cBhvr>
                                        <p:cTn id="119" dur="400"/>
                                        <p:tgtEl>
                                          <p:spTgt spid="47"/>
                                        </p:tgtEl>
                                      </p:cBhvr>
                                    </p:animEffect>
                                  </p:childTnLst>
                                </p:cTn>
                              </p:par>
                              <p:par>
                                <p:cTn id="120" presetID="10" presetClass="entr" presetSubtype="0" fill="hold" grpId="0" nodeType="withEffect">
                                  <p:stCondLst>
                                    <p:cond delay="1100"/>
                                  </p:stCondLst>
                                  <p:childTnLst>
                                    <p:set>
                                      <p:cBhvr>
                                        <p:cTn id="121" dur="1" fill="hold">
                                          <p:stCondLst>
                                            <p:cond delay="0"/>
                                          </p:stCondLst>
                                        </p:cTn>
                                        <p:tgtEl>
                                          <p:spTgt spid="49"/>
                                        </p:tgtEl>
                                        <p:attrNameLst>
                                          <p:attrName>style.visibility</p:attrName>
                                        </p:attrNameLst>
                                      </p:cBhvr>
                                      <p:to>
                                        <p:strVal val="visible"/>
                                      </p:to>
                                    </p:set>
                                    <p:animEffect transition="in" filter="fade">
                                      <p:cBhvr>
                                        <p:cTn id="122" dur="500"/>
                                        <p:tgtEl>
                                          <p:spTgt spid="49"/>
                                        </p:tgtEl>
                                      </p:cBhvr>
                                    </p:animEffect>
                                  </p:childTnLst>
                                </p:cTn>
                              </p:par>
                              <p:par>
                                <p:cTn id="123" presetID="16" presetClass="entr" presetSubtype="42" fill="hold" grpId="0" nodeType="withEffect">
                                  <p:stCondLst>
                                    <p:cond delay="1400"/>
                                  </p:stCondLst>
                                  <p:childTnLst>
                                    <p:set>
                                      <p:cBhvr>
                                        <p:cTn id="124" dur="1" fill="hold">
                                          <p:stCondLst>
                                            <p:cond delay="0"/>
                                          </p:stCondLst>
                                        </p:cTn>
                                        <p:tgtEl>
                                          <p:spTgt spid="64"/>
                                        </p:tgtEl>
                                        <p:attrNameLst>
                                          <p:attrName>style.visibility</p:attrName>
                                        </p:attrNameLst>
                                      </p:cBhvr>
                                      <p:to>
                                        <p:strVal val="visible"/>
                                      </p:to>
                                    </p:set>
                                    <p:animEffect transition="in" filter="barn(outHorizontal)">
                                      <p:cBhvr>
                                        <p:cTn id="125" dur="800"/>
                                        <p:tgtEl>
                                          <p:spTgt spid="64"/>
                                        </p:tgtEl>
                                      </p:cBhvr>
                                    </p:animEffect>
                                  </p:childTnLst>
                                </p:cTn>
                              </p:par>
                              <p:par>
                                <p:cTn id="126" presetID="22" presetClass="entr" presetSubtype="2" fill="hold" grpId="0" nodeType="withEffect">
                                  <p:stCondLst>
                                    <p:cond delay="0"/>
                                  </p:stCondLst>
                                  <p:childTnLst>
                                    <p:set>
                                      <p:cBhvr>
                                        <p:cTn id="127" dur="1" fill="hold">
                                          <p:stCondLst>
                                            <p:cond delay="0"/>
                                          </p:stCondLst>
                                        </p:cTn>
                                        <p:tgtEl>
                                          <p:spTgt spid="41"/>
                                        </p:tgtEl>
                                        <p:attrNameLst>
                                          <p:attrName>style.visibility</p:attrName>
                                        </p:attrNameLst>
                                      </p:cBhvr>
                                      <p:to>
                                        <p:strVal val="visible"/>
                                      </p:to>
                                    </p:set>
                                    <p:animEffect transition="in" filter="wipe(right)">
                                      <p:cBhvr>
                                        <p:cTn id="128" dur="1000"/>
                                        <p:tgtEl>
                                          <p:spTgt spid="41"/>
                                        </p:tgtEl>
                                      </p:cBhvr>
                                    </p:animEffect>
                                  </p:childTnLst>
                                </p:cTn>
                              </p:par>
                              <p:par>
                                <p:cTn id="129" presetID="35" presetClass="path" presetSubtype="0" accel="50000" decel="50000" fill="hold" grpId="1" nodeType="withEffect">
                                  <p:stCondLst>
                                    <p:cond delay="0"/>
                                  </p:stCondLst>
                                  <p:childTnLst>
                                    <p:animMotion origin="layout" path="M 0.0776 6.93802E-7 L 3.61111E-6 6.93802E-7 " pathEditMode="relative" rAng="0" ptsTypes="AA">
                                      <p:cBhvr>
                                        <p:cTn id="130" dur="2000" fill="hold"/>
                                        <p:tgtEl>
                                          <p:spTgt spid="41"/>
                                        </p:tgtEl>
                                        <p:attrNameLst>
                                          <p:attrName>ppt_x</p:attrName>
                                          <p:attrName>ppt_y</p:attrName>
                                        </p:attrNameLst>
                                      </p:cBhvr>
                                      <p:rCtr x="-3889" y="0"/>
                                    </p:animMotion>
                                  </p:childTnLst>
                                </p:cTn>
                              </p:par>
                              <p:par>
                                <p:cTn id="131" presetID="22" presetClass="entr" presetSubtype="2" fill="hold" grpId="0" nodeType="withEffect">
                                  <p:stCondLst>
                                    <p:cond delay="0"/>
                                  </p:stCondLst>
                                  <p:childTnLst>
                                    <p:set>
                                      <p:cBhvr>
                                        <p:cTn id="132" dur="1" fill="hold">
                                          <p:stCondLst>
                                            <p:cond delay="0"/>
                                          </p:stCondLst>
                                        </p:cTn>
                                        <p:tgtEl>
                                          <p:spTgt spid="43"/>
                                        </p:tgtEl>
                                        <p:attrNameLst>
                                          <p:attrName>style.visibility</p:attrName>
                                        </p:attrNameLst>
                                      </p:cBhvr>
                                      <p:to>
                                        <p:strVal val="visible"/>
                                      </p:to>
                                    </p:set>
                                    <p:animEffect transition="in" filter="wipe(right)">
                                      <p:cBhvr>
                                        <p:cTn id="133" dur="1000"/>
                                        <p:tgtEl>
                                          <p:spTgt spid="43"/>
                                        </p:tgtEl>
                                      </p:cBhvr>
                                    </p:animEffect>
                                  </p:childTnLst>
                                </p:cTn>
                              </p:par>
                              <p:par>
                                <p:cTn id="134" presetID="35" presetClass="path" presetSubtype="0" accel="50000" decel="50000" fill="hold" grpId="1" nodeType="withEffect">
                                  <p:stCondLst>
                                    <p:cond delay="0"/>
                                  </p:stCondLst>
                                  <p:childTnLst>
                                    <p:animMotion origin="layout" path="M 0.0776 4.44958E-6 L 2.77778E-6 4.44958E-6 " pathEditMode="relative" rAng="0" ptsTypes="AA">
                                      <p:cBhvr>
                                        <p:cTn id="135" dur="2000" fill="hold"/>
                                        <p:tgtEl>
                                          <p:spTgt spid="43"/>
                                        </p:tgtEl>
                                        <p:attrNameLst>
                                          <p:attrName>ppt_x</p:attrName>
                                          <p:attrName>ppt_y</p:attrName>
                                        </p:attrNameLst>
                                      </p:cBhvr>
                                      <p:rCtr x="-3889" y="0"/>
                                    </p:animMotion>
                                  </p:childTnLst>
                                </p:cTn>
                              </p:par>
                              <p:par>
                                <p:cTn id="136" presetID="22" presetClass="entr" presetSubtype="2" fill="hold" grpId="0" nodeType="withEffect">
                                  <p:stCondLst>
                                    <p:cond delay="0"/>
                                  </p:stCondLst>
                                  <p:childTnLst>
                                    <p:set>
                                      <p:cBhvr>
                                        <p:cTn id="137" dur="1" fill="hold">
                                          <p:stCondLst>
                                            <p:cond delay="0"/>
                                          </p:stCondLst>
                                        </p:cTn>
                                        <p:tgtEl>
                                          <p:spTgt spid="52"/>
                                        </p:tgtEl>
                                        <p:attrNameLst>
                                          <p:attrName>style.visibility</p:attrName>
                                        </p:attrNameLst>
                                      </p:cBhvr>
                                      <p:to>
                                        <p:strVal val="visible"/>
                                      </p:to>
                                    </p:set>
                                    <p:animEffect transition="in" filter="wipe(right)">
                                      <p:cBhvr>
                                        <p:cTn id="138" dur="1000"/>
                                        <p:tgtEl>
                                          <p:spTgt spid="52"/>
                                        </p:tgtEl>
                                      </p:cBhvr>
                                    </p:animEffect>
                                  </p:childTnLst>
                                </p:cTn>
                              </p:par>
                              <p:par>
                                <p:cTn id="139" presetID="35" presetClass="path" presetSubtype="0" accel="50000" decel="50000" fill="hold" grpId="1" nodeType="withEffect">
                                  <p:stCondLst>
                                    <p:cond delay="0"/>
                                  </p:stCondLst>
                                  <p:childTnLst>
                                    <p:animMotion origin="layout" path="M 0.0776 6.01295E-7 L 3.61111E-6 6.01295E-7 " pathEditMode="relative" rAng="0" ptsTypes="AA">
                                      <p:cBhvr>
                                        <p:cTn id="140" dur="2000" fill="hold"/>
                                        <p:tgtEl>
                                          <p:spTgt spid="52"/>
                                        </p:tgtEl>
                                        <p:attrNameLst>
                                          <p:attrName>ppt_x</p:attrName>
                                          <p:attrName>ppt_y</p:attrName>
                                        </p:attrNameLst>
                                      </p:cBhvr>
                                      <p:rCtr x="-3889" y="0"/>
                                    </p:animMotion>
                                  </p:childTnLst>
                                </p:cTn>
                              </p:par>
                            </p:childTnLst>
                          </p:cTn>
                        </p:par>
                        <p:par>
                          <p:cTn id="141" fill="hold">
                            <p:stCondLst>
                              <p:cond delay="18100"/>
                            </p:stCondLst>
                            <p:childTnLst>
                              <p:par>
                                <p:cTn id="142" presetID="10" presetClass="entr" presetSubtype="0" fill="hold" grpId="0" nodeType="afterEffect">
                                  <p:stCondLst>
                                    <p:cond delay="0"/>
                                  </p:stCondLst>
                                  <p:childTnLst>
                                    <p:set>
                                      <p:cBhvr>
                                        <p:cTn id="143" dur="1" fill="hold">
                                          <p:stCondLst>
                                            <p:cond delay="0"/>
                                          </p:stCondLst>
                                        </p:cTn>
                                        <p:tgtEl>
                                          <p:spTgt spid="57">
                                            <p:txEl>
                                              <p:pRg st="0" end="0"/>
                                            </p:txEl>
                                          </p:spTgt>
                                        </p:tgtEl>
                                        <p:attrNameLst>
                                          <p:attrName>style.visibility</p:attrName>
                                        </p:attrNameLst>
                                      </p:cBhvr>
                                      <p:to>
                                        <p:strVal val="visible"/>
                                      </p:to>
                                    </p:set>
                                    <p:animEffect transition="in" filter="fade">
                                      <p:cBhvr>
                                        <p:cTn id="144" dur="500"/>
                                        <p:tgtEl>
                                          <p:spTgt spid="57">
                                            <p:txEl>
                                              <p:pRg st="0" end="0"/>
                                            </p:txEl>
                                          </p:spTgt>
                                        </p:tgtEl>
                                      </p:cBhvr>
                                    </p:animEffect>
                                  </p:childTnLst>
                                </p:cTn>
                              </p:par>
                            </p:childTnLst>
                          </p:cTn>
                        </p:par>
                        <p:par>
                          <p:cTn id="145" fill="hold">
                            <p:stCondLst>
                              <p:cond delay="18600"/>
                            </p:stCondLst>
                            <p:childTnLst>
                              <p:par>
                                <p:cTn id="146" presetID="10" presetClass="entr" presetSubtype="0" fill="hold" grpId="0" nodeType="afterEffect">
                                  <p:stCondLst>
                                    <p:cond delay="0"/>
                                  </p:stCondLst>
                                  <p:childTnLst>
                                    <p:set>
                                      <p:cBhvr>
                                        <p:cTn id="147" dur="1" fill="hold">
                                          <p:stCondLst>
                                            <p:cond delay="0"/>
                                          </p:stCondLst>
                                        </p:cTn>
                                        <p:tgtEl>
                                          <p:spTgt spid="58">
                                            <p:txEl>
                                              <p:pRg st="0" end="0"/>
                                            </p:txEl>
                                          </p:spTgt>
                                        </p:tgtEl>
                                        <p:attrNameLst>
                                          <p:attrName>style.visibility</p:attrName>
                                        </p:attrNameLst>
                                      </p:cBhvr>
                                      <p:to>
                                        <p:strVal val="visible"/>
                                      </p:to>
                                    </p:set>
                                    <p:animEffect transition="in" filter="fade">
                                      <p:cBhvr>
                                        <p:cTn id="148" dur="500"/>
                                        <p:tgtEl>
                                          <p:spTgt spid="58">
                                            <p:txEl>
                                              <p:pRg st="0" end="0"/>
                                            </p:txEl>
                                          </p:spTgt>
                                        </p:tgtEl>
                                      </p:cBhvr>
                                    </p:animEffect>
                                  </p:childTnLst>
                                </p:cTn>
                              </p:par>
                            </p:childTnLst>
                          </p:cTn>
                        </p:par>
                        <p:par>
                          <p:cTn id="149" fill="hold">
                            <p:stCondLst>
                              <p:cond delay="19100"/>
                            </p:stCondLst>
                            <p:childTnLst>
                              <p:par>
                                <p:cTn id="150" presetID="10" presetClass="entr" presetSubtype="0" fill="hold" grpId="0" nodeType="afterEffect">
                                  <p:stCondLst>
                                    <p:cond delay="0"/>
                                  </p:stCondLst>
                                  <p:childTnLst>
                                    <p:set>
                                      <p:cBhvr>
                                        <p:cTn id="151" dur="1" fill="hold">
                                          <p:stCondLst>
                                            <p:cond delay="0"/>
                                          </p:stCondLst>
                                        </p:cTn>
                                        <p:tgtEl>
                                          <p:spTgt spid="63">
                                            <p:txEl>
                                              <p:pRg st="0" end="0"/>
                                            </p:txEl>
                                          </p:spTgt>
                                        </p:tgtEl>
                                        <p:attrNameLst>
                                          <p:attrName>style.visibility</p:attrName>
                                        </p:attrNameLst>
                                      </p:cBhvr>
                                      <p:to>
                                        <p:strVal val="visible"/>
                                      </p:to>
                                    </p:set>
                                    <p:animEffect transition="in" filter="fade">
                                      <p:cBhvr>
                                        <p:cTn id="152" dur="500"/>
                                        <p:tgtEl>
                                          <p:spTgt spid="63">
                                            <p:txEl>
                                              <p:pRg st="0" end="0"/>
                                            </p:txEl>
                                          </p:spTgt>
                                        </p:tgtEl>
                                      </p:cBhvr>
                                    </p:animEffect>
                                  </p:childTnLst>
                                </p:cTn>
                              </p:par>
                              <p:par>
                                <p:cTn id="153" presetID="47" presetClass="entr" presetSubtype="0" fill="hold" nodeType="withEffect">
                                  <p:stCondLst>
                                    <p:cond delay="600"/>
                                  </p:stCondLst>
                                  <p:childTnLst>
                                    <p:set>
                                      <p:cBhvr>
                                        <p:cTn id="154" dur="1" fill="hold">
                                          <p:stCondLst>
                                            <p:cond delay="0"/>
                                          </p:stCondLst>
                                        </p:cTn>
                                        <p:tgtEl>
                                          <p:spTgt spid="12"/>
                                        </p:tgtEl>
                                        <p:attrNameLst>
                                          <p:attrName>style.visibility</p:attrName>
                                        </p:attrNameLst>
                                      </p:cBhvr>
                                      <p:to>
                                        <p:strVal val="visible"/>
                                      </p:to>
                                    </p:set>
                                    <p:animEffect transition="in" filter="fade">
                                      <p:cBhvr>
                                        <p:cTn id="155" dur="2000"/>
                                        <p:tgtEl>
                                          <p:spTgt spid="12"/>
                                        </p:tgtEl>
                                      </p:cBhvr>
                                    </p:animEffect>
                                    <p:anim calcmode="lin" valueType="num">
                                      <p:cBhvr>
                                        <p:cTn id="156" dur="2000" fill="hold"/>
                                        <p:tgtEl>
                                          <p:spTgt spid="12"/>
                                        </p:tgtEl>
                                        <p:attrNameLst>
                                          <p:attrName>ppt_x</p:attrName>
                                        </p:attrNameLst>
                                      </p:cBhvr>
                                      <p:tavLst>
                                        <p:tav tm="0">
                                          <p:val>
                                            <p:strVal val="#ppt_x"/>
                                          </p:val>
                                        </p:tav>
                                        <p:tav tm="100000">
                                          <p:val>
                                            <p:strVal val="#ppt_x"/>
                                          </p:val>
                                        </p:tav>
                                      </p:tavLst>
                                    </p:anim>
                                    <p:anim calcmode="lin" valueType="num">
                                      <p:cBhvr>
                                        <p:cTn id="157" dur="2000" fill="hold"/>
                                        <p:tgtEl>
                                          <p:spTgt spid="12"/>
                                        </p:tgtEl>
                                        <p:attrNameLst>
                                          <p:attrName>ppt_y</p:attrName>
                                        </p:attrNameLst>
                                      </p:cBhvr>
                                      <p:tavLst>
                                        <p:tav tm="0">
                                          <p:val>
                                            <p:strVal val="#ppt_y-.1"/>
                                          </p:val>
                                        </p:tav>
                                        <p:tav tm="100000">
                                          <p:val>
                                            <p:strVal val="#ppt_y"/>
                                          </p:val>
                                        </p:tav>
                                      </p:tavLst>
                                    </p:anim>
                                  </p:childTnLst>
                                </p:cTn>
                              </p:par>
                              <p:par>
                                <p:cTn id="158" presetID="10" presetClass="entr" presetSubtype="0" fill="hold" grpId="0" nodeType="withEffect">
                                  <p:stCondLst>
                                    <p:cond delay="1100"/>
                                  </p:stCondLst>
                                  <p:childTnLst>
                                    <p:set>
                                      <p:cBhvr>
                                        <p:cTn id="159" dur="1" fill="hold">
                                          <p:stCondLst>
                                            <p:cond delay="0"/>
                                          </p:stCondLst>
                                        </p:cTn>
                                        <p:tgtEl>
                                          <p:spTgt spid="45"/>
                                        </p:tgtEl>
                                        <p:attrNameLst>
                                          <p:attrName>style.visibility</p:attrName>
                                        </p:attrNameLst>
                                      </p:cBhvr>
                                      <p:to>
                                        <p:strVal val="visible"/>
                                      </p:to>
                                    </p:set>
                                    <p:animEffect transition="in" filter="fade">
                                      <p:cBhvr>
                                        <p:cTn id="160" dur="1100"/>
                                        <p:tgtEl>
                                          <p:spTgt spid="45"/>
                                        </p:tgtEl>
                                      </p:cBhvr>
                                    </p:animEffect>
                                  </p:childTnLst>
                                </p:cTn>
                              </p:par>
                              <p:par>
                                <p:cTn id="161" presetID="10" presetClass="entr" presetSubtype="0" fill="hold" grpId="0" nodeType="withEffect">
                                  <p:stCondLst>
                                    <p:cond delay="1600"/>
                                  </p:stCondLst>
                                  <p:childTnLst>
                                    <p:set>
                                      <p:cBhvr>
                                        <p:cTn id="162" dur="1" fill="hold">
                                          <p:stCondLst>
                                            <p:cond delay="0"/>
                                          </p:stCondLst>
                                        </p:cTn>
                                        <p:tgtEl>
                                          <p:spTgt spid="48"/>
                                        </p:tgtEl>
                                        <p:attrNameLst>
                                          <p:attrName>style.visibility</p:attrName>
                                        </p:attrNameLst>
                                      </p:cBhvr>
                                      <p:to>
                                        <p:strVal val="visible"/>
                                      </p:to>
                                    </p:set>
                                    <p:animEffect transition="in" filter="fade">
                                      <p:cBhvr>
                                        <p:cTn id="163"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1" grpId="2"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55" grpId="2"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3" grpId="0" animBg="1"/>
      <p:bldP spid="60" grpId="0" animBg="1"/>
      <p:bldP spid="71" grpId="0" animBg="1"/>
      <p:bldP spid="72" grpId="0" animBg="1"/>
      <p:bldP spid="78" grpId="0" build="p">
        <p:tmplLst>
          <p:tmpl lvl="1">
            <p:tnLst>
              <p:par>
                <p:cTn presetID="10" presetClass="entr" presetSubtype="0"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1" grpId="0" build="p">
        <p:tmplLst>
          <p:tmpl lvl="1">
            <p:tnLst>
              <p:par>
                <p:cTn presetID="10" presetClass="entr" presetSubtype="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childTnLst>
                </p:cTn>
              </p:par>
            </p:tnLst>
          </p:tmpl>
        </p:tmplLst>
      </p:bldP>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Lst>
  </p:timing>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2_4 به 3">
    <p:spTree>
      <p:nvGrpSpPr>
        <p:cNvPr id="1" name=""/>
        <p:cNvGrpSpPr/>
        <p:nvPr/>
      </p:nvGrpSpPr>
      <p:grpSpPr>
        <a:xfrm>
          <a:off x="0" y="0"/>
          <a:ext cx="0" cy="0"/>
          <a:chOff x="0" y="0"/>
          <a:chExt cx="0" cy="0"/>
        </a:xfrm>
      </p:grpSpPr>
      <p:cxnSp>
        <p:nvCxnSpPr>
          <p:cNvPr id="13" name="Straight Connector 12"/>
          <p:cNvCxnSpPr/>
          <p:nvPr userDrawn="1"/>
        </p:nvCxnSpPr>
        <p:spPr>
          <a:xfrm flipH="1">
            <a:off x="6975059" y="1837254"/>
            <a:ext cx="630936" cy="0"/>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flipH="1">
            <a:off x="6965915" y="3532351"/>
            <a:ext cx="640080"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3487104"/>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p:nvPr userDrawn="1"/>
        </p:nvCxnSpPr>
        <p:spPr>
          <a:xfrm>
            <a:off x="8122081" y="3896724"/>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68" idx="0"/>
          </p:cNvCxnSpPr>
          <p:nvPr userDrawn="1"/>
        </p:nvCxnSpPr>
        <p:spPr>
          <a:xfrm flipV="1">
            <a:off x="8122897" y="0"/>
            <a:ext cx="1566" cy="1460186"/>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45796" y="1437766"/>
            <a:ext cx="53034" cy="81714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a:endCxn id="25" idx="2"/>
          </p:cNvCxnSpPr>
          <p:nvPr userDrawn="1"/>
        </p:nvCxnSpPr>
        <p:spPr>
          <a:xfrm flipH="1" flipV="1">
            <a:off x="8122081" y="2226104"/>
            <a:ext cx="2382" cy="917396"/>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56008" y="3137188"/>
            <a:ext cx="541716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351243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3143501"/>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485340"/>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4050681"/>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181937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179404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1448404"/>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935467"/>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338631"/>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56008" y="3565481"/>
            <a:ext cx="5422675"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45797" y="3137187"/>
            <a:ext cx="45719" cy="81714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1460187"/>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3143501"/>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1427827"/>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1524" y="1856120"/>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1427827"/>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1852794"/>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4221409" y="3137188"/>
            <a:ext cx="265251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1456008" y="3137188"/>
            <a:ext cx="270291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Text Placeholder 20"/>
          <p:cNvSpPr>
            <a:spLocks noGrp="1"/>
          </p:cNvSpPr>
          <p:nvPr>
            <p:ph type="body" sz="quarter" idx="25" hasCustomPrompt="1"/>
          </p:nvPr>
        </p:nvSpPr>
        <p:spPr>
          <a:xfrm>
            <a:off x="1905513" y="3139907"/>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Text Placeholder 20"/>
          <p:cNvSpPr>
            <a:spLocks noGrp="1"/>
          </p:cNvSpPr>
          <p:nvPr>
            <p:ph type="body" sz="quarter" idx="26" hasCustomPrompt="1"/>
          </p:nvPr>
        </p:nvSpPr>
        <p:spPr>
          <a:xfrm>
            <a:off x="4645338" y="3137186"/>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2" name="Text Placeholder 20"/>
          <p:cNvSpPr>
            <a:spLocks noGrp="1"/>
          </p:cNvSpPr>
          <p:nvPr>
            <p:ph type="body" sz="quarter" idx="28" hasCustomPrompt="1"/>
          </p:nvPr>
        </p:nvSpPr>
        <p:spPr>
          <a:xfrm>
            <a:off x="1472863" y="3565478"/>
            <a:ext cx="5388968"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556344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000"/>
                                        <p:tgtEl>
                                          <p:spTgt spid="9"/>
                                        </p:tgtEl>
                                      </p:cBhvr>
                                    </p:animEffect>
                                    <p:anim calcmode="lin" valueType="num">
                                      <p:cBhvr>
                                        <p:cTn id="26" dur="2000" fill="hold"/>
                                        <p:tgtEl>
                                          <p:spTgt spid="9"/>
                                        </p:tgtEl>
                                        <p:attrNameLst>
                                          <p:attrName>ppt_x</p:attrName>
                                        </p:attrNameLst>
                                      </p:cBhvr>
                                      <p:tavLst>
                                        <p:tav tm="0">
                                          <p:val>
                                            <p:strVal val="#ppt_x"/>
                                          </p:val>
                                        </p:tav>
                                        <p:tav tm="100000">
                                          <p:val>
                                            <p:strVal val="#ppt_x"/>
                                          </p:val>
                                        </p:tav>
                                      </p:tavLst>
                                    </p:anim>
                                    <p:anim calcmode="lin" valueType="num">
                                      <p:cBhvr>
                                        <p:cTn id="27" dur="2000" fill="hold"/>
                                        <p:tgtEl>
                                          <p:spTgt spid="9"/>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700"/>
                                  </p:stCondLst>
                                  <p:childTnLst>
                                    <p:set>
                                      <p:cBhvr>
                                        <p:cTn id="29" dur="1" fill="hold">
                                          <p:stCondLst>
                                            <p:cond delay="0"/>
                                          </p:stCondLst>
                                        </p:cTn>
                                        <p:tgtEl>
                                          <p:spTgt spid="36"/>
                                        </p:tgtEl>
                                        <p:attrNameLst>
                                          <p:attrName>style.visibility</p:attrName>
                                        </p:attrNameLst>
                                      </p:cBhvr>
                                      <p:to>
                                        <p:strVal val="visible"/>
                                      </p:to>
                                    </p:set>
                                    <p:animEffect transition="in" filter="fade">
                                      <p:cBhvr>
                                        <p:cTn id="30" dur="800"/>
                                        <p:tgtEl>
                                          <p:spTgt spid="36"/>
                                        </p:tgtEl>
                                      </p:cBhvr>
                                    </p:animEffect>
                                  </p:childTnLst>
                                </p:cTn>
                              </p:par>
                              <p:par>
                                <p:cTn id="31" presetID="22" presetClass="entr" presetSubtype="1" fill="hold" grpId="0" nodeType="withEffect">
                                  <p:stCondLst>
                                    <p:cond delay="2100"/>
                                  </p:stCondLst>
                                  <p:childTnLst>
                                    <p:set>
                                      <p:cBhvr>
                                        <p:cTn id="32" dur="1" fill="hold">
                                          <p:stCondLst>
                                            <p:cond delay="0"/>
                                          </p:stCondLst>
                                        </p:cTn>
                                        <p:tgtEl>
                                          <p:spTgt spid="25"/>
                                        </p:tgtEl>
                                        <p:attrNameLst>
                                          <p:attrName>style.visibility</p:attrName>
                                        </p:attrNameLst>
                                      </p:cBhvr>
                                      <p:to>
                                        <p:strVal val="visible"/>
                                      </p:to>
                                    </p:set>
                                    <p:animEffect transition="in" filter="wipe(up)">
                                      <p:cBhvr>
                                        <p:cTn id="33" dur="900"/>
                                        <p:tgtEl>
                                          <p:spTgt spid="25"/>
                                        </p:tgtEl>
                                      </p:cBhvr>
                                    </p:animEffect>
                                  </p:childTnLst>
                                </p:cTn>
                              </p:par>
                            </p:childTnLst>
                          </p:cTn>
                        </p:par>
                        <p:par>
                          <p:cTn id="34" fill="hold">
                            <p:stCondLst>
                              <p:cond delay="7600"/>
                            </p:stCondLst>
                            <p:childTnLst>
                              <p:par>
                                <p:cTn id="35" presetID="10" presetClass="entr" presetSubtype="0" fill="hold" grpId="0" nodeType="afterEffect">
                                  <p:stCondLst>
                                    <p:cond delay="0"/>
                                  </p:stCondLst>
                                  <p:childTnLst>
                                    <p:set>
                                      <p:cBhvr>
                                        <p:cTn id="36" dur="1" fill="hold">
                                          <p:stCondLst>
                                            <p:cond delay="0"/>
                                          </p:stCondLst>
                                        </p:cTn>
                                        <p:tgtEl>
                                          <p:spTgt spid="68">
                                            <p:txEl>
                                              <p:pRg st="0" end="0"/>
                                            </p:txEl>
                                          </p:spTgt>
                                        </p:tgtEl>
                                        <p:attrNameLst>
                                          <p:attrName>style.visibility</p:attrName>
                                        </p:attrNameLst>
                                      </p:cBhvr>
                                      <p:to>
                                        <p:strVal val="visible"/>
                                      </p:to>
                                    </p:set>
                                    <p:animEffect transition="in" filter="fade">
                                      <p:cBhvr>
                                        <p:cTn id="37" dur="500"/>
                                        <p:tgtEl>
                                          <p:spTgt spid="68">
                                            <p:txEl>
                                              <p:pRg st="0" end="0"/>
                                            </p:txEl>
                                          </p:spTgt>
                                        </p:tgtEl>
                                      </p:cBhvr>
                                    </p:animEffect>
                                  </p:childTnLst>
                                </p:cTn>
                              </p:par>
                              <p:par>
                                <p:cTn id="38" presetID="22" presetClass="entr" presetSubtype="2" fill="hold" nodeType="withEffect">
                                  <p:stCondLst>
                                    <p:cond delay="500"/>
                                  </p:stCondLst>
                                  <p:childTnLst>
                                    <p:set>
                                      <p:cBhvr>
                                        <p:cTn id="39" dur="1" fill="hold">
                                          <p:stCondLst>
                                            <p:cond delay="0"/>
                                          </p:stCondLst>
                                        </p:cTn>
                                        <p:tgtEl>
                                          <p:spTgt spid="13"/>
                                        </p:tgtEl>
                                        <p:attrNameLst>
                                          <p:attrName>style.visibility</p:attrName>
                                        </p:attrNameLst>
                                      </p:cBhvr>
                                      <p:to>
                                        <p:strVal val="visible"/>
                                      </p:to>
                                    </p:set>
                                    <p:animEffect transition="in" filter="wipe(right)">
                                      <p:cBhvr>
                                        <p:cTn id="40" dur="1300"/>
                                        <p:tgtEl>
                                          <p:spTgt spid="13"/>
                                        </p:tgtEl>
                                      </p:cBhvr>
                                    </p:animEffect>
                                  </p:childTnLst>
                                </p:cTn>
                              </p:par>
                              <p:par>
                                <p:cTn id="41" presetID="10" presetClass="entr" presetSubtype="0" fill="hold" grpId="0" nodeType="withEffect">
                                  <p:stCondLst>
                                    <p:cond delay="900"/>
                                  </p:stCondLst>
                                  <p:childTnLst>
                                    <p:set>
                                      <p:cBhvr>
                                        <p:cTn id="42" dur="1" fill="hold">
                                          <p:stCondLst>
                                            <p:cond delay="0"/>
                                          </p:stCondLst>
                                        </p:cTn>
                                        <p:tgtEl>
                                          <p:spTgt spid="47"/>
                                        </p:tgtEl>
                                        <p:attrNameLst>
                                          <p:attrName>style.visibility</p:attrName>
                                        </p:attrNameLst>
                                      </p:cBhvr>
                                      <p:to>
                                        <p:strVal val="visible"/>
                                      </p:to>
                                    </p:set>
                                    <p:animEffect transition="in" filter="fade">
                                      <p:cBhvr>
                                        <p:cTn id="43" dur="400"/>
                                        <p:tgtEl>
                                          <p:spTgt spid="47"/>
                                        </p:tgtEl>
                                      </p:cBhvr>
                                    </p:animEffect>
                                  </p:childTnLst>
                                </p:cTn>
                              </p:par>
                              <p:par>
                                <p:cTn id="44" presetID="10" presetClass="entr" presetSubtype="0" fill="hold" grpId="0" nodeType="withEffect">
                                  <p:stCondLst>
                                    <p:cond delay="110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500"/>
                                        <p:tgtEl>
                                          <p:spTgt spid="49"/>
                                        </p:tgtEl>
                                      </p:cBhvr>
                                    </p:animEffect>
                                  </p:childTnLst>
                                </p:cTn>
                              </p:par>
                              <p:par>
                                <p:cTn id="47" presetID="16" presetClass="entr" presetSubtype="42" fill="hold" grpId="0" nodeType="withEffect">
                                  <p:stCondLst>
                                    <p:cond delay="1400"/>
                                  </p:stCondLst>
                                  <p:childTnLst>
                                    <p:set>
                                      <p:cBhvr>
                                        <p:cTn id="48" dur="1" fill="hold">
                                          <p:stCondLst>
                                            <p:cond delay="0"/>
                                          </p:stCondLst>
                                        </p:cTn>
                                        <p:tgtEl>
                                          <p:spTgt spid="64"/>
                                        </p:tgtEl>
                                        <p:attrNameLst>
                                          <p:attrName>style.visibility</p:attrName>
                                        </p:attrNameLst>
                                      </p:cBhvr>
                                      <p:to>
                                        <p:strVal val="visible"/>
                                      </p:to>
                                    </p:set>
                                    <p:animEffect transition="in" filter="barn(outHorizontal)">
                                      <p:cBhvr>
                                        <p:cTn id="49" dur="800"/>
                                        <p:tgtEl>
                                          <p:spTgt spid="64"/>
                                        </p:tgtEl>
                                      </p:cBhvr>
                                    </p:animEffect>
                                  </p:childTnLst>
                                </p:cTn>
                              </p:par>
                              <p:par>
                                <p:cTn id="50" presetID="22" presetClass="entr" presetSubtype="2" fill="hold" grpId="0" nodeType="withEffect">
                                  <p:stCondLst>
                                    <p:cond delay="0"/>
                                  </p:stCondLst>
                                  <p:childTnLst>
                                    <p:set>
                                      <p:cBhvr>
                                        <p:cTn id="51" dur="1" fill="hold">
                                          <p:stCondLst>
                                            <p:cond delay="0"/>
                                          </p:stCondLst>
                                        </p:cTn>
                                        <p:tgtEl>
                                          <p:spTgt spid="41"/>
                                        </p:tgtEl>
                                        <p:attrNameLst>
                                          <p:attrName>style.visibility</p:attrName>
                                        </p:attrNameLst>
                                      </p:cBhvr>
                                      <p:to>
                                        <p:strVal val="visible"/>
                                      </p:to>
                                    </p:set>
                                    <p:animEffect transition="in" filter="wipe(right)">
                                      <p:cBhvr>
                                        <p:cTn id="52" dur="1000"/>
                                        <p:tgtEl>
                                          <p:spTgt spid="41"/>
                                        </p:tgtEl>
                                      </p:cBhvr>
                                    </p:animEffect>
                                  </p:childTnLst>
                                </p:cTn>
                              </p:par>
                              <p:par>
                                <p:cTn id="53" presetID="35" presetClass="path" presetSubtype="0" accel="50000" decel="50000" fill="hold" grpId="1" nodeType="withEffect">
                                  <p:stCondLst>
                                    <p:cond delay="0"/>
                                  </p:stCondLst>
                                  <p:childTnLst>
                                    <p:animMotion origin="layout" path="M 0.0776 6.93802E-7 L 3.61111E-6 6.93802E-7 " pathEditMode="relative" rAng="0" ptsTypes="AA">
                                      <p:cBhvr>
                                        <p:cTn id="54" dur="2000" fill="hold"/>
                                        <p:tgtEl>
                                          <p:spTgt spid="41"/>
                                        </p:tgtEl>
                                        <p:attrNameLst>
                                          <p:attrName>ppt_x</p:attrName>
                                          <p:attrName>ppt_y</p:attrName>
                                        </p:attrNameLst>
                                      </p:cBhvr>
                                      <p:rCtr x="-3889" y="0"/>
                                    </p:animMotion>
                                  </p:childTnLst>
                                </p:cTn>
                              </p:par>
                              <p:par>
                                <p:cTn id="55" presetID="22" presetClass="entr" presetSubtype="2" fill="hold" grpId="0" nodeType="withEffect">
                                  <p:stCondLst>
                                    <p:cond delay="0"/>
                                  </p:stCondLst>
                                  <p:childTnLst>
                                    <p:set>
                                      <p:cBhvr>
                                        <p:cTn id="56" dur="1" fill="hold">
                                          <p:stCondLst>
                                            <p:cond delay="0"/>
                                          </p:stCondLst>
                                        </p:cTn>
                                        <p:tgtEl>
                                          <p:spTgt spid="43"/>
                                        </p:tgtEl>
                                        <p:attrNameLst>
                                          <p:attrName>style.visibility</p:attrName>
                                        </p:attrNameLst>
                                      </p:cBhvr>
                                      <p:to>
                                        <p:strVal val="visible"/>
                                      </p:to>
                                    </p:set>
                                    <p:animEffect transition="in" filter="wipe(right)">
                                      <p:cBhvr>
                                        <p:cTn id="57" dur="1000"/>
                                        <p:tgtEl>
                                          <p:spTgt spid="43"/>
                                        </p:tgtEl>
                                      </p:cBhvr>
                                    </p:animEffect>
                                  </p:childTnLst>
                                </p:cTn>
                              </p:par>
                              <p:par>
                                <p:cTn id="58" presetID="35" presetClass="path" presetSubtype="0" accel="50000" decel="50000" fill="hold" grpId="1" nodeType="withEffect">
                                  <p:stCondLst>
                                    <p:cond delay="0"/>
                                  </p:stCondLst>
                                  <p:childTnLst>
                                    <p:animMotion origin="layout" path="M 0.0776 4.44958E-6 L 2.77778E-6 4.44958E-6 " pathEditMode="relative" rAng="0" ptsTypes="AA">
                                      <p:cBhvr>
                                        <p:cTn id="59" dur="2000" fill="hold"/>
                                        <p:tgtEl>
                                          <p:spTgt spid="43"/>
                                        </p:tgtEl>
                                        <p:attrNameLst>
                                          <p:attrName>ppt_x</p:attrName>
                                          <p:attrName>ppt_y</p:attrName>
                                        </p:attrNameLst>
                                      </p:cBhvr>
                                      <p:rCtr x="-3889" y="0"/>
                                    </p:animMotion>
                                  </p:childTnLst>
                                </p:cTn>
                              </p:par>
                            </p:childTnLst>
                          </p:cTn>
                        </p:par>
                        <p:par>
                          <p:cTn id="60" fill="hold">
                            <p:stCondLst>
                              <p:cond delay="9800"/>
                            </p:stCondLst>
                            <p:childTnLst>
                              <p:par>
                                <p:cTn id="61" presetID="10" presetClass="entr" presetSubtype="0" fill="hold" grpId="0" nodeType="afterEffect">
                                  <p:stCondLst>
                                    <p:cond delay="0"/>
                                  </p:stCondLst>
                                  <p:childTnLst>
                                    <p:set>
                                      <p:cBhvr>
                                        <p:cTn id="62" dur="1" fill="hold">
                                          <p:stCondLst>
                                            <p:cond delay="0"/>
                                          </p:stCondLst>
                                        </p:cTn>
                                        <p:tgtEl>
                                          <p:spTgt spid="57">
                                            <p:txEl>
                                              <p:pRg st="0" end="0"/>
                                            </p:txEl>
                                          </p:spTgt>
                                        </p:tgtEl>
                                        <p:attrNameLst>
                                          <p:attrName>style.visibility</p:attrName>
                                        </p:attrNameLst>
                                      </p:cBhvr>
                                      <p:to>
                                        <p:strVal val="visible"/>
                                      </p:to>
                                    </p:set>
                                    <p:animEffect transition="in" filter="fade">
                                      <p:cBhvr>
                                        <p:cTn id="63" dur="500"/>
                                        <p:tgtEl>
                                          <p:spTgt spid="57">
                                            <p:txEl>
                                              <p:pRg st="0" end="0"/>
                                            </p:txEl>
                                          </p:spTgt>
                                        </p:tgtEl>
                                      </p:cBhvr>
                                    </p:animEffect>
                                  </p:childTnLst>
                                </p:cTn>
                              </p:par>
                            </p:childTnLst>
                          </p:cTn>
                        </p:par>
                        <p:par>
                          <p:cTn id="64" fill="hold">
                            <p:stCondLst>
                              <p:cond delay="10300"/>
                            </p:stCondLst>
                            <p:childTnLst>
                              <p:par>
                                <p:cTn id="65" presetID="10" presetClass="entr" presetSubtype="0" fill="hold" grpId="0" nodeType="afterEffect">
                                  <p:stCondLst>
                                    <p:cond delay="0"/>
                                  </p:stCondLst>
                                  <p:childTnLst>
                                    <p:set>
                                      <p:cBhvr>
                                        <p:cTn id="66" dur="1" fill="hold">
                                          <p:stCondLst>
                                            <p:cond delay="0"/>
                                          </p:stCondLst>
                                        </p:cTn>
                                        <p:tgtEl>
                                          <p:spTgt spid="58">
                                            <p:txEl>
                                              <p:pRg st="0" end="0"/>
                                            </p:txEl>
                                          </p:spTgt>
                                        </p:tgtEl>
                                        <p:attrNameLst>
                                          <p:attrName>style.visibility</p:attrName>
                                        </p:attrNameLst>
                                      </p:cBhvr>
                                      <p:to>
                                        <p:strVal val="visible"/>
                                      </p:to>
                                    </p:set>
                                    <p:animEffect transition="in" filter="fade">
                                      <p:cBhvr>
                                        <p:cTn id="67" dur="500"/>
                                        <p:tgtEl>
                                          <p:spTgt spid="58">
                                            <p:txEl>
                                              <p:pRg st="0" end="0"/>
                                            </p:txEl>
                                          </p:spTgt>
                                        </p:tgtEl>
                                      </p:cBhvr>
                                    </p:animEffect>
                                  </p:childTnLst>
                                </p:cTn>
                              </p:par>
                            </p:childTnLst>
                          </p:cTn>
                        </p:par>
                        <p:par>
                          <p:cTn id="68" fill="hold">
                            <p:stCondLst>
                              <p:cond delay="10800"/>
                            </p:stCondLst>
                            <p:childTnLst>
                              <p:par>
                                <p:cTn id="69" presetID="47" presetClass="entr" presetSubtype="0" fill="hold" nodeType="after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1900"/>
                                        <p:tgtEl>
                                          <p:spTgt spid="11"/>
                                        </p:tgtEl>
                                      </p:cBhvr>
                                    </p:animEffect>
                                    <p:anim calcmode="lin" valueType="num">
                                      <p:cBhvr>
                                        <p:cTn id="72" dur="1900" fill="hold"/>
                                        <p:tgtEl>
                                          <p:spTgt spid="11"/>
                                        </p:tgtEl>
                                        <p:attrNameLst>
                                          <p:attrName>ppt_x</p:attrName>
                                        </p:attrNameLst>
                                      </p:cBhvr>
                                      <p:tavLst>
                                        <p:tav tm="0">
                                          <p:val>
                                            <p:strVal val="#ppt_x"/>
                                          </p:val>
                                        </p:tav>
                                        <p:tav tm="100000">
                                          <p:val>
                                            <p:strVal val="#ppt_x"/>
                                          </p:val>
                                        </p:tav>
                                      </p:tavLst>
                                    </p:anim>
                                    <p:anim calcmode="lin" valueType="num">
                                      <p:cBhvr>
                                        <p:cTn id="73" dur="1900" fill="hold"/>
                                        <p:tgtEl>
                                          <p:spTgt spid="11"/>
                                        </p:tgtEl>
                                        <p:attrNameLst>
                                          <p:attrName>ppt_y</p:attrName>
                                        </p:attrNameLst>
                                      </p:cBhvr>
                                      <p:tavLst>
                                        <p:tav tm="0">
                                          <p:val>
                                            <p:strVal val="#ppt_y-.1"/>
                                          </p:val>
                                        </p:tav>
                                        <p:tav tm="100000">
                                          <p:val>
                                            <p:strVal val="#ppt_y"/>
                                          </p:val>
                                        </p:tav>
                                      </p:tavLst>
                                    </p:anim>
                                  </p:childTnLst>
                                </p:cTn>
                              </p:par>
                              <p:par>
                                <p:cTn id="74" presetID="10" presetClass="entr" presetSubtype="0" fill="hold" grpId="0" nodeType="withEffect">
                                  <p:stCondLst>
                                    <p:cond delay="0"/>
                                  </p:stCondLst>
                                  <p:childTnLst>
                                    <p:set>
                                      <p:cBhvr>
                                        <p:cTn id="75" dur="1" fill="hold">
                                          <p:stCondLst>
                                            <p:cond delay="0"/>
                                          </p:stCondLst>
                                        </p:cTn>
                                        <p:tgtEl>
                                          <p:spTgt spid="44"/>
                                        </p:tgtEl>
                                        <p:attrNameLst>
                                          <p:attrName>style.visibility</p:attrName>
                                        </p:attrNameLst>
                                      </p:cBhvr>
                                      <p:to>
                                        <p:strVal val="visible"/>
                                      </p:to>
                                    </p:set>
                                    <p:animEffect transition="in" filter="fade">
                                      <p:cBhvr>
                                        <p:cTn id="76" dur="1600"/>
                                        <p:tgtEl>
                                          <p:spTgt spid="44"/>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54"/>
                                        </p:tgtEl>
                                        <p:attrNameLst>
                                          <p:attrName>style.visibility</p:attrName>
                                        </p:attrNameLst>
                                      </p:cBhvr>
                                      <p:to>
                                        <p:strVal val="visible"/>
                                      </p:to>
                                    </p:set>
                                    <p:animEffect transition="in" filter="fade">
                                      <p:cBhvr>
                                        <p:cTn id="79" dur="1600"/>
                                        <p:tgtEl>
                                          <p:spTgt spid="54"/>
                                        </p:tgtEl>
                                      </p:cBhvr>
                                    </p:animEffect>
                                  </p:childTnLst>
                                </p:cTn>
                              </p:par>
                              <p:par>
                                <p:cTn id="80" presetID="10" presetClass="entr" presetSubtype="0" fill="hold" grpId="0" nodeType="withEffect">
                                  <p:stCondLst>
                                    <p:cond delay="600"/>
                                  </p:stCondLst>
                                  <p:childTnLst>
                                    <p:set>
                                      <p:cBhvr>
                                        <p:cTn id="81" dur="1" fill="hold">
                                          <p:stCondLst>
                                            <p:cond delay="0"/>
                                          </p:stCondLst>
                                        </p:cTn>
                                        <p:tgtEl>
                                          <p:spTgt spid="53"/>
                                        </p:tgtEl>
                                        <p:attrNameLst>
                                          <p:attrName>style.visibility</p:attrName>
                                        </p:attrNameLst>
                                      </p:cBhvr>
                                      <p:to>
                                        <p:strVal val="visible"/>
                                      </p:to>
                                    </p:set>
                                    <p:animEffect transition="in" filter="fade">
                                      <p:cBhvr>
                                        <p:cTn id="82" dur="1000"/>
                                        <p:tgtEl>
                                          <p:spTgt spid="53"/>
                                        </p:tgtEl>
                                      </p:cBhvr>
                                    </p:animEffect>
                                  </p:childTnLst>
                                </p:cTn>
                              </p:par>
                              <p:par>
                                <p:cTn id="83" presetID="22" presetClass="entr" presetSubtype="1" fill="hold" grpId="0" nodeType="withEffect">
                                  <p:stCondLst>
                                    <p:cond delay="2000"/>
                                  </p:stCondLst>
                                  <p:childTnLst>
                                    <p:set>
                                      <p:cBhvr>
                                        <p:cTn id="84" dur="1" fill="hold">
                                          <p:stCondLst>
                                            <p:cond delay="0"/>
                                          </p:stCondLst>
                                        </p:cTn>
                                        <p:tgtEl>
                                          <p:spTgt spid="2"/>
                                        </p:tgtEl>
                                        <p:attrNameLst>
                                          <p:attrName>style.visibility</p:attrName>
                                        </p:attrNameLst>
                                      </p:cBhvr>
                                      <p:to>
                                        <p:strVal val="visible"/>
                                      </p:to>
                                    </p:set>
                                    <p:animEffect transition="in" filter="wipe(up)">
                                      <p:cBhvr>
                                        <p:cTn id="85" dur="1200"/>
                                        <p:tgtEl>
                                          <p:spTgt spid="2"/>
                                        </p:tgtEl>
                                      </p:cBhvr>
                                    </p:animEffect>
                                  </p:childTnLst>
                                </p:cTn>
                              </p:par>
                            </p:childTnLst>
                          </p:cTn>
                        </p:par>
                        <p:par>
                          <p:cTn id="86" fill="hold">
                            <p:stCondLst>
                              <p:cond delay="14000"/>
                            </p:stCondLst>
                            <p:childTnLst>
                              <p:par>
                                <p:cTn id="87" presetID="10" presetClass="entr" presetSubtype="0" fill="hold" grpId="0" nodeType="afterEffect">
                                  <p:stCondLst>
                                    <p:cond delay="0"/>
                                  </p:stCondLst>
                                  <p:childTnLst>
                                    <p:set>
                                      <p:cBhvr>
                                        <p:cTn id="88" dur="1" fill="hold">
                                          <p:stCondLst>
                                            <p:cond delay="0"/>
                                          </p:stCondLst>
                                        </p:cTn>
                                        <p:tgtEl>
                                          <p:spTgt spid="69">
                                            <p:txEl>
                                              <p:pRg st="0" end="0"/>
                                            </p:txEl>
                                          </p:spTgt>
                                        </p:tgtEl>
                                        <p:attrNameLst>
                                          <p:attrName>style.visibility</p:attrName>
                                        </p:attrNameLst>
                                      </p:cBhvr>
                                      <p:to>
                                        <p:strVal val="visible"/>
                                      </p:to>
                                    </p:set>
                                    <p:animEffect transition="in" filter="fade">
                                      <p:cBhvr>
                                        <p:cTn id="89" dur="500"/>
                                        <p:tgtEl>
                                          <p:spTgt spid="69">
                                            <p:txEl>
                                              <p:pRg st="0" end="0"/>
                                            </p:txEl>
                                          </p:spTgt>
                                        </p:tgtEl>
                                      </p:cBhvr>
                                    </p:animEffect>
                                  </p:childTnLst>
                                </p:cTn>
                              </p:par>
                            </p:childTnLst>
                          </p:cTn>
                        </p:par>
                        <p:par>
                          <p:cTn id="90" fill="hold">
                            <p:stCondLst>
                              <p:cond delay="14500"/>
                            </p:stCondLst>
                            <p:childTnLst>
                              <p:par>
                                <p:cTn id="91" presetID="22" presetClass="entr" presetSubtype="2" fill="hold" nodeType="afterEffect">
                                  <p:stCondLst>
                                    <p:cond delay="400"/>
                                  </p:stCondLst>
                                  <p:childTnLst>
                                    <p:set>
                                      <p:cBhvr>
                                        <p:cTn id="92" dur="1" fill="hold">
                                          <p:stCondLst>
                                            <p:cond delay="0"/>
                                          </p:stCondLst>
                                        </p:cTn>
                                        <p:tgtEl>
                                          <p:spTgt spid="50"/>
                                        </p:tgtEl>
                                        <p:attrNameLst>
                                          <p:attrName>style.visibility</p:attrName>
                                        </p:attrNameLst>
                                      </p:cBhvr>
                                      <p:to>
                                        <p:strVal val="visible"/>
                                      </p:to>
                                    </p:set>
                                    <p:animEffect transition="in" filter="wipe(right)">
                                      <p:cBhvr>
                                        <p:cTn id="93" dur="1300"/>
                                        <p:tgtEl>
                                          <p:spTgt spid="50"/>
                                        </p:tgtEl>
                                      </p:cBhvr>
                                    </p:animEffect>
                                  </p:childTnLst>
                                </p:cTn>
                              </p:par>
                              <p:par>
                                <p:cTn id="94" presetID="10" presetClass="entr" presetSubtype="0" fill="hold" grpId="0" nodeType="withEffect">
                                  <p:stCondLst>
                                    <p:cond delay="800"/>
                                  </p:stCondLst>
                                  <p:childTnLst>
                                    <p:set>
                                      <p:cBhvr>
                                        <p:cTn id="95" dur="1" fill="hold">
                                          <p:stCondLst>
                                            <p:cond delay="0"/>
                                          </p:stCondLst>
                                        </p:cTn>
                                        <p:tgtEl>
                                          <p:spTgt spid="56"/>
                                        </p:tgtEl>
                                        <p:attrNameLst>
                                          <p:attrName>style.visibility</p:attrName>
                                        </p:attrNameLst>
                                      </p:cBhvr>
                                      <p:to>
                                        <p:strVal val="visible"/>
                                      </p:to>
                                    </p:set>
                                    <p:animEffect transition="in" filter="fade">
                                      <p:cBhvr>
                                        <p:cTn id="96" dur="700"/>
                                        <p:tgtEl>
                                          <p:spTgt spid="56"/>
                                        </p:tgtEl>
                                      </p:cBhvr>
                                    </p:animEffect>
                                  </p:childTnLst>
                                </p:cTn>
                              </p:par>
                              <p:par>
                                <p:cTn id="97" presetID="10" presetClass="entr" presetSubtype="0" fill="hold" grpId="0" nodeType="withEffect">
                                  <p:stCondLst>
                                    <p:cond delay="1200"/>
                                  </p:stCondLst>
                                  <p:childTnLst>
                                    <p:set>
                                      <p:cBhvr>
                                        <p:cTn id="98" dur="1" fill="hold">
                                          <p:stCondLst>
                                            <p:cond delay="0"/>
                                          </p:stCondLst>
                                        </p:cTn>
                                        <p:tgtEl>
                                          <p:spTgt spid="4"/>
                                        </p:tgtEl>
                                        <p:attrNameLst>
                                          <p:attrName>style.visibility</p:attrName>
                                        </p:attrNameLst>
                                      </p:cBhvr>
                                      <p:to>
                                        <p:strVal val="visible"/>
                                      </p:to>
                                    </p:set>
                                    <p:animEffect transition="in" filter="fade">
                                      <p:cBhvr>
                                        <p:cTn id="99" dur="800"/>
                                        <p:tgtEl>
                                          <p:spTgt spid="4"/>
                                        </p:tgtEl>
                                      </p:cBhvr>
                                    </p:animEffect>
                                  </p:childTnLst>
                                </p:cTn>
                              </p:par>
                              <p:par>
                                <p:cTn id="100" presetID="16" presetClass="entr" presetSubtype="42" fill="hold" grpId="0" nodeType="withEffect">
                                  <p:stCondLst>
                                    <p:cond delay="1600"/>
                                  </p:stCondLst>
                                  <p:childTnLst>
                                    <p:set>
                                      <p:cBhvr>
                                        <p:cTn id="101" dur="1" fill="hold">
                                          <p:stCondLst>
                                            <p:cond delay="0"/>
                                          </p:stCondLst>
                                        </p:cTn>
                                        <p:tgtEl>
                                          <p:spTgt spid="14"/>
                                        </p:tgtEl>
                                        <p:attrNameLst>
                                          <p:attrName>style.visibility</p:attrName>
                                        </p:attrNameLst>
                                      </p:cBhvr>
                                      <p:to>
                                        <p:strVal val="visible"/>
                                      </p:to>
                                    </p:set>
                                    <p:animEffect transition="in" filter="barn(outHorizontal)">
                                      <p:cBhvr>
                                        <p:cTn id="102" dur="500"/>
                                        <p:tgtEl>
                                          <p:spTgt spid="14"/>
                                        </p:tgtEl>
                                      </p:cBhvr>
                                    </p:animEffect>
                                  </p:childTnLst>
                                </p:cTn>
                              </p:par>
                              <p:par>
                                <p:cTn id="103" presetID="22" presetClass="entr" presetSubtype="2" fill="hold" grpId="0" nodeType="withEffect">
                                  <p:stCondLst>
                                    <p:cond delay="0"/>
                                  </p:stCondLst>
                                  <p:childTnLst>
                                    <p:set>
                                      <p:cBhvr>
                                        <p:cTn id="104" dur="1" fill="hold">
                                          <p:stCondLst>
                                            <p:cond delay="0"/>
                                          </p:stCondLst>
                                        </p:cTn>
                                        <p:tgtEl>
                                          <p:spTgt spid="51"/>
                                        </p:tgtEl>
                                        <p:attrNameLst>
                                          <p:attrName>style.visibility</p:attrName>
                                        </p:attrNameLst>
                                      </p:cBhvr>
                                      <p:to>
                                        <p:strVal val="visible"/>
                                      </p:to>
                                    </p:set>
                                    <p:animEffect transition="in" filter="wipe(right)">
                                      <p:cBhvr>
                                        <p:cTn id="105" dur="1000"/>
                                        <p:tgtEl>
                                          <p:spTgt spid="51"/>
                                        </p:tgtEl>
                                      </p:cBhvr>
                                    </p:animEffect>
                                  </p:childTnLst>
                                </p:cTn>
                              </p:par>
                              <p:par>
                                <p:cTn id="106" presetID="35" presetClass="path" presetSubtype="0" accel="50000" decel="50000" fill="hold" grpId="1" nodeType="withEffect">
                                  <p:stCondLst>
                                    <p:cond delay="0"/>
                                  </p:stCondLst>
                                  <p:childTnLst>
                                    <p:animMotion origin="layout" path="M 0.0776 6.93802E-7 L 3.61111E-6 6.93802E-7 " pathEditMode="relative" rAng="0" ptsTypes="AA">
                                      <p:cBhvr>
                                        <p:cTn id="107" dur="2000" fill="hold"/>
                                        <p:tgtEl>
                                          <p:spTgt spid="51"/>
                                        </p:tgtEl>
                                        <p:attrNameLst>
                                          <p:attrName>ppt_x</p:attrName>
                                          <p:attrName>ppt_y</p:attrName>
                                        </p:attrNameLst>
                                      </p:cBhvr>
                                      <p:rCtr x="-3889" y="0"/>
                                    </p:animMotion>
                                  </p:childTnLst>
                                </p:cTn>
                              </p:par>
                              <p:par>
                                <p:cTn id="108" presetID="22" presetClass="entr" presetSubtype="2" fill="hold" grpId="0" nodeType="withEffect">
                                  <p:stCondLst>
                                    <p:cond delay="0"/>
                                  </p:stCondLst>
                                  <p:childTnLst>
                                    <p:set>
                                      <p:cBhvr>
                                        <p:cTn id="109" dur="1" fill="hold">
                                          <p:stCondLst>
                                            <p:cond delay="0"/>
                                          </p:stCondLst>
                                        </p:cTn>
                                        <p:tgtEl>
                                          <p:spTgt spid="55"/>
                                        </p:tgtEl>
                                        <p:attrNameLst>
                                          <p:attrName>style.visibility</p:attrName>
                                        </p:attrNameLst>
                                      </p:cBhvr>
                                      <p:to>
                                        <p:strVal val="visible"/>
                                      </p:to>
                                    </p:set>
                                    <p:animEffect transition="in" filter="wipe(right)">
                                      <p:cBhvr>
                                        <p:cTn id="110" dur="1000"/>
                                        <p:tgtEl>
                                          <p:spTgt spid="55"/>
                                        </p:tgtEl>
                                      </p:cBhvr>
                                    </p:animEffect>
                                  </p:childTnLst>
                                </p:cTn>
                              </p:par>
                              <p:par>
                                <p:cTn id="111" presetID="35" presetClass="path" presetSubtype="0" accel="50000" decel="50000" fill="hold" grpId="1" nodeType="withEffect">
                                  <p:stCondLst>
                                    <p:cond delay="0"/>
                                  </p:stCondLst>
                                  <p:childTnLst>
                                    <p:animMotion origin="layout" path="M 0.0776 4.44958E-6 L 2.77778E-6 4.44958E-6 " pathEditMode="relative" rAng="0" ptsTypes="AA">
                                      <p:cBhvr>
                                        <p:cTn id="112" dur="2000" fill="hold"/>
                                        <p:tgtEl>
                                          <p:spTgt spid="55"/>
                                        </p:tgtEl>
                                        <p:attrNameLst>
                                          <p:attrName>ppt_x</p:attrName>
                                          <p:attrName>ppt_y</p:attrName>
                                        </p:attrNameLst>
                                      </p:cBhvr>
                                      <p:rCtr x="-3889" y="0"/>
                                    </p:animMotion>
                                  </p:childTnLst>
                                </p:cTn>
                              </p:par>
                              <p:par>
                                <p:cTn id="113" presetID="10" presetClass="exit" presetSubtype="0" fill="hold" grpId="2" nodeType="withEffect">
                                  <p:stCondLst>
                                    <p:cond delay="1400"/>
                                  </p:stCondLst>
                                  <p:childTnLst>
                                    <p:animEffect transition="out" filter="fade">
                                      <p:cBhvr>
                                        <p:cTn id="114" dur="2000"/>
                                        <p:tgtEl>
                                          <p:spTgt spid="51"/>
                                        </p:tgtEl>
                                      </p:cBhvr>
                                    </p:animEffect>
                                    <p:set>
                                      <p:cBhvr>
                                        <p:cTn id="115" dur="1" fill="hold">
                                          <p:stCondLst>
                                            <p:cond delay="1999"/>
                                          </p:stCondLst>
                                        </p:cTn>
                                        <p:tgtEl>
                                          <p:spTgt spid="51"/>
                                        </p:tgtEl>
                                        <p:attrNameLst>
                                          <p:attrName>style.visibility</p:attrName>
                                        </p:attrNameLst>
                                      </p:cBhvr>
                                      <p:to>
                                        <p:strVal val="hidden"/>
                                      </p:to>
                                    </p:set>
                                  </p:childTnLst>
                                </p:cTn>
                              </p:par>
                              <p:par>
                                <p:cTn id="116" presetID="10" presetClass="entr" presetSubtype="0" fill="hold" grpId="0" nodeType="withEffect">
                                  <p:stCondLst>
                                    <p:cond delay="1400"/>
                                  </p:stCondLst>
                                  <p:childTnLst>
                                    <p:set>
                                      <p:cBhvr>
                                        <p:cTn id="117" dur="1" fill="hold">
                                          <p:stCondLst>
                                            <p:cond delay="0"/>
                                          </p:stCondLst>
                                        </p:cTn>
                                        <p:tgtEl>
                                          <p:spTgt spid="3"/>
                                        </p:tgtEl>
                                        <p:attrNameLst>
                                          <p:attrName>style.visibility</p:attrName>
                                        </p:attrNameLst>
                                      </p:cBhvr>
                                      <p:to>
                                        <p:strVal val="visible"/>
                                      </p:to>
                                    </p:set>
                                    <p:animEffect transition="in" filter="fade">
                                      <p:cBhvr>
                                        <p:cTn id="118" dur="1000"/>
                                        <p:tgtEl>
                                          <p:spTgt spid="3"/>
                                        </p:tgtEl>
                                      </p:cBhvr>
                                    </p:animEffect>
                                  </p:childTnLst>
                                </p:cTn>
                              </p:par>
                              <p:par>
                                <p:cTn id="119" presetID="10" presetClass="entr" presetSubtype="0" fill="hold" grpId="0" nodeType="withEffect">
                                  <p:stCondLst>
                                    <p:cond delay="1400"/>
                                  </p:stCondLst>
                                  <p:childTnLst>
                                    <p:set>
                                      <p:cBhvr>
                                        <p:cTn id="120" dur="1" fill="hold">
                                          <p:stCondLst>
                                            <p:cond delay="0"/>
                                          </p:stCondLst>
                                        </p:cTn>
                                        <p:tgtEl>
                                          <p:spTgt spid="60"/>
                                        </p:tgtEl>
                                        <p:attrNameLst>
                                          <p:attrName>style.visibility</p:attrName>
                                        </p:attrNameLst>
                                      </p:cBhvr>
                                      <p:to>
                                        <p:strVal val="visible"/>
                                      </p:to>
                                    </p:set>
                                    <p:animEffect transition="in" filter="fade">
                                      <p:cBhvr>
                                        <p:cTn id="121" dur="1000"/>
                                        <p:tgtEl>
                                          <p:spTgt spid="60"/>
                                        </p:tgtEl>
                                      </p:cBhvr>
                                    </p:animEffect>
                                  </p:childTnLst>
                                </p:cTn>
                              </p:par>
                            </p:childTnLst>
                          </p:cTn>
                        </p:par>
                        <p:par>
                          <p:cTn id="122" fill="hold">
                            <p:stCondLst>
                              <p:cond delay="17900"/>
                            </p:stCondLst>
                            <p:childTnLst>
                              <p:par>
                                <p:cTn id="123" presetID="10" presetClass="entr" presetSubtype="0" fill="hold" grpId="0" nodeType="afterEffect">
                                  <p:stCondLst>
                                    <p:cond delay="0"/>
                                  </p:stCondLst>
                                  <p:childTnLst>
                                    <p:set>
                                      <p:cBhvr>
                                        <p:cTn id="124" dur="1" fill="hold">
                                          <p:stCondLst>
                                            <p:cond delay="0"/>
                                          </p:stCondLst>
                                        </p:cTn>
                                        <p:tgtEl>
                                          <p:spTgt spid="78">
                                            <p:txEl>
                                              <p:pRg st="0" end="0"/>
                                            </p:txEl>
                                          </p:spTgt>
                                        </p:tgtEl>
                                        <p:attrNameLst>
                                          <p:attrName>style.visibility</p:attrName>
                                        </p:attrNameLst>
                                      </p:cBhvr>
                                      <p:to>
                                        <p:strVal val="visible"/>
                                      </p:to>
                                    </p:set>
                                    <p:animEffect transition="in" filter="fade">
                                      <p:cBhvr>
                                        <p:cTn id="125" dur="500"/>
                                        <p:tgtEl>
                                          <p:spTgt spid="78">
                                            <p:txEl>
                                              <p:pRg st="0" end="0"/>
                                            </p:txEl>
                                          </p:spTgt>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79">
                                            <p:txEl>
                                              <p:pRg st="0" end="0"/>
                                            </p:txEl>
                                          </p:spTgt>
                                        </p:tgtEl>
                                        <p:attrNameLst>
                                          <p:attrName>style.visibility</p:attrName>
                                        </p:attrNameLst>
                                      </p:cBhvr>
                                      <p:to>
                                        <p:strVal val="visible"/>
                                      </p:to>
                                    </p:set>
                                    <p:animEffect transition="in" filter="fade">
                                      <p:cBhvr>
                                        <p:cTn id="128" dur="500"/>
                                        <p:tgtEl>
                                          <p:spTgt spid="79">
                                            <p:txEl>
                                              <p:pRg st="0" end="0"/>
                                            </p:txEl>
                                          </p:spTgt>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82">
                                            <p:txEl>
                                              <p:pRg st="0" end="0"/>
                                            </p:txEl>
                                          </p:spTgt>
                                        </p:tgtEl>
                                        <p:attrNameLst>
                                          <p:attrName>style.visibility</p:attrName>
                                        </p:attrNameLst>
                                      </p:cBhvr>
                                      <p:to>
                                        <p:strVal val="visible"/>
                                      </p:to>
                                    </p:set>
                                    <p:animEffect transition="in" filter="fade">
                                      <p:cBhvr>
                                        <p:cTn id="131" dur="500"/>
                                        <p:tgtEl>
                                          <p:spTgt spid="82">
                                            <p:txEl>
                                              <p:pRg st="0" end="0"/>
                                            </p:txEl>
                                          </p:spTgt>
                                        </p:tgtEl>
                                      </p:cBhvr>
                                    </p:animEffect>
                                  </p:childTnLst>
                                </p:cTn>
                              </p:par>
                              <p:par>
                                <p:cTn id="132" presetID="47" presetClass="entr" presetSubtype="0" fill="hold" nodeType="withEffect">
                                  <p:stCondLst>
                                    <p:cond delay="600"/>
                                  </p:stCondLst>
                                  <p:childTnLst>
                                    <p:set>
                                      <p:cBhvr>
                                        <p:cTn id="133" dur="1" fill="hold">
                                          <p:stCondLst>
                                            <p:cond delay="0"/>
                                          </p:stCondLst>
                                        </p:cTn>
                                        <p:tgtEl>
                                          <p:spTgt spid="12"/>
                                        </p:tgtEl>
                                        <p:attrNameLst>
                                          <p:attrName>style.visibility</p:attrName>
                                        </p:attrNameLst>
                                      </p:cBhvr>
                                      <p:to>
                                        <p:strVal val="visible"/>
                                      </p:to>
                                    </p:set>
                                    <p:animEffect transition="in" filter="fade">
                                      <p:cBhvr>
                                        <p:cTn id="134" dur="2000"/>
                                        <p:tgtEl>
                                          <p:spTgt spid="12"/>
                                        </p:tgtEl>
                                      </p:cBhvr>
                                    </p:animEffect>
                                    <p:anim calcmode="lin" valueType="num">
                                      <p:cBhvr>
                                        <p:cTn id="135" dur="2000" fill="hold"/>
                                        <p:tgtEl>
                                          <p:spTgt spid="12"/>
                                        </p:tgtEl>
                                        <p:attrNameLst>
                                          <p:attrName>ppt_x</p:attrName>
                                        </p:attrNameLst>
                                      </p:cBhvr>
                                      <p:tavLst>
                                        <p:tav tm="0">
                                          <p:val>
                                            <p:strVal val="#ppt_x"/>
                                          </p:val>
                                        </p:tav>
                                        <p:tav tm="100000">
                                          <p:val>
                                            <p:strVal val="#ppt_x"/>
                                          </p:val>
                                        </p:tav>
                                      </p:tavLst>
                                    </p:anim>
                                    <p:anim calcmode="lin" valueType="num">
                                      <p:cBhvr>
                                        <p:cTn id="136" dur="2000" fill="hold"/>
                                        <p:tgtEl>
                                          <p:spTgt spid="12"/>
                                        </p:tgtEl>
                                        <p:attrNameLst>
                                          <p:attrName>ppt_y</p:attrName>
                                        </p:attrNameLst>
                                      </p:cBhvr>
                                      <p:tavLst>
                                        <p:tav tm="0">
                                          <p:val>
                                            <p:strVal val="#ppt_y-.1"/>
                                          </p:val>
                                        </p:tav>
                                        <p:tav tm="100000">
                                          <p:val>
                                            <p:strVal val="#ppt_y"/>
                                          </p:val>
                                        </p:tav>
                                      </p:tavLst>
                                    </p:anim>
                                  </p:childTnLst>
                                </p:cTn>
                              </p:par>
                              <p:par>
                                <p:cTn id="137" presetID="10" presetClass="entr" presetSubtype="0" fill="hold" grpId="0" nodeType="withEffect">
                                  <p:stCondLst>
                                    <p:cond delay="1500"/>
                                  </p:stCondLst>
                                  <p:childTnLst>
                                    <p:set>
                                      <p:cBhvr>
                                        <p:cTn id="138" dur="1" fill="hold">
                                          <p:stCondLst>
                                            <p:cond delay="0"/>
                                          </p:stCondLst>
                                        </p:cTn>
                                        <p:tgtEl>
                                          <p:spTgt spid="45"/>
                                        </p:tgtEl>
                                        <p:attrNameLst>
                                          <p:attrName>style.visibility</p:attrName>
                                        </p:attrNameLst>
                                      </p:cBhvr>
                                      <p:to>
                                        <p:strVal val="visible"/>
                                      </p:to>
                                    </p:set>
                                    <p:animEffect transition="in" filter="fade">
                                      <p:cBhvr>
                                        <p:cTn id="139" dur="1100"/>
                                        <p:tgtEl>
                                          <p:spTgt spid="45"/>
                                        </p:tgtEl>
                                      </p:cBhvr>
                                    </p:animEffect>
                                  </p:childTnLst>
                                </p:cTn>
                              </p:par>
                              <p:par>
                                <p:cTn id="140" presetID="10" presetClass="entr" presetSubtype="0" fill="hold" grpId="0" nodeType="withEffect">
                                  <p:stCondLst>
                                    <p:cond delay="1300"/>
                                  </p:stCondLst>
                                  <p:childTnLst>
                                    <p:set>
                                      <p:cBhvr>
                                        <p:cTn id="141" dur="1" fill="hold">
                                          <p:stCondLst>
                                            <p:cond delay="0"/>
                                          </p:stCondLst>
                                        </p:cTn>
                                        <p:tgtEl>
                                          <p:spTgt spid="48"/>
                                        </p:tgtEl>
                                        <p:attrNameLst>
                                          <p:attrName>style.visibility</p:attrName>
                                        </p:attrNameLst>
                                      </p:cBhvr>
                                      <p:to>
                                        <p:strVal val="visible"/>
                                      </p:to>
                                    </p:set>
                                    <p:animEffect transition="in" filter="fade">
                                      <p:cBhvr>
                                        <p:cTn id="142"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1" grpId="2"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3" grpId="0" animBg="1"/>
      <p:bldP spid="60" grpId="0" animBg="1"/>
      <p:bldP spid="78" grpId="0" build="p">
        <p:tmplLst>
          <p:tmpl lvl="1">
            <p:tnLst>
              <p:par>
                <p:cTn presetID="10" presetClass="entr" presetSubtype="0"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Lst>
  </p:timing>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4_4 به 3">
    <p:spTree>
      <p:nvGrpSpPr>
        <p:cNvPr id="1" name=""/>
        <p:cNvGrpSpPr/>
        <p:nvPr/>
      </p:nvGrpSpPr>
      <p:grpSpPr>
        <a:xfrm>
          <a:off x="0" y="0"/>
          <a:ext cx="0" cy="0"/>
          <a:chOff x="0" y="0"/>
          <a:chExt cx="0" cy="0"/>
        </a:xfrm>
      </p:grpSpPr>
      <p:cxnSp>
        <p:nvCxnSpPr>
          <p:cNvPr id="13" name="Straight Connector 12"/>
          <p:cNvCxnSpPr/>
          <p:nvPr userDrawn="1"/>
        </p:nvCxnSpPr>
        <p:spPr>
          <a:xfrm flipH="1">
            <a:off x="6975059" y="3517811"/>
            <a:ext cx="630936" cy="0"/>
          </a:xfrm>
          <a:prstGeom prst="line">
            <a:avLst/>
          </a:prstGeom>
          <a:ln>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userDrawn="1"/>
        </p:nvCxnSpPr>
        <p:spPr>
          <a:xfrm flipH="1">
            <a:off x="6965915" y="1670046"/>
            <a:ext cx="640080" cy="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906663"/>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1070064"/>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45796" y="3118323"/>
            <a:ext cx="53034" cy="81714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56008" y="1274884"/>
            <a:ext cx="541716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4050681"/>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49993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474606"/>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3128962"/>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935467"/>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56008" y="1703176"/>
            <a:ext cx="5422675"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45797" y="1274882"/>
            <a:ext cx="45719" cy="817143"/>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3140744"/>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310838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61524" y="3536677"/>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3108385"/>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3533352"/>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4221409" y="1274884"/>
            <a:ext cx="265251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1456008" y="1274884"/>
            <a:ext cx="270291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Text Placeholder 20"/>
          <p:cNvSpPr>
            <a:spLocks noGrp="1"/>
          </p:cNvSpPr>
          <p:nvPr>
            <p:ph type="body" sz="quarter" idx="25" hasCustomPrompt="1"/>
          </p:nvPr>
        </p:nvSpPr>
        <p:spPr>
          <a:xfrm>
            <a:off x="1905513" y="1277602"/>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Text Placeholder 20"/>
          <p:cNvSpPr>
            <a:spLocks noGrp="1"/>
          </p:cNvSpPr>
          <p:nvPr>
            <p:ph type="body" sz="quarter" idx="26" hasCustomPrompt="1"/>
          </p:nvPr>
        </p:nvSpPr>
        <p:spPr>
          <a:xfrm>
            <a:off x="4645338" y="1274881"/>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2" name="Text Placeholder 20"/>
          <p:cNvSpPr>
            <a:spLocks noGrp="1"/>
          </p:cNvSpPr>
          <p:nvPr>
            <p:ph type="body" sz="quarter" idx="28" hasCustomPrompt="1"/>
          </p:nvPr>
        </p:nvSpPr>
        <p:spPr>
          <a:xfrm>
            <a:off x="1472863" y="1703174"/>
            <a:ext cx="5388968"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6062416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10" presetClass="exit" presetSubtype="0" fill="hold" grpId="2" nodeType="withEffect">
                                  <p:stCondLst>
                                    <p:cond delay="1400"/>
                                  </p:stCondLst>
                                  <p:childTnLst>
                                    <p:animEffect transition="out" filter="fade">
                                      <p:cBhvr>
                                        <p:cTn id="65" dur="2000"/>
                                        <p:tgtEl>
                                          <p:spTgt spid="51"/>
                                        </p:tgtEl>
                                      </p:cBhvr>
                                    </p:animEffect>
                                    <p:set>
                                      <p:cBhvr>
                                        <p:cTn id="66" dur="1" fill="hold">
                                          <p:stCondLst>
                                            <p:cond delay="1999"/>
                                          </p:stCondLst>
                                        </p:cTn>
                                        <p:tgtEl>
                                          <p:spTgt spid="51"/>
                                        </p:tgtEl>
                                        <p:attrNameLst>
                                          <p:attrName>style.visibility</p:attrName>
                                        </p:attrNameLst>
                                      </p:cBhvr>
                                      <p:to>
                                        <p:strVal val="hidden"/>
                                      </p:to>
                                    </p:set>
                                  </p:childTnLst>
                                </p:cTn>
                              </p:par>
                              <p:par>
                                <p:cTn id="67" presetID="10" presetClass="entr" presetSubtype="0" fill="hold" grpId="0" nodeType="withEffect">
                                  <p:stCondLst>
                                    <p:cond delay="1400"/>
                                  </p:stCondLst>
                                  <p:childTnLst>
                                    <p:set>
                                      <p:cBhvr>
                                        <p:cTn id="68" dur="1" fill="hold">
                                          <p:stCondLst>
                                            <p:cond delay="0"/>
                                          </p:stCondLst>
                                        </p:cTn>
                                        <p:tgtEl>
                                          <p:spTgt spid="3"/>
                                        </p:tgtEl>
                                        <p:attrNameLst>
                                          <p:attrName>style.visibility</p:attrName>
                                        </p:attrNameLst>
                                      </p:cBhvr>
                                      <p:to>
                                        <p:strVal val="visible"/>
                                      </p:to>
                                    </p:set>
                                    <p:animEffect transition="in" filter="fade">
                                      <p:cBhvr>
                                        <p:cTn id="69" dur="1000"/>
                                        <p:tgtEl>
                                          <p:spTgt spid="3"/>
                                        </p:tgtEl>
                                      </p:cBhvr>
                                    </p:animEffect>
                                  </p:childTnLst>
                                </p:cTn>
                              </p:par>
                              <p:par>
                                <p:cTn id="70" presetID="10" presetClass="entr" presetSubtype="0" fill="hold" grpId="0" nodeType="withEffect">
                                  <p:stCondLst>
                                    <p:cond delay="1400"/>
                                  </p:stCondLst>
                                  <p:childTnLst>
                                    <p:set>
                                      <p:cBhvr>
                                        <p:cTn id="71" dur="1" fill="hold">
                                          <p:stCondLst>
                                            <p:cond delay="0"/>
                                          </p:stCondLst>
                                        </p:cTn>
                                        <p:tgtEl>
                                          <p:spTgt spid="60"/>
                                        </p:tgtEl>
                                        <p:attrNameLst>
                                          <p:attrName>style.visibility</p:attrName>
                                        </p:attrNameLst>
                                      </p:cBhvr>
                                      <p:to>
                                        <p:strVal val="visible"/>
                                      </p:to>
                                    </p:set>
                                    <p:animEffect transition="in" filter="fade">
                                      <p:cBhvr>
                                        <p:cTn id="72" dur="1000"/>
                                        <p:tgtEl>
                                          <p:spTgt spid="60"/>
                                        </p:tgtEl>
                                      </p:cBhvr>
                                    </p:animEffect>
                                  </p:childTnLst>
                                </p:cTn>
                              </p:par>
                            </p:childTnLst>
                          </p:cTn>
                        </p:par>
                        <p:par>
                          <p:cTn id="73" fill="hold">
                            <p:stCondLst>
                              <p:cond delay="11700"/>
                            </p:stCondLst>
                            <p:childTnLst>
                              <p:par>
                                <p:cTn id="74" presetID="10" presetClass="entr" presetSubtype="0" fill="hold" grpId="0" nodeType="afterEffect">
                                  <p:stCondLst>
                                    <p:cond delay="0"/>
                                  </p:stCondLst>
                                  <p:childTnLst>
                                    <p:set>
                                      <p:cBhvr>
                                        <p:cTn id="75" dur="1" fill="hold">
                                          <p:stCondLst>
                                            <p:cond delay="0"/>
                                          </p:stCondLst>
                                        </p:cTn>
                                        <p:tgtEl>
                                          <p:spTgt spid="78">
                                            <p:txEl>
                                              <p:pRg st="0" end="0"/>
                                            </p:txEl>
                                          </p:spTgt>
                                        </p:tgtEl>
                                        <p:attrNameLst>
                                          <p:attrName>style.visibility</p:attrName>
                                        </p:attrNameLst>
                                      </p:cBhvr>
                                      <p:to>
                                        <p:strVal val="visible"/>
                                      </p:to>
                                    </p:set>
                                    <p:animEffect transition="in" filter="fade">
                                      <p:cBhvr>
                                        <p:cTn id="76" dur="500"/>
                                        <p:tgtEl>
                                          <p:spTgt spid="78">
                                            <p:txEl>
                                              <p:pRg st="0" end="0"/>
                                            </p:txEl>
                                          </p:spTgt>
                                        </p:tgtEl>
                                      </p:cBhvr>
                                    </p:animEffect>
                                  </p:childTnLst>
                                </p:cTn>
                              </p:par>
                              <p:par>
                                <p:cTn id="77" presetID="10" presetClass="entr" presetSubtype="0" fill="hold" grpId="0" nodeType="withEffect">
                                  <p:stCondLst>
                                    <p:cond delay="0"/>
                                  </p:stCondLst>
                                  <p:childTnLst>
                                    <p:set>
                                      <p:cBhvr>
                                        <p:cTn id="78" dur="1" fill="hold">
                                          <p:stCondLst>
                                            <p:cond delay="0"/>
                                          </p:stCondLst>
                                        </p:cTn>
                                        <p:tgtEl>
                                          <p:spTgt spid="79">
                                            <p:txEl>
                                              <p:pRg st="0" end="0"/>
                                            </p:txEl>
                                          </p:spTgt>
                                        </p:tgtEl>
                                        <p:attrNameLst>
                                          <p:attrName>style.visibility</p:attrName>
                                        </p:attrNameLst>
                                      </p:cBhvr>
                                      <p:to>
                                        <p:strVal val="visible"/>
                                      </p:to>
                                    </p:set>
                                    <p:animEffect transition="in" filter="fade">
                                      <p:cBhvr>
                                        <p:cTn id="79" dur="500"/>
                                        <p:tgtEl>
                                          <p:spTgt spid="79">
                                            <p:txEl>
                                              <p:pRg st="0" end="0"/>
                                            </p:txEl>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82">
                                            <p:txEl>
                                              <p:pRg st="0" end="0"/>
                                            </p:txEl>
                                          </p:spTgt>
                                        </p:tgtEl>
                                        <p:attrNameLst>
                                          <p:attrName>style.visibility</p:attrName>
                                        </p:attrNameLst>
                                      </p:cBhvr>
                                      <p:to>
                                        <p:strVal val="visible"/>
                                      </p:to>
                                    </p:set>
                                    <p:animEffect transition="in" filter="fade">
                                      <p:cBhvr>
                                        <p:cTn id="82" dur="500"/>
                                        <p:tgtEl>
                                          <p:spTgt spid="82">
                                            <p:txEl>
                                              <p:pRg st="0" end="0"/>
                                            </p:txEl>
                                          </p:spTgt>
                                        </p:tgtEl>
                                      </p:cBhvr>
                                    </p:animEffect>
                                  </p:childTnLst>
                                </p:cTn>
                              </p:par>
                            </p:childTnLst>
                          </p:cTn>
                        </p:par>
                        <p:par>
                          <p:cTn id="83" fill="hold">
                            <p:stCondLst>
                              <p:cond delay="12200"/>
                            </p:stCondLst>
                            <p:childTnLst>
                              <p:par>
                                <p:cTn id="84" presetID="47" presetClass="entr" presetSubtype="0" fill="hold" nodeType="afterEffect">
                                  <p:stCondLst>
                                    <p:cond delay="300"/>
                                  </p:stCondLst>
                                  <p:childTnLst>
                                    <p:set>
                                      <p:cBhvr>
                                        <p:cTn id="85" dur="1" fill="hold">
                                          <p:stCondLst>
                                            <p:cond delay="0"/>
                                          </p:stCondLst>
                                        </p:cTn>
                                        <p:tgtEl>
                                          <p:spTgt spid="9"/>
                                        </p:tgtEl>
                                        <p:attrNameLst>
                                          <p:attrName>style.visibility</p:attrName>
                                        </p:attrNameLst>
                                      </p:cBhvr>
                                      <p:to>
                                        <p:strVal val="visible"/>
                                      </p:to>
                                    </p:set>
                                    <p:animEffect transition="in" filter="fade">
                                      <p:cBhvr>
                                        <p:cTn id="86" dur="2000"/>
                                        <p:tgtEl>
                                          <p:spTgt spid="9"/>
                                        </p:tgtEl>
                                      </p:cBhvr>
                                    </p:animEffect>
                                    <p:anim calcmode="lin" valueType="num">
                                      <p:cBhvr>
                                        <p:cTn id="87" dur="2000" fill="hold"/>
                                        <p:tgtEl>
                                          <p:spTgt spid="9"/>
                                        </p:tgtEl>
                                        <p:attrNameLst>
                                          <p:attrName>ppt_x</p:attrName>
                                        </p:attrNameLst>
                                      </p:cBhvr>
                                      <p:tavLst>
                                        <p:tav tm="0">
                                          <p:val>
                                            <p:strVal val="#ppt_x"/>
                                          </p:val>
                                        </p:tav>
                                        <p:tav tm="100000">
                                          <p:val>
                                            <p:strVal val="#ppt_x"/>
                                          </p:val>
                                        </p:tav>
                                      </p:tavLst>
                                    </p:anim>
                                    <p:anim calcmode="lin" valueType="num">
                                      <p:cBhvr>
                                        <p:cTn id="88" dur="2000" fill="hold"/>
                                        <p:tgtEl>
                                          <p:spTgt spid="9"/>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900"/>
                                  </p:stCondLst>
                                  <p:childTnLst>
                                    <p:set>
                                      <p:cBhvr>
                                        <p:cTn id="90" dur="1" fill="hold">
                                          <p:stCondLst>
                                            <p:cond delay="0"/>
                                          </p:stCondLst>
                                        </p:cTn>
                                        <p:tgtEl>
                                          <p:spTgt spid="44"/>
                                        </p:tgtEl>
                                        <p:attrNameLst>
                                          <p:attrName>style.visibility</p:attrName>
                                        </p:attrNameLst>
                                      </p:cBhvr>
                                      <p:to>
                                        <p:strVal val="visible"/>
                                      </p:to>
                                    </p:set>
                                    <p:animEffect transition="in" filter="fade">
                                      <p:cBhvr>
                                        <p:cTn id="91" dur="1600"/>
                                        <p:tgtEl>
                                          <p:spTgt spid="44"/>
                                        </p:tgtEl>
                                      </p:cBhvr>
                                    </p:animEffect>
                                  </p:childTnLst>
                                </p:cTn>
                              </p:par>
                              <p:par>
                                <p:cTn id="92" presetID="10" presetClass="entr" presetSubtype="0" fill="hold" grpId="0" nodeType="withEffect">
                                  <p:stCondLst>
                                    <p:cond delay="900"/>
                                  </p:stCondLst>
                                  <p:childTnLst>
                                    <p:set>
                                      <p:cBhvr>
                                        <p:cTn id="93" dur="1" fill="hold">
                                          <p:stCondLst>
                                            <p:cond delay="0"/>
                                          </p:stCondLst>
                                        </p:cTn>
                                        <p:tgtEl>
                                          <p:spTgt spid="54"/>
                                        </p:tgtEl>
                                        <p:attrNameLst>
                                          <p:attrName>style.visibility</p:attrName>
                                        </p:attrNameLst>
                                      </p:cBhvr>
                                      <p:to>
                                        <p:strVal val="visible"/>
                                      </p:to>
                                    </p:set>
                                    <p:animEffect transition="in" filter="fade">
                                      <p:cBhvr>
                                        <p:cTn id="94" dur="1600"/>
                                        <p:tgtEl>
                                          <p:spTgt spid="54"/>
                                        </p:tgtEl>
                                      </p:cBhvr>
                                    </p:animEffect>
                                  </p:childTnLst>
                                </p:cTn>
                              </p:par>
                              <p:par>
                                <p:cTn id="95" presetID="22" presetClass="entr" presetSubtype="1" fill="hold" grpId="0" nodeType="withEffect">
                                  <p:stCondLst>
                                    <p:cond delay="2400"/>
                                  </p:stCondLst>
                                  <p:childTnLst>
                                    <p:set>
                                      <p:cBhvr>
                                        <p:cTn id="96" dur="1" fill="hold">
                                          <p:stCondLst>
                                            <p:cond delay="0"/>
                                          </p:stCondLst>
                                        </p:cTn>
                                        <p:tgtEl>
                                          <p:spTgt spid="25"/>
                                        </p:tgtEl>
                                        <p:attrNameLst>
                                          <p:attrName>style.visibility</p:attrName>
                                        </p:attrNameLst>
                                      </p:cBhvr>
                                      <p:to>
                                        <p:strVal val="visible"/>
                                      </p:to>
                                    </p:set>
                                    <p:animEffect transition="in" filter="wipe(up)">
                                      <p:cBhvr>
                                        <p:cTn id="97" dur="900"/>
                                        <p:tgtEl>
                                          <p:spTgt spid="25"/>
                                        </p:tgtEl>
                                      </p:cBhvr>
                                    </p:animEffect>
                                  </p:childTnLst>
                                </p:cTn>
                              </p:par>
                            </p:childTnLst>
                          </p:cTn>
                        </p:par>
                        <p:par>
                          <p:cTn id="98" fill="hold">
                            <p:stCondLst>
                              <p:cond delay="15500"/>
                            </p:stCondLst>
                            <p:childTnLst>
                              <p:par>
                                <p:cTn id="99" presetID="10" presetClass="entr" presetSubtype="0" fill="hold" grpId="0" nodeType="afterEffect">
                                  <p:stCondLst>
                                    <p:cond delay="0"/>
                                  </p:stCondLst>
                                  <p:childTnLst>
                                    <p:set>
                                      <p:cBhvr>
                                        <p:cTn id="100" dur="1" fill="hold">
                                          <p:stCondLst>
                                            <p:cond delay="0"/>
                                          </p:stCondLst>
                                        </p:cTn>
                                        <p:tgtEl>
                                          <p:spTgt spid="68">
                                            <p:txEl>
                                              <p:pRg st="0" end="0"/>
                                            </p:txEl>
                                          </p:spTgt>
                                        </p:tgtEl>
                                        <p:attrNameLst>
                                          <p:attrName>style.visibility</p:attrName>
                                        </p:attrNameLst>
                                      </p:cBhvr>
                                      <p:to>
                                        <p:strVal val="visible"/>
                                      </p:to>
                                    </p:set>
                                    <p:animEffect transition="in" filter="fade">
                                      <p:cBhvr>
                                        <p:cTn id="101" dur="500"/>
                                        <p:tgtEl>
                                          <p:spTgt spid="68">
                                            <p:txEl>
                                              <p:pRg st="0" end="0"/>
                                            </p:txEl>
                                          </p:spTgt>
                                        </p:tgtEl>
                                      </p:cBhvr>
                                    </p:animEffect>
                                  </p:childTnLst>
                                </p:cTn>
                              </p:par>
                              <p:par>
                                <p:cTn id="102" presetID="22" presetClass="entr" presetSubtype="2" fill="hold" nodeType="withEffect">
                                  <p:stCondLst>
                                    <p:cond delay="400"/>
                                  </p:stCondLst>
                                  <p:childTnLst>
                                    <p:set>
                                      <p:cBhvr>
                                        <p:cTn id="103" dur="1" fill="hold">
                                          <p:stCondLst>
                                            <p:cond delay="0"/>
                                          </p:stCondLst>
                                        </p:cTn>
                                        <p:tgtEl>
                                          <p:spTgt spid="13"/>
                                        </p:tgtEl>
                                        <p:attrNameLst>
                                          <p:attrName>style.visibility</p:attrName>
                                        </p:attrNameLst>
                                      </p:cBhvr>
                                      <p:to>
                                        <p:strVal val="visible"/>
                                      </p:to>
                                    </p:set>
                                    <p:animEffect transition="in" filter="wipe(right)">
                                      <p:cBhvr>
                                        <p:cTn id="104" dur="1300"/>
                                        <p:tgtEl>
                                          <p:spTgt spid="13"/>
                                        </p:tgtEl>
                                      </p:cBhvr>
                                    </p:animEffect>
                                  </p:childTnLst>
                                </p:cTn>
                              </p:par>
                              <p:par>
                                <p:cTn id="105" presetID="10" presetClass="entr" presetSubtype="0" fill="hold" grpId="0" nodeType="withEffect">
                                  <p:stCondLst>
                                    <p:cond delay="900"/>
                                  </p:stCondLst>
                                  <p:childTnLst>
                                    <p:set>
                                      <p:cBhvr>
                                        <p:cTn id="106" dur="1" fill="hold">
                                          <p:stCondLst>
                                            <p:cond delay="0"/>
                                          </p:stCondLst>
                                        </p:cTn>
                                        <p:tgtEl>
                                          <p:spTgt spid="47"/>
                                        </p:tgtEl>
                                        <p:attrNameLst>
                                          <p:attrName>style.visibility</p:attrName>
                                        </p:attrNameLst>
                                      </p:cBhvr>
                                      <p:to>
                                        <p:strVal val="visible"/>
                                      </p:to>
                                    </p:set>
                                    <p:animEffect transition="in" filter="fade">
                                      <p:cBhvr>
                                        <p:cTn id="107" dur="400"/>
                                        <p:tgtEl>
                                          <p:spTgt spid="47"/>
                                        </p:tgtEl>
                                      </p:cBhvr>
                                    </p:animEffect>
                                  </p:childTnLst>
                                </p:cTn>
                              </p:par>
                              <p:par>
                                <p:cTn id="108" presetID="10" presetClass="entr" presetSubtype="0" fill="hold" grpId="0" nodeType="withEffect">
                                  <p:stCondLst>
                                    <p:cond delay="1100"/>
                                  </p:stCondLst>
                                  <p:childTnLst>
                                    <p:set>
                                      <p:cBhvr>
                                        <p:cTn id="109" dur="1" fill="hold">
                                          <p:stCondLst>
                                            <p:cond delay="0"/>
                                          </p:stCondLst>
                                        </p:cTn>
                                        <p:tgtEl>
                                          <p:spTgt spid="49"/>
                                        </p:tgtEl>
                                        <p:attrNameLst>
                                          <p:attrName>style.visibility</p:attrName>
                                        </p:attrNameLst>
                                      </p:cBhvr>
                                      <p:to>
                                        <p:strVal val="visible"/>
                                      </p:to>
                                    </p:set>
                                    <p:animEffect transition="in" filter="fade">
                                      <p:cBhvr>
                                        <p:cTn id="110" dur="500"/>
                                        <p:tgtEl>
                                          <p:spTgt spid="49"/>
                                        </p:tgtEl>
                                      </p:cBhvr>
                                    </p:animEffect>
                                  </p:childTnLst>
                                </p:cTn>
                              </p:par>
                              <p:par>
                                <p:cTn id="111" presetID="16" presetClass="entr" presetSubtype="42" fill="hold" grpId="0" nodeType="withEffect">
                                  <p:stCondLst>
                                    <p:cond delay="1400"/>
                                  </p:stCondLst>
                                  <p:childTnLst>
                                    <p:set>
                                      <p:cBhvr>
                                        <p:cTn id="112" dur="1" fill="hold">
                                          <p:stCondLst>
                                            <p:cond delay="0"/>
                                          </p:stCondLst>
                                        </p:cTn>
                                        <p:tgtEl>
                                          <p:spTgt spid="64"/>
                                        </p:tgtEl>
                                        <p:attrNameLst>
                                          <p:attrName>style.visibility</p:attrName>
                                        </p:attrNameLst>
                                      </p:cBhvr>
                                      <p:to>
                                        <p:strVal val="visible"/>
                                      </p:to>
                                    </p:set>
                                    <p:animEffect transition="in" filter="barn(outHorizontal)">
                                      <p:cBhvr>
                                        <p:cTn id="113" dur="800"/>
                                        <p:tgtEl>
                                          <p:spTgt spid="64"/>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41"/>
                                        </p:tgtEl>
                                        <p:attrNameLst>
                                          <p:attrName>style.visibility</p:attrName>
                                        </p:attrNameLst>
                                      </p:cBhvr>
                                      <p:to>
                                        <p:strVal val="visible"/>
                                      </p:to>
                                    </p:set>
                                    <p:animEffect transition="in" filter="wipe(right)">
                                      <p:cBhvr>
                                        <p:cTn id="116" dur="1000"/>
                                        <p:tgtEl>
                                          <p:spTgt spid="41"/>
                                        </p:tgtEl>
                                      </p:cBhvr>
                                    </p:animEffect>
                                  </p:childTnLst>
                                </p:cTn>
                              </p:par>
                              <p:par>
                                <p:cTn id="117" presetID="35" presetClass="path" presetSubtype="0" accel="50000" decel="50000" fill="hold" grpId="1" nodeType="withEffect">
                                  <p:stCondLst>
                                    <p:cond delay="0"/>
                                  </p:stCondLst>
                                  <p:childTnLst>
                                    <p:animMotion origin="layout" path="M 0.0776 6.93802E-7 L 3.61111E-6 6.93802E-7 " pathEditMode="relative" rAng="0" ptsTypes="AA">
                                      <p:cBhvr>
                                        <p:cTn id="118" dur="2000" fill="hold"/>
                                        <p:tgtEl>
                                          <p:spTgt spid="41"/>
                                        </p:tgtEl>
                                        <p:attrNameLst>
                                          <p:attrName>ppt_x</p:attrName>
                                          <p:attrName>ppt_y</p:attrName>
                                        </p:attrNameLst>
                                      </p:cBhvr>
                                      <p:rCtr x="-3889" y="0"/>
                                    </p:animMotion>
                                  </p:childTnLst>
                                </p:cTn>
                              </p:par>
                              <p:par>
                                <p:cTn id="119" presetID="22" presetClass="entr" presetSubtype="2" fill="hold" grpId="0" nodeType="withEffect">
                                  <p:stCondLst>
                                    <p:cond delay="0"/>
                                  </p:stCondLst>
                                  <p:childTnLst>
                                    <p:set>
                                      <p:cBhvr>
                                        <p:cTn id="120" dur="1" fill="hold">
                                          <p:stCondLst>
                                            <p:cond delay="0"/>
                                          </p:stCondLst>
                                        </p:cTn>
                                        <p:tgtEl>
                                          <p:spTgt spid="43"/>
                                        </p:tgtEl>
                                        <p:attrNameLst>
                                          <p:attrName>style.visibility</p:attrName>
                                        </p:attrNameLst>
                                      </p:cBhvr>
                                      <p:to>
                                        <p:strVal val="visible"/>
                                      </p:to>
                                    </p:set>
                                    <p:animEffect transition="in" filter="wipe(right)">
                                      <p:cBhvr>
                                        <p:cTn id="121" dur="1000"/>
                                        <p:tgtEl>
                                          <p:spTgt spid="43"/>
                                        </p:tgtEl>
                                      </p:cBhvr>
                                    </p:animEffect>
                                  </p:childTnLst>
                                </p:cTn>
                              </p:par>
                              <p:par>
                                <p:cTn id="122" presetID="35" presetClass="path" presetSubtype="0" accel="50000" decel="50000" fill="hold" grpId="1" nodeType="withEffect">
                                  <p:stCondLst>
                                    <p:cond delay="0"/>
                                  </p:stCondLst>
                                  <p:childTnLst>
                                    <p:animMotion origin="layout" path="M 0.0776 4.44958E-6 L 2.77778E-6 4.44958E-6 " pathEditMode="relative" rAng="0" ptsTypes="AA">
                                      <p:cBhvr>
                                        <p:cTn id="123" dur="2000" fill="hold"/>
                                        <p:tgtEl>
                                          <p:spTgt spid="43"/>
                                        </p:tgtEl>
                                        <p:attrNameLst>
                                          <p:attrName>ppt_x</p:attrName>
                                          <p:attrName>ppt_y</p:attrName>
                                        </p:attrNameLst>
                                      </p:cBhvr>
                                      <p:rCtr x="-3889" y="0"/>
                                    </p:animMotion>
                                  </p:childTnLst>
                                </p:cTn>
                              </p:par>
                            </p:childTnLst>
                          </p:cTn>
                        </p:par>
                        <p:par>
                          <p:cTn id="124" fill="hold">
                            <p:stCondLst>
                              <p:cond delay="17700"/>
                            </p:stCondLst>
                            <p:childTnLst>
                              <p:par>
                                <p:cTn id="125" presetID="10" presetClass="entr" presetSubtype="0" fill="hold" grpId="0" nodeType="afterEffect">
                                  <p:stCondLst>
                                    <p:cond delay="0"/>
                                  </p:stCondLst>
                                  <p:childTnLst>
                                    <p:set>
                                      <p:cBhvr>
                                        <p:cTn id="126" dur="1" fill="hold">
                                          <p:stCondLst>
                                            <p:cond delay="0"/>
                                          </p:stCondLst>
                                        </p:cTn>
                                        <p:tgtEl>
                                          <p:spTgt spid="57">
                                            <p:txEl>
                                              <p:pRg st="0" end="0"/>
                                            </p:txEl>
                                          </p:spTgt>
                                        </p:tgtEl>
                                        <p:attrNameLst>
                                          <p:attrName>style.visibility</p:attrName>
                                        </p:attrNameLst>
                                      </p:cBhvr>
                                      <p:to>
                                        <p:strVal val="visible"/>
                                      </p:to>
                                    </p:set>
                                    <p:animEffect transition="in" filter="fade">
                                      <p:cBhvr>
                                        <p:cTn id="127" dur="500"/>
                                        <p:tgtEl>
                                          <p:spTgt spid="57">
                                            <p:txEl>
                                              <p:pRg st="0" end="0"/>
                                            </p:txEl>
                                          </p:spTgt>
                                        </p:tgtEl>
                                      </p:cBhvr>
                                    </p:animEffect>
                                  </p:childTnLst>
                                </p:cTn>
                              </p:par>
                            </p:childTnLst>
                          </p:cTn>
                        </p:par>
                        <p:par>
                          <p:cTn id="128" fill="hold">
                            <p:stCondLst>
                              <p:cond delay="18200"/>
                            </p:stCondLst>
                            <p:childTnLst>
                              <p:par>
                                <p:cTn id="129" presetID="10" presetClass="entr" presetSubtype="0" fill="hold" grpId="0" nodeType="afterEffect">
                                  <p:stCondLst>
                                    <p:cond delay="0"/>
                                  </p:stCondLst>
                                  <p:childTnLst>
                                    <p:set>
                                      <p:cBhvr>
                                        <p:cTn id="130" dur="1" fill="hold">
                                          <p:stCondLst>
                                            <p:cond delay="0"/>
                                          </p:stCondLst>
                                        </p:cTn>
                                        <p:tgtEl>
                                          <p:spTgt spid="58">
                                            <p:txEl>
                                              <p:pRg st="0" end="0"/>
                                            </p:txEl>
                                          </p:spTgt>
                                        </p:tgtEl>
                                        <p:attrNameLst>
                                          <p:attrName>style.visibility</p:attrName>
                                        </p:attrNameLst>
                                      </p:cBhvr>
                                      <p:to>
                                        <p:strVal val="visible"/>
                                      </p:to>
                                    </p:set>
                                    <p:animEffect transition="in" filter="fade">
                                      <p:cBhvr>
                                        <p:cTn id="131" dur="500"/>
                                        <p:tgtEl>
                                          <p:spTgt spid="58">
                                            <p:txEl>
                                              <p:pRg st="0" end="0"/>
                                            </p:txEl>
                                          </p:spTgt>
                                        </p:tgtEl>
                                      </p:cBhvr>
                                    </p:animEffect>
                                  </p:childTnLst>
                                </p:cTn>
                              </p:par>
                              <p:par>
                                <p:cTn id="132" presetID="47" presetClass="entr" presetSubtype="0" fill="hold" nodeType="withEffect">
                                  <p:stCondLst>
                                    <p:cond delay="600"/>
                                  </p:stCondLst>
                                  <p:childTnLst>
                                    <p:set>
                                      <p:cBhvr>
                                        <p:cTn id="133" dur="1" fill="hold">
                                          <p:stCondLst>
                                            <p:cond delay="0"/>
                                          </p:stCondLst>
                                        </p:cTn>
                                        <p:tgtEl>
                                          <p:spTgt spid="12"/>
                                        </p:tgtEl>
                                        <p:attrNameLst>
                                          <p:attrName>style.visibility</p:attrName>
                                        </p:attrNameLst>
                                      </p:cBhvr>
                                      <p:to>
                                        <p:strVal val="visible"/>
                                      </p:to>
                                    </p:set>
                                    <p:animEffect transition="in" filter="fade">
                                      <p:cBhvr>
                                        <p:cTn id="134" dur="2000"/>
                                        <p:tgtEl>
                                          <p:spTgt spid="12"/>
                                        </p:tgtEl>
                                      </p:cBhvr>
                                    </p:animEffect>
                                    <p:anim calcmode="lin" valueType="num">
                                      <p:cBhvr>
                                        <p:cTn id="135" dur="2000" fill="hold"/>
                                        <p:tgtEl>
                                          <p:spTgt spid="12"/>
                                        </p:tgtEl>
                                        <p:attrNameLst>
                                          <p:attrName>ppt_x</p:attrName>
                                        </p:attrNameLst>
                                      </p:cBhvr>
                                      <p:tavLst>
                                        <p:tav tm="0">
                                          <p:val>
                                            <p:strVal val="#ppt_x"/>
                                          </p:val>
                                        </p:tav>
                                        <p:tav tm="100000">
                                          <p:val>
                                            <p:strVal val="#ppt_x"/>
                                          </p:val>
                                        </p:tav>
                                      </p:tavLst>
                                    </p:anim>
                                    <p:anim calcmode="lin" valueType="num">
                                      <p:cBhvr>
                                        <p:cTn id="136" dur="2000" fill="hold"/>
                                        <p:tgtEl>
                                          <p:spTgt spid="12"/>
                                        </p:tgtEl>
                                        <p:attrNameLst>
                                          <p:attrName>ppt_y</p:attrName>
                                        </p:attrNameLst>
                                      </p:cBhvr>
                                      <p:tavLst>
                                        <p:tav tm="0">
                                          <p:val>
                                            <p:strVal val="#ppt_y-.1"/>
                                          </p:val>
                                        </p:tav>
                                        <p:tav tm="100000">
                                          <p:val>
                                            <p:strVal val="#ppt_y"/>
                                          </p:val>
                                        </p:tav>
                                      </p:tavLst>
                                    </p:anim>
                                  </p:childTnLst>
                                </p:cTn>
                              </p:par>
                              <p:par>
                                <p:cTn id="137" presetID="10" presetClass="entr" presetSubtype="0" fill="hold" grpId="0" nodeType="withEffect">
                                  <p:stCondLst>
                                    <p:cond delay="1100"/>
                                  </p:stCondLst>
                                  <p:childTnLst>
                                    <p:set>
                                      <p:cBhvr>
                                        <p:cTn id="138" dur="1" fill="hold">
                                          <p:stCondLst>
                                            <p:cond delay="0"/>
                                          </p:stCondLst>
                                        </p:cTn>
                                        <p:tgtEl>
                                          <p:spTgt spid="45"/>
                                        </p:tgtEl>
                                        <p:attrNameLst>
                                          <p:attrName>style.visibility</p:attrName>
                                        </p:attrNameLst>
                                      </p:cBhvr>
                                      <p:to>
                                        <p:strVal val="visible"/>
                                      </p:to>
                                    </p:set>
                                    <p:animEffect transition="in" filter="fade">
                                      <p:cBhvr>
                                        <p:cTn id="139" dur="1100"/>
                                        <p:tgtEl>
                                          <p:spTgt spid="45"/>
                                        </p:tgtEl>
                                      </p:cBhvr>
                                    </p:animEffect>
                                  </p:childTnLst>
                                </p:cTn>
                              </p:par>
                              <p:par>
                                <p:cTn id="140" presetID="10" presetClass="entr" presetSubtype="0" fill="hold" grpId="0" nodeType="withEffect">
                                  <p:stCondLst>
                                    <p:cond delay="1600"/>
                                  </p:stCondLst>
                                  <p:childTnLst>
                                    <p:set>
                                      <p:cBhvr>
                                        <p:cTn id="141" dur="1" fill="hold">
                                          <p:stCondLst>
                                            <p:cond delay="0"/>
                                          </p:stCondLst>
                                        </p:cTn>
                                        <p:tgtEl>
                                          <p:spTgt spid="48"/>
                                        </p:tgtEl>
                                        <p:attrNameLst>
                                          <p:attrName>style.visibility</p:attrName>
                                        </p:attrNameLst>
                                      </p:cBhvr>
                                      <p:to>
                                        <p:strVal val="visible"/>
                                      </p:to>
                                    </p:set>
                                    <p:animEffect transition="in" filter="fade">
                                      <p:cBhvr>
                                        <p:cTn id="142"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1" grpId="2"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3" grpId="0" animBg="1"/>
      <p:bldP spid="60" grpId="0" animBg="1"/>
      <p:bldP spid="78" grpId="0" build="p">
        <p:tmplLst>
          <p:tmpl lvl="1">
            <p:tnLst>
              <p:par>
                <p:cTn presetID="10" presetClass="entr" presetSubtype="0" fill="hold" nodeType="after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Lst>
  </p:timing>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7_2 موصولی 3به 1_انیمیشن">
    <p:spTree>
      <p:nvGrpSpPr>
        <p:cNvPr id="1" name=""/>
        <p:cNvGrpSpPr/>
        <p:nvPr/>
      </p:nvGrpSpPr>
      <p:grpSpPr>
        <a:xfrm>
          <a:off x="0" y="0"/>
          <a:ext cx="0" cy="0"/>
          <a:chOff x="0" y="0"/>
          <a:chExt cx="0" cy="0"/>
        </a:xfrm>
      </p:grpSpPr>
      <p:cxnSp>
        <p:nvCxnSpPr>
          <p:cNvPr id="50" name="Straight Connector 49"/>
          <p:cNvCxnSpPr>
            <a:endCxn id="14" idx="1"/>
          </p:cNvCxnSpPr>
          <p:nvPr userDrawn="1"/>
        </p:nvCxnSpPr>
        <p:spPr>
          <a:xfrm flipH="1" flipV="1">
            <a:off x="6955516" y="2471489"/>
            <a:ext cx="647349" cy="2886"/>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243130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 name="Straight Connector 8"/>
          <p:cNvCxnSpPr>
            <a:stCxn id="2" idx="2"/>
          </p:cNvCxnSpPr>
          <p:nvPr userDrawn="1"/>
        </p:nvCxnSpPr>
        <p:spPr>
          <a:xfrm flipH="1">
            <a:off x="8122081" y="2865400"/>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1"/>
            <a:ext cx="0" cy="2087699"/>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968674"/>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206205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245663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2087701"/>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3121712"/>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975003"/>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2490348"/>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2025719"/>
            <a:ext cx="36000" cy="89154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Text Placeholder 20"/>
          <p:cNvSpPr>
            <a:spLocks noGrp="1"/>
          </p:cNvSpPr>
          <p:nvPr>
            <p:ph type="body" sz="quarter" idx="14" hasCustomPrompt="1"/>
          </p:nvPr>
        </p:nvSpPr>
        <p:spPr>
          <a:xfrm>
            <a:off x="1487349" y="2062055"/>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2" name="Text Placeholder 20"/>
          <p:cNvSpPr>
            <a:spLocks noGrp="1"/>
          </p:cNvSpPr>
          <p:nvPr>
            <p:ph type="body" sz="quarter" idx="15" hasCustomPrompt="1"/>
          </p:nvPr>
        </p:nvSpPr>
        <p:spPr>
          <a:xfrm>
            <a:off x="1487349" y="2483489"/>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2087700"/>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39" y="206205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3280434" y="206205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1476828" y="2062054"/>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088458" y="2490346"/>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3280434" y="2490346"/>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1476828" y="2490346"/>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Text Placeholder 20"/>
          <p:cNvSpPr>
            <a:spLocks noGrp="1"/>
          </p:cNvSpPr>
          <p:nvPr>
            <p:ph type="body" sz="quarter" idx="24" hasCustomPrompt="1"/>
          </p:nvPr>
        </p:nvSpPr>
        <p:spPr>
          <a:xfrm>
            <a:off x="1456007" y="2062053"/>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Text Placeholder 20"/>
          <p:cNvSpPr>
            <a:spLocks noGrp="1"/>
          </p:cNvSpPr>
          <p:nvPr>
            <p:ph type="body" sz="quarter" idx="25" hasCustomPrompt="1"/>
          </p:nvPr>
        </p:nvSpPr>
        <p:spPr>
          <a:xfrm>
            <a:off x="3284558" y="2064820"/>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Text Placeholder 20"/>
          <p:cNvSpPr>
            <a:spLocks noGrp="1"/>
          </p:cNvSpPr>
          <p:nvPr>
            <p:ph type="body" sz="quarter" idx="26" hasCustomPrompt="1"/>
          </p:nvPr>
        </p:nvSpPr>
        <p:spPr>
          <a:xfrm>
            <a:off x="5074782" y="2062052"/>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1" name="Text Placeholder 20"/>
          <p:cNvSpPr>
            <a:spLocks noGrp="1"/>
          </p:cNvSpPr>
          <p:nvPr>
            <p:ph type="body" sz="quarter" idx="27" hasCustomPrompt="1"/>
          </p:nvPr>
        </p:nvSpPr>
        <p:spPr>
          <a:xfrm>
            <a:off x="5063444" y="2483486"/>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2" name="Text Placeholder 20"/>
          <p:cNvSpPr>
            <a:spLocks noGrp="1"/>
          </p:cNvSpPr>
          <p:nvPr>
            <p:ph type="body" sz="quarter" idx="28" hasCustomPrompt="1"/>
          </p:nvPr>
        </p:nvSpPr>
        <p:spPr>
          <a:xfrm>
            <a:off x="3273821" y="2490344"/>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3" name="Text Placeholder 20"/>
          <p:cNvSpPr>
            <a:spLocks noGrp="1"/>
          </p:cNvSpPr>
          <p:nvPr>
            <p:ph type="body" sz="quarter" idx="29" hasCustomPrompt="1"/>
          </p:nvPr>
        </p:nvSpPr>
        <p:spPr>
          <a:xfrm>
            <a:off x="1476828" y="2490344"/>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20228981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10" presetClass="exit" presetSubtype="0" fill="hold" grpId="2" nodeType="withEffect">
                                  <p:stCondLst>
                                    <p:cond delay="1400"/>
                                  </p:stCondLst>
                                  <p:childTnLst>
                                    <p:animEffect transition="out" filter="fade">
                                      <p:cBhvr>
                                        <p:cTn id="65" dur="2000"/>
                                        <p:tgtEl>
                                          <p:spTgt spid="51"/>
                                        </p:tgtEl>
                                      </p:cBhvr>
                                    </p:animEffect>
                                    <p:set>
                                      <p:cBhvr>
                                        <p:cTn id="66" dur="1" fill="hold">
                                          <p:stCondLst>
                                            <p:cond delay="1999"/>
                                          </p:stCondLst>
                                        </p:cTn>
                                        <p:tgtEl>
                                          <p:spTgt spid="51"/>
                                        </p:tgtEl>
                                        <p:attrNameLst>
                                          <p:attrName>style.visibility</p:attrName>
                                        </p:attrNameLst>
                                      </p:cBhvr>
                                      <p:to>
                                        <p:strVal val="hidden"/>
                                      </p:to>
                                    </p:set>
                                  </p:childTnLst>
                                </p:cTn>
                              </p:par>
                              <p:par>
                                <p:cTn id="67" presetID="10" presetClass="exit" presetSubtype="0" fill="hold" grpId="2" nodeType="withEffect">
                                  <p:stCondLst>
                                    <p:cond delay="1400"/>
                                  </p:stCondLst>
                                  <p:childTnLst>
                                    <p:animEffect transition="out" filter="fade">
                                      <p:cBhvr>
                                        <p:cTn id="68" dur="2000"/>
                                        <p:tgtEl>
                                          <p:spTgt spid="55"/>
                                        </p:tgtEl>
                                      </p:cBhvr>
                                    </p:animEffect>
                                    <p:set>
                                      <p:cBhvr>
                                        <p:cTn id="69" dur="1" fill="hold">
                                          <p:stCondLst>
                                            <p:cond delay="1999"/>
                                          </p:stCondLst>
                                        </p:cTn>
                                        <p:tgtEl>
                                          <p:spTgt spid="55"/>
                                        </p:tgtEl>
                                        <p:attrNameLst>
                                          <p:attrName>style.visibility</p:attrName>
                                        </p:attrNameLst>
                                      </p:cBhvr>
                                      <p:to>
                                        <p:strVal val="hidden"/>
                                      </p:to>
                                    </p:set>
                                  </p:childTnLst>
                                </p:cTn>
                              </p:par>
                              <p:par>
                                <p:cTn id="70" presetID="10" presetClass="entr" presetSubtype="0" fill="hold" grpId="0" nodeType="withEffect">
                                  <p:stCondLst>
                                    <p:cond delay="140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childTnLst>
                                </p:cTn>
                              </p:par>
                              <p:par>
                                <p:cTn id="73" presetID="10" presetClass="entr" presetSubtype="0" fill="hold" grpId="0" nodeType="withEffect">
                                  <p:stCondLst>
                                    <p:cond delay="14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1000"/>
                                        <p:tgtEl>
                                          <p:spTgt spid="60"/>
                                        </p:tgtEl>
                                      </p:cBhvr>
                                    </p:animEffect>
                                  </p:childTnLst>
                                </p:cTn>
                              </p:par>
                              <p:par>
                                <p:cTn id="76" presetID="10" presetClass="entr" presetSubtype="0" fill="hold" grpId="0" nodeType="withEffect">
                                  <p:stCondLst>
                                    <p:cond delay="1400"/>
                                  </p:stCondLst>
                                  <p:childTnLst>
                                    <p:set>
                                      <p:cBhvr>
                                        <p:cTn id="77" dur="1" fill="hold">
                                          <p:stCondLst>
                                            <p:cond delay="0"/>
                                          </p:stCondLst>
                                        </p:cTn>
                                        <p:tgtEl>
                                          <p:spTgt spid="70"/>
                                        </p:tgtEl>
                                        <p:attrNameLst>
                                          <p:attrName>style.visibility</p:attrName>
                                        </p:attrNameLst>
                                      </p:cBhvr>
                                      <p:to>
                                        <p:strVal val="visible"/>
                                      </p:to>
                                    </p:set>
                                    <p:animEffect transition="in" filter="fade">
                                      <p:cBhvr>
                                        <p:cTn id="78" dur="1000"/>
                                        <p:tgtEl>
                                          <p:spTgt spid="70"/>
                                        </p:tgtEl>
                                      </p:cBhvr>
                                    </p:animEffect>
                                  </p:childTnLst>
                                </p:cTn>
                              </p:par>
                              <p:par>
                                <p:cTn id="79" presetID="10" presetClass="entr" presetSubtype="0" fill="hold" grpId="0" nodeType="withEffect">
                                  <p:stCondLst>
                                    <p:cond delay="1800"/>
                                  </p:stCondLst>
                                  <p:childTnLst>
                                    <p:set>
                                      <p:cBhvr>
                                        <p:cTn id="80" dur="1" fill="hold">
                                          <p:stCondLst>
                                            <p:cond delay="0"/>
                                          </p:stCondLst>
                                        </p:cTn>
                                        <p:tgtEl>
                                          <p:spTgt spid="71"/>
                                        </p:tgtEl>
                                        <p:attrNameLst>
                                          <p:attrName>style.visibility</p:attrName>
                                        </p:attrNameLst>
                                      </p:cBhvr>
                                      <p:to>
                                        <p:strVal val="visible"/>
                                      </p:to>
                                    </p:set>
                                    <p:animEffect transition="in" filter="fade">
                                      <p:cBhvr>
                                        <p:cTn id="81" dur="1000"/>
                                        <p:tgtEl>
                                          <p:spTgt spid="71"/>
                                        </p:tgtEl>
                                      </p:cBhvr>
                                    </p:animEffect>
                                  </p:childTnLst>
                                </p:cTn>
                              </p:par>
                              <p:par>
                                <p:cTn id="82" presetID="10" presetClass="entr" presetSubtype="0" fill="hold" grpId="0" nodeType="withEffect">
                                  <p:stCondLst>
                                    <p:cond delay="1800"/>
                                  </p:stCondLst>
                                  <p:childTnLst>
                                    <p:set>
                                      <p:cBhvr>
                                        <p:cTn id="83" dur="1" fill="hold">
                                          <p:stCondLst>
                                            <p:cond delay="0"/>
                                          </p:stCondLst>
                                        </p:cTn>
                                        <p:tgtEl>
                                          <p:spTgt spid="72"/>
                                        </p:tgtEl>
                                        <p:attrNameLst>
                                          <p:attrName>style.visibility</p:attrName>
                                        </p:attrNameLst>
                                      </p:cBhvr>
                                      <p:to>
                                        <p:strVal val="visible"/>
                                      </p:to>
                                    </p:set>
                                    <p:animEffect transition="in" filter="fade">
                                      <p:cBhvr>
                                        <p:cTn id="84" dur="1000"/>
                                        <p:tgtEl>
                                          <p:spTgt spid="72"/>
                                        </p:tgtEl>
                                      </p:cBhvr>
                                    </p:animEffect>
                                  </p:childTnLst>
                                </p:cTn>
                              </p:par>
                              <p:par>
                                <p:cTn id="85" presetID="10" presetClass="entr" presetSubtype="0" fill="hold" grpId="0" nodeType="withEffect">
                                  <p:stCondLst>
                                    <p:cond delay="1800"/>
                                  </p:stCondLst>
                                  <p:childTnLst>
                                    <p:set>
                                      <p:cBhvr>
                                        <p:cTn id="86" dur="1" fill="hold">
                                          <p:stCondLst>
                                            <p:cond delay="0"/>
                                          </p:stCondLst>
                                        </p:cTn>
                                        <p:tgtEl>
                                          <p:spTgt spid="73"/>
                                        </p:tgtEl>
                                        <p:attrNameLst>
                                          <p:attrName>style.visibility</p:attrName>
                                        </p:attrNameLst>
                                      </p:cBhvr>
                                      <p:to>
                                        <p:strVal val="visible"/>
                                      </p:to>
                                    </p:set>
                                    <p:animEffect transition="in" filter="fade">
                                      <p:cBhvr>
                                        <p:cTn id="87" dur="1000"/>
                                        <p:tgtEl>
                                          <p:spTgt spid="73"/>
                                        </p:tgtEl>
                                      </p:cBhvr>
                                    </p:animEffect>
                                  </p:childTnLst>
                                </p:cTn>
                              </p:par>
                            </p:childTnLst>
                          </p:cTn>
                        </p:par>
                        <p:par>
                          <p:cTn id="88" fill="hold">
                            <p:stCondLst>
                              <p:cond delay="11700"/>
                            </p:stCondLst>
                            <p:childTnLst>
                              <p:par>
                                <p:cTn id="89" presetID="10" presetClass="entr" presetSubtype="0" fill="hold" grpId="0" nodeType="afterEffect">
                                  <p:stCondLst>
                                    <p:cond delay="0"/>
                                  </p:stCondLst>
                                  <p:childTnLst>
                                    <p:set>
                                      <p:cBhvr>
                                        <p:cTn id="90" dur="1" fill="hold">
                                          <p:stCondLst>
                                            <p:cond delay="0"/>
                                          </p:stCondLst>
                                        </p:cTn>
                                        <p:tgtEl>
                                          <p:spTgt spid="77">
                                            <p:txEl>
                                              <p:pRg st="0" end="0"/>
                                            </p:txEl>
                                          </p:spTgt>
                                        </p:tgtEl>
                                        <p:attrNameLst>
                                          <p:attrName>style.visibility</p:attrName>
                                        </p:attrNameLst>
                                      </p:cBhvr>
                                      <p:to>
                                        <p:strVal val="visible"/>
                                      </p:to>
                                    </p:set>
                                    <p:animEffect transition="in" filter="fade">
                                      <p:cBhvr>
                                        <p:cTn id="91" dur="500"/>
                                        <p:tgtEl>
                                          <p:spTgt spid="77">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78">
                                            <p:txEl>
                                              <p:pRg st="0" end="0"/>
                                            </p:txEl>
                                          </p:spTgt>
                                        </p:tgtEl>
                                        <p:attrNameLst>
                                          <p:attrName>style.visibility</p:attrName>
                                        </p:attrNameLst>
                                      </p:cBhvr>
                                      <p:to>
                                        <p:strVal val="visible"/>
                                      </p:to>
                                    </p:set>
                                    <p:animEffect transition="in" filter="fade">
                                      <p:cBhvr>
                                        <p:cTn id="94" dur="500"/>
                                        <p:tgtEl>
                                          <p:spTgt spid="78">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79">
                                            <p:txEl>
                                              <p:pRg st="0" end="0"/>
                                            </p:txEl>
                                          </p:spTgt>
                                        </p:tgtEl>
                                        <p:attrNameLst>
                                          <p:attrName>style.visibility</p:attrName>
                                        </p:attrNameLst>
                                      </p:cBhvr>
                                      <p:to>
                                        <p:strVal val="visible"/>
                                      </p:to>
                                    </p:set>
                                    <p:animEffect transition="in" filter="fade">
                                      <p:cBhvr>
                                        <p:cTn id="97" dur="500"/>
                                        <p:tgtEl>
                                          <p:spTgt spid="79">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81">
                                            <p:txEl>
                                              <p:pRg st="0" end="0"/>
                                            </p:txEl>
                                          </p:spTgt>
                                        </p:tgtEl>
                                        <p:attrNameLst>
                                          <p:attrName>style.visibility</p:attrName>
                                        </p:attrNameLst>
                                      </p:cBhvr>
                                      <p:to>
                                        <p:strVal val="visible"/>
                                      </p:to>
                                    </p:set>
                                    <p:animEffect transition="in" filter="fade">
                                      <p:cBhvr>
                                        <p:cTn id="100" dur="500"/>
                                        <p:tgtEl>
                                          <p:spTgt spid="81">
                                            <p:txEl>
                                              <p:pRg st="0" end="0"/>
                                            </p:txEl>
                                          </p:spTgt>
                                        </p:tgtEl>
                                      </p:cBhvr>
                                    </p:animEffect>
                                  </p:childTnLst>
                                </p:cTn>
                              </p:par>
                              <p:par>
                                <p:cTn id="101" presetID="10" presetClass="entr" presetSubtype="0" fill="hold" grpId="0" nodeType="withEffect">
                                  <p:stCondLst>
                                    <p:cond delay="0"/>
                                  </p:stCondLst>
                                  <p:childTnLst>
                                    <p:set>
                                      <p:cBhvr>
                                        <p:cTn id="102" dur="1" fill="hold">
                                          <p:stCondLst>
                                            <p:cond delay="0"/>
                                          </p:stCondLst>
                                        </p:cTn>
                                        <p:tgtEl>
                                          <p:spTgt spid="82">
                                            <p:txEl>
                                              <p:pRg st="0" end="0"/>
                                            </p:txEl>
                                          </p:spTgt>
                                        </p:tgtEl>
                                        <p:attrNameLst>
                                          <p:attrName>style.visibility</p:attrName>
                                        </p:attrNameLst>
                                      </p:cBhvr>
                                      <p:to>
                                        <p:strVal val="visible"/>
                                      </p:to>
                                    </p:set>
                                    <p:animEffect transition="in" filter="fade">
                                      <p:cBhvr>
                                        <p:cTn id="103" dur="500"/>
                                        <p:tgtEl>
                                          <p:spTgt spid="82">
                                            <p:txEl>
                                              <p:pRg st="0" end="0"/>
                                            </p:txEl>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83">
                                            <p:txEl>
                                              <p:pRg st="0" end="0"/>
                                            </p:txEl>
                                          </p:spTgt>
                                        </p:tgtEl>
                                        <p:attrNameLst>
                                          <p:attrName>style.visibility</p:attrName>
                                        </p:attrNameLst>
                                      </p:cBhvr>
                                      <p:to>
                                        <p:strVal val="visible"/>
                                      </p:to>
                                    </p:set>
                                    <p:animEffect transition="in" filter="fade">
                                      <p:cBhvr>
                                        <p:cTn id="106" dur="500"/>
                                        <p:tgtEl>
                                          <p:spTgt spid="83">
                                            <p:txEl>
                                              <p:pRg st="0" end="0"/>
                                            </p:txEl>
                                          </p:spTgt>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61">
                                            <p:txEl>
                                              <p:pRg st="0" end="0"/>
                                            </p:txEl>
                                          </p:spTgt>
                                        </p:tgtEl>
                                        <p:attrNameLst>
                                          <p:attrName>style.visibility</p:attrName>
                                        </p:attrNameLst>
                                      </p:cBhvr>
                                      <p:to>
                                        <p:strVal val="visible"/>
                                      </p:to>
                                    </p:set>
                                    <p:animEffect transition="in" filter="fade">
                                      <p:cBhvr>
                                        <p:cTn id="109" dur="500"/>
                                        <p:tgtEl>
                                          <p:spTgt spid="61">
                                            <p:txEl>
                                              <p:pRg st="0" end="0"/>
                                            </p:txEl>
                                          </p:spTgt>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62">
                                            <p:txEl>
                                              <p:pRg st="0" end="0"/>
                                            </p:txEl>
                                          </p:spTgt>
                                        </p:tgtEl>
                                        <p:attrNameLst>
                                          <p:attrName>style.visibility</p:attrName>
                                        </p:attrNameLst>
                                      </p:cBhvr>
                                      <p:to>
                                        <p:strVal val="visible"/>
                                      </p:to>
                                    </p:set>
                                    <p:animEffect transition="in" filter="fade">
                                      <p:cBhvr>
                                        <p:cTn id="112" dur="500"/>
                                        <p:tgtEl>
                                          <p:spTgt spid="62">
                                            <p:txEl>
                                              <p:pRg st="0" end="0"/>
                                            </p:txEl>
                                          </p:spTgt>
                                        </p:tgtEl>
                                      </p:cBhvr>
                                    </p:animEffect>
                                  </p:childTnLst>
                                </p:cTn>
                              </p:par>
                            </p:childTnLst>
                          </p:cTn>
                        </p:par>
                        <p:par>
                          <p:cTn id="113" fill="hold">
                            <p:stCondLst>
                              <p:cond delay="12200"/>
                            </p:stCondLst>
                            <p:childTnLst>
                              <p:par>
                                <p:cTn id="114" presetID="47" presetClass="entr" presetSubtype="0" fill="hold" nodeType="afterEffect">
                                  <p:stCondLst>
                                    <p:cond delay="300"/>
                                  </p:stCondLst>
                                  <p:childTnLst>
                                    <p:set>
                                      <p:cBhvr>
                                        <p:cTn id="115" dur="1" fill="hold">
                                          <p:stCondLst>
                                            <p:cond delay="0"/>
                                          </p:stCondLst>
                                        </p:cTn>
                                        <p:tgtEl>
                                          <p:spTgt spid="9"/>
                                        </p:tgtEl>
                                        <p:attrNameLst>
                                          <p:attrName>style.visibility</p:attrName>
                                        </p:attrNameLst>
                                      </p:cBhvr>
                                      <p:to>
                                        <p:strVal val="visible"/>
                                      </p:to>
                                    </p:set>
                                    <p:animEffect transition="in" filter="fade">
                                      <p:cBhvr>
                                        <p:cTn id="116" dur="2000"/>
                                        <p:tgtEl>
                                          <p:spTgt spid="9"/>
                                        </p:tgtEl>
                                      </p:cBhvr>
                                    </p:animEffect>
                                    <p:anim calcmode="lin" valueType="num">
                                      <p:cBhvr>
                                        <p:cTn id="117" dur="2000" fill="hold"/>
                                        <p:tgtEl>
                                          <p:spTgt spid="9"/>
                                        </p:tgtEl>
                                        <p:attrNameLst>
                                          <p:attrName>ppt_x</p:attrName>
                                        </p:attrNameLst>
                                      </p:cBhvr>
                                      <p:tavLst>
                                        <p:tav tm="0">
                                          <p:val>
                                            <p:strVal val="#ppt_x"/>
                                          </p:val>
                                        </p:tav>
                                        <p:tav tm="100000">
                                          <p:val>
                                            <p:strVal val="#ppt_x"/>
                                          </p:val>
                                        </p:tav>
                                      </p:tavLst>
                                    </p:anim>
                                    <p:anim calcmode="lin" valueType="num">
                                      <p:cBhvr>
                                        <p:cTn id="118" dur="2000" fill="hold"/>
                                        <p:tgtEl>
                                          <p:spTgt spid="9"/>
                                        </p:tgtEl>
                                        <p:attrNameLst>
                                          <p:attrName>ppt_y</p:attrName>
                                        </p:attrNameLst>
                                      </p:cBhvr>
                                      <p:tavLst>
                                        <p:tav tm="0">
                                          <p:val>
                                            <p:strVal val="#ppt_y-.1"/>
                                          </p:val>
                                        </p:tav>
                                        <p:tav tm="100000">
                                          <p:val>
                                            <p:strVal val="#ppt_y"/>
                                          </p:val>
                                        </p:tav>
                                      </p:tavLst>
                                    </p:anim>
                                  </p:childTnLst>
                                </p:cTn>
                              </p:par>
                              <p:par>
                                <p:cTn id="119" presetID="10" presetClass="entr" presetSubtype="0" fill="hold" grpId="0" nodeType="withEffect">
                                  <p:stCondLst>
                                    <p:cond delay="900"/>
                                  </p:stCondLst>
                                  <p:childTnLst>
                                    <p:set>
                                      <p:cBhvr>
                                        <p:cTn id="120" dur="1" fill="hold">
                                          <p:stCondLst>
                                            <p:cond delay="0"/>
                                          </p:stCondLst>
                                        </p:cTn>
                                        <p:tgtEl>
                                          <p:spTgt spid="44"/>
                                        </p:tgtEl>
                                        <p:attrNameLst>
                                          <p:attrName>style.visibility</p:attrName>
                                        </p:attrNameLst>
                                      </p:cBhvr>
                                      <p:to>
                                        <p:strVal val="visible"/>
                                      </p:to>
                                    </p:set>
                                    <p:animEffect transition="in" filter="fade">
                                      <p:cBhvr>
                                        <p:cTn id="121" dur="1600"/>
                                        <p:tgtEl>
                                          <p:spTgt spid="44"/>
                                        </p:tgtEl>
                                      </p:cBhvr>
                                    </p:animEffect>
                                  </p:childTnLst>
                                </p:cTn>
                              </p:par>
                              <p:par>
                                <p:cTn id="122" presetID="10" presetClass="entr" presetSubtype="0" fill="hold" grpId="0" nodeType="withEffect">
                                  <p:stCondLst>
                                    <p:cond delay="900"/>
                                  </p:stCondLst>
                                  <p:childTnLst>
                                    <p:set>
                                      <p:cBhvr>
                                        <p:cTn id="123" dur="1" fill="hold">
                                          <p:stCondLst>
                                            <p:cond delay="0"/>
                                          </p:stCondLst>
                                        </p:cTn>
                                        <p:tgtEl>
                                          <p:spTgt spid="54"/>
                                        </p:tgtEl>
                                        <p:attrNameLst>
                                          <p:attrName>style.visibility</p:attrName>
                                        </p:attrNameLst>
                                      </p:cBhvr>
                                      <p:to>
                                        <p:strVal val="visible"/>
                                      </p:to>
                                    </p:set>
                                    <p:animEffect transition="in" filter="fade">
                                      <p:cBhvr>
                                        <p:cTn id="124" dur="16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51" grpId="0" animBg="1"/>
      <p:bldP spid="51" grpId="1" animBg="1"/>
      <p:bldP spid="51" grpId="2" animBg="1"/>
      <p:bldP spid="56" grpId="0" animBg="1"/>
      <p:bldP spid="2" grpId="0" animBg="1"/>
      <p:bldP spid="44" grpId="0" animBg="1"/>
      <p:bldP spid="6" grpId="0" animBg="1"/>
      <p:bldP spid="6" grpId="1" animBg="1"/>
      <p:bldP spid="53" grpId="0" animBg="1"/>
      <p:bldP spid="54" grpId="0" animBg="1"/>
      <p:bldP spid="42" grpId="0" animBg="1"/>
      <p:bldP spid="55" grpId="0" animBg="1"/>
      <p:bldP spid="55" grpId="1" animBg="1"/>
      <p:bldP spid="55" grpId="2" animBg="1"/>
      <p:bldP spid="14" grpId="0" animBg="1"/>
      <p:bldP spid="61" grpId="0" build="p">
        <p:tmplLst>
          <p:tmpl lvl="1">
            <p:tnLst>
              <p:par>
                <p:cTn presetID="10" presetClass="entr" presetSubtype="0" fill="hold" nodeType="withEffect">
                  <p:stCondLst>
                    <p:cond delay="0"/>
                  </p:stCondLst>
                  <p:childTnLst>
                    <p:set>
                      <p:cBhvr>
                        <p:cTn dur="1" fill="hold">
                          <p:stCondLst>
                            <p:cond delay="0"/>
                          </p:stCondLst>
                        </p:cTn>
                        <p:tgtEl>
                          <p:spTgt spid="61"/>
                        </p:tgtEl>
                        <p:attrNameLst>
                          <p:attrName>style.visibility</p:attrName>
                        </p:attrNameLst>
                      </p:cBhvr>
                      <p:to>
                        <p:strVal val="visible"/>
                      </p:to>
                    </p:set>
                    <p:animEffect transition="in" filter="fade">
                      <p:cBhvr>
                        <p:cTn dur="500"/>
                        <p:tgtEl>
                          <p:spTgt spid="61"/>
                        </p:tgtEl>
                      </p:cBhvr>
                    </p:animEffect>
                  </p:childTnLst>
                </p:cTn>
              </p:par>
            </p:tnLst>
          </p:tmpl>
        </p:tmplLst>
      </p:bldP>
      <p:bldP spid="62" grpId="0" build="p">
        <p:tmplLst>
          <p:tmpl lvl="1">
            <p:tnLst>
              <p:par>
                <p:cTn presetID="10" presetClass="entr" presetSubtype="0" fill="hold" nodeType="with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3" grpId="0" animBg="1"/>
      <p:bldP spid="60" grpId="0" animBg="1"/>
      <p:bldP spid="70" grpId="0" animBg="1"/>
      <p:bldP spid="71" grpId="0" animBg="1"/>
      <p:bldP spid="72" grpId="0" animBg="1"/>
      <p:bldP spid="73" grpId="0" animBg="1"/>
      <p:bldP spid="77" grpId="0" build="p">
        <p:tmplLst>
          <p:tmpl lvl="1">
            <p:tnLst>
              <p:par>
                <p:cTn presetID="10" presetClass="entr" presetSubtype="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1" grpId="0" build="p">
        <p:tmplLst>
          <p:tmpl lvl="1">
            <p:tnLst>
              <p:par>
                <p:cTn presetID="10" presetClass="entr" presetSubtype="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childTnLst>
                </p:cTn>
              </p:par>
            </p:tnLst>
          </p:tmpl>
        </p:tmplLst>
      </p:bldP>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P spid="83" grpId="0" build="p">
        <p:tmplLst>
          <p:tmpl lvl="1">
            <p:tnLst>
              <p:par>
                <p:cTn presetID="10" presetClass="entr" presetSubtype="0" fill="hold" nodeType="withEffect">
                  <p:stCondLst>
                    <p:cond delay="0"/>
                  </p:stCondLst>
                  <p:childTnLst>
                    <p:set>
                      <p:cBhvr>
                        <p:cTn dur="1" fill="hold">
                          <p:stCondLst>
                            <p:cond delay="0"/>
                          </p:stCondLst>
                        </p:cTn>
                        <p:tgtEl>
                          <p:spTgt spid="83"/>
                        </p:tgtEl>
                        <p:attrNameLst>
                          <p:attrName>style.visibility</p:attrName>
                        </p:attrNameLst>
                      </p:cBhvr>
                      <p:to>
                        <p:strVal val="visible"/>
                      </p:to>
                    </p:set>
                    <p:animEffect transition="in" filter="fade">
                      <p:cBhvr>
                        <p:cTn dur="500"/>
                        <p:tgtEl>
                          <p:spTgt spid="83"/>
                        </p:tgtEl>
                      </p:cBhvr>
                    </p:animEffect>
                  </p:childTnLst>
                </p:cTn>
              </p:par>
            </p:tnLst>
          </p:tmpl>
        </p:tmplLst>
      </p:bldP>
    </p:bldLst>
  </p:timing>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9_2 موصولی 3به 1_انیمیشن">
    <p:spTree>
      <p:nvGrpSpPr>
        <p:cNvPr id="1" name=""/>
        <p:cNvGrpSpPr/>
        <p:nvPr/>
      </p:nvGrpSpPr>
      <p:grpSpPr>
        <a:xfrm>
          <a:off x="0" y="0"/>
          <a:ext cx="0" cy="0"/>
          <a:chOff x="0" y="0"/>
          <a:chExt cx="0" cy="0"/>
        </a:xfrm>
      </p:grpSpPr>
      <p:cxnSp>
        <p:nvCxnSpPr>
          <p:cNvPr id="50" name="Straight Connector 49"/>
          <p:cNvCxnSpPr>
            <a:endCxn id="14" idx="1"/>
          </p:cNvCxnSpPr>
          <p:nvPr userDrawn="1"/>
        </p:nvCxnSpPr>
        <p:spPr>
          <a:xfrm flipH="1" flipV="1">
            <a:off x="6955516" y="2471489"/>
            <a:ext cx="647349" cy="2886"/>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243130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 name="Straight Connector 8"/>
          <p:cNvCxnSpPr>
            <a:stCxn id="2" idx="2"/>
          </p:cNvCxnSpPr>
          <p:nvPr userDrawn="1"/>
        </p:nvCxnSpPr>
        <p:spPr>
          <a:xfrm flipH="1">
            <a:off x="8122081" y="2865400"/>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1"/>
            <a:ext cx="0" cy="2087699"/>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968674"/>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3280434" y="2062055"/>
            <a:ext cx="3592734"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245663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2087701"/>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3121712"/>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975003"/>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3280434" y="2490348"/>
            <a:ext cx="3598248"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2025719"/>
            <a:ext cx="36000" cy="89154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2087700"/>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39" y="206205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3280434" y="206205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088458" y="2490346"/>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3280434" y="2490346"/>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Text Placeholder 20"/>
          <p:cNvSpPr>
            <a:spLocks noGrp="1"/>
          </p:cNvSpPr>
          <p:nvPr>
            <p:ph type="body" sz="quarter" idx="25" hasCustomPrompt="1"/>
          </p:nvPr>
        </p:nvSpPr>
        <p:spPr>
          <a:xfrm>
            <a:off x="3284558" y="2064820"/>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Text Placeholder 20"/>
          <p:cNvSpPr>
            <a:spLocks noGrp="1"/>
          </p:cNvSpPr>
          <p:nvPr>
            <p:ph type="body" sz="quarter" idx="26" hasCustomPrompt="1"/>
          </p:nvPr>
        </p:nvSpPr>
        <p:spPr>
          <a:xfrm>
            <a:off x="5074782" y="2062052"/>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1" name="Text Placeholder 20"/>
          <p:cNvSpPr>
            <a:spLocks noGrp="1"/>
          </p:cNvSpPr>
          <p:nvPr>
            <p:ph type="body" sz="quarter" idx="27" hasCustomPrompt="1"/>
          </p:nvPr>
        </p:nvSpPr>
        <p:spPr>
          <a:xfrm>
            <a:off x="5063444" y="2483486"/>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2" name="Text Placeholder 20"/>
          <p:cNvSpPr>
            <a:spLocks noGrp="1"/>
          </p:cNvSpPr>
          <p:nvPr>
            <p:ph type="body" sz="quarter" idx="28" hasCustomPrompt="1"/>
          </p:nvPr>
        </p:nvSpPr>
        <p:spPr>
          <a:xfrm>
            <a:off x="3273821" y="2490344"/>
            <a:ext cx="1803900"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8229661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10" presetClass="exit" presetSubtype="0" fill="hold" grpId="2" nodeType="withEffect">
                                  <p:stCondLst>
                                    <p:cond delay="1400"/>
                                  </p:stCondLst>
                                  <p:childTnLst>
                                    <p:animEffect transition="out" filter="fade">
                                      <p:cBhvr>
                                        <p:cTn id="65" dur="2000"/>
                                        <p:tgtEl>
                                          <p:spTgt spid="51"/>
                                        </p:tgtEl>
                                      </p:cBhvr>
                                    </p:animEffect>
                                    <p:set>
                                      <p:cBhvr>
                                        <p:cTn id="66" dur="1" fill="hold">
                                          <p:stCondLst>
                                            <p:cond delay="1999"/>
                                          </p:stCondLst>
                                        </p:cTn>
                                        <p:tgtEl>
                                          <p:spTgt spid="51"/>
                                        </p:tgtEl>
                                        <p:attrNameLst>
                                          <p:attrName>style.visibility</p:attrName>
                                        </p:attrNameLst>
                                      </p:cBhvr>
                                      <p:to>
                                        <p:strVal val="hidden"/>
                                      </p:to>
                                    </p:set>
                                  </p:childTnLst>
                                </p:cTn>
                              </p:par>
                              <p:par>
                                <p:cTn id="67" presetID="10" presetClass="exit" presetSubtype="0" fill="hold" grpId="2" nodeType="withEffect">
                                  <p:stCondLst>
                                    <p:cond delay="1400"/>
                                  </p:stCondLst>
                                  <p:childTnLst>
                                    <p:animEffect transition="out" filter="fade">
                                      <p:cBhvr>
                                        <p:cTn id="68" dur="2000"/>
                                        <p:tgtEl>
                                          <p:spTgt spid="55"/>
                                        </p:tgtEl>
                                      </p:cBhvr>
                                    </p:animEffect>
                                    <p:set>
                                      <p:cBhvr>
                                        <p:cTn id="69" dur="1" fill="hold">
                                          <p:stCondLst>
                                            <p:cond delay="1999"/>
                                          </p:stCondLst>
                                        </p:cTn>
                                        <p:tgtEl>
                                          <p:spTgt spid="55"/>
                                        </p:tgtEl>
                                        <p:attrNameLst>
                                          <p:attrName>style.visibility</p:attrName>
                                        </p:attrNameLst>
                                      </p:cBhvr>
                                      <p:to>
                                        <p:strVal val="hidden"/>
                                      </p:to>
                                    </p:set>
                                  </p:childTnLst>
                                </p:cTn>
                              </p:par>
                              <p:par>
                                <p:cTn id="70" presetID="10" presetClass="entr" presetSubtype="0" fill="hold" grpId="0" nodeType="withEffect">
                                  <p:stCondLst>
                                    <p:cond delay="140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childTnLst>
                                </p:cTn>
                              </p:par>
                              <p:par>
                                <p:cTn id="73" presetID="10" presetClass="entr" presetSubtype="0" fill="hold" grpId="0" nodeType="withEffect">
                                  <p:stCondLst>
                                    <p:cond delay="14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1000"/>
                                        <p:tgtEl>
                                          <p:spTgt spid="60"/>
                                        </p:tgtEl>
                                      </p:cBhvr>
                                    </p:animEffect>
                                  </p:childTnLst>
                                </p:cTn>
                              </p:par>
                              <p:par>
                                <p:cTn id="76" presetID="10" presetClass="entr" presetSubtype="0" fill="hold" grpId="0" nodeType="withEffect">
                                  <p:stCondLst>
                                    <p:cond delay="1800"/>
                                  </p:stCondLst>
                                  <p:childTnLst>
                                    <p:set>
                                      <p:cBhvr>
                                        <p:cTn id="77" dur="1" fill="hold">
                                          <p:stCondLst>
                                            <p:cond delay="0"/>
                                          </p:stCondLst>
                                        </p:cTn>
                                        <p:tgtEl>
                                          <p:spTgt spid="71"/>
                                        </p:tgtEl>
                                        <p:attrNameLst>
                                          <p:attrName>style.visibility</p:attrName>
                                        </p:attrNameLst>
                                      </p:cBhvr>
                                      <p:to>
                                        <p:strVal val="visible"/>
                                      </p:to>
                                    </p:set>
                                    <p:animEffect transition="in" filter="fade">
                                      <p:cBhvr>
                                        <p:cTn id="78" dur="1000"/>
                                        <p:tgtEl>
                                          <p:spTgt spid="71"/>
                                        </p:tgtEl>
                                      </p:cBhvr>
                                    </p:animEffect>
                                  </p:childTnLst>
                                </p:cTn>
                              </p:par>
                              <p:par>
                                <p:cTn id="79" presetID="10" presetClass="entr" presetSubtype="0" fill="hold" grpId="0" nodeType="withEffect">
                                  <p:stCondLst>
                                    <p:cond delay="1800"/>
                                  </p:stCondLst>
                                  <p:childTnLst>
                                    <p:set>
                                      <p:cBhvr>
                                        <p:cTn id="80" dur="1" fill="hold">
                                          <p:stCondLst>
                                            <p:cond delay="0"/>
                                          </p:stCondLst>
                                        </p:cTn>
                                        <p:tgtEl>
                                          <p:spTgt spid="72"/>
                                        </p:tgtEl>
                                        <p:attrNameLst>
                                          <p:attrName>style.visibility</p:attrName>
                                        </p:attrNameLst>
                                      </p:cBhvr>
                                      <p:to>
                                        <p:strVal val="visible"/>
                                      </p:to>
                                    </p:set>
                                    <p:animEffect transition="in" filter="fade">
                                      <p:cBhvr>
                                        <p:cTn id="81" dur="1000"/>
                                        <p:tgtEl>
                                          <p:spTgt spid="72"/>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78">
                                            <p:txEl>
                                              <p:pRg st="0" end="0"/>
                                            </p:txEl>
                                          </p:spTgt>
                                        </p:tgtEl>
                                        <p:attrNameLst>
                                          <p:attrName>style.visibility</p:attrName>
                                        </p:attrNameLst>
                                      </p:cBhvr>
                                      <p:to>
                                        <p:strVal val="visible"/>
                                      </p:to>
                                    </p:set>
                                    <p:animEffect transition="in" filter="fade">
                                      <p:cBhvr>
                                        <p:cTn id="84" dur="500"/>
                                        <p:tgtEl>
                                          <p:spTgt spid="78">
                                            <p:txEl>
                                              <p:pRg st="0" end="0"/>
                                            </p:txEl>
                                          </p:spTgt>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79">
                                            <p:txEl>
                                              <p:pRg st="0" end="0"/>
                                            </p:txEl>
                                          </p:spTgt>
                                        </p:tgtEl>
                                        <p:attrNameLst>
                                          <p:attrName>style.visibility</p:attrName>
                                        </p:attrNameLst>
                                      </p:cBhvr>
                                      <p:to>
                                        <p:strVal val="visible"/>
                                      </p:to>
                                    </p:set>
                                    <p:animEffect transition="in" filter="fade">
                                      <p:cBhvr>
                                        <p:cTn id="87" dur="500"/>
                                        <p:tgtEl>
                                          <p:spTgt spid="79">
                                            <p:txEl>
                                              <p:pRg st="0" end="0"/>
                                            </p:txEl>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81">
                                            <p:txEl>
                                              <p:pRg st="0" end="0"/>
                                            </p:txEl>
                                          </p:spTgt>
                                        </p:tgtEl>
                                        <p:attrNameLst>
                                          <p:attrName>style.visibility</p:attrName>
                                        </p:attrNameLst>
                                      </p:cBhvr>
                                      <p:to>
                                        <p:strVal val="visible"/>
                                      </p:to>
                                    </p:set>
                                    <p:animEffect transition="in" filter="fade">
                                      <p:cBhvr>
                                        <p:cTn id="90" dur="500"/>
                                        <p:tgtEl>
                                          <p:spTgt spid="81">
                                            <p:txEl>
                                              <p:pRg st="0" end="0"/>
                                            </p:txEl>
                                          </p:spTgt>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82">
                                            <p:txEl>
                                              <p:pRg st="0" end="0"/>
                                            </p:txEl>
                                          </p:spTgt>
                                        </p:tgtEl>
                                        <p:attrNameLst>
                                          <p:attrName>style.visibility</p:attrName>
                                        </p:attrNameLst>
                                      </p:cBhvr>
                                      <p:to>
                                        <p:strVal val="visible"/>
                                      </p:to>
                                    </p:set>
                                    <p:animEffect transition="in" filter="fade">
                                      <p:cBhvr>
                                        <p:cTn id="93" dur="500"/>
                                        <p:tgtEl>
                                          <p:spTgt spid="82">
                                            <p:txEl>
                                              <p:pRg st="0" end="0"/>
                                            </p:txEl>
                                          </p:spTgt>
                                        </p:tgtEl>
                                      </p:cBhvr>
                                    </p:animEffect>
                                  </p:childTnLst>
                                </p:cTn>
                              </p:par>
                            </p:childTnLst>
                          </p:cTn>
                        </p:par>
                        <p:par>
                          <p:cTn id="94" fill="hold">
                            <p:stCondLst>
                              <p:cond delay="11700"/>
                            </p:stCondLst>
                            <p:childTnLst>
                              <p:par>
                                <p:cTn id="95" presetID="47" presetClass="entr" presetSubtype="0" fill="hold" nodeType="afterEffect">
                                  <p:stCondLst>
                                    <p:cond delay="300"/>
                                  </p:stCondLst>
                                  <p:childTnLst>
                                    <p:set>
                                      <p:cBhvr>
                                        <p:cTn id="96" dur="1" fill="hold">
                                          <p:stCondLst>
                                            <p:cond delay="0"/>
                                          </p:stCondLst>
                                        </p:cTn>
                                        <p:tgtEl>
                                          <p:spTgt spid="9"/>
                                        </p:tgtEl>
                                        <p:attrNameLst>
                                          <p:attrName>style.visibility</p:attrName>
                                        </p:attrNameLst>
                                      </p:cBhvr>
                                      <p:to>
                                        <p:strVal val="visible"/>
                                      </p:to>
                                    </p:set>
                                    <p:animEffect transition="in" filter="fade">
                                      <p:cBhvr>
                                        <p:cTn id="97" dur="2000"/>
                                        <p:tgtEl>
                                          <p:spTgt spid="9"/>
                                        </p:tgtEl>
                                      </p:cBhvr>
                                    </p:animEffect>
                                    <p:anim calcmode="lin" valueType="num">
                                      <p:cBhvr>
                                        <p:cTn id="98" dur="2000" fill="hold"/>
                                        <p:tgtEl>
                                          <p:spTgt spid="9"/>
                                        </p:tgtEl>
                                        <p:attrNameLst>
                                          <p:attrName>ppt_x</p:attrName>
                                        </p:attrNameLst>
                                      </p:cBhvr>
                                      <p:tavLst>
                                        <p:tav tm="0">
                                          <p:val>
                                            <p:strVal val="#ppt_x"/>
                                          </p:val>
                                        </p:tav>
                                        <p:tav tm="100000">
                                          <p:val>
                                            <p:strVal val="#ppt_x"/>
                                          </p:val>
                                        </p:tav>
                                      </p:tavLst>
                                    </p:anim>
                                    <p:anim calcmode="lin" valueType="num">
                                      <p:cBhvr>
                                        <p:cTn id="99" dur="2000" fill="hold"/>
                                        <p:tgtEl>
                                          <p:spTgt spid="9"/>
                                        </p:tgtEl>
                                        <p:attrNameLst>
                                          <p:attrName>ppt_y</p:attrName>
                                        </p:attrNameLst>
                                      </p:cBhvr>
                                      <p:tavLst>
                                        <p:tav tm="0">
                                          <p:val>
                                            <p:strVal val="#ppt_y-.1"/>
                                          </p:val>
                                        </p:tav>
                                        <p:tav tm="100000">
                                          <p:val>
                                            <p:strVal val="#ppt_y"/>
                                          </p:val>
                                        </p:tav>
                                      </p:tavLst>
                                    </p:anim>
                                  </p:childTnLst>
                                </p:cTn>
                              </p:par>
                              <p:par>
                                <p:cTn id="100" presetID="10" presetClass="entr" presetSubtype="0" fill="hold" grpId="0" nodeType="withEffect">
                                  <p:stCondLst>
                                    <p:cond delay="900"/>
                                  </p:stCondLst>
                                  <p:childTnLst>
                                    <p:set>
                                      <p:cBhvr>
                                        <p:cTn id="101" dur="1" fill="hold">
                                          <p:stCondLst>
                                            <p:cond delay="0"/>
                                          </p:stCondLst>
                                        </p:cTn>
                                        <p:tgtEl>
                                          <p:spTgt spid="44"/>
                                        </p:tgtEl>
                                        <p:attrNameLst>
                                          <p:attrName>style.visibility</p:attrName>
                                        </p:attrNameLst>
                                      </p:cBhvr>
                                      <p:to>
                                        <p:strVal val="visible"/>
                                      </p:to>
                                    </p:set>
                                    <p:animEffect transition="in" filter="fade">
                                      <p:cBhvr>
                                        <p:cTn id="102" dur="1600"/>
                                        <p:tgtEl>
                                          <p:spTgt spid="44"/>
                                        </p:tgtEl>
                                      </p:cBhvr>
                                    </p:animEffect>
                                  </p:childTnLst>
                                </p:cTn>
                              </p:par>
                              <p:par>
                                <p:cTn id="103" presetID="10" presetClass="entr" presetSubtype="0" fill="hold" grpId="0" nodeType="withEffect">
                                  <p:stCondLst>
                                    <p:cond delay="900"/>
                                  </p:stCondLst>
                                  <p:childTnLst>
                                    <p:set>
                                      <p:cBhvr>
                                        <p:cTn id="104" dur="1" fill="hold">
                                          <p:stCondLst>
                                            <p:cond delay="0"/>
                                          </p:stCondLst>
                                        </p:cTn>
                                        <p:tgtEl>
                                          <p:spTgt spid="54"/>
                                        </p:tgtEl>
                                        <p:attrNameLst>
                                          <p:attrName>style.visibility</p:attrName>
                                        </p:attrNameLst>
                                      </p:cBhvr>
                                      <p:to>
                                        <p:strVal val="visible"/>
                                      </p:to>
                                    </p:set>
                                    <p:animEffect transition="in" filter="fade">
                                      <p:cBhvr>
                                        <p:cTn id="105" dur="16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51" grpId="0" animBg="1"/>
      <p:bldP spid="51" grpId="1" animBg="1"/>
      <p:bldP spid="51" grpId="2" animBg="1"/>
      <p:bldP spid="56" grpId="0" animBg="1"/>
      <p:bldP spid="2" grpId="0" animBg="1"/>
      <p:bldP spid="44" grpId="0" animBg="1"/>
      <p:bldP spid="6" grpId="0" animBg="1"/>
      <p:bldP spid="6" grpId="1" animBg="1"/>
      <p:bldP spid="53" grpId="0" animBg="1"/>
      <p:bldP spid="54" grpId="0" animBg="1"/>
      <p:bldP spid="42" grpId="0" animBg="1"/>
      <p:bldP spid="55" grpId="0" animBg="1"/>
      <p:bldP spid="55" grpId="1" animBg="1"/>
      <p:bldP spid="55" grpId="2"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3" grpId="0" animBg="1"/>
      <p:bldP spid="60" grpId="0" animBg="1"/>
      <p:bldP spid="71" grpId="0" animBg="1"/>
      <p:bldP spid="72" grpId="0" animBg="1"/>
      <p:bldP spid="78" grpId="0" build="p">
        <p:tmplLst>
          <p:tmpl lvl="1">
            <p:tnLst>
              <p:par>
                <p:cTn presetID="10" presetClass="entr" presetSubtype="0" fill="hold" nodeType="with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P spid="81" grpId="0" build="p">
        <p:tmplLst>
          <p:tmpl lvl="1">
            <p:tnLst>
              <p:par>
                <p:cTn presetID="10" presetClass="entr" presetSubtype="0" fill="hold" nodeType="withEffect">
                  <p:stCondLst>
                    <p:cond delay="0"/>
                  </p:stCondLst>
                  <p:childTnLst>
                    <p:set>
                      <p:cBhvr>
                        <p:cTn dur="1" fill="hold">
                          <p:stCondLst>
                            <p:cond delay="0"/>
                          </p:stCondLst>
                        </p:cTn>
                        <p:tgtEl>
                          <p:spTgt spid="81"/>
                        </p:tgtEl>
                        <p:attrNameLst>
                          <p:attrName>style.visibility</p:attrName>
                        </p:attrNameLst>
                      </p:cBhvr>
                      <p:to>
                        <p:strVal val="visible"/>
                      </p:to>
                    </p:set>
                    <p:animEffect transition="in" filter="fade">
                      <p:cBhvr>
                        <p:cTn dur="500"/>
                        <p:tgtEl>
                          <p:spTgt spid="81"/>
                        </p:tgtEl>
                      </p:cBhvr>
                    </p:animEffect>
                  </p:childTnLst>
                </p:cTn>
              </p:par>
            </p:tnLst>
          </p:tmpl>
        </p:tmplLst>
      </p:bldP>
      <p:bldP spid="82" grpId="0" build="p">
        <p:tmplLst>
          <p:tmpl lvl="1">
            <p:tnLst>
              <p:par>
                <p:cTn presetID="10" presetClass="entr" presetSubtype="0" fill="hold" nodeType="withEffect">
                  <p:stCondLst>
                    <p:cond delay="0"/>
                  </p:stCondLst>
                  <p:childTnLst>
                    <p:set>
                      <p:cBhvr>
                        <p:cTn dur="1" fill="hold">
                          <p:stCondLst>
                            <p:cond delay="0"/>
                          </p:stCondLst>
                        </p:cTn>
                        <p:tgtEl>
                          <p:spTgt spid="82"/>
                        </p:tgtEl>
                        <p:attrNameLst>
                          <p:attrName>style.visibility</p:attrName>
                        </p:attrNameLst>
                      </p:cBhvr>
                      <p:to>
                        <p:strVal val="visible"/>
                      </p:to>
                    </p:set>
                    <p:animEffect transition="in" filter="fade">
                      <p:cBhvr>
                        <p:cTn dur="500"/>
                        <p:tgtEl>
                          <p:spTgt spid="82"/>
                        </p:tgtEl>
                      </p:cBhvr>
                    </p:animEffect>
                  </p:childTnLst>
                </p:cTn>
              </p:par>
            </p:tnLst>
          </p:tmpl>
        </p:tmplLst>
      </p:bldP>
    </p:bldLst>
  </p:timing>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5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873169" y="1667871"/>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695098"/>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873920" y="3306113"/>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73515" y="2679823"/>
            <a:ext cx="36000" cy="12531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04515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839116"/>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288368"/>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263041"/>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291739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723902"/>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147344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190949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045152"/>
            <a:ext cx="36000" cy="12531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2929179"/>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2685181"/>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56008" y="310353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3528419"/>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2685181"/>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3100209"/>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3528419"/>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39" y="1045153"/>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3280434" y="1045153"/>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1470075" y="1045152"/>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088458" y="147344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3280434" y="147344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1470075" y="1473751"/>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4191783" y="1909493"/>
            <a:ext cx="268690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a:off x="1467346" y="1909492"/>
            <a:ext cx="267953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Text Placeholder 20"/>
          <p:cNvSpPr>
            <a:spLocks noGrp="1"/>
          </p:cNvSpPr>
          <p:nvPr>
            <p:ph type="body" sz="quarter" idx="24" hasCustomPrompt="1"/>
          </p:nvPr>
        </p:nvSpPr>
        <p:spPr>
          <a:xfrm>
            <a:off x="1476829" y="1045150"/>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Text Placeholder 20"/>
          <p:cNvSpPr>
            <a:spLocks noGrp="1"/>
          </p:cNvSpPr>
          <p:nvPr>
            <p:ph type="body" sz="quarter" idx="25" hasCustomPrompt="1"/>
          </p:nvPr>
        </p:nvSpPr>
        <p:spPr>
          <a:xfrm>
            <a:off x="3280576" y="1045150"/>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20"/>
          <p:cNvSpPr>
            <a:spLocks noGrp="1"/>
          </p:cNvSpPr>
          <p:nvPr>
            <p:ph type="body" sz="quarter" idx="26" hasCustomPrompt="1"/>
          </p:nvPr>
        </p:nvSpPr>
        <p:spPr>
          <a:xfrm>
            <a:off x="5102356" y="1045650"/>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7" name="Text Placeholder 20"/>
          <p:cNvSpPr>
            <a:spLocks noGrp="1"/>
          </p:cNvSpPr>
          <p:nvPr>
            <p:ph type="body" sz="quarter" idx="27" hasCustomPrompt="1"/>
          </p:nvPr>
        </p:nvSpPr>
        <p:spPr>
          <a:xfrm>
            <a:off x="5116514" y="1473443"/>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20"/>
          <p:cNvSpPr>
            <a:spLocks noGrp="1"/>
          </p:cNvSpPr>
          <p:nvPr>
            <p:ph type="body" sz="quarter" idx="28" hasCustomPrompt="1"/>
          </p:nvPr>
        </p:nvSpPr>
        <p:spPr>
          <a:xfrm>
            <a:off x="3287608" y="1477321"/>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9" name="Text Placeholder 20"/>
          <p:cNvSpPr>
            <a:spLocks noGrp="1"/>
          </p:cNvSpPr>
          <p:nvPr>
            <p:ph type="body" sz="quarter" idx="29" hasCustomPrompt="1"/>
          </p:nvPr>
        </p:nvSpPr>
        <p:spPr>
          <a:xfrm>
            <a:off x="1456007" y="1477321"/>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20"/>
          <p:cNvSpPr>
            <a:spLocks noGrp="1"/>
          </p:cNvSpPr>
          <p:nvPr>
            <p:ph type="body" sz="quarter" idx="30" hasCustomPrompt="1"/>
          </p:nvPr>
        </p:nvSpPr>
        <p:spPr>
          <a:xfrm>
            <a:off x="4191783" y="1911672"/>
            <a:ext cx="2670046"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1" name="Text Placeholder 20"/>
          <p:cNvSpPr>
            <a:spLocks noGrp="1"/>
          </p:cNvSpPr>
          <p:nvPr>
            <p:ph type="body" sz="quarter" idx="31" hasCustomPrompt="1"/>
          </p:nvPr>
        </p:nvSpPr>
        <p:spPr>
          <a:xfrm>
            <a:off x="1481060" y="1909265"/>
            <a:ext cx="2670046"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29615612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par>
                                <p:cTn id="69" presetID="10" presetClass="exit" presetSubtype="0" fill="hold" grpId="2" nodeType="withEffect">
                                  <p:stCondLst>
                                    <p:cond delay="1400"/>
                                  </p:stCondLst>
                                  <p:childTnLst>
                                    <p:animEffect transition="out" filter="fade">
                                      <p:cBhvr>
                                        <p:cTn id="70" dur="2000"/>
                                        <p:tgtEl>
                                          <p:spTgt spid="51"/>
                                        </p:tgtEl>
                                      </p:cBhvr>
                                    </p:animEffect>
                                    <p:set>
                                      <p:cBhvr>
                                        <p:cTn id="71" dur="1" fill="hold">
                                          <p:stCondLst>
                                            <p:cond delay="1999"/>
                                          </p:stCondLst>
                                        </p:cTn>
                                        <p:tgtEl>
                                          <p:spTgt spid="51"/>
                                        </p:tgtEl>
                                        <p:attrNameLst>
                                          <p:attrName>style.visibility</p:attrName>
                                        </p:attrNameLst>
                                      </p:cBhvr>
                                      <p:to>
                                        <p:strVal val="hidden"/>
                                      </p:to>
                                    </p:set>
                                  </p:childTnLst>
                                </p:cTn>
                              </p:par>
                              <p:par>
                                <p:cTn id="72" presetID="10" presetClass="exit" presetSubtype="0" fill="hold" grpId="2" nodeType="withEffect">
                                  <p:stCondLst>
                                    <p:cond delay="1400"/>
                                  </p:stCondLst>
                                  <p:childTnLst>
                                    <p:animEffect transition="out" filter="fade">
                                      <p:cBhvr>
                                        <p:cTn id="73" dur="2000"/>
                                        <p:tgtEl>
                                          <p:spTgt spid="55"/>
                                        </p:tgtEl>
                                      </p:cBhvr>
                                    </p:animEffect>
                                    <p:set>
                                      <p:cBhvr>
                                        <p:cTn id="74" dur="1" fill="hold">
                                          <p:stCondLst>
                                            <p:cond delay="1999"/>
                                          </p:stCondLst>
                                        </p:cTn>
                                        <p:tgtEl>
                                          <p:spTgt spid="55"/>
                                        </p:tgtEl>
                                        <p:attrNameLst>
                                          <p:attrName>style.visibility</p:attrName>
                                        </p:attrNameLst>
                                      </p:cBhvr>
                                      <p:to>
                                        <p:strVal val="hidden"/>
                                      </p:to>
                                    </p:set>
                                  </p:childTnLst>
                                </p:cTn>
                              </p:par>
                              <p:par>
                                <p:cTn id="75" presetID="10" presetClass="exit" presetSubtype="0" fill="hold" grpId="2" nodeType="withEffect">
                                  <p:stCondLst>
                                    <p:cond delay="1400"/>
                                  </p:stCondLst>
                                  <p:childTnLst>
                                    <p:animEffect transition="out" filter="fade">
                                      <p:cBhvr>
                                        <p:cTn id="76" dur="2000"/>
                                        <p:tgtEl>
                                          <p:spTgt spid="59"/>
                                        </p:tgtEl>
                                      </p:cBhvr>
                                    </p:animEffect>
                                    <p:set>
                                      <p:cBhvr>
                                        <p:cTn id="77" dur="1" fill="hold">
                                          <p:stCondLst>
                                            <p:cond delay="1999"/>
                                          </p:stCondLst>
                                        </p:cTn>
                                        <p:tgtEl>
                                          <p:spTgt spid="59"/>
                                        </p:tgtEl>
                                        <p:attrNameLst>
                                          <p:attrName>style.visibility</p:attrName>
                                        </p:attrNameLst>
                                      </p:cBhvr>
                                      <p:to>
                                        <p:strVal val="hidden"/>
                                      </p:to>
                                    </p:set>
                                  </p:childTnLst>
                                </p:cTn>
                              </p:par>
                              <p:par>
                                <p:cTn id="78" presetID="10" presetClass="entr" presetSubtype="0" fill="hold" grpId="0" nodeType="withEffect">
                                  <p:stCondLst>
                                    <p:cond delay="1600"/>
                                  </p:stCondLst>
                                  <p:childTnLst>
                                    <p:set>
                                      <p:cBhvr>
                                        <p:cTn id="79" dur="1" fill="hold">
                                          <p:stCondLst>
                                            <p:cond delay="0"/>
                                          </p:stCondLst>
                                        </p:cTn>
                                        <p:tgtEl>
                                          <p:spTgt spid="3"/>
                                        </p:tgtEl>
                                        <p:attrNameLst>
                                          <p:attrName>style.visibility</p:attrName>
                                        </p:attrNameLst>
                                      </p:cBhvr>
                                      <p:to>
                                        <p:strVal val="visible"/>
                                      </p:to>
                                    </p:set>
                                    <p:animEffect transition="in" filter="fade">
                                      <p:cBhvr>
                                        <p:cTn id="80" dur="1000"/>
                                        <p:tgtEl>
                                          <p:spTgt spid="3"/>
                                        </p:tgtEl>
                                      </p:cBhvr>
                                    </p:animEffect>
                                  </p:childTnLst>
                                </p:cTn>
                              </p:par>
                              <p:par>
                                <p:cTn id="81" presetID="10" presetClass="entr" presetSubtype="0" fill="hold" grpId="0" nodeType="withEffect">
                                  <p:stCondLst>
                                    <p:cond delay="1600"/>
                                  </p:stCondLst>
                                  <p:childTnLst>
                                    <p:set>
                                      <p:cBhvr>
                                        <p:cTn id="82" dur="1" fill="hold">
                                          <p:stCondLst>
                                            <p:cond delay="0"/>
                                          </p:stCondLst>
                                        </p:cTn>
                                        <p:tgtEl>
                                          <p:spTgt spid="60"/>
                                        </p:tgtEl>
                                        <p:attrNameLst>
                                          <p:attrName>style.visibility</p:attrName>
                                        </p:attrNameLst>
                                      </p:cBhvr>
                                      <p:to>
                                        <p:strVal val="visible"/>
                                      </p:to>
                                    </p:set>
                                    <p:animEffect transition="in" filter="fade">
                                      <p:cBhvr>
                                        <p:cTn id="83" dur="1000"/>
                                        <p:tgtEl>
                                          <p:spTgt spid="60"/>
                                        </p:tgtEl>
                                      </p:cBhvr>
                                    </p:animEffect>
                                  </p:childTnLst>
                                </p:cTn>
                              </p:par>
                              <p:par>
                                <p:cTn id="84" presetID="10" presetClass="entr" presetSubtype="0" fill="hold" grpId="0" nodeType="withEffect">
                                  <p:stCondLst>
                                    <p:cond delay="1600"/>
                                  </p:stCondLst>
                                  <p:childTnLst>
                                    <p:set>
                                      <p:cBhvr>
                                        <p:cTn id="85" dur="1" fill="hold">
                                          <p:stCondLst>
                                            <p:cond delay="0"/>
                                          </p:stCondLst>
                                        </p:cTn>
                                        <p:tgtEl>
                                          <p:spTgt spid="70"/>
                                        </p:tgtEl>
                                        <p:attrNameLst>
                                          <p:attrName>style.visibility</p:attrName>
                                        </p:attrNameLst>
                                      </p:cBhvr>
                                      <p:to>
                                        <p:strVal val="visible"/>
                                      </p:to>
                                    </p:set>
                                    <p:animEffect transition="in" filter="fade">
                                      <p:cBhvr>
                                        <p:cTn id="86" dur="1000"/>
                                        <p:tgtEl>
                                          <p:spTgt spid="70"/>
                                        </p:tgtEl>
                                      </p:cBhvr>
                                    </p:animEffect>
                                  </p:childTnLst>
                                </p:cTn>
                              </p:par>
                              <p:par>
                                <p:cTn id="87" presetID="10" presetClass="entr" presetSubtype="0" fill="hold" grpId="0" nodeType="withEffect">
                                  <p:stCondLst>
                                    <p:cond delay="1900"/>
                                  </p:stCondLst>
                                  <p:childTnLst>
                                    <p:set>
                                      <p:cBhvr>
                                        <p:cTn id="88" dur="1" fill="hold">
                                          <p:stCondLst>
                                            <p:cond delay="0"/>
                                          </p:stCondLst>
                                        </p:cTn>
                                        <p:tgtEl>
                                          <p:spTgt spid="71"/>
                                        </p:tgtEl>
                                        <p:attrNameLst>
                                          <p:attrName>style.visibility</p:attrName>
                                        </p:attrNameLst>
                                      </p:cBhvr>
                                      <p:to>
                                        <p:strVal val="visible"/>
                                      </p:to>
                                    </p:set>
                                    <p:animEffect transition="in" filter="fade">
                                      <p:cBhvr>
                                        <p:cTn id="89" dur="1000"/>
                                        <p:tgtEl>
                                          <p:spTgt spid="71"/>
                                        </p:tgtEl>
                                      </p:cBhvr>
                                    </p:animEffect>
                                  </p:childTnLst>
                                </p:cTn>
                              </p:par>
                              <p:par>
                                <p:cTn id="90" presetID="10" presetClass="entr" presetSubtype="0" fill="hold" grpId="0" nodeType="withEffect">
                                  <p:stCondLst>
                                    <p:cond delay="1900"/>
                                  </p:stCondLst>
                                  <p:childTnLst>
                                    <p:set>
                                      <p:cBhvr>
                                        <p:cTn id="91" dur="1" fill="hold">
                                          <p:stCondLst>
                                            <p:cond delay="0"/>
                                          </p:stCondLst>
                                        </p:cTn>
                                        <p:tgtEl>
                                          <p:spTgt spid="72"/>
                                        </p:tgtEl>
                                        <p:attrNameLst>
                                          <p:attrName>style.visibility</p:attrName>
                                        </p:attrNameLst>
                                      </p:cBhvr>
                                      <p:to>
                                        <p:strVal val="visible"/>
                                      </p:to>
                                    </p:set>
                                    <p:animEffect transition="in" filter="fade">
                                      <p:cBhvr>
                                        <p:cTn id="92" dur="1000"/>
                                        <p:tgtEl>
                                          <p:spTgt spid="72"/>
                                        </p:tgtEl>
                                      </p:cBhvr>
                                    </p:animEffect>
                                  </p:childTnLst>
                                </p:cTn>
                              </p:par>
                              <p:par>
                                <p:cTn id="93" presetID="10" presetClass="entr" presetSubtype="0" fill="hold" grpId="0" nodeType="withEffect">
                                  <p:stCondLst>
                                    <p:cond delay="1900"/>
                                  </p:stCondLst>
                                  <p:childTnLst>
                                    <p:set>
                                      <p:cBhvr>
                                        <p:cTn id="94" dur="1" fill="hold">
                                          <p:stCondLst>
                                            <p:cond delay="0"/>
                                          </p:stCondLst>
                                        </p:cTn>
                                        <p:tgtEl>
                                          <p:spTgt spid="73"/>
                                        </p:tgtEl>
                                        <p:attrNameLst>
                                          <p:attrName>style.visibility</p:attrName>
                                        </p:attrNameLst>
                                      </p:cBhvr>
                                      <p:to>
                                        <p:strVal val="visible"/>
                                      </p:to>
                                    </p:set>
                                    <p:animEffect transition="in" filter="fade">
                                      <p:cBhvr>
                                        <p:cTn id="95" dur="1000"/>
                                        <p:tgtEl>
                                          <p:spTgt spid="73"/>
                                        </p:tgtEl>
                                      </p:cBhvr>
                                    </p:animEffect>
                                  </p:childTnLst>
                                </p:cTn>
                              </p:par>
                              <p:par>
                                <p:cTn id="96" presetID="10" presetClass="entr" presetSubtype="0" fill="hold" grpId="0" nodeType="withEffect">
                                  <p:stCondLst>
                                    <p:cond delay="2200"/>
                                  </p:stCondLst>
                                  <p:childTnLst>
                                    <p:set>
                                      <p:cBhvr>
                                        <p:cTn id="97" dur="1" fill="hold">
                                          <p:stCondLst>
                                            <p:cond delay="0"/>
                                          </p:stCondLst>
                                        </p:cTn>
                                        <p:tgtEl>
                                          <p:spTgt spid="74"/>
                                        </p:tgtEl>
                                        <p:attrNameLst>
                                          <p:attrName>style.visibility</p:attrName>
                                        </p:attrNameLst>
                                      </p:cBhvr>
                                      <p:to>
                                        <p:strVal val="visible"/>
                                      </p:to>
                                    </p:set>
                                    <p:animEffect transition="in" filter="fade">
                                      <p:cBhvr>
                                        <p:cTn id="98" dur="1000"/>
                                        <p:tgtEl>
                                          <p:spTgt spid="74"/>
                                        </p:tgtEl>
                                      </p:cBhvr>
                                    </p:animEffect>
                                  </p:childTnLst>
                                </p:cTn>
                              </p:par>
                              <p:par>
                                <p:cTn id="99" presetID="10" presetClass="entr" presetSubtype="0" fill="hold" grpId="0" nodeType="withEffect">
                                  <p:stCondLst>
                                    <p:cond delay="2200"/>
                                  </p:stCondLst>
                                  <p:childTnLst>
                                    <p:set>
                                      <p:cBhvr>
                                        <p:cTn id="100" dur="1" fill="hold">
                                          <p:stCondLst>
                                            <p:cond delay="0"/>
                                          </p:stCondLst>
                                        </p:cTn>
                                        <p:tgtEl>
                                          <p:spTgt spid="76"/>
                                        </p:tgtEl>
                                        <p:attrNameLst>
                                          <p:attrName>style.visibility</p:attrName>
                                        </p:attrNameLst>
                                      </p:cBhvr>
                                      <p:to>
                                        <p:strVal val="visible"/>
                                      </p:to>
                                    </p:set>
                                    <p:animEffect transition="in" filter="fade">
                                      <p:cBhvr>
                                        <p:cTn id="101" dur="1000"/>
                                        <p:tgtEl>
                                          <p:spTgt spid="76"/>
                                        </p:tgtEl>
                                      </p:cBhvr>
                                    </p:animEffect>
                                  </p:childTnLst>
                                </p:cTn>
                              </p:par>
                            </p:childTnLst>
                          </p:cTn>
                        </p:par>
                        <p:par>
                          <p:cTn id="102" fill="hold">
                            <p:stCondLst>
                              <p:cond delay="11700"/>
                            </p:stCondLst>
                            <p:childTnLst>
                              <p:par>
                                <p:cTn id="103" presetID="10" presetClass="entr" presetSubtype="0" fill="hold" grpId="0" nodeType="afterEffect">
                                  <p:stCondLst>
                                    <p:cond delay="0"/>
                                  </p:stCondLst>
                                  <p:childTnLst>
                                    <p:set>
                                      <p:cBhvr>
                                        <p:cTn id="104" dur="1" fill="hold">
                                          <p:stCondLst>
                                            <p:cond delay="0"/>
                                          </p:stCondLst>
                                        </p:cTn>
                                        <p:tgtEl>
                                          <p:spTgt spid="77">
                                            <p:txEl>
                                              <p:pRg st="0" end="0"/>
                                            </p:txEl>
                                          </p:spTgt>
                                        </p:tgtEl>
                                        <p:attrNameLst>
                                          <p:attrName>style.visibility</p:attrName>
                                        </p:attrNameLst>
                                      </p:cBhvr>
                                      <p:to>
                                        <p:strVal val="visible"/>
                                      </p:to>
                                    </p:set>
                                    <p:animEffect transition="in" filter="fade">
                                      <p:cBhvr>
                                        <p:cTn id="105" dur="500"/>
                                        <p:tgtEl>
                                          <p:spTgt spid="77">
                                            <p:txEl>
                                              <p:pRg st="0" end="0"/>
                                            </p:txEl>
                                          </p:spTgt>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78">
                                            <p:txEl>
                                              <p:pRg st="0" end="0"/>
                                            </p:txEl>
                                          </p:spTgt>
                                        </p:tgtEl>
                                        <p:attrNameLst>
                                          <p:attrName>style.visibility</p:attrName>
                                        </p:attrNameLst>
                                      </p:cBhvr>
                                      <p:to>
                                        <p:strVal val="visible"/>
                                      </p:to>
                                    </p:set>
                                    <p:animEffect transition="in" filter="fade">
                                      <p:cBhvr>
                                        <p:cTn id="108" dur="500"/>
                                        <p:tgtEl>
                                          <p:spTgt spid="78">
                                            <p:txEl>
                                              <p:pRg st="0" end="0"/>
                                            </p:txEl>
                                          </p:spTgt>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86">
                                            <p:txEl>
                                              <p:pRg st="0" end="0"/>
                                            </p:txEl>
                                          </p:spTgt>
                                        </p:tgtEl>
                                        <p:attrNameLst>
                                          <p:attrName>style.visibility</p:attrName>
                                        </p:attrNameLst>
                                      </p:cBhvr>
                                      <p:to>
                                        <p:strVal val="visible"/>
                                      </p:to>
                                    </p:set>
                                    <p:animEffect transition="in" filter="fade">
                                      <p:cBhvr>
                                        <p:cTn id="111" dur="500"/>
                                        <p:tgtEl>
                                          <p:spTgt spid="86">
                                            <p:txEl>
                                              <p:pRg st="0" end="0"/>
                                            </p:txEl>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87">
                                            <p:txEl>
                                              <p:pRg st="0" end="0"/>
                                            </p:txEl>
                                          </p:spTgt>
                                        </p:tgtEl>
                                        <p:attrNameLst>
                                          <p:attrName>style.visibility</p:attrName>
                                        </p:attrNameLst>
                                      </p:cBhvr>
                                      <p:to>
                                        <p:strVal val="visible"/>
                                      </p:to>
                                    </p:set>
                                    <p:animEffect transition="in" filter="fade">
                                      <p:cBhvr>
                                        <p:cTn id="114" dur="500"/>
                                        <p:tgtEl>
                                          <p:spTgt spid="87">
                                            <p:txEl>
                                              <p:pRg st="0" end="0"/>
                                            </p:txEl>
                                          </p:spTgt>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88">
                                            <p:txEl>
                                              <p:pRg st="0" end="0"/>
                                            </p:txEl>
                                          </p:spTgt>
                                        </p:tgtEl>
                                        <p:attrNameLst>
                                          <p:attrName>style.visibility</p:attrName>
                                        </p:attrNameLst>
                                      </p:cBhvr>
                                      <p:to>
                                        <p:strVal val="visible"/>
                                      </p:to>
                                    </p:set>
                                    <p:animEffect transition="in" filter="fade">
                                      <p:cBhvr>
                                        <p:cTn id="117" dur="500"/>
                                        <p:tgtEl>
                                          <p:spTgt spid="88">
                                            <p:txEl>
                                              <p:pRg st="0" end="0"/>
                                            </p:txEl>
                                          </p:spTgt>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89">
                                            <p:txEl>
                                              <p:pRg st="0" end="0"/>
                                            </p:txEl>
                                          </p:spTgt>
                                        </p:tgtEl>
                                        <p:attrNameLst>
                                          <p:attrName>style.visibility</p:attrName>
                                        </p:attrNameLst>
                                      </p:cBhvr>
                                      <p:to>
                                        <p:strVal val="visible"/>
                                      </p:to>
                                    </p:set>
                                    <p:animEffect transition="in" filter="fade">
                                      <p:cBhvr>
                                        <p:cTn id="120" dur="500"/>
                                        <p:tgtEl>
                                          <p:spTgt spid="89">
                                            <p:txEl>
                                              <p:pRg st="0" end="0"/>
                                            </p:txEl>
                                          </p:spTgt>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90">
                                            <p:txEl>
                                              <p:pRg st="0" end="0"/>
                                            </p:txEl>
                                          </p:spTgt>
                                        </p:tgtEl>
                                        <p:attrNameLst>
                                          <p:attrName>style.visibility</p:attrName>
                                        </p:attrNameLst>
                                      </p:cBhvr>
                                      <p:to>
                                        <p:strVal val="visible"/>
                                      </p:to>
                                    </p:set>
                                    <p:animEffect transition="in" filter="fade">
                                      <p:cBhvr>
                                        <p:cTn id="123" dur="500"/>
                                        <p:tgtEl>
                                          <p:spTgt spid="90">
                                            <p:txEl>
                                              <p:pRg st="0" end="0"/>
                                            </p:txEl>
                                          </p:spTgt>
                                        </p:tgtEl>
                                      </p:cBhvr>
                                    </p:animEffect>
                                  </p:childTnLst>
                                </p:cTn>
                              </p:par>
                            </p:childTnLst>
                          </p:cTn>
                        </p:par>
                        <p:par>
                          <p:cTn id="124" fill="hold">
                            <p:stCondLst>
                              <p:cond delay="12200"/>
                            </p:stCondLst>
                            <p:childTnLst>
                              <p:par>
                                <p:cTn id="125" presetID="47" presetClass="entr" presetSubtype="0" fill="hold" nodeType="afterEffect">
                                  <p:stCondLst>
                                    <p:cond delay="300"/>
                                  </p:stCondLst>
                                  <p:childTnLst>
                                    <p:set>
                                      <p:cBhvr>
                                        <p:cTn id="126" dur="1" fill="hold">
                                          <p:stCondLst>
                                            <p:cond delay="0"/>
                                          </p:stCondLst>
                                        </p:cTn>
                                        <p:tgtEl>
                                          <p:spTgt spid="9"/>
                                        </p:tgtEl>
                                        <p:attrNameLst>
                                          <p:attrName>style.visibility</p:attrName>
                                        </p:attrNameLst>
                                      </p:cBhvr>
                                      <p:to>
                                        <p:strVal val="visible"/>
                                      </p:to>
                                    </p:set>
                                    <p:animEffect transition="in" filter="fade">
                                      <p:cBhvr>
                                        <p:cTn id="127" dur="2000"/>
                                        <p:tgtEl>
                                          <p:spTgt spid="9"/>
                                        </p:tgtEl>
                                      </p:cBhvr>
                                    </p:animEffect>
                                    <p:anim calcmode="lin" valueType="num">
                                      <p:cBhvr>
                                        <p:cTn id="128" dur="2000" fill="hold"/>
                                        <p:tgtEl>
                                          <p:spTgt spid="9"/>
                                        </p:tgtEl>
                                        <p:attrNameLst>
                                          <p:attrName>ppt_x</p:attrName>
                                        </p:attrNameLst>
                                      </p:cBhvr>
                                      <p:tavLst>
                                        <p:tav tm="0">
                                          <p:val>
                                            <p:strVal val="#ppt_x"/>
                                          </p:val>
                                        </p:tav>
                                        <p:tav tm="100000">
                                          <p:val>
                                            <p:strVal val="#ppt_x"/>
                                          </p:val>
                                        </p:tav>
                                      </p:tavLst>
                                    </p:anim>
                                    <p:anim calcmode="lin" valueType="num">
                                      <p:cBhvr>
                                        <p:cTn id="129" dur="2000" fill="hold"/>
                                        <p:tgtEl>
                                          <p:spTgt spid="9"/>
                                        </p:tgtEl>
                                        <p:attrNameLst>
                                          <p:attrName>ppt_y</p:attrName>
                                        </p:attrNameLst>
                                      </p:cBhvr>
                                      <p:tavLst>
                                        <p:tav tm="0">
                                          <p:val>
                                            <p:strVal val="#ppt_y-.1"/>
                                          </p:val>
                                        </p:tav>
                                        <p:tav tm="100000">
                                          <p:val>
                                            <p:strVal val="#ppt_y"/>
                                          </p:val>
                                        </p:tav>
                                      </p:tavLst>
                                    </p:anim>
                                  </p:childTnLst>
                                </p:cTn>
                              </p:par>
                              <p:par>
                                <p:cTn id="130" presetID="10" presetClass="entr" presetSubtype="0" fill="hold" grpId="0" nodeType="withEffect">
                                  <p:stCondLst>
                                    <p:cond delay="900"/>
                                  </p:stCondLst>
                                  <p:childTnLst>
                                    <p:set>
                                      <p:cBhvr>
                                        <p:cTn id="131" dur="1" fill="hold">
                                          <p:stCondLst>
                                            <p:cond delay="0"/>
                                          </p:stCondLst>
                                        </p:cTn>
                                        <p:tgtEl>
                                          <p:spTgt spid="44"/>
                                        </p:tgtEl>
                                        <p:attrNameLst>
                                          <p:attrName>style.visibility</p:attrName>
                                        </p:attrNameLst>
                                      </p:cBhvr>
                                      <p:to>
                                        <p:strVal val="visible"/>
                                      </p:to>
                                    </p:set>
                                    <p:animEffect transition="in" filter="fade">
                                      <p:cBhvr>
                                        <p:cTn id="132" dur="1600"/>
                                        <p:tgtEl>
                                          <p:spTgt spid="44"/>
                                        </p:tgtEl>
                                      </p:cBhvr>
                                    </p:animEffect>
                                  </p:childTnLst>
                                </p:cTn>
                              </p:par>
                              <p:par>
                                <p:cTn id="133" presetID="10" presetClass="entr" presetSubtype="0" fill="hold" grpId="0" nodeType="withEffect">
                                  <p:stCondLst>
                                    <p:cond delay="900"/>
                                  </p:stCondLst>
                                  <p:childTnLst>
                                    <p:set>
                                      <p:cBhvr>
                                        <p:cTn id="134" dur="1" fill="hold">
                                          <p:stCondLst>
                                            <p:cond delay="0"/>
                                          </p:stCondLst>
                                        </p:cTn>
                                        <p:tgtEl>
                                          <p:spTgt spid="54"/>
                                        </p:tgtEl>
                                        <p:attrNameLst>
                                          <p:attrName>style.visibility</p:attrName>
                                        </p:attrNameLst>
                                      </p:cBhvr>
                                      <p:to>
                                        <p:strVal val="visible"/>
                                      </p:to>
                                    </p:set>
                                    <p:animEffect transition="in" filter="fade">
                                      <p:cBhvr>
                                        <p:cTn id="135" dur="1600"/>
                                        <p:tgtEl>
                                          <p:spTgt spid="54"/>
                                        </p:tgtEl>
                                      </p:cBhvr>
                                    </p:animEffect>
                                  </p:childTnLst>
                                </p:cTn>
                              </p:par>
                              <p:par>
                                <p:cTn id="136" presetID="22" presetClass="entr" presetSubtype="1" fill="hold" grpId="0" nodeType="withEffect">
                                  <p:stCondLst>
                                    <p:cond delay="2400"/>
                                  </p:stCondLst>
                                  <p:childTnLst>
                                    <p:set>
                                      <p:cBhvr>
                                        <p:cTn id="137" dur="1" fill="hold">
                                          <p:stCondLst>
                                            <p:cond delay="0"/>
                                          </p:stCondLst>
                                        </p:cTn>
                                        <p:tgtEl>
                                          <p:spTgt spid="25"/>
                                        </p:tgtEl>
                                        <p:attrNameLst>
                                          <p:attrName>style.visibility</p:attrName>
                                        </p:attrNameLst>
                                      </p:cBhvr>
                                      <p:to>
                                        <p:strVal val="visible"/>
                                      </p:to>
                                    </p:set>
                                    <p:animEffect transition="in" filter="wipe(up)">
                                      <p:cBhvr>
                                        <p:cTn id="138" dur="900"/>
                                        <p:tgtEl>
                                          <p:spTgt spid="25"/>
                                        </p:tgtEl>
                                      </p:cBhvr>
                                    </p:animEffect>
                                  </p:childTnLst>
                                </p:cTn>
                              </p:par>
                            </p:childTnLst>
                          </p:cTn>
                        </p:par>
                        <p:par>
                          <p:cTn id="139" fill="hold">
                            <p:stCondLst>
                              <p:cond delay="15500"/>
                            </p:stCondLst>
                            <p:childTnLst>
                              <p:par>
                                <p:cTn id="140" presetID="10" presetClass="entr" presetSubtype="0" fill="hold" grpId="0" nodeType="afterEffect">
                                  <p:stCondLst>
                                    <p:cond delay="0"/>
                                  </p:stCondLst>
                                  <p:childTnLst>
                                    <p:set>
                                      <p:cBhvr>
                                        <p:cTn id="141" dur="1" fill="hold">
                                          <p:stCondLst>
                                            <p:cond delay="0"/>
                                          </p:stCondLst>
                                        </p:cTn>
                                        <p:tgtEl>
                                          <p:spTgt spid="68">
                                            <p:txEl>
                                              <p:pRg st="0" end="0"/>
                                            </p:txEl>
                                          </p:spTgt>
                                        </p:tgtEl>
                                        <p:attrNameLst>
                                          <p:attrName>style.visibility</p:attrName>
                                        </p:attrNameLst>
                                      </p:cBhvr>
                                      <p:to>
                                        <p:strVal val="visible"/>
                                      </p:to>
                                    </p:set>
                                    <p:animEffect transition="in" filter="fade">
                                      <p:cBhvr>
                                        <p:cTn id="142" dur="500"/>
                                        <p:tgtEl>
                                          <p:spTgt spid="68">
                                            <p:txEl>
                                              <p:pRg st="0" end="0"/>
                                            </p:txEl>
                                          </p:spTgt>
                                        </p:tgtEl>
                                      </p:cBhvr>
                                    </p:animEffect>
                                  </p:childTnLst>
                                </p:cTn>
                              </p:par>
                              <p:par>
                                <p:cTn id="143" presetID="22" presetClass="entr" presetSubtype="2" fill="hold" nodeType="withEffect">
                                  <p:stCondLst>
                                    <p:cond delay="100"/>
                                  </p:stCondLst>
                                  <p:childTnLst>
                                    <p:set>
                                      <p:cBhvr>
                                        <p:cTn id="144" dur="1" fill="hold">
                                          <p:stCondLst>
                                            <p:cond delay="0"/>
                                          </p:stCondLst>
                                        </p:cTn>
                                        <p:tgtEl>
                                          <p:spTgt spid="46"/>
                                        </p:tgtEl>
                                        <p:attrNameLst>
                                          <p:attrName>style.visibility</p:attrName>
                                        </p:attrNameLst>
                                      </p:cBhvr>
                                      <p:to>
                                        <p:strVal val="visible"/>
                                      </p:to>
                                    </p:set>
                                    <p:animEffect transition="in" filter="wipe(right)">
                                      <p:cBhvr>
                                        <p:cTn id="145" dur="900"/>
                                        <p:tgtEl>
                                          <p:spTgt spid="46"/>
                                        </p:tgtEl>
                                      </p:cBhvr>
                                    </p:animEffect>
                                  </p:childTnLst>
                                </p:cTn>
                              </p:par>
                              <p:par>
                                <p:cTn id="146" presetID="10" presetClass="entr" presetSubtype="0" fill="hold" grpId="0" nodeType="withEffect">
                                  <p:stCondLst>
                                    <p:cond delay="900"/>
                                  </p:stCondLst>
                                  <p:childTnLst>
                                    <p:set>
                                      <p:cBhvr>
                                        <p:cTn id="147" dur="1" fill="hold">
                                          <p:stCondLst>
                                            <p:cond delay="0"/>
                                          </p:stCondLst>
                                        </p:cTn>
                                        <p:tgtEl>
                                          <p:spTgt spid="47"/>
                                        </p:tgtEl>
                                        <p:attrNameLst>
                                          <p:attrName>style.visibility</p:attrName>
                                        </p:attrNameLst>
                                      </p:cBhvr>
                                      <p:to>
                                        <p:strVal val="visible"/>
                                      </p:to>
                                    </p:set>
                                    <p:animEffect transition="in" filter="fade">
                                      <p:cBhvr>
                                        <p:cTn id="148" dur="400"/>
                                        <p:tgtEl>
                                          <p:spTgt spid="47"/>
                                        </p:tgtEl>
                                      </p:cBhvr>
                                    </p:animEffect>
                                  </p:childTnLst>
                                </p:cTn>
                              </p:par>
                              <p:par>
                                <p:cTn id="149" presetID="10" presetClass="entr" presetSubtype="0" fill="hold" grpId="0" nodeType="withEffect">
                                  <p:stCondLst>
                                    <p:cond delay="1100"/>
                                  </p:stCondLst>
                                  <p:childTnLst>
                                    <p:set>
                                      <p:cBhvr>
                                        <p:cTn id="150" dur="1" fill="hold">
                                          <p:stCondLst>
                                            <p:cond delay="0"/>
                                          </p:stCondLst>
                                        </p:cTn>
                                        <p:tgtEl>
                                          <p:spTgt spid="49"/>
                                        </p:tgtEl>
                                        <p:attrNameLst>
                                          <p:attrName>style.visibility</p:attrName>
                                        </p:attrNameLst>
                                      </p:cBhvr>
                                      <p:to>
                                        <p:strVal val="visible"/>
                                      </p:to>
                                    </p:set>
                                    <p:animEffect transition="in" filter="fade">
                                      <p:cBhvr>
                                        <p:cTn id="151" dur="500"/>
                                        <p:tgtEl>
                                          <p:spTgt spid="49"/>
                                        </p:tgtEl>
                                      </p:cBhvr>
                                    </p:animEffect>
                                  </p:childTnLst>
                                </p:cTn>
                              </p:par>
                              <p:par>
                                <p:cTn id="152" presetID="16" presetClass="entr" presetSubtype="42" fill="hold" grpId="0" nodeType="withEffect">
                                  <p:stCondLst>
                                    <p:cond delay="1400"/>
                                  </p:stCondLst>
                                  <p:childTnLst>
                                    <p:set>
                                      <p:cBhvr>
                                        <p:cTn id="153" dur="1" fill="hold">
                                          <p:stCondLst>
                                            <p:cond delay="0"/>
                                          </p:stCondLst>
                                        </p:cTn>
                                        <p:tgtEl>
                                          <p:spTgt spid="64"/>
                                        </p:tgtEl>
                                        <p:attrNameLst>
                                          <p:attrName>style.visibility</p:attrName>
                                        </p:attrNameLst>
                                      </p:cBhvr>
                                      <p:to>
                                        <p:strVal val="visible"/>
                                      </p:to>
                                    </p:set>
                                    <p:animEffect transition="in" filter="barn(outHorizontal)">
                                      <p:cBhvr>
                                        <p:cTn id="154" dur="800"/>
                                        <p:tgtEl>
                                          <p:spTgt spid="64"/>
                                        </p:tgtEl>
                                      </p:cBhvr>
                                    </p:animEffect>
                                  </p:childTnLst>
                                </p:cTn>
                              </p:par>
                              <p:par>
                                <p:cTn id="155" presetID="22" presetClass="entr" presetSubtype="2" fill="hold" grpId="0" nodeType="withEffect">
                                  <p:stCondLst>
                                    <p:cond delay="0"/>
                                  </p:stCondLst>
                                  <p:childTnLst>
                                    <p:set>
                                      <p:cBhvr>
                                        <p:cTn id="156" dur="1" fill="hold">
                                          <p:stCondLst>
                                            <p:cond delay="0"/>
                                          </p:stCondLst>
                                        </p:cTn>
                                        <p:tgtEl>
                                          <p:spTgt spid="41"/>
                                        </p:tgtEl>
                                        <p:attrNameLst>
                                          <p:attrName>style.visibility</p:attrName>
                                        </p:attrNameLst>
                                      </p:cBhvr>
                                      <p:to>
                                        <p:strVal val="visible"/>
                                      </p:to>
                                    </p:set>
                                    <p:animEffect transition="in" filter="wipe(right)">
                                      <p:cBhvr>
                                        <p:cTn id="157" dur="1000"/>
                                        <p:tgtEl>
                                          <p:spTgt spid="41"/>
                                        </p:tgtEl>
                                      </p:cBhvr>
                                    </p:animEffect>
                                  </p:childTnLst>
                                </p:cTn>
                              </p:par>
                              <p:par>
                                <p:cTn id="158" presetID="35" presetClass="path" presetSubtype="0" accel="50000" decel="50000" fill="hold" grpId="1" nodeType="withEffect">
                                  <p:stCondLst>
                                    <p:cond delay="0"/>
                                  </p:stCondLst>
                                  <p:childTnLst>
                                    <p:animMotion origin="layout" path="M 0.0776 6.93802E-7 L 3.61111E-6 6.93802E-7 " pathEditMode="relative" rAng="0" ptsTypes="AA">
                                      <p:cBhvr>
                                        <p:cTn id="159" dur="2000" fill="hold"/>
                                        <p:tgtEl>
                                          <p:spTgt spid="41"/>
                                        </p:tgtEl>
                                        <p:attrNameLst>
                                          <p:attrName>ppt_x</p:attrName>
                                          <p:attrName>ppt_y</p:attrName>
                                        </p:attrNameLst>
                                      </p:cBhvr>
                                      <p:rCtr x="-3889" y="0"/>
                                    </p:animMotion>
                                  </p:childTnLst>
                                </p:cTn>
                              </p:par>
                              <p:par>
                                <p:cTn id="160" presetID="22" presetClass="entr" presetSubtype="2" fill="hold" grpId="0" nodeType="withEffect">
                                  <p:stCondLst>
                                    <p:cond delay="0"/>
                                  </p:stCondLst>
                                  <p:childTnLst>
                                    <p:set>
                                      <p:cBhvr>
                                        <p:cTn id="161" dur="1" fill="hold">
                                          <p:stCondLst>
                                            <p:cond delay="0"/>
                                          </p:stCondLst>
                                        </p:cTn>
                                        <p:tgtEl>
                                          <p:spTgt spid="43"/>
                                        </p:tgtEl>
                                        <p:attrNameLst>
                                          <p:attrName>style.visibility</p:attrName>
                                        </p:attrNameLst>
                                      </p:cBhvr>
                                      <p:to>
                                        <p:strVal val="visible"/>
                                      </p:to>
                                    </p:set>
                                    <p:animEffect transition="in" filter="wipe(right)">
                                      <p:cBhvr>
                                        <p:cTn id="162" dur="1000"/>
                                        <p:tgtEl>
                                          <p:spTgt spid="43"/>
                                        </p:tgtEl>
                                      </p:cBhvr>
                                    </p:animEffect>
                                  </p:childTnLst>
                                </p:cTn>
                              </p:par>
                              <p:par>
                                <p:cTn id="163" presetID="35" presetClass="path" presetSubtype="0" accel="50000" decel="50000" fill="hold" grpId="1" nodeType="withEffect">
                                  <p:stCondLst>
                                    <p:cond delay="0"/>
                                  </p:stCondLst>
                                  <p:childTnLst>
                                    <p:animMotion origin="layout" path="M 0.0776 4.44958E-6 L 2.77778E-6 4.44958E-6 " pathEditMode="relative" rAng="0" ptsTypes="AA">
                                      <p:cBhvr>
                                        <p:cTn id="164" dur="2000" fill="hold"/>
                                        <p:tgtEl>
                                          <p:spTgt spid="43"/>
                                        </p:tgtEl>
                                        <p:attrNameLst>
                                          <p:attrName>ppt_x</p:attrName>
                                          <p:attrName>ppt_y</p:attrName>
                                        </p:attrNameLst>
                                      </p:cBhvr>
                                      <p:rCtr x="-3889" y="0"/>
                                    </p:animMotion>
                                  </p:childTnLst>
                                </p:cTn>
                              </p:par>
                              <p:par>
                                <p:cTn id="165" presetID="22" presetClass="entr" presetSubtype="2" fill="hold" grpId="0" nodeType="withEffect">
                                  <p:stCondLst>
                                    <p:cond delay="0"/>
                                  </p:stCondLst>
                                  <p:childTnLst>
                                    <p:set>
                                      <p:cBhvr>
                                        <p:cTn id="166" dur="1" fill="hold">
                                          <p:stCondLst>
                                            <p:cond delay="0"/>
                                          </p:stCondLst>
                                        </p:cTn>
                                        <p:tgtEl>
                                          <p:spTgt spid="52"/>
                                        </p:tgtEl>
                                        <p:attrNameLst>
                                          <p:attrName>style.visibility</p:attrName>
                                        </p:attrNameLst>
                                      </p:cBhvr>
                                      <p:to>
                                        <p:strVal val="visible"/>
                                      </p:to>
                                    </p:set>
                                    <p:animEffect transition="in" filter="wipe(right)">
                                      <p:cBhvr>
                                        <p:cTn id="167" dur="1000"/>
                                        <p:tgtEl>
                                          <p:spTgt spid="52"/>
                                        </p:tgtEl>
                                      </p:cBhvr>
                                    </p:animEffect>
                                  </p:childTnLst>
                                </p:cTn>
                              </p:par>
                              <p:par>
                                <p:cTn id="168" presetID="35" presetClass="path" presetSubtype="0" accel="50000" decel="50000" fill="hold" grpId="1" nodeType="withEffect">
                                  <p:stCondLst>
                                    <p:cond delay="0"/>
                                  </p:stCondLst>
                                  <p:childTnLst>
                                    <p:animMotion origin="layout" path="M 0.0776 6.01295E-7 L 3.61111E-6 6.01295E-7 " pathEditMode="relative" rAng="0" ptsTypes="AA">
                                      <p:cBhvr>
                                        <p:cTn id="169" dur="2000" fill="hold"/>
                                        <p:tgtEl>
                                          <p:spTgt spid="52"/>
                                        </p:tgtEl>
                                        <p:attrNameLst>
                                          <p:attrName>ppt_x</p:attrName>
                                          <p:attrName>ppt_y</p:attrName>
                                        </p:attrNameLst>
                                      </p:cBhvr>
                                      <p:rCtr x="-3889" y="0"/>
                                    </p:animMotion>
                                  </p:childTnLst>
                                </p:cTn>
                              </p:par>
                            </p:childTnLst>
                          </p:cTn>
                        </p:par>
                        <p:par>
                          <p:cTn id="170" fill="hold">
                            <p:stCondLst>
                              <p:cond delay="17700"/>
                            </p:stCondLst>
                            <p:childTnLst>
                              <p:par>
                                <p:cTn id="171" presetID="10" presetClass="entr" presetSubtype="0" fill="hold" grpId="0" nodeType="afterEffect">
                                  <p:stCondLst>
                                    <p:cond delay="0"/>
                                  </p:stCondLst>
                                  <p:childTnLst>
                                    <p:set>
                                      <p:cBhvr>
                                        <p:cTn id="172" dur="1" fill="hold">
                                          <p:stCondLst>
                                            <p:cond delay="0"/>
                                          </p:stCondLst>
                                        </p:cTn>
                                        <p:tgtEl>
                                          <p:spTgt spid="57">
                                            <p:txEl>
                                              <p:pRg st="0" end="0"/>
                                            </p:txEl>
                                          </p:spTgt>
                                        </p:tgtEl>
                                        <p:attrNameLst>
                                          <p:attrName>style.visibility</p:attrName>
                                        </p:attrNameLst>
                                      </p:cBhvr>
                                      <p:to>
                                        <p:strVal val="visible"/>
                                      </p:to>
                                    </p:set>
                                    <p:animEffect transition="in" filter="fade">
                                      <p:cBhvr>
                                        <p:cTn id="173" dur="500"/>
                                        <p:tgtEl>
                                          <p:spTgt spid="57">
                                            <p:txEl>
                                              <p:pRg st="0" end="0"/>
                                            </p:txEl>
                                          </p:spTgt>
                                        </p:tgtEl>
                                      </p:cBhvr>
                                    </p:animEffect>
                                  </p:childTnLst>
                                </p:cTn>
                              </p:par>
                            </p:childTnLst>
                          </p:cTn>
                        </p:par>
                        <p:par>
                          <p:cTn id="174" fill="hold">
                            <p:stCondLst>
                              <p:cond delay="18200"/>
                            </p:stCondLst>
                            <p:childTnLst>
                              <p:par>
                                <p:cTn id="175" presetID="10" presetClass="entr" presetSubtype="0" fill="hold" grpId="0" nodeType="afterEffect">
                                  <p:stCondLst>
                                    <p:cond delay="0"/>
                                  </p:stCondLst>
                                  <p:childTnLst>
                                    <p:set>
                                      <p:cBhvr>
                                        <p:cTn id="176" dur="1" fill="hold">
                                          <p:stCondLst>
                                            <p:cond delay="0"/>
                                          </p:stCondLst>
                                        </p:cTn>
                                        <p:tgtEl>
                                          <p:spTgt spid="58">
                                            <p:txEl>
                                              <p:pRg st="0" end="0"/>
                                            </p:txEl>
                                          </p:spTgt>
                                        </p:tgtEl>
                                        <p:attrNameLst>
                                          <p:attrName>style.visibility</p:attrName>
                                        </p:attrNameLst>
                                      </p:cBhvr>
                                      <p:to>
                                        <p:strVal val="visible"/>
                                      </p:to>
                                    </p:set>
                                    <p:animEffect transition="in" filter="fade">
                                      <p:cBhvr>
                                        <p:cTn id="177" dur="500"/>
                                        <p:tgtEl>
                                          <p:spTgt spid="58">
                                            <p:txEl>
                                              <p:pRg st="0" end="0"/>
                                            </p:txEl>
                                          </p:spTgt>
                                        </p:tgtEl>
                                      </p:cBhvr>
                                    </p:animEffect>
                                  </p:childTnLst>
                                </p:cTn>
                              </p:par>
                            </p:childTnLst>
                          </p:cTn>
                        </p:par>
                        <p:par>
                          <p:cTn id="178" fill="hold">
                            <p:stCondLst>
                              <p:cond delay="18700"/>
                            </p:stCondLst>
                            <p:childTnLst>
                              <p:par>
                                <p:cTn id="179" presetID="10" presetClass="entr" presetSubtype="0" fill="hold" grpId="0" nodeType="afterEffect">
                                  <p:stCondLst>
                                    <p:cond delay="0"/>
                                  </p:stCondLst>
                                  <p:childTnLst>
                                    <p:set>
                                      <p:cBhvr>
                                        <p:cTn id="180" dur="1" fill="hold">
                                          <p:stCondLst>
                                            <p:cond delay="0"/>
                                          </p:stCondLst>
                                        </p:cTn>
                                        <p:tgtEl>
                                          <p:spTgt spid="63">
                                            <p:txEl>
                                              <p:pRg st="0" end="0"/>
                                            </p:txEl>
                                          </p:spTgt>
                                        </p:tgtEl>
                                        <p:attrNameLst>
                                          <p:attrName>style.visibility</p:attrName>
                                        </p:attrNameLst>
                                      </p:cBhvr>
                                      <p:to>
                                        <p:strVal val="visible"/>
                                      </p:to>
                                    </p:set>
                                    <p:animEffect transition="in" filter="fade">
                                      <p:cBhvr>
                                        <p:cTn id="181" dur="500"/>
                                        <p:tgtEl>
                                          <p:spTgt spid="63">
                                            <p:txEl>
                                              <p:pRg st="0" end="0"/>
                                            </p:txEl>
                                          </p:spTgt>
                                        </p:tgtEl>
                                      </p:cBhvr>
                                    </p:animEffect>
                                  </p:childTnLst>
                                </p:cTn>
                              </p:par>
                              <p:par>
                                <p:cTn id="182" presetID="47" presetClass="entr" presetSubtype="0" fill="hold" nodeType="withEffect">
                                  <p:stCondLst>
                                    <p:cond delay="600"/>
                                  </p:stCondLst>
                                  <p:childTnLst>
                                    <p:set>
                                      <p:cBhvr>
                                        <p:cTn id="183" dur="1" fill="hold">
                                          <p:stCondLst>
                                            <p:cond delay="0"/>
                                          </p:stCondLst>
                                        </p:cTn>
                                        <p:tgtEl>
                                          <p:spTgt spid="12"/>
                                        </p:tgtEl>
                                        <p:attrNameLst>
                                          <p:attrName>style.visibility</p:attrName>
                                        </p:attrNameLst>
                                      </p:cBhvr>
                                      <p:to>
                                        <p:strVal val="visible"/>
                                      </p:to>
                                    </p:set>
                                    <p:animEffect transition="in" filter="fade">
                                      <p:cBhvr>
                                        <p:cTn id="184" dur="2000"/>
                                        <p:tgtEl>
                                          <p:spTgt spid="12"/>
                                        </p:tgtEl>
                                      </p:cBhvr>
                                    </p:animEffect>
                                    <p:anim calcmode="lin" valueType="num">
                                      <p:cBhvr>
                                        <p:cTn id="185" dur="2000" fill="hold"/>
                                        <p:tgtEl>
                                          <p:spTgt spid="12"/>
                                        </p:tgtEl>
                                        <p:attrNameLst>
                                          <p:attrName>ppt_x</p:attrName>
                                        </p:attrNameLst>
                                      </p:cBhvr>
                                      <p:tavLst>
                                        <p:tav tm="0">
                                          <p:val>
                                            <p:strVal val="#ppt_x"/>
                                          </p:val>
                                        </p:tav>
                                        <p:tav tm="100000">
                                          <p:val>
                                            <p:strVal val="#ppt_x"/>
                                          </p:val>
                                        </p:tav>
                                      </p:tavLst>
                                    </p:anim>
                                    <p:anim calcmode="lin" valueType="num">
                                      <p:cBhvr>
                                        <p:cTn id="186" dur="2000" fill="hold"/>
                                        <p:tgtEl>
                                          <p:spTgt spid="12"/>
                                        </p:tgtEl>
                                        <p:attrNameLst>
                                          <p:attrName>ppt_y</p:attrName>
                                        </p:attrNameLst>
                                      </p:cBhvr>
                                      <p:tavLst>
                                        <p:tav tm="0">
                                          <p:val>
                                            <p:strVal val="#ppt_y-.1"/>
                                          </p:val>
                                        </p:tav>
                                        <p:tav tm="100000">
                                          <p:val>
                                            <p:strVal val="#ppt_y"/>
                                          </p:val>
                                        </p:tav>
                                      </p:tavLst>
                                    </p:anim>
                                  </p:childTnLst>
                                </p:cTn>
                              </p:par>
                              <p:par>
                                <p:cTn id="187" presetID="10" presetClass="entr" presetSubtype="0" fill="hold" grpId="0" nodeType="withEffect">
                                  <p:stCondLst>
                                    <p:cond delay="1100"/>
                                  </p:stCondLst>
                                  <p:childTnLst>
                                    <p:set>
                                      <p:cBhvr>
                                        <p:cTn id="188" dur="1" fill="hold">
                                          <p:stCondLst>
                                            <p:cond delay="0"/>
                                          </p:stCondLst>
                                        </p:cTn>
                                        <p:tgtEl>
                                          <p:spTgt spid="45"/>
                                        </p:tgtEl>
                                        <p:attrNameLst>
                                          <p:attrName>style.visibility</p:attrName>
                                        </p:attrNameLst>
                                      </p:cBhvr>
                                      <p:to>
                                        <p:strVal val="visible"/>
                                      </p:to>
                                    </p:set>
                                    <p:animEffect transition="in" filter="fade">
                                      <p:cBhvr>
                                        <p:cTn id="189" dur="1100"/>
                                        <p:tgtEl>
                                          <p:spTgt spid="45"/>
                                        </p:tgtEl>
                                      </p:cBhvr>
                                    </p:animEffect>
                                  </p:childTnLst>
                                </p:cTn>
                              </p:par>
                              <p:par>
                                <p:cTn id="190" presetID="10" presetClass="entr" presetSubtype="0" fill="hold" grpId="0" nodeType="withEffect">
                                  <p:stCondLst>
                                    <p:cond delay="1600"/>
                                  </p:stCondLst>
                                  <p:childTnLst>
                                    <p:set>
                                      <p:cBhvr>
                                        <p:cTn id="191" dur="1" fill="hold">
                                          <p:stCondLst>
                                            <p:cond delay="0"/>
                                          </p:stCondLst>
                                        </p:cTn>
                                        <p:tgtEl>
                                          <p:spTgt spid="48"/>
                                        </p:tgtEl>
                                        <p:attrNameLst>
                                          <p:attrName>style.visibility</p:attrName>
                                        </p:attrNameLst>
                                      </p:cBhvr>
                                      <p:to>
                                        <p:strVal val="visible"/>
                                      </p:to>
                                    </p:set>
                                    <p:animEffect transition="in" filter="fade">
                                      <p:cBhvr>
                                        <p:cTn id="192" dur="1100"/>
                                        <p:tgtEl>
                                          <p:spTgt spid="48"/>
                                        </p:tgtEl>
                                      </p:cBhvr>
                                    </p:animEffect>
                                  </p:childTnLst>
                                </p:cTn>
                              </p:par>
                              <p:par>
                                <p:cTn id="193" presetID="10" presetClass="entr" presetSubtype="0" fill="hold" grpId="0" nodeType="withEffect">
                                  <p:stCondLst>
                                    <p:cond delay="1600"/>
                                  </p:stCondLst>
                                  <p:childTnLst>
                                    <p:set>
                                      <p:cBhvr>
                                        <p:cTn id="194" dur="1" fill="hold">
                                          <p:stCondLst>
                                            <p:cond delay="0"/>
                                          </p:stCondLst>
                                        </p:cTn>
                                        <p:tgtEl>
                                          <p:spTgt spid="91">
                                            <p:txEl>
                                              <p:pRg st="0" end="0"/>
                                            </p:txEl>
                                          </p:spTgt>
                                        </p:tgtEl>
                                        <p:attrNameLst>
                                          <p:attrName>style.visibility</p:attrName>
                                        </p:attrNameLst>
                                      </p:cBhvr>
                                      <p:to>
                                        <p:strVal val="visible"/>
                                      </p:to>
                                    </p:set>
                                    <p:animEffect transition="in" filter="fade">
                                      <p:cBhvr>
                                        <p:cTn id="195" dur="500"/>
                                        <p:tgtEl>
                                          <p:spTgt spid="9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1" grpId="2"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55" grpId="2" animBg="1"/>
      <p:bldP spid="59" grpId="0" animBg="1"/>
      <p:bldP spid="59" grpId="1" animBg="1"/>
      <p:bldP spid="59" grpId="2"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3" grpId="0" animBg="1"/>
      <p:bldP spid="60" grpId="0" animBg="1"/>
      <p:bldP spid="70" grpId="0" animBg="1"/>
      <p:bldP spid="71" grpId="0" animBg="1"/>
      <p:bldP spid="72" grpId="0" animBg="1"/>
      <p:bldP spid="73" grpId="0" animBg="1"/>
      <p:bldP spid="74" grpId="0" animBg="1"/>
      <p:bldP spid="76" grpId="0" animBg="1"/>
      <p:bldP spid="77" grpId="0" build="p">
        <p:tmplLst>
          <p:tmpl lvl="1">
            <p:tnLst>
              <p:par>
                <p:cTn presetID="10" presetClass="entr" presetSubtype="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7" grpId="0" build="p">
        <p:tmplLst>
          <p:tmpl lvl="1">
            <p:tnLst>
              <p:par>
                <p:cTn presetID="10" presetClass="entr" presetSubtype="0" fill="hold" nodeType="withEffect">
                  <p:stCondLst>
                    <p:cond delay="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build="p">
        <p:tmplLst>
          <p:tmpl lvl="1">
            <p:tnLst>
              <p:par>
                <p:cTn presetID="10" presetClass="entr" presetSubtype="0"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89" grpId="0" build="p">
        <p:tmplLst>
          <p:tmpl lvl="1">
            <p:tnLst>
              <p:par>
                <p:cTn presetID="10" presetClass="entr" presetSubtype="0"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P spid="90" grpId="0" build="p">
        <p:tmplLst>
          <p:tmpl lvl="1">
            <p:tnLst>
              <p:par>
                <p:cTn presetID="10" presetClass="entr" presetSubtype="0"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91" grpId="0" build="p">
        <p:tmplLst>
          <p:tmpl lvl="1">
            <p:tnLst>
              <p:par>
                <p:cTn presetID="10" presetClass="entr" presetSubtype="0" fill="hold" nodeType="withEffect">
                  <p:stCondLst>
                    <p:cond delay="160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Lst>
  </p:timing>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11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979167" y="1493244"/>
            <a:ext cx="640080"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45017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867920"/>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992419" y="3478935"/>
            <a:ext cx="640080"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1884270"/>
            <a:ext cx="2382" cy="1205948"/>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60263" y="2214140"/>
            <a:ext cx="36000" cy="253746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174626"/>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987544"/>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091017"/>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47550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106570"/>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140582"/>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4011938"/>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46119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43586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3090219"/>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896724"/>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1993873"/>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1518611"/>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075574"/>
            <a:ext cx="36000" cy="85039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3102001"/>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106570"/>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2226106"/>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56008" y="2644460"/>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306934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2226106"/>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2641135"/>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3069345"/>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39" y="1091017"/>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3267182" y="1091017"/>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1456009" y="1091017"/>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4191783" y="1518611"/>
            <a:ext cx="268690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a:off x="1443966" y="1518610"/>
            <a:ext cx="270291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Text Placeholder 20"/>
          <p:cNvSpPr>
            <a:spLocks noGrp="1"/>
          </p:cNvSpPr>
          <p:nvPr>
            <p:ph type="body" sz="quarter" idx="24" hasCustomPrompt="1"/>
          </p:nvPr>
        </p:nvSpPr>
        <p:spPr>
          <a:xfrm>
            <a:off x="1476829" y="1091015"/>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Text Placeholder 20"/>
          <p:cNvSpPr>
            <a:spLocks noGrp="1"/>
          </p:cNvSpPr>
          <p:nvPr>
            <p:ph type="body" sz="quarter" idx="25" hasCustomPrompt="1"/>
          </p:nvPr>
        </p:nvSpPr>
        <p:spPr>
          <a:xfrm>
            <a:off x="3267323" y="1091015"/>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20"/>
          <p:cNvSpPr>
            <a:spLocks noGrp="1"/>
          </p:cNvSpPr>
          <p:nvPr>
            <p:ph type="body" sz="quarter" idx="26" hasCustomPrompt="1"/>
          </p:nvPr>
        </p:nvSpPr>
        <p:spPr>
          <a:xfrm>
            <a:off x="5102356" y="1091515"/>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20"/>
          <p:cNvSpPr>
            <a:spLocks noGrp="1"/>
          </p:cNvSpPr>
          <p:nvPr>
            <p:ph type="body" sz="quarter" idx="30" hasCustomPrompt="1"/>
          </p:nvPr>
        </p:nvSpPr>
        <p:spPr>
          <a:xfrm>
            <a:off x="4191783" y="1520790"/>
            <a:ext cx="2670046"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1" name="Text Placeholder 20"/>
          <p:cNvSpPr>
            <a:spLocks noGrp="1"/>
          </p:cNvSpPr>
          <p:nvPr>
            <p:ph type="body" sz="quarter" idx="31" hasCustomPrompt="1"/>
          </p:nvPr>
        </p:nvSpPr>
        <p:spPr>
          <a:xfrm>
            <a:off x="1481060" y="1518383"/>
            <a:ext cx="2670046"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1" name="Rectangle 60"/>
          <p:cNvSpPr/>
          <p:nvPr userDrawn="1"/>
        </p:nvSpPr>
        <p:spPr>
          <a:xfrm>
            <a:off x="1456009" y="3494770"/>
            <a:ext cx="5400835"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Text Placeholder 20"/>
          <p:cNvSpPr>
            <a:spLocks noGrp="1"/>
          </p:cNvSpPr>
          <p:nvPr>
            <p:ph type="body" sz="quarter" idx="32" hasCustomPrompt="1"/>
          </p:nvPr>
        </p:nvSpPr>
        <p:spPr>
          <a:xfrm>
            <a:off x="1443966" y="3494770"/>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5" name="Rectangle 64"/>
          <p:cNvSpPr/>
          <p:nvPr userDrawn="1"/>
        </p:nvSpPr>
        <p:spPr>
          <a:xfrm>
            <a:off x="1451023" y="3913438"/>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Text Placeholder 20"/>
          <p:cNvSpPr>
            <a:spLocks noGrp="1"/>
          </p:cNvSpPr>
          <p:nvPr>
            <p:ph type="body" sz="quarter" idx="33" hasCustomPrompt="1"/>
          </p:nvPr>
        </p:nvSpPr>
        <p:spPr>
          <a:xfrm>
            <a:off x="1451023" y="3913438"/>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Rectangle 78"/>
          <p:cNvSpPr/>
          <p:nvPr userDrawn="1"/>
        </p:nvSpPr>
        <p:spPr>
          <a:xfrm>
            <a:off x="1456009" y="433210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Text Placeholder 20"/>
          <p:cNvSpPr>
            <a:spLocks noGrp="1"/>
          </p:cNvSpPr>
          <p:nvPr>
            <p:ph type="body" sz="quarter" idx="34" hasCustomPrompt="1"/>
          </p:nvPr>
        </p:nvSpPr>
        <p:spPr>
          <a:xfrm>
            <a:off x="1443965" y="4332105"/>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42365877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9"/>
                                        </p:tgtEl>
                                        <p:attrNameLst>
                                          <p:attrName>style.visibility</p:attrName>
                                        </p:attrNameLst>
                                      </p:cBhvr>
                                      <p:to>
                                        <p:strVal val="visible"/>
                                      </p:to>
                                    </p:set>
                                    <p:animEffect transition="in" filter="wipe(right)">
                                      <p:cBhvr>
                                        <p:cTn id="61" dur="1000"/>
                                        <p:tgtEl>
                                          <p:spTgt spid="59"/>
                                        </p:tgtEl>
                                      </p:cBhvr>
                                    </p:animEffect>
                                  </p:childTnLst>
                                </p:cTn>
                              </p:par>
                              <p:par>
                                <p:cTn id="62" presetID="35" presetClass="path" presetSubtype="0" accel="50000" decel="50000" fill="hold" grpId="1" nodeType="withEffect">
                                  <p:stCondLst>
                                    <p:cond delay="0"/>
                                  </p:stCondLst>
                                  <p:childTnLst>
                                    <p:animMotion origin="layout" path="M 0.0776 6.01295E-7 L 3.61111E-6 6.01295E-7 " pathEditMode="relative" rAng="0" ptsTypes="AA">
                                      <p:cBhvr>
                                        <p:cTn id="63" dur="2000" fill="hold"/>
                                        <p:tgtEl>
                                          <p:spTgt spid="59"/>
                                        </p:tgtEl>
                                        <p:attrNameLst>
                                          <p:attrName>ppt_x</p:attrName>
                                          <p:attrName>ppt_y</p:attrName>
                                        </p:attrNameLst>
                                      </p:cBhvr>
                                      <p:rCtr x="-3889" y="0"/>
                                    </p:animMotion>
                                  </p:childTnLst>
                                </p:cTn>
                              </p:par>
                              <p:par>
                                <p:cTn id="64" presetID="10" presetClass="exit" presetSubtype="0" fill="hold" grpId="2" nodeType="withEffect">
                                  <p:stCondLst>
                                    <p:cond delay="1400"/>
                                  </p:stCondLst>
                                  <p:childTnLst>
                                    <p:animEffect transition="out" filter="fade">
                                      <p:cBhvr>
                                        <p:cTn id="65" dur="2000"/>
                                        <p:tgtEl>
                                          <p:spTgt spid="51"/>
                                        </p:tgtEl>
                                      </p:cBhvr>
                                    </p:animEffect>
                                    <p:set>
                                      <p:cBhvr>
                                        <p:cTn id="66" dur="1" fill="hold">
                                          <p:stCondLst>
                                            <p:cond delay="1999"/>
                                          </p:stCondLst>
                                        </p:cTn>
                                        <p:tgtEl>
                                          <p:spTgt spid="51"/>
                                        </p:tgtEl>
                                        <p:attrNameLst>
                                          <p:attrName>style.visibility</p:attrName>
                                        </p:attrNameLst>
                                      </p:cBhvr>
                                      <p:to>
                                        <p:strVal val="hidden"/>
                                      </p:to>
                                    </p:set>
                                  </p:childTnLst>
                                </p:cTn>
                              </p:par>
                              <p:par>
                                <p:cTn id="67" presetID="10" presetClass="exit" presetSubtype="0" fill="hold" grpId="2" nodeType="withEffect">
                                  <p:stCondLst>
                                    <p:cond delay="1400"/>
                                  </p:stCondLst>
                                  <p:childTnLst>
                                    <p:animEffect transition="out" filter="fade">
                                      <p:cBhvr>
                                        <p:cTn id="68" dur="2000"/>
                                        <p:tgtEl>
                                          <p:spTgt spid="59"/>
                                        </p:tgtEl>
                                      </p:cBhvr>
                                    </p:animEffect>
                                    <p:set>
                                      <p:cBhvr>
                                        <p:cTn id="69" dur="1" fill="hold">
                                          <p:stCondLst>
                                            <p:cond delay="1999"/>
                                          </p:stCondLst>
                                        </p:cTn>
                                        <p:tgtEl>
                                          <p:spTgt spid="59"/>
                                        </p:tgtEl>
                                        <p:attrNameLst>
                                          <p:attrName>style.visibility</p:attrName>
                                        </p:attrNameLst>
                                      </p:cBhvr>
                                      <p:to>
                                        <p:strVal val="hidden"/>
                                      </p:to>
                                    </p:set>
                                  </p:childTnLst>
                                </p:cTn>
                              </p:par>
                              <p:par>
                                <p:cTn id="70" presetID="10" presetClass="entr" presetSubtype="0" fill="hold" grpId="0" nodeType="withEffect">
                                  <p:stCondLst>
                                    <p:cond delay="1600"/>
                                  </p:stCondLst>
                                  <p:childTnLst>
                                    <p:set>
                                      <p:cBhvr>
                                        <p:cTn id="71" dur="1" fill="hold">
                                          <p:stCondLst>
                                            <p:cond delay="0"/>
                                          </p:stCondLst>
                                        </p:cTn>
                                        <p:tgtEl>
                                          <p:spTgt spid="3"/>
                                        </p:tgtEl>
                                        <p:attrNameLst>
                                          <p:attrName>style.visibility</p:attrName>
                                        </p:attrNameLst>
                                      </p:cBhvr>
                                      <p:to>
                                        <p:strVal val="visible"/>
                                      </p:to>
                                    </p:set>
                                    <p:animEffect transition="in" filter="fade">
                                      <p:cBhvr>
                                        <p:cTn id="72" dur="1000"/>
                                        <p:tgtEl>
                                          <p:spTgt spid="3"/>
                                        </p:tgtEl>
                                      </p:cBhvr>
                                    </p:animEffect>
                                  </p:childTnLst>
                                </p:cTn>
                              </p:par>
                              <p:par>
                                <p:cTn id="73" presetID="10" presetClass="entr" presetSubtype="0" fill="hold" grpId="0" nodeType="withEffect">
                                  <p:stCondLst>
                                    <p:cond delay="1600"/>
                                  </p:stCondLst>
                                  <p:childTnLst>
                                    <p:set>
                                      <p:cBhvr>
                                        <p:cTn id="74" dur="1" fill="hold">
                                          <p:stCondLst>
                                            <p:cond delay="0"/>
                                          </p:stCondLst>
                                        </p:cTn>
                                        <p:tgtEl>
                                          <p:spTgt spid="60"/>
                                        </p:tgtEl>
                                        <p:attrNameLst>
                                          <p:attrName>style.visibility</p:attrName>
                                        </p:attrNameLst>
                                      </p:cBhvr>
                                      <p:to>
                                        <p:strVal val="visible"/>
                                      </p:to>
                                    </p:set>
                                    <p:animEffect transition="in" filter="fade">
                                      <p:cBhvr>
                                        <p:cTn id="75" dur="1000"/>
                                        <p:tgtEl>
                                          <p:spTgt spid="60"/>
                                        </p:tgtEl>
                                      </p:cBhvr>
                                    </p:animEffect>
                                  </p:childTnLst>
                                </p:cTn>
                              </p:par>
                              <p:par>
                                <p:cTn id="76" presetID="10" presetClass="entr" presetSubtype="0" fill="hold" grpId="0" nodeType="withEffect">
                                  <p:stCondLst>
                                    <p:cond delay="1600"/>
                                  </p:stCondLst>
                                  <p:childTnLst>
                                    <p:set>
                                      <p:cBhvr>
                                        <p:cTn id="77" dur="1" fill="hold">
                                          <p:stCondLst>
                                            <p:cond delay="0"/>
                                          </p:stCondLst>
                                        </p:cTn>
                                        <p:tgtEl>
                                          <p:spTgt spid="70"/>
                                        </p:tgtEl>
                                        <p:attrNameLst>
                                          <p:attrName>style.visibility</p:attrName>
                                        </p:attrNameLst>
                                      </p:cBhvr>
                                      <p:to>
                                        <p:strVal val="visible"/>
                                      </p:to>
                                    </p:set>
                                    <p:animEffect transition="in" filter="fade">
                                      <p:cBhvr>
                                        <p:cTn id="78" dur="1000"/>
                                        <p:tgtEl>
                                          <p:spTgt spid="70"/>
                                        </p:tgtEl>
                                      </p:cBhvr>
                                    </p:animEffect>
                                  </p:childTnLst>
                                </p:cTn>
                              </p:par>
                              <p:par>
                                <p:cTn id="79" presetID="10" presetClass="entr" presetSubtype="0" fill="hold" grpId="0" nodeType="withEffect">
                                  <p:stCondLst>
                                    <p:cond delay="2200"/>
                                  </p:stCondLst>
                                  <p:childTnLst>
                                    <p:set>
                                      <p:cBhvr>
                                        <p:cTn id="80" dur="1" fill="hold">
                                          <p:stCondLst>
                                            <p:cond delay="0"/>
                                          </p:stCondLst>
                                        </p:cTn>
                                        <p:tgtEl>
                                          <p:spTgt spid="74"/>
                                        </p:tgtEl>
                                        <p:attrNameLst>
                                          <p:attrName>style.visibility</p:attrName>
                                        </p:attrNameLst>
                                      </p:cBhvr>
                                      <p:to>
                                        <p:strVal val="visible"/>
                                      </p:to>
                                    </p:set>
                                    <p:animEffect transition="in" filter="fade">
                                      <p:cBhvr>
                                        <p:cTn id="81" dur="1000"/>
                                        <p:tgtEl>
                                          <p:spTgt spid="74"/>
                                        </p:tgtEl>
                                      </p:cBhvr>
                                    </p:animEffect>
                                  </p:childTnLst>
                                </p:cTn>
                              </p:par>
                              <p:par>
                                <p:cTn id="82" presetID="10" presetClass="entr" presetSubtype="0" fill="hold" grpId="0" nodeType="withEffect">
                                  <p:stCondLst>
                                    <p:cond delay="2200"/>
                                  </p:stCondLst>
                                  <p:childTnLst>
                                    <p:set>
                                      <p:cBhvr>
                                        <p:cTn id="83" dur="1" fill="hold">
                                          <p:stCondLst>
                                            <p:cond delay="0"/>
                                          </p:stCondLst>
                                        </p:cTn>
                                        <p:tgtEl>
                                          <p:spTgt spid="76"/>
                                        </p:tgtEl>
                                        <p:attrNameLst>
                                          <p:attrName>style.visibility</p:attrName>
                                        </p:attrNameLst>
                                      </p:cBhvr>
                                      <p:to>
                                        <p:strVal val="visible"/>
                                      </p:to>
                                    </p:set>
                                    <p:animEffect transition="in" filter="fade">
                                      <p:cBhvr>
                                        <p:cTn id="84" dur="1000"/>
                                        <p:tgtEl>
                                          <p:spTgt spid="76"/>
                                        </p:tgtEl>
                                      </p:cBhvr>
                                    </p:animEffect>
                                  </p:childTnLst>
                                </p:cTn>
                              </p:par>
                            </p:childTnLst>
                          </p:cTn>
                        </p:par>
                        <p:par>
                          <p:cTn id="85" fill="hold">
                            <p:stCondLst>
                              <p:cond delay="11700"/>
                            </p:stCondLst>
                            <p:childTnLst>
                              <p:par>
                                <p:cTn id="86" presetID="10" presetClass="entr" presetSubtype="0" fill="hold" grpId="0" nodeType="afterEffect">
                                  <p:stCondLst>
                                    <p:cond delay="0"/>
                                  </p:stCondLst>
                                  <p:childTnLst>
                                    <p:set>
                                      <p:cBhvr>
                                        <p:cTn id="87" dur="1" fill="hold">
                                          <p:stCondLst>
                                            <p:cond delay="0"/>
                                          </p:stCondLst>
                                        </p:cTn>
                                        <p:tgtEl>
                                          <p:spTgt spid="77">
                                            <p:txEl>
                                              <p:pRg st="0" end="0"/>
                                            </p:txEl>
                                          </p:spTgt>
                                        </p:tgtEl>
                                        <p:attrNameLst>
                                          <p:attrName>style.visibility</p:attrName>
                                        </p:attrNameLst>
                                      </p:cBhvr>
                                      <p:to>
                                        <p:strVal val="visible"/>
                                      </p:to>
                                    </p:set>
                                    <p:animEffect transition="in" filter="fade">
                                      <p:cBhvr>
                                        <p:cTn id="88" dur="500"/>
                                        <p:tgtEl>
                                          <p:spTgt spid="77">
                                            <p:txEl>
                                              <p:pRg st="0" end="0"/>
                                            </p:txEl>
                                          </p:spTgt>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78">
                                            <p:txEl>
                                              <p:pRg st="0" end="0"/>
                                            </p:txEl>
                                          </p:spTgt>
                                        </p:tgtEl>
                                        <p:attrNameLst>
                                          <p:attrName>style.visibility</p:attrName>
                                        </p:attrNameLst>
                                      </p:cBhvr>
                                      <p:to>
                                        <p:strVal val="visible"/>
                                      </p:to>
                                    </p:set>
                                    <p:animEffect transition="in" filter="fade">
                                      <p:cBhvr>
                                        <p:cTn id="91" dur="500"/>
                                        <p:tgtEl>
                                          <p:spTgt spid="78">
                                            <p:txEl>
                                              <p:pRg st="0" end="0"/>
                                            </p:txEl>
                                          </p:spTgt>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86">
                                            <p:txEl>
                                              <p:pRg st="0" end="0"/>
                                            </p:txEl>
                                          </p:spTgt>
                                        </p:tgtEl>
                                        <p:attrNameLst>
                                          <p:attrName>style.visibility</p:attrName>
                                        </p:attrNameLst>
                                      </p:cBhvr>
                                      <p:to>
                                        <p:strVal val="visible"/>
                                      </p:to>
                                    </p:set>
                                    <p:animEffect transition="in" filter="fade">
                                      <p:cBhvr>
                                        <p:cTn id="94" dur="500"/>
                                        <p:tgtEl>
                                          <p:spTgt spid="86">
                                            <p:txEl>
                                              <p:pRg st="0" end="0"/>
                                            </p:txEl>
                                          </p:spTgt>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90">
                                            <p:txEl>
                                              <p:pRg st="0" end="0"/>
                                            </p:txEl>
                                          </p:spTgt>
                                        </p:tgtEl>
                                        <p:attrNameLst>
                                          <p:attrName>style.visibility</p:attrName>
                                        </p:attrNameLst>
                                      </p:cBhvr>
                                      <p:to>
                                        <p:strVal val="visible"/>
                                      </p:to>
                                    </p:set>
                                    <p:animEffect transition="in" filter="fade">
                                      <p:cBhvr>
                                        <p:cTn id="97" dur="500"/>
                                        <p:tgtEl>
                                          <p:spTgt spid="90">
                                            <p:txEl>
                                              <p:pRg st="0" end="0"/>
                                            </p:txEl>
                                          </p:spTgt>
                                        </p:tgtEl>
                                      </p:cBhvr>
                                    </p:animEffect>
                                  </p:childTnLst>
                                </p:cTn>
                              </p:par>
                              <p:par>
                                <p:cTn id="98" presetID="10" presetClass="entr" presetSubtype="0" fill="hold" grpId="0" nodeType="withEffect">
                                  <p:stCondLst>
                                    <p:cond delay="0"/>
                                  </p:stCondLst>
                                  <p:childTnLst>
                                    <p:set>
                                      <p:cBhvr>
                                        <p:cTn id="99" dur="1" fill="hold">
                                          <p:stCondLst>
                                            <p:cond delay="0"/>
                                          </p:stCondLst>
                                        </p:cTn>
                                        <p:tgtEl>
                                          <p:spTgt spid="91">
                                            <p:txEl>
                                              <p:pRg st="0" end="0"/>
                                            </p:txEl>
                                          </p:spTgt>
                                        </p:tgtEl>
                                        <p:attrNameLst>
                                          <p:attrName>style.visibility</p:attrName>
                                        </p:attrNameLst>
                                      </p:cBhvr>
                                      <p:to>
                                        <p:strVal val="visible"/>
                                      </p:to>
                                    </p:set>
                                    <p:animEffect transition="in" filter="fade">
                                      <p:cBhvr>
                                        <p:cTn id="100" dur="500"/>
                                        <p:tgtEl>
                                          <p:spTgt spid="91">
                                            <p:txEl>
                                              <p:pRg st="0" end="0"/>
                                            </p:txEl>
                                          </p:spTgt>
                                        </p:tgtEl>
                                      </p:cBhvr>
                                    </p:animEffect>
                                  </p:childTnLst>
                                </p:cTn>
                              </p:par>
                            </p:childTnLst>
                          </p:cTn>
                        </p:par>
                        <p:par>
                          <p:cTn id="101" fill="hold">
                            <p:stCondLst>
                              <p:cond delay="12200"/>
                            </p:stCondLst>
                            <p:childTnLst>
                              <p:par>
                                <p:cTn id="102" presetID="47" presetClass="entr" presetSubtype="0" fill="hold" nodeType="afterEffect">
                                  <p:stCondLst>
                                    <p:cond delay="300"/>
                                  </p:stCondLst>
                                  <p:childTnLst>
                                    <p:set>
                                      <p:cBhvr>
                                        <p:cTn id="103" dur="1" fill="hold">
                                          <p:stCondLst>
                                            <p:cond delay="0"/>
                                          </p:stCondLst>
                                        </p:cTn>
                                        <p:tgtEl>
                                          <p:spTgt spid="9"/>
                                        </p:tgtEl>
                                        <p:attrNameLst>
                                          <p:attrName>style.visibility</p:attrName>
                                        </p:attrNameLst>
                                      </p:cBhvr>
                                      <p:to>
                                        <p:strVal val="visible"/>
                                      </p:to>
                                    </p:set>
                                    <p:animEffect transition="in" filter="fade">
                                      <p:cBhvr>
                                        <p:cTn id="104" dur="2000"/>
                                        <p:tgtEl>
                                          <p:spTgt spid="9"/>
                                        </p:tgtEl>
                                      </p:cBhvr>
                                    </p:animEffect>
                                    <p:anim calcmode="lin" valueType="num">
                                      <p:cBhvr>
                                        <p:cTn id="105" dur="2000" fill="hold"/>
                                        <p:tgtEl>
                                          <p:spTgt spid="9"/>
                                        </p:tgtEl>
                                        <p:attrNameLst>
                                          <p:attrName>ppt_x</p:attrName>
                                        </p:attrNameLst>
                                      </p:cBhvr>
                                      <p:tavLst>
                                        <p:tav tm="0">
                                          <p:val>
                                            <p:strVal val="#ppt_x"/>
                                          </p:val>
                                        </p:tav>
                                        <p:tav tm="100000">
                                          <p:val>
                                            <p:strVal val="#ppt_x"/>
                                          </p:val>
                                        </p:tav>
                                      </p:tavLst>
                                    </p:anim>
                                    <p:anim calcmode="lin" valueType="num">
                                      <p:cBhvr>
                                        <p:cTn id="106" dur="2000" fill="hold"/>
                                        <p:tgtEl>
                                          <p:spTgt spid="9"/>
                                        </p:tgtEl>
                                        <p:attrNameLst>
                                          <p:attrName>ppt_y</p:attrName>
                                        </p:attrNameLst>
                                      </p:cBhvr>
                                      <p:tavLst>
                                        <p:tav tm="0">
                                          <p:val>
                                            <p:strVal val="#ppt_y-.1"/>
                                          </p:val>
                                        </p:tav>
                                        <p:tav tm="100000">
                                          <p:val>
                                            <p:strVal val="#ppt_y"/>
                                          </p:val>
                                        </p:tav>
                                      </p:tavLst>
                                    </p:anim>
                                  </p:childTnLst>
                                </p:cTn>
                              </p:par>
                              <p:par>
                                <p:cTn id="107" presetID="10" presetClass="entr" presetSubtype="0" fill="hold" grpId="0" nodeType="withEffect">
                                  <p:stCondLst>
                                    <p:cond delay="900"/>
                                  </p:stCondLst>
                                  <p:childTnLst>
                                    <p:set>
                                      <p:cBhvr>
                                        <p:cTn id="108" dur="1" fill="hold">
                                          <p:stCondLst>
                                            <p:cond delay="0"/>
                                          </p:stCondLst>
                                        </p:cTn>
                                        <p:tgtEl>
                                          <p:spTgt spid="44"/>
                                        </p:tgtEl>
                                        <p:attrNameLst>
                                          <p:attrName>style.visibility</p:attrName>
                                        </p:attrNameLst>
                                      </p:cBhvr>
                                      <p:to>
                                        <p:strVal val="visible"/>
                                      </p:to>
                                    </p:set>
                                    <p:animEffect transition="in" filter="fade">
                                      <p:cBhvr>
                                        <p:cTn id="109" dur="1600"/>
                                        <p:tgtEl>
                                          <p:spTgt spid="44"/>
                                        </p:tgtEl>
                                      </p:cBhvr>
                                    </p:animEffect>
                                  </p:childTnLst>
                                </p:cTn>
                              </p:par>
                              <p:par>
                                <p:cTn id="110" presetID="10" presetClass="entr" presetSubtype="0" fill="hold" grpId="0" nodeType="withEffect">
                                  <p:stCondLst>
                                    <p:cond delay="900"/>
                                  </p:stCondLst>
                                  <p:childTnLst>
                                    <p:set>
                                      <p:cBhvr>
                                        <p:cTn id="111" dur="1" fill="hold">
                                          <p:stCondLst>
                                            <p:cond delay="0"/>
                                          </p:stCondLst>
                                        </p:cTn>
                                        <p:tgtEl>
                                          <p:spTgt spid="54"/>
                                        </p:tgtEl>
                                        <p:attrNameLst>
                                          <p:attrName>style.visibility</p:attrName>
                                        </p:attrNameLst>
                                      </p:cBhvr>
                                      <p:to>
                                        <p:strVal val="visible"/>
                                      </p:to>
                                    </p:set>
                                    <p:animEffect transition="in" filter="fade">
                                      <p:cBhvr>
                                        <p:cTn id="112" dur="1600"/>
                                        <p:tgtEl>
                                          <p:spTgt spid="54"/>
                                        </p:tgtEl>
                                      </p:cBhvr>
                                    </p:animEffect>
                                  </p:childTnLst>
                                </p:cTn>
                              </p:par>
                              <p:par>
                                <p:cTn id="113" presetID="22" presetClass="entr" presetSubtype="1" fill="hold" grpId="0" nodeType="withEffect">
                                  <p:stCondLst>
                                    <p:cond delay="2400"/>
                                  </p:stCondLst>
                                  <p:childTnLst>
                                    <p:set>
                                      <p:cBhvr>
                                        <p:cTn id="114" dur="1" fill="hold">
                                          <p:stCondLst>
                                            <p:cond delay="0"/>
                                          </p:stCondLst>
                                        </p:cTn>
                                        <p:tgtEl>
                                          <p:spTgt spid="25"/>
                                        </p:tgtEl>
                                        <p:attrNameLst>
                                          <p:attrName>style.visibility</p:attrName>
                                        </p:attrNameLst>
                                      </p:cBhvr>
                                      <p:to>
                                        <p:strVal val="visible"/>
                                      </p:to>
                                    </p:set>
                                    <p:animEffect transition="in" filter="wipe(up)">
                                      <p:cBhvr>
                                        <p:cTn id="115" dur="900"/>
                                        <p:tgtEl>
                                          <p:spTgt spid="25"/>
                                        </p:tgtEl>
                                      </p:cBhvr>
                                    </p:animEffect>
                                  </p:childTnLst>
                                </p:cTn>
                              </p:par>
                            </p:childTnLst>
                          </p:cTn>
                        </p:par>
                        <p:par>
                          <p:cTn id="116" fill="hold">
                            <p:stCondLst>
                              <p:cond delay="15500"/>
                            </p:stCondLst>
                            <p:childTnLst>
                              <p:par>
                                <p:cTn id="117" presetID="10" presetClass="entr" presetSubtype="0" fill="hold" grpId="0" nodeType="afterEffect">
                                  <p:stCondLst>
                                    <p:cond delay="0"/>
                                  </p:stCondLst>
                                  <p:childTnLst>
                                    <p:set>
                                      <p:cBhvr>
                                        <p:cTn id="118" dur="1" fill="hold">
                                          <p:stCondLst>
                                            <p:cond delay="0"/>
                                          </p:stCondLst>
                                        </p:cTn>
                                        <p:tgtEl>
                                          <p:spTgt spid="68">
                                            <p:txEl>
                                              <p:pRg st="0" end="0"/>
                                            </p:txEl>
                                          </p:spTgt>
                                        </p:tgtEl>
                                        <p:attrNameLst>
                                          <p:attrName>style.visibility</p:attrName>
                                        </p:attrNameLst>
                                      </p:cBhvr>
                                      <p:to>
                                        <p:strVal val="visible"/>
                                      </p:to>
                                    </p:set>
                                    <p:animEffect transition="in" filter="fade">
                                      <p:cBhvr>
                                        <p:cTn id="119" dur="500"/>
                                        <p:tgtEl>
                                          <p:spTgt spid="68">
                                            <p:txEl>
                                              <p:pRg st="0" end="0"/>
                                            </p:txEl>
                                          </p:spTgt>
                                        </p:tgtEl>
                                      </p:cBhvr>
                                    </p:animEffect>
                                  </p:childTnLst>
                                </p:cTn>
                              </p:par>
                              <p:par>
                                <p:cTn id="120" presetID="22" presetClass="entr" presetSubtype="2" fill="hold" nodeType="withEffect">
                                  <p:stCondLst>
                                    <p:cond delay="100"/>
                                  </p:stCondLst>
                                  <p:childTnLst>
                                    <p:set>
                                      <p:cBhvr>
                                        <p:cTn id="121" dur="1" fill="hold">
                                          <p:stCondLst>
                                            <p:cond delay="0"/>
                                          </p:stCondLst>
                                        </p:cTn>
                                        <p:tgtEl>
                                          <p:spTgt spid="46"/>
                                        </p:tgtEl>
                                        <p:attrNameLst>
                                          <p:attrName>style.visibility</p:attrName>
                                        </p:attrNameLst>
                                      </p:cBhvr>
                                      <p:to>
                                        <p:strVal val="visible"/>
                                      </p:to>
                                    </p:set>
                                    <p:animEffect transition="in" filter="wipe(right)">
                                      <p:cBhvr>
                                        <p:cTn id="122" dur="900"/>
                                        <p:tgtEl>
                                          <p:spTgt spid="46"/>
                                        </p:tgtEl>
                                      </p:cBhvr>
                                    </p:animEffect>
                                  </p:childTnLst>
                                </p:cTn>
                              </p:par>
                              <p:par>
                                <p:cTn id="123" presetID="10" presetClass="entr" presetSubtype="0" fill="hold" grpId="0" nodeType="withEffect">
                                  <p:stCondLst>
                                    <p:cond delay="900"/>
                                  </p:stCondLst>
                                  <p:childTnLst>
                                    <p:set>
                                      <p:cBhvr>
                                        <p:cTn id="124" dur="1" fill="hold">
                                          <p:stCondLst>
                                            <p:cond delay="0"/>
                                          </p:stCondLst>
                                        </p:cTn>
                                        <p:tgtEl>
                                          <p:spTgt spid="47"/>
                                        </p:tgtEl>
                                        <p:attrNameLst>
                                          <p:attrName>style.visibility</p:attrName>
                                        </p:attrNameLst>
                                      </p:cBhvr>
                                      <p:to>
                                        <p:strVal val="visible"/>
                                      </p:to>
                                    </p:set>
                                    <p:animEffect transition="in" filter="fade">
                                      <p:cBhvr>
                                        <p:cTn id="125" dur="400"/>
                                        <p:tgtEl>
                                          <p:spTgt spid="47"/>
                                        </p:tgtEl>
                                      </p:cBhvr>
                                    </p:animEffect>
                                  </p:childTnLst>
                                </p:cTn>
                              </p:par>
                              <p:par>
                                <p:cTn id="126" presetID="10" presetClass="entr" presetSubtype="0" fill="hold" grpId="0" nodeType="withEffect">
                                  <p:stCondLst>
                                    <p:cond delay="1100"/>
                                  </p:stCondLst>
                                  <p:childTnLst>
                                    <p:set>
                                      <p:cBhvr>
                                        <p:cTn id="127" dur="1" fill="hold">
                                          <p:stCondLst>
                                            <p:cond delay="0"/>
                                          </p:stCondLst>
                                        </p:cTn>
                                        <p:tgtEl>
                                          <p:spTgt spid="49"/>
                                        </p:tgtEl>
                                        <p:attrNameLst>
                                          <p:attrName>style.visibility</p:attrName>
                                        </p:attrNameLst>
                                      </p:cBhvr>
                                      <p:to>
                                        <p:strVal val="visible"/>
                                      </p:to>
                                    </p:set>
                                    <p:animEffect transition="in" filter="fade">
                                      <p:cBhvr>
                                        <p:cTn id="128" dur="500"/>
                                        <p:tgtEl>
                                          <p:spTgt spid="49"/>
                                        </p:tgtEl>
                                      </p:cBhvr>
                                    </p:animEffect>
                                  </p:childTnLst>
                                </p:cTn>
                              </p:par>
                              <p:par>
                                <p:cTn id="129" presetID="16" presetClass="entr" presetSubtype="42" fill="hold" grpId="0" nodeType="withEffect">
                                  <p:stCondLst>
                                    <p:cond delay="1400"/>
                                  </p:stCondLst>
                                  <p:childTnLst>
                                    <p:set>
                                      <p:cBhvr>
                                        <p:cTn id="130" dur="1" fill="hold">
                                          <p:stCondLst>
                                            <p:cond delay="0"/>
                                          </p:stCondLst>
                                        </p:cTn>
                                        <p:tgtEl>
                                          <p:spTgt spid="64"/>
                                        </p:tgtEl>
                                        <p:attrNameLst>
                                          <p:attrName>style.visibility</p:attrName>
                                        </p:attrNameLst>
                                      </p:cBhvr>
                                      <p:to>
                                        <p:strVal val="visible"/>
                                      </p:to>
                                    </p:set>
                                    <p:animEffect transition="in" filter="barn(outHorizontal)">
                                      <p:cBhvr>
                                        <p:cTn id="131" dur="800"/>
                                        <p:tgtEl>
                                          <p:spTgt spid="64"/>
                                        </p:tgtEl>
                                      </p:cBhvr>
                                    </p:animEffect>
                                  </p:childTnLst>
                                </p:cTn>
                              </p:par>
                              <p:par>
                                <p:cTn id="132" presetID="22" presetClass="entr" presetSubtype="2" fill="hold" grpId="0" nodeType="withEffect">
                                  <p:stCondLst>
                                    <p:cond delay="0"/>
                                  </p:stCondLst>
                                  <p:childTnLst>
                                    <p:set>
                                      <p:cBhvr>
                                        <p:cTn id="133" dur="1" fill="hold">
                                          <p:stCondLst>
                                            <p:cond delay="0"/>
                                          </p:stCondLst>
                                        </p:cTn>
                                        <p:tgtEl>
                                          <p:spTgt spid="41"/>
                                        </p:tgtEl>
                                        <p:attrNameLst>
                                          <p:attrName>style.visibility</p:attrName>
                                        </p:attrNameLst>
                                      </p:cBhvr>
                                      <p:to>
                                        <p:strVal val="visible"/>
                                      </p:to>
                                    </p:set>
                                    <p:animEffect transition="in" filter="wipe(right)">
                                      <p:cBhvr>
                                        <p:cTn id="134" dur="1000"/>
                                        <p:tgtEl>
                                          <p:spTgt spid="41"/>
                                        </p:tgtEl>
                                      </p:cBhvr>
                                    </p:animEffect>
                                  </p:childTnLst>
                                </p:cTn>
                              </p:par>
                              <p:par>
                                <p:cTn id="135" presetID="35" presetClass="path" presetSubtype="0" accel="50000" decel="50000" fill="hold" grpId="1" nodeType="withEffect">
                                  <p:stCondLst>
                                    <p:cond delay="0"/>
                                  </p:stCondLst>
                                  <p:childTnLst>
                                    <p:animMotion origin="layout" path="M 0.0776 6.93802E-7 L 3.61111E-6 6.93802E-7 " pathEditMode="relative" rAng="0" ptsTypes="AA">
                                      <p:cBhvr>
                                        <p:cTn id="136" dur="2000" fill="hold"/>
                                        <p:tgtEl>
                                          <p:spTgt spid="41"/>
                                        </p:tgtEl>
                                        <p:attrNameLst>
                                          <p:attrName>ppt_x</p:attrName>
                                          <p:attrName>ppt_y</p:attrName>
                                        </p:attrNameLst>
                                      </p:cBhvr>
                                      <p:rCtr x="-3889" y="0"/>
                                    </p:animMotion>
                                  </p:childTnLst>
                                </p:cTn>
                              </p:par>
                              <p:par>
                                <p:cTn id="137" presetID="22" presetClass="entr" presetSubtype="2" fill="hold" grpId="0" nodeType="withEffect">
                                  <p:stCondLst>
                                    <p:cond delay="0"/>
                                  </p:stCondLst>
                                  <p:childTnLst>
                                    <p:set>
                                      <p:cBhvr>
                                        <p:cTn id="138" dur="1" fill="hold">
                                          <p:stCondLst>
                                            <p:cond delay="0"/>
                                          </p:stCondLst>
                                        </p:cTn>
                                        <p:tgtEl>
                                          <p:spTgt spid="43"/>
                                        </p:tgtEl>
                                        <p:attrNameLst>
                                          <p:attrName>style.visibility</p:attrName>
                                        </p:attrNameLst>
                                      </p:cBhvr>
                                      <p:to>
                                        <p:strVal val="visible"/>
                                      </p:to>
                                    </p:set>
                                    <p:animEffect transition="in" filter="wipe(right)">
                                      <p:cBhvr>
                                        <p:cTn id="139" dur="1000"/>
                                        <p:tgtEl>
                                          <p:spTgt spid="43"/>
                                        </p:tgtEl>
                                      </p:cBhvr>
                                    </p:animEffect>
                                  </p:childTnLst>
                                </p:cTn>
                              </p:par>
                              <p:par>
                                <p:cTn id="140" presetID="35" presetClass="path" presetSubtype="0" accel="50000" decel="50000" fill="hold" grpId="1" nodeType="withEffect">
                                  <p:stCondLst>
                                    <p:cond delay="0"/>
                                  </p:stCondLst>
                                  <p:childTnLst>
                                    <p:animMotion origin="layout" path="M 0.0776 4.44958E-6 L 2.77778E-6 4.44958E-6 " pathEditMode="relative" rAng="0" ptsTypes="AA">
                                      <p:cBhvr>
                                        <p:cTn id="141" dur="2000" fill="hold"/>
                                        <p:tgtEl>
                                          <p:spTgt spid="43"/>
                                        </p:tgtEl>
                                        <p:attrNameLst>
                                          <p:attrName>ppt_x</p:attrName>
                                          <p:attrName>ppt_y</p:attrName>
                                        </p:attrNameLst>
                                      </p:cBhvr>
                                      <p:rCtr x="-3889" y="0"/>
                                    </p:animMotion>
                                  </p:childTnLst>
                                </p:cTn>
                              </p:par>
                              <p:par>
                                <p:cTn id="142" presetID="22" presetClass="entr" presetSubtype="2" fill="hold" grpId="0" nodeType="withEffect">
                                  <p:stCondLst>
                                    <p:cond delay="0"/>
                                  </p:stCondLst>
                                  <p:childTnLst>
                                    <p:set>
                                      <p:cBhvr>
                                        <p:cTn id="143" dur="1" fill="hold">
                                          <p:stCondLst>
                                            <p:cond delay="0"/>
                                          </p:stCondLst>
                                        </p:cTn>
                                        <p:tgtEl>
                                          <p:spTgt spid="52"/>
                                        </p:tgtEl>
                                        <p:attrNameLst>
                                          <p:attrName>style.visibility</p:attrName>
                                        </p:attrNameLst>
                                      </p:cBhvr>
                                      <p:to>
                                        <p:strVal val="visible"/>
                                      </p:to>
                                    </p:set>
                                    <p:animEffect transition="in" filter="wipe(right)">
                                      <p:cBhvr>
                                        <p:cTn id="144" dur="1000"/>
                                        <p:tgtEl>
                                          <p:spTgt spid="52"/>
                                        </p:tgtEl>
                                      </p:cBhvr>
                                    </p:animEffect>
                                  </p:childTnLst>
                                </p:cTn>
                              </p:par>
                              <p:par>
                                <p:cTn id="145" presetID="35" presetClass="path" presetSubtype="0" accel="50000" decel="50000" fill="hold" grpId="1" nodeType="withEffect">
                                  <p:stCondLst>
                                    <p:cond delay="0"/>
                                  </p:stCondLst>
                                  <p:childTnLst>
                                    <p:animMotion origin="layout" path="M 0.0776 6.01295E-7 L 3.61111E-6 6.01295E-7 " pathEditMode="relative" rAng="0" ptsTypes="AA">
                                      <p:cBhvr>
                                        <p:cTn id="146" dur="2000" fill="hold"/>
                                        <p:tgtEl>
                                          <p:spTgt spid="52"/>
                                        </p:tgtEl>
                                        <p:attrNameLst>
                                          <p:attrName>ppt_x</p:attrName>
                                          <p:attrName>ppt_y</p:attrName>
                                        </p:attrNameLst>
                                      </p:cBhvr>
                                      <p:rCtr x="-3889" y="0"/>
                                    </p:animMotion>
                                  </p:childTnLst>
                                </p:cTn>
                              </p:par>
                              <p:par>
                                <p:cTn id="147" presetID="22" presetClass="entr" presetSubtype="2" fill="hold" grpId="0" nodeType="withEffect">
                                  <p:stCondLst>
                                    <p:cond delay="0"/>
                                  </p:stCondLst>
                                  <p:childTnLst>
                                    <p:set>
                                      <p:cBhvr>
                                        <p:cTn id="148" dur="1" fill="hold">
                                          <p:stCondLst>
                                            <p:cond delay="0"/>
                                          </p:stCondLst>
                                        </p:cTn>
                                        <p:tgtEl>
                                          <p:spTgt spid="61"/>
                                        </p:tgtEl>
                                        <p:attrNameLst>
                                          <p:attrName>style.visibility</p:attrName>
                                        </p:attrNameLst>
                                      </p:cBhvr>
                                      <p:to>
                                        <p:strVal val="visible"/>
                                      </p:to>
                                    </p:set>
                                    <p:animEffect transition="in" filter="wipe(right)">
                                      <p:cBhvr>
                                        <p:cTn id="149" dur="1000"/>
                                        <p:tgtEl>
                                          <p:spTgt spid="61"/>
                                        </p:tgtEl>
                                      </p:cBhvr>
                                    </p:animEffect>
                                  </p:childTnLst>
                                </p:cTn>
                              </p:par>
                              <p:par>
                                <p:cTn id="150" presetID="35" presetClass="path" presetSubtype="0" accel="50000" decel="50000" fill="hold" grpId="1" nodeType="withEffect">
                                  <p:stCondLst>
                                    <p:cond delay="0"/>
                                  </p:stCondLst>
                                  <p:childTnLst>
                                    <p:animMotion origin="layout" path="M 0.0776 6.01295E-7 L 3.61111E-6 6.01295E-7 " pathEditMode="relative" rAng="0" ptsTypes="AA">
                                      <p:cBhvr>
                                        <p:cTn id="151" dur="2000" fill="hold"/>
                                        <p:tgtEl>
                                          <p:spTgt spid="61"/>
                                        </p:tgtEl>
                                        <p:attrNameLst>
                                          <p:attrName>ppt_x</p:attrName>
                                          <p:attrName>ppt_y</p:attrName>
                                        </p:attrNameLst>
                                      </p:cBhvr>
                                      <p:rCtr x="-3889" y="0"/>
                                    </p:animMotion>
                                  </p:childTnLst>
                                </p:cTn>
                              </p:par>
                              <p:par>
                                <p:cTn id="152" presetID="22" presetClass="entr" presetSubtype="2" fill="hold" grpId="0" nodeType="withEffect">
                                  <p:stCondLst>
                                    <p:cond delay="0"/>
                                  </p:stCondLst>
                                  <p:childTnLst>
                                    <p:set>
                                      <p:cBhvr>
                                        <p:cTn id="153" dur="1" fill="hold">
                                          <p:stCondLst>
                                            <p:cond delay="0"/>
                                          </p:stCondLst>
                                        </p:cTn>
                                        <p:tgtEl>
                                          <p:spTgt spid="65"/>
                                        </p:tgtEl>
                                        <p:attrNameLst>
                                          <p:attrName>style.visibility</p:attrName>
                                        </p:attrNameLst>
                                      </p:cBhvr>
                                      <p:to>
                                        <p:strVal val="visible"/>
                                      </p:to>
                                    </p:set>
                                    <p:animEffect transition="in" filter="wipe(right)">
                                      <p:cBhvr>
                                        <p:cTn id="154" dur="1000"/>
                                        <p:tgtEl>
                                          <p:spTgt spid="65"/>
                                        </p:tgtEl>
                                      </p:cBhvr>
                                    </p:animEffect>
                                  </p:childTnLst>
                                </p:cTn>
                              </p:par>
                              <p:par>
                                <p:cTn id="155" presetID="35" presetClass="path" presetSubtype="0" accel="50000" decel="50000" fill="hold" grpId="1" nodeType="withEffect">
                                  <p:stCondLst>
                                    <p:cond delay="0"/>
                                  </p:stCondLst>
                                  <p:childTnLst>
                                    <p:animMotion origin="layout" path="M 0.0776 6.01295E-7 L 3.61111E-6 6.01295E-7 " pathEditMode="relative" rAng="0" ptsTypes="AA">
                                      <p:cBhvr>
                                        <p:cTn id="156" dur="2000" fill="hold"/>
                                        <p:tgtEl>
                                          <p:spTgt spid="65"/>
                                        </p:tgtEl>
                                        <p:attrNameLst>
                                          <p:attrName>ppt_x</p:attrName>
                                          <p:attrName>ppt_y</p:attrName>
                                        </p:attrNameLst>
                                      </p:cBhvr>
                                      <p:rCtr x="-3889" y="0"/>
                                    </p:animMotion>
                                  </p:childTnLst>
                                </p:cTn>
                              </p:par>
                              <p:par>
                                <p:cTn id="157" presetID="22" presetClass="entr" presetSubtype="2" fill="hold" grpId="0" nodeType="withEffect">
                                  <p:stCondLst>
                                    <p:cond delay="0"/>
                                  </p:stCondLst>
                                  <p:childTnLst>
                                    <p:set>
                                      <p:cBhvr>
                                        <p:cTn id="158" dur="1" fill="hold">
                                          <p:stCondLst>
                                            <p:cond delay="0"/>
                                          </p:stCondLst>
                                        </p:cTn>
                                        <p:tgtEl>
                                          <p:spTgt spid="79"/>
                                        </p:tgtEl>
                                        <p:attrNameLst>
                                          <p:attrName>style.visibility</p:attrName>
                                        </p:attrNameLst>
                                      </p:cBhvr>
                                      <p:to>
                                        <p:strVal val="visible"/>
                                      </p:to>
                                    </p:set>
                                    <p:animEffect transition="in" filter="wipe(right)">
                                      <p:cBhvr>
                                        <p:cTn id="159" dur="1000"/>
                                        <p:tgtEl>
                                          <p:spTgt spid="79"/>
                                        </p:tgtEl>
                                      </p:cBhvr>
                                    </p:animEffect>
                                  </p:childTnLst>
                                </p:cTn>
                              </p:par>
                              <p:par>
                                <p:cTn id="160" presetID="35" presetClass="path" presetSubtype="0" accel="50000" decel="50000" fill="hold" grpId="1" nodeType="withEffect">
                                  <p:stCondLst>
                                    <p:cond delay="0"/>
                                  </p:stCondLst>
                                  <p:childTnLst>
                                    <p:animMotion origin="layout" path="M 0.0776 6.01295E-7 L 3.61111E-6 6.01295E-7 " pathEditMode="relative" rAng="0" ptsTypes="AA">
                                      <p:cBhvr>
                                        <p:cTn id="161" dur="2000" fill="hold"/>
                                        <p:tgtEl>
                                          <p:spTgt spid="79"/>
                                        </p:tgtEl>
                                        <p:attrNameLst>
                                          <p:attrName>ppt_x</p:attrName>
                                          <p:attrName>ppt_y</p:attrName>
                                        </p:attrNameLst>
                                      </p:cBhvr>
                                      <p:rCtr x="-3889" y="0"/>
                                    </p:animMotion>
                                  </p:childTnLst>
                                </p:cTn>
                              </p:par>
                            </p:childTnLst>
                          </p:cTn>
                        </p:par>
                        <p:par>
                          <p:cTn id="162" fill="hold">
                            <p:stCondLst>
                              <p:cond delay="17700"/>
                            </p:stCondLst>
                            <p:childTnLst>
                              <p:par>
                                <p:cTn id="163" presetID="10" presetClass="entr" presetSubtype="0" fill="hold" grpId="0" nodeType="afterEffect">
                                  <p:stCondLst>
                                    <p:cond delay="0"/>
                                  </p:stCondLst>
                                  <p:childTnLst>
                                    <p:set>
                                      <p:cBhvr>
                                        <p:cTn id="164" dur="1" fill="hold">
                                          <p:stCondLst>
                                            <p:cond delay="0"/>
                                          </p:stCondLst>
                                        </p:cTn>
                                        <p:tgtEl>
                                          <p:spTgt spid="57">
                                            <p:txEl>
                                              <p:pRg st="0" end="0"/>
                                            </p:txEl>
                                          </p:spTgt>
                                        </p:tgtEl>
                                        <p:attrNameLst>
                                          <p:attrName>style.visibility</p:attrName>
                                        </p:attrNameLst>
                                      </p:cBhvr>
                                      <p:to>
                                        <p:strVal val="visible"/>
                                      </p:to>
                                    </p:set>
                                    <p:animEffect transition="in" filter="fade">
                                      <p:cBhvr>
                                        <p:cTn id="165" dur="500"/>
                                        <p:tgtEl>
                                          <p:spTgt spid="57">
                                            <p:txEl>
                                              <p:pRg st="0" end="0"/>
                                            </p:txEl>
                                          </p:spTgt>
                                        </p:tgtEl>
                                      </p:cBhvr>
                                    </p:animEffect>
                                  </p:childTnLst>
                                </p:cTn>
                              </p:par>
                            </p:childTnLst>
                          </p:cTn>
                        </p:par>
                        <p:par>
                          <p:cTn id="166" fill="hold">
                            <p:stCondLst>
                              <p:cond delay="18200"/>
                            </p:stCondLst>
                            <p:childTnLst>
                              <p:par>
                                <p:cTn id="167" presetID="10" presetClass="entr" presetSubtype="0" fill="hold" grpId="0" nodeType="afterEffect">
                                  <p:stCondLst>
                                    <p:cond delay="0"/>
                                  </p:stCondLst>
                                  <p:childTnLst>
                                    <p:set>
                                      <p:cBhvr>
                                        <p:cTn id="168" dur="1" fill="hold">
                                          <p:stCondLst>
                                            <p:cond delay="0"/>
                                          </p:stCondLst>
                                        </p:cTn>
                                        <p:tgtEl>
                                          <p:spTgt spid="58">
                                            <p:txEl>
                                              <p:pRg st="0" end="0"/>
                                            </p:txEl>
                                          </p:spTgt>
                                        </p:tgtEl>
                                        <p:attrNameLst>
                                          <p:attrName>style.visibility</p:attrName>
                                        </p:attrNameLst>
                                      </p:cBhvr>
                                      <p:to>
                                        <p:strVal val="visible"/>
                                      </p:to>
                                    </p:set>
                                    <p:animEffect transition="in" filter="fade">
                                      <p:cBhvr>
                                        <p:cTn id="169" dur="500"/>
                                        <p:tgtEl>
                                          <p:spTgt spid="58">
                                            <p:txEl>
                                              <p:pRg st="0" end="0"/>
                                            </p:txEl>
                                          </p:spTgt>
                                        </p:tgtEl>
                                      </p:cBhvr>
                                    </p:animEffect>
                                  </p:childTnLst>
                                </p:cTn>
                              </p:par>
                            </p:childTnLst>
                          </p:cTn>
                        </p:par>
                        <p:par>
                          <p:cTn id="170" fill="hold">
                            <p:stCondLst>
                              <p:cond delay="18700"/>
                            </p:stCondLst>
                            <p:childTnLst>
                              <p:par>
                                <p:cTn id="171" presetID="10" presetClass="entr" presetSubtype="0" fill="hold" grpId="0" nodeType="afterEffect">
                                  <p:stCondLst>
                                    <p:cond delay="0"/>
                                  </p:stCondLst>
                                  <p:childTnLst>
                                    <p:set>
                                      <p:cBhvr>
                                        <p:cTn id="172" dur="1" fill="hold">
                                          <p:stCondLst>
                                            <p:cond delay="0"/>
                                          </p:stCondLst>
                                        </p:cTn>
                                        <p:tgtEl>
                                          <p:spTgt spid="63">
                                            <p:txEl>
                                              <p:pRg st="0" end="0"/>
                                            </p:txEl>
                                          </p:spTgt>
                                        </p:tgtEl>
                                        <p:attrNameLst>
                                          <p:attrName>style.visibility</p:attrName>
                                        </p:attrNameLst>
                                      </p:cBhvr>
                                      <p:to>
                                        <p:strVal val="visible"/>
                                      </p:to>
                                    </p:set>
                                    <p:animEffect transition="in" filter="fade">
                                      <p:cBhvr>
                                        <p:cTn id="173" dur="500"/>
                                        <p:tgtEl>
                                          <p:spTgt spid="63">
                                            <p:txEl>
                                              <p:pRg st="0" end="0"/>
                                            </p:txEl>
                                          </p:spTgt>
                                        </p:tgtEl>
                                      </p:cBhvr>
                                    </p:animEffect>
                                  </p:childTnLst>
                                </p:cTn>
                              </p:par>
                            </p:childTnLst>
                          </p:cTn>
                        </p:par>
                        <p:par>
                          <p:cTn id="174" fill="hold">
                            <p:stCondLst>
                              <p:cond delay="19200"/>
                            </p:stCondLst>
                            <p:childTnLst>
                              <p:par>
                                <p:cTn id="175" presetID="10" presetClass="entr" presetSubtype="0" fill="hold" grpId="0" nodeType="afterEffect">
                                  <p:stCondLst>
                                    <p:cond delay="0"/>
                                  </p:stCondLst>
                                  <p:childTnLst>
                                    <p:set>
                                      <p:cBhvr>
                                        <p:cTn id="176" dur="1" fill="hold">
                                          <p:stCondLst>
                                            <p:cond delay="0"/>
                                          </p:stCondLst>
                                        </p:cTn>
                                        <p:tgtEl>
                                          <p:spTgt spid="62">
                                            <p:txEl>
                                              <p:pRg st="0" end="0"/>
                                            </p:txEl>
                                          </p:spTgt>
                                        </p:tgtEl>
                                        <p:attrNameLst>
                                          <p:attrName>style.visibility</p:attrName>
                                        </p:attrNameLst>
                                      </p:cBhvr>
                                      <p:to>
                                        <p:strVal val="visible"/>
                                      </p:to>
                                    </p:set>
                                    <p:animEffect transition="in" filter="fade">
                                      <p:cBhvr>
                                        <p:cTn id="177" dur="500"/>
                                        <p:tgtEl>
                                          <p:spTgt spid="62">
                                            <p:txEl>
                                              <p:pRg st="0" end="0"/>
                                            </p:txEl>
                                          </p:spTgt>
                                        </p:tgtEl>
                                      </p:cBhvr>
                                    </p:animEffect>
                                  </p:childTnLst>
                                </p:cTn>
                              </p:par>
                            </p:childTnLst>
                          </p:cTn>
                        </p:par>
                        <p:par>
                          <p:cTn id="178" fill="hold">
                            <p:stCondLst>
                              <p:cond delay="19700"/>
                            </p:stCondLst>
                            <p:childTnLst>
                              <p:par>
                                <p:cTn id="179" presetID="10" presetClass="entr" presetSubtype="0" fill="hold" grpId="0" nodeType="afterEffect">
                                  <p:stCondLst>
                                    <p:cond delay="0"/>
                                  </p:stCondLst>
                                  <p:childTnLst>
                                    <p:set>
                                      <p:cBhvr>
                                        <p:cTn id="180" dur="1" fill="hold">
                                          <p:stCondLst>
                                            <p:cond delay="0"/>
                                          </p:stCondLst>
                                        </p:cTn>
                                        <p:tgtEl>
                                          <p:spTgt spid="75">
                                            <p:txEl>
                                              <p:pRg st="0" end="0"/>
                                            </p:txEl>
                                          </p:spTgt>
                                        </p:tgtEl>
                                        <p:attrNameLst>
                                          <p:attrName>style.visibility</p:attrName>
                                        </p:attrNameLst>
                                      </p:cBhvr>
                                      <p:to>
                                        <p:strVal val="visible"/>
                                      </p:to>
                                    </p:set>
                                    <p:animEffect transition="in" filter="fade">
                                      <p:cBhvr>
                                        <p:cTn id="181" dur="500"/>
                                        <p:tgtEl>
                                          <p:spTgt spid="75">
                                            <p:txEl>
                                              <p:pRg st="0" end="0"/>
                                            </p:txEl>
                                          </p:spTgt>
                                        </p:tgtEl>
                                      </p:cBhvr>
                                    </p:animEffect>
                                  </p:childTnLst>
                                </p:cTn>
                              </p:par>
                            </p:childTnLst>
                          </p:cTn>
                        </p:par>
                        <p:par>
                          <p:cTn id="182" fill="hold">
                            <p:stCondLst>
                              <p:cond delay="20200"/>
                            </p:stCondLst>
                            <p:childTnLst>
                              <p:par>
                                <p:cTn id="183" presetID="10" presetClass="entr" presetSubtype="0" fill="hold" grpId="0" nodeType="afterEffect">
                                  <p:stCondLst>
                                    <p:cond delay="0"/>
                                  </p:stCondLst>
                                  <p:childTnLst>
                                    <p:set>
                                      <p:cBhvr>
                                        <p:cTn id="184" dur="1" fill="hold">
                                          <p:stCondLst>
                                            <p:cond delay="0"/>
                                          </p:stCondLst>
                                        </p:cTn>
                                        <p:tgtEl>
                                          <p:spTgt spid="80">
                                            <p:txEl>
                                              <p:pRg st="0" end="0"/>
                                            </p:txEl>
                                          </p:spTgt>
                                        </p:tgtEl>
                                        <p:attrNameLst>
                                          <p:attrName>style.visibility</p:attrName>
                                        </p:attrNameLst>
                                      </p:cBhvr>
                                      <p:to>
                                        <p:strVal val="visible"/>
                                      </p:to>
                                    </p:set>
                                    <p:animEffect transition="in" filter="fade">
                                      <p:cBhvr>
                                        <p:cTn id="185" dur="500"/>
                                        <p:tgtEl>
                                          <p:spTgt spid="80">
                                            <p:txEl>
                                              <p:pRg st="0" end="0"/>
                                            </p:txEl>
                                          </p:spTgt>
                                        </p:tgtEl>
                                      </p:cBhvr>
                                    </p:animEffect>
                                  </p:childTnLst>
                                </p:cTn>
                              </p:par>
                              <p:par>
                                <p:cTn id="186" presetID="47" presetClass="entr" presetSubtype="0" fill="hold" nodeType="withEffect">
                                  <p:stCondLst>
                                    <p:cond delay="0"/>
                                  </p:stCondLst>
                                  <p:childTnLst>
                                    <p:set>
                                      <p:cBhvr>
                                        <p:cTn id="187" dur="1" fill="hold">
                                          <p:stCondLst>
                                            <p:cond delay="0"/>
                                          </p:stCondLst>
                                        </p:cTn>
                                        <p:tgtEl>
                                          <p:spTgt spid="12"/>
                                        </p:tgtEl>
                                        <p:attrNameLst>
                                          <p:attrName>style.visibility</p:attrName>
                                        </p:attrNameLst>
                                      </p:cBhvr>
                                      <p:to>
                                        <p:strVal val="visible"/>
                                      </p:to>
                                    </p:set>
                                    <p:animEffect transition="in" filter="fade">
                                      <p:cBhvr>
                                        <p:cTn id="188" dur="2000"/>
                                        <p:tgtEl>
                                          <p:spTgt spid="12"/>
                                        </p:tgtEl>
                                      </p:cBhvr>
                                    </p:animEffect>
                                    <p:anim calcmode="lin" valueType="num">
                                      <p:cBhvr>
                                        <p:cTn id="189" dur="2000" fill="hold"/>
                                        <p:tgtEl>
                                          <p:spTgt spid="12"/>
                                        </p:tgtEl>
                                        <p:attrNameLst>
                                          <p:attrName>ppt_x</p:attrName>
                                        </p:attrNameLst>
                                      </p:cBhvr>
                                      <p:tavLst>
                                        <p:tav tm="0">
                                          <p:val>
                                            <p:strVal val="#ppt_x"/>
                                          </p:val>
                                        </p:tav>
                                        <p:tav tm="100000">
                                          <p:val>
                                            <p:strVal val="#ppt_x"/>
                                          </p:val>
                                        </p:tav>
                                      </p:tavLst>
                                    </p:anim>
                                    <p:anim calcmode="lin" valueType="num">
                                      <p:cBhvr>
                                        <p:cTn id="190" dur="2000" fill="hold"/>
                                        <p:tgtEl>
                                          <p:spTgt spid="12"/>
                                        </p:tgtEl>
                                        <p:attrNameLst>
                                          <p:attrName>ppt_y</p:attrName>
                                        </p:attrNameLst>
                                      </p:cBhvr>
                                      <p:tavLst>
                                        <p:tav tm="0">
                                          <p:val>
                                            <p:strVal val="#ppt_y-.1"/>
                                          </p:val>
                                        </p:tav>
                                        <p:tav tm="100000">
                                          <p:val>
                                            <p:strVal val="#ppt_y"/>
                                          </p:val>
                                        </p:tav>
                                      </p:tavLst>
                                    </p:anim>
                                  </p:childTnLst>
                                </p:cTn>
                              </p:par>
                              <p:par>
                                <p:cTn id="191" presetID="10" presetClass="entr" presetSubtype="0" fill="hold" grpId="0" nodeType="withEffect">
                                  <p:stCondLst>
                                    <p:cond delay="600"/>
                                  </p:stCondLst>
                                  <p:childTnLst>
                                    <p:set>
                                      <p:cBhvr>
                                        <p:cTn id="192" dur="1" fill="hold">
                                          <p:stCondLst>
                                            <p:cond delay="0"/>
                                          </p:stCondLst>
                                        </p:cTn>
                                        <p:tgtEl>
                                          <p:spTgt spid="48"/>
                                        </p:tgtEl>
                                        <p:attrNameLst>
                                          <p:attrName>style.visibility</p:attrName>
                                        </p:attrNameLst>
                                      </p:cBhvr>
                                      <p:to>
                                        <p:strVal val="visible"/>
                                      </p:to>
                                    </p:set>
                                    <p:animEffect transition="in" filter="fade">
                                      <p:cBhvr>
                                        <p:cTn id="193" dur="500"/>
                                        <p:tgtEl>
                                          <p:spTgt spid="48"/>
                                        </p:tgtEl>
                                      </p:cBhvr>
                                    </p:animEffect>
                                  </p:childTnLst>
                                </p:cTn>
                              </p:par>
                              <p:par>
                                <p:cTn id="194" presetID="10" presetClass="entr" presetSubtype="0" fill="hold" grpId="0" nodeType="withEffect">
                                  <p:stCondLst>
                                    <p:cond delay="1100"/>
                                  </p:stCondLst>
                                  <p:childTnLst>
                                    <p:set>
                                      <p:cBhvr>
                                        <p:cTn id="195" dur="1" fill="hold">
                                          <p:stCondLst>
                                            <p:cond delay="0"/>
                                          </p:stCondLst>
                                        </p:cTn>
                                        <p:tgtEl>
                                          <p:spTgt spid="45"/>
                                        </p:tgtEl>
                                        <p:attrNameLst>
                                          <p:attrName>style.visibility</p:attrName>
                                        </p:attrNameLst>
                                      </p:cBhvr>
                                      <p:to>
                                        <p:strVal val="visible"/>
                                      </p:to>
                                    </p:set>
                                    <p:animEffect transition="in" filter="fade">
                                      <p:cBhvr>
                                        <p:cTn id="196" dur="11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1" grpId="2"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9" grpId="0" animBg="1"/>
      <p:bldP spid="59" grpId="1" animBg="1"/>
      <p:bldP spid="59" grpId="2"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3" grpId="0" animBg="1"/>
      <p:bldP spid="60" grpId="0" animBg="1"/>
      <p:bldP spid="70" grpId="0" animBg="1"/>
      <p:bldP spid="74" grpId="0" animBg="1"/>
      <p:bldP spid="76" grpId="0" animBg="1"/>
      <p:bldP spid="77" grpId="0" build="p">
        <p:tmplLst>
          <p:tmpl lvl="1">
            <p:tnLst>
              <p:par>
                <p:cTn presetID="10" presetClass="entr" presetSubtype="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90" grpId="0" build="p">
        <p:tmplLst>
          <p:tmpl lvl="1">
            <p:tnLst>
              <p:par>
                <p:cTn presetID="10" presetClass="entr" presetSubtype="0"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91" grpId="0" build="p">
        <p:tmplLst>
          <p:tmpl lvl="1">
            <p:tnLst>
              <p:par>
                <p:cTn presetID="10" presetClass="entr" presetSubtype="0"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61" grpId="0" animBg="1"/>
      <p:bldP spid="61" grpId="1" animBg="1"/>
      <p:bldP spid="62" grpId="0" build="p">
        <p:tmplLst>
          <p:tmpl lvl="1">
            <p:tnLst>
              <p:par>
                <p:cTn presetID="10" presetClass="entr" presetSubtype="0" fill="hold" nodeType="afterEffect">
                  <p:stCondLst>
                    <p:cond delay="0"/>
                  </p:stCondLst>
                  <p:childTnLst>
                    <p:set>
                      <p:cBhvr>
                        <p:cTn dur="1" fill="hold">
                          <p:stCondLst>
                            <p:cond delay="0"/>
                          </p:stCondLst>
                        </p:cTn>
                        <p:tgtEl>
                          <p:spTgt spid="62"/>
                        </p:tgtEl>
                        <p:attrNameLst>
                          <p:attrName>style.visibility</p:attrName>
                        </p:attrNameLst>
                      </p:cBhvr>
                      <p:to>
                        <p:strVal val="visible"/>
                      </p:to>
                    </p:set>
                    <p:animEffect transition="in" filter="fade">
                      <p:cBhvr>
                        <p:cTn dur="500"/>
                        <p:tgtEl>
                          <p:spTgt spid="62"/>
                        </p:tgtEl>
                      </p:cBhvr>
                    </p:animEffect>
                  </p:childTnLst>
                </p:cTn>
              </p:par>
            </p:tnLst>
          </p:tmpl>
        </p:tmplLst>
      </p:bldP>
      <p:bldP spid="65" grpId="0" animBg="1"/>
      <p:bldP spid="65" grpId="1" animBg="1"/>
      <p:bldP spid="75" grpId="0" build="p">
        <p:tmplLst>
          <p:tmpl lvl="1">
            <p:tnLst>
              <p:par>
                <p:cTn presetID="10" presetClass="entr" presetSubtype="0" fill="hold" nodeType="after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9" grpId="0" animBg="1"/>
      <p:bldP spid="79" grpId="1" animBg="1"/>
      <p:bldP spid="80" grpId="0" build="p">
        <p:tmplLst>
          <p:tmpl lvl="1">
            <p:tnLst>
              <p:par>
                <p:cTn presetID="10" presetClass="entr" presetSubtype="0" fill="hold" nodeType="afterEffect">
                  <p:stCondLst>
                    <p:cond delay="0"/>
                  </p:stCondLst>
                  <p:childTnLst>
                    <p:set>
                      <p:cBhvr>
                        <p:cTn dur="1" fill="hold">
                          <p:stCondLst>
                            <p:cond delay="0"/>
                          </p:stCondLst>
                        </p:cTn>
                        <p:tgtEl>
                          <p:spTgt spid="80"/>
                        </p:tgtEl>
                        <p:attrNameLst>
                          <p:attrName>style.visibility</p:attrName>
                        </p:attrNameLst>
                      </p:cBhvr>
                      <p:to>
                        <p:strVal val="visible"/>
                      </p:to>
                    </p:set>
                    <p:animEffect transition="in" filter="fade">
                      <p:cBhvr>
                        <p:cTn dur="500"/>
                        <p:tgtEl>
                          <p:spTgt spid="80"/>
                        </p:tgtEl>
                      </p:cBhvr>
                    </p:animEffect>
                  </p:childTnLst>
                </p:cTn>
              </p:par>
            </p:tnLst>
          </p:tmpl>
        </p:tmplLst>
      </p:bldP>
    </p:bldLst>
  </p:timing>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12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873169" y="2474377"/>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2431306"/>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 name="Straight Connector 8"/>
          <p:cNvCxnSpPr>
            <a:stCxn id="2" idx="2"/>
          </p:cNvCxnSpPr>
          <p:nvPr userDrawn="1"/>
        </p:nvCxnSpPr>
        <p:spPr>
          <a:xfrm flipH="1">
            <a:off x="8122081" y="2865403"/>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2087702"/>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968677"/>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851659"/>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2456633"/>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2087703"/>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3121714"/>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975004"/>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2279952"/>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2715999"/>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851659"/>
            <a:ext cx="36000" cy="12531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2087703"/>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39" y="1851659"/>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3280434" y="1851659"/>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1470075" y="1851658"/>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088458" y="2279951"/>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3280434" y="2279951"/>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1470075" y="2280257"/>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4191783" y="2715999"/>
            <a:ext cx="268690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a:off x="1467346" y="2715998"/>
            <a:ext cx="267953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Text Placeholder 20"/>
          <p:cNvSpPr>
            <a:spLocks noGrp="1"/>
          </p:cNvSpPr>
          <p:nvPr>
            <p:ph type="body" sz="quarter" idx="24" hasCustomPrompt="1"/>
          </p:nvPr>
        </p:nvSpPr>
        <p:spPr>
          <a:xfrm>
            <a:off x="1476829" y="1851656"/>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Text Placeholder 20"/>
          <p:cNvSpPr>
            <a:spLocks noGrp="1"/>
          </p:cNvSpPr>
          <p:nvPr>
            <p:ph type="body" sz="quarter" idx="25" hasCustomPrompt="1"/>
          </p:nvPr>
        </p:nvSpPr>
        <p:spPr>
          <a:xfrm>
            <a:off x="3280576" y="1851656"/>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20"/>
          <p:cNvSpPr>
            <a:spLocks noGrp="1"/>
          </p:cNvSpPr>
          <p:nvPr>
            <p:ph type="body" sz="quarter" idx="26" hasCustomPrompt="1"/>
          </p:nvPr>
        </p:nvSpPr>
        <p:spPr>
          <a:xfrm>
            <a:off x="5102356" y="1852157"/>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7" name="Text Placeholder 20"/>
          <p:cNvSpPr>
            <a:spLocks noGrp="1"/>
          </p:cNvSpPr>
          <p:nvPr>
            <p:ph type="body" sz="quarter" idx="27" hasCustomPrompt="1"/>
          </p:nvPr>
        </p:nvSpPr>
        <p:spPr>
          <a:xfrm>
            <a:off x="5116514" y="2279949"/>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20"/>
          <p:cNvSpPr>
            <a:spLocks noGrp="1"/>
          </p:cNvSpPr>
          <p:nvPr>
            <p:ph type="body" sz="quarter" idx="28" hasCustomPrompt="1"/>
          </p:nvPr>
        </p:nvSpPr>
        <p:spPr>
          <a:xfrm>
            <a:off x="3287608" y="2283827"/>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9" name="Text Placeholder 20"/>
          <p:cNvSpPr>
            <a:spLocks noGrp="1"/>
          </p:cNvSpPr>
          <p:nvPr>
            <p:ph type="body" sz="quarter" idx="29" hasCustomPrompt="1"/>
          </p:nvPr>
        </p:nvSpPr>
        <p:spPr>
          <a:xfrm>
            <a:off x="1456007" y="2283827"/>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20"/>
          <p:cNvSpPr>
            <a:spLocks noGrp="1"/>
          </p:cNvSpPr>
          <p:nvPr>
            <p:ph type="body" sz="quarter" idx="30" hasCustomPrompt="1"/>
          </p:nvPr>
        </p:nvSpPr>
        <p:spPr>
          <a:xfrm>
            <a:off x="4191783" y="2718178"/>
            <a:ext cx="2670046"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1" name="Text Placeholder 20"/>
          <p:cNvSpPr>
            <a:spLocks noGrp="1"/>
          </p:cNvSpPr>
          <p:nvPr>
            <p:ph type="body" sz="quarter" idx="31" hasCustomPrompt="1"/>
          </p:nvPr>
        </p:nvSpPr>
        <p:spPr>
          <a:xfrm>
            <a:off x="1481060" y="2715771"/>
            <a:ext cx="2670046"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9163507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par>
                                <p:cTn id="69" presetID="10" presetClass="exit" presetSubtype="0" fill="hold" grpId="2" nodeType="withEffect">
                                  <p:stCondLst>
                                    <p:cond delay="1400"/>
                                  </p:stCondLst>
                                  <p:childTnLst>
                                    <p:animEffect transition="out" filter="fade">
                                      <p:cBhvr>
                                        <p:cTn id="70" dur="2000"/>
                                        <p:tgtEl>
                                          <p:spTgt spid="51"/>
                                        </p:tgtEl>
                                      </p:cBhvr>
                                    </p:animEffect>
                                    <p:set>
                                      <p:cBhvr>
                                        <p:cTn id="71" dur="1" fill="hold">
                                          <p:stCondLst>
                                            <p:cond delay="1999"/>
                                          </p:stCondLst>
                                        </p:cTn>
                                        <p:tgtEl>
                                          <p:spTgt spid="51"/>
                                        </p:tgtEl>
                                        <p:attrNameLst>
                                          <p:attrName>style.visibility</p:attrName>
                                        </p:attrNameLst>
                                      </p:cBhvr>
                                      <p:to>
                                        <p:strVal val="hidden"/>
                                      </p:to>
                                    </p:set>
                                  </p:childTnLst>
                                </p:cTn>
                              </p:par>
                              <p:par>
                                <p:cTn id="72" presetID="10" presetClass="exit" presetSubtype="0" fill="hold" grpId="2" nodeType="withEffect">
                                  <p:stCondLst>
                                    <p:cond delay="1400"/>
                                  </p:stCondLst>
                                  <p:childTnLst>
                                    <p:animEffect transition="out" filter="fade">
                                      <p:cBhvr>
                                        <p:cTn id="73" dur="2000"/>
                                        <p:tgtEl>
                                          <p:spTgt spid="55"/>
                                        </p:tgtEl>
                                      </p:cBhvr>
                                    </p:animEffect>
                                    <p:set>
                                      <p:cBhvr>
                                        <p:cTn id="74" dur="1" fill="hold">
                                          <p:stCondLst>
                                            <p:cond delay="1999"/>
                                          </p:stCondLst>
                                        </p:cTn>
                                        <p:tgtEl>
                                          <p:spTgt spid="55"/>
                                        </p:tgtEl>
                                        <p:attrNameLst>
                                          <p:attrName>style.visibility</p:attrName>
                                        </p:attrNameLst>
                                      </p:cBhvr>
                                      <p:to>
                                        <p:strVal val="hidden"/>
                                      </p:to>
                                    </p:set>
                                  </p:childTnLst>
                                </p:cTn>
                              </p:par>
                              <p:par>
                                <p:cTn id="75" presetID="10" presetClass="exit" presetSubtype="0" fill="hold" grpId="2" nodeType="withEffect">
                                  <p:stCondLst>
                                    <p:cond delay="1400"/>
                                  </p:stCondLst>
                                  <p:childTnLst>
                                    <p:animEffect transition="out" filter="fade">
                                      <p:cBhvr>
                                        <p:cTn id="76" dur="2000"/>
                                        <p:tgtEl>
                                          <p:spTgt spid="59"/>
                                        </p:tgtEl>
                                      </p:cBhvr>
                                    </p:animEffect>
                                    <p:set>
                                      <p:cBhvr>
                                        <p:cTn id="77" dur="1" fill="hold">
                                          <p:stCondLst>
                                            <p:cond delay="1999"/>
                                          </p:stCondLst>
                                        </p:cTn>
                                        <p:tgtEl>
                                          <p:spTgt spid="59"/>
                                        </p:tgtEl>
                                        <p:attrNameLst>
                                          <p:attrName>style.visibility</p:attrName>
                                        </p:attrNameLst>
                                      </p:cBhvr>
                                      <p:to>
                                        <p:strVal val="hidden"/>
                                      </p:to>
                                    </p:set>
                                  </p:childTnLst>
                                </p:cTn>
                              </p:par>
                              <p:par>
                                <p:cTn id="78" presetID="10" presetClass="entr" presetSubtype="0" fill="hold" grpId="0" nodeType="withEffect">
                                  <p:stCondLst>
                                    <p:cond delay="1600"/>
                                  </p:stCondLst>
                                  <p:childTnLst>
                                    <p:set>
                                      <p:cBhvr>
                                        <p:cTn id="79" dur="1" fill="hold">
                                          <p:stCondLst>
                                            <p:cond delay="0"/>
                                          </p:stCondLst>
                                        </p:cTn>
                                        <p:tgtEl>
                                          <p:spTgt spid="3"/>
                                        </p:tgtEl>
                                        <p:attrNameLst>
                                          <p:attrName>style.visibility</p:attrName>
                                        </p:attrNameLst>
                                      </p:cBhvr>
                                      <p:to>
                                        <p:strVal val="visible"/>
                                      </p:to>
                                    </p:set>
                                    <p:animEffect transition="in" filter="fade">
                                      <p:cBhvr>
                                        <p:cTn id="80" dur="1000"/>
                                        <p:tgtEl>
                                          <p:spTgt spid="3"/>
                                        </p:tgtEl>
                                      </p:cBhvr>
                                    </p:animEffect>
                                  </p:childTnLst>
                                </p:cTn>
                              </p:par>
                              <p:par>
                                <p:cTn id="81" presetID="10" presetClass="entr" presetSubtype="0" fill="hold" grpId="0" nodeType="withEffect">
                                  <p:stCondLst>
                                    <p:cond delay="1600"/>
                                  </p:stCondLst>
                                  <p:childTnLst>
                                    <p:set>
                                      <p:cBhvr>
                                        <p:cTn id="82" dur="1" fill="hold">
                                          <p:stCondLst>
                                            <p:cond delay="0"/>
                                          </p:stCondLst>
                                        </p:cTn>
                                        <p:tgtEl>
                                          <p:spTgt spid="60"/>
                                        </p:tgtEl>
                                        <p:attrNameLst>
                                          <p:attrName>style.visibility</p:attrName>
                                        </p:attrNameLst>
                                      </p:cBhvr>
                                      <p:to>
                                        <p:strVal val="visible"/>
                                      </p:to>
                                    </p:set>
                                    <p:animEffect transition="in" filter="fade">
                                      <p:cBhvr>
                                        <p:cTn id="83" dur="1000"/>
                                        <p:tgtEl>
                                          <p:spTgt spid="60"/>
                                        </p:tgtEl>
                                      </p:cBhvr>
                                    </p:animEffect>
                                  </p:childTnLst>
                                </p:cTn>
                              </p:par>
                              <p:par>
                                <p:cTn id="84" presetID="10" presetClass="entr" presetSubtype="0" fill="hold" grpId="0" nodeType="withEffect">
                                  <p:stCondLst>
                                    <p:cond delay="1600"/>
                                  </p:stCondLst>
                                  <p:childTnLst>
                                    <p:set>
                                      <p:cBhvr>
                                        <p:cTn id="85" dur="1" fill="hold">
                                          <p:stCondLst>
                                            <p:cond delay="0"/>
                                          </p:stCondLst>
                                        </p:cTn>
                                        <p:tgtEl>
                                          <p:spTgt spid="70"/>
                                        </p:tgtEl>
                                        <p:attrNameLst>
                                          <p:attrName>style.visibility</p:attrName>
                                        </p:attrNameLst>
                                      </p:cBhvr>
                                      <p:to>
                                        <p:strVal val="visible"/>
                                      </p:to>
                                    </p:set>
                                    <p:animEffect transition="in" filter="fade">
                                      <p:cBhvr>
                                        <p:cTn id="86" dur="1000"/>
                                        <p:tgtEl>
                                          <p:spTgt spid="70"/>
                                        </p:tgtEl>
                                      </p:cBhvr>
                                    </p:animEffect>
                                  </p:childTnLst>
                                </p:cTn>
                              </p:par>
                              <p:par>
                                <p:cTn id="87" presetID="10" presetClass="entr" presetSubtype="0" fill="hold" grpId="0" nodeType="withEffect">
                                  <p:stCondLst>
                                    <p:cond delay="1900"/>
                                  </p:stCondLst>
                                  <p:childTnLst>
                                    <p:set>
                                      <p:cBhvr>
                                        <p:cTn id="88" dur="1" fill="hold">
                                          <p:stCondLst>
                                            <p:cond delay="0"/>
                                          </p:stCondLst>
                                        </p:cTn>
                                        <p:tgtEl>
                                          <p:spTgt spid="71"/>
                                        </p:tgtEl>
                                        <p:attrNameLst>
                                          <p:attrName>style.visibility</p:attrName>
                                        </p:attrNameLst>
                                      </p:cBhvr>
                                      <p:to>
                                        <p:strVal val="visible"/>
                                      </p:to>
                                    </p:set>
                                    <p:animEffect transition="in" filter="fade">
                                      <p:cBhvr>
                                        <p:cTn id="89" dur="1000"/>
                                        <p:tgtEl>
                                          <p:spTgt spid="71"/>
                                        </p:tgtEl>
                                      </p:cBhvr>
                                    </p:animEffect>
                                  </p:childTnLst>
                                </p:cTn>
                              </p:par>
                              <p:par>
                                <p:cTn id="90" presetID="10" presetClass="entr" presetSubtype="0" fill="hold" grpId="0" nodeType="withEffect">
                                  <p:stCondLst>
                                    <p:cond delay="1900"/>
                                  </p:stCondLst>
                                  <p:childTnLst>
                                    <p:set>
                                      <p:cBhvr>
                                        <p:cTn id="91" dur="1" fill="hold">
                                          <p:stCondLst>
                                            <p:cond delay="0"/>
                                          </p:stCondLst>
                                        </p:cTn>
                                        <p:tgtEl>
                                          <p:spTgt spid="72"/>
                                        </p:tgtEl>
                                        <p:attrNameLst>
                                          <p:attrName>style.visibility</p:attrName>
                                        </p:attrNameLst>
                                      </p:cBhvr>
                                      <p:to>
                                        <p:strVal val="visible"/>
                                      </p:to>
                                    </p:set>
                                    <p:animEffect transition="in" filter="fade">
                                      <p:cBhvr>
                                        <p:cTn id="92" dur="1000"/>
                                        <p:tgtEl>
                                          <p:spTgt spid="72"/>
                                        </p:tgtEl>
                                      </p:cBhvr>
                                    </p:animEffect>
                                  </p:childTnLst>
                                </p:cTn>
                              </p:par>
                              <p:par>
                                <p:cTn id="93" presetID="10" presetClass="entr" presetSubtype="0" fill="hold" grpId="0" nodeType="withEffect">
                                  <p:stCondLst>
                                    <p:cond delay="1900"/>
                                  </p:stCondLst>
                                  <p:childTnLst>
                                    <p:set>
                                      <p:cBhvr>
                                        <p:cTn id="94" dur="1" fill="hold">
                                          <p:stCondLst>
                                            <p:cond delay="0"/>
                                          </p:stCondLst>
                                        </p:cTn>
                                        <p:tgtEl>
                                          <p:spTgt spid="73"/>
                                        </p:tgtEl>
                                        <p:attrNameLst>
                                          <p:attrName>style.visibility</p:attrName>
                                        </p:attrNameLst>
                                      </p:cBhvr>
                                      <p:to>
                                        <p:strVal val="visible"/>
                                      </p:to>
                                    </p:set>
                                    <p:animEffect transition="in" filter="fade">
                                      <p:cBhvr>
                                        <p:cTn id="95" dur="1000"/>
                                        <p:tgtEl>
                                          <p:spTgt spid="73"/>
                                        </p:tgtEl>
                                      </p:cBhvr>
                                    </p:animEffect>
                                  </p:childTnLst>
                                </p:cTn>
                              </p:par>
                              <p:par>
                                <p:cTn id="96" presetID="10" presetClass="entr" presetSubtype="0" fill="hold" grpId="0" nodeType="withEffect">
                                  <p:stCondLst>
                                    <p:cond delay="2200"/>
                                  </p:stCondLst>
                                  <p:childTnLst>
                                    <p:set>
                                      <p:cBhvr>
                                        <p:cTn id="97" dur="1" fill="hold">
                                          <p:stCondLst>
                                            <p:cond delay="0"/>
                                          </p:stCondLst>
                                        </p:cTn>
                                        <p:tgtEl>
                                          <p:spTgt spid="74"/>
                                        </p:tgtEl>
                                        <p:attrNameLst>
                                          <p:attrName>style.visibility</p:attrName>
                                        </p:attrNameLst>
                                      </p:cBhvr>
                                      <p:to>
                                        <p:strVal val="visible"/>
                                      </p:to>
                                    </p:set>
                                    <p:animEffect transition="in" filter="fade">
                                      <p:cBhvr>
                                        <p:cTn id="98" dur="1000"/>
                                        <p:tgtEl>
                                          <p:spTgt spid="74"/>
                                        </p:tgtEl>
                                      </p:cBhvr>
                                    </p:animEffect>
                                  </p:childTnLst>
                                </p:cTn>
                              </p:par>
                              <p:par>
                                <p:cTn id="99" presetID="10" presetClass="entr" presetSubtype="0" fill="hold" grpId="0" nodeType="withEffect">
                                  <p:stCondLst>
                                    <p:cond delay="2200"/>
                                  </p:stCondLst>
                                  <p:childTnLst>
                                    <p:set>
                                      <p:cBhvr>
                                        <p:cTn id="100" dur="1" fill="hold">
                                          <p:stCondLst>
                                            <p:cond delay="0"/>
                                          </p:stCondLst>
                                        </p:cTn>
                                        <p:tgtEl>
                                          <p:spTgt spid="76"/>
                                        </p:tgtEl>
                                        <p:attrNameLst>
                                          <p:attrName>style.visibility</p:attrName>
                                        </p:attrNameLst>
                                      </p:cBhvr>
                                      <p:to>
                                        <p:strVal val="visible"/>
                                      </p:to>
                                    </p:set>
                                    <p:animEffect transition="in" filter="fade">
                                      <p:cBhvr>
                                        <p:cTn id="101" dur="1000"/>
                                        <p:tgtEl>
                                          <p:spTgt spid="76"/>
                                        </p:tgtEl>
                                      </p:cBhvr>
                                    </p:animEffect>
                                  </p:childTnLst>
                                </p:cTn>
                              </p:par>
                            </p:childTnLst>
                          </p:cTn>
                        </p:par>
                        <p:par>
                          <p:cTn id="102" fill="hold">
                            <p:stCondLst>
                              <p:cond delay="11700"/>
                            </p:stCondLst>
                            <p:childTnLst>
                              <p:par>
                                <p:cTn id="103" presetID="10" presetClass="entr" presetSubtype="0" fill="hold" grpId="0" nodeType="afterEffect">
                                  <p:stCondLst>
                                    <p:cond delay="0"/>
                                  </p:stCondLst>
                                  <p:childTnLst>
                                    <p:set>
                                      <p:cBhvr>
                                        <p:cTn id="104" dur="1" fill="hold">
                                          <p:stCondLst>
                                            <p:cond delay="0"/>
                                          </p:stCondLst>
                                        </p:cTn>
                                        <p:tgtEl>
                                          <p:spTgt spid="77">
                                            <p:txEl>
                                              <p:pRg st="0" end="0"/>
                                            </p:txEl>
                                          </p:spTgt>
                                        </p:tgtEl>
                                        <p:attrNameLst>
                                          <p:attrName>style.visibility</p:attrName>
                                        </p:attrNameLst>
                                      </p:cBhvr>
                                      <p:to>
                                        <p:strVal val="visible"/>
                                      </p:to>
                                    </p:set>
                                    <p:animEffect transition="in" filter="fade">
                                      <p:cBhvr>
                                        <p:cTn id="105" dur="500"/>
                                        <p:tgtEl>
                                          <p:spTgt spid="77">
                                            <p:txEl>
                                              <p:pRg st="0" end="0"/>
                                            </p:txEl>
                                          </p:spTgt>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78">
                                            <p:txEl>
                                              <p:pRg st="0" end="0"/>
                                            </p:txEl>
                                          </p:spTgt>
                                        </p:tgtEl>
                                        <p:attrNameLst>
                                          <p:attrName>style.visibility</p:attrName>
                                        </p:attrNameLst>
                                      </p:cBhvr>
                                      <p:to>
                                        <p:strVal val="visible"/>
                                      </p:to>
                                    </p:set>
                                    <p:animEffect transition="in" filter="fade">
                                      <p:cBhvr>
                                        <p:cTn id="108" dur="500"/>
                                        <p:tgtEl>
                                          <p:spTgt spid="78">
                                            <p:txEl>
                                              <p:pRg st="0" end="0"/>
                                            </p:txEl>
                                          </p:spTgt>
                                        </p:tgtEl>
                                      </p:cBhvr>
                                    </p:animEffect>
                                  </p:childTnLst>
                                </p:cTn>
                              </p:par>
                              <p:par>
                                <p:cTn id="109" presetID="10" presetClass="entr" presetSubtype="0" fill="hold" grpId="0" nodeType="withEffect">
                                  <p:stCondLst>
                                    <p:cond delay="0"/>
                                  </p:stCondLst>
                                  <p:childTnLst>
                                    <p:set>
                                      <p:cBhvr>
                                        <p:cTn id="110" dur="1" fill="hold">
                                          <p:stCondLst>
                                            <p:cond delay="0"/>
                                          </p:stCondLst>
                                        </p:cTn>
                                        <p:tgtEl>
                                          <p:spTgt spid="86">
                                            <p:txEl>
                                              <p:pRg st="0" end="0"/>
                                            </p:txEl>
                                          </p:spTgt>
                                        </p:tgtEl>
                                        <p:attrNameLst>
                                          <p:attrName>style.visibility</p:attrName>
                                        </p:attrNameLst>
                                      </p:cBhvr>
                                      <p:to>
                                        <p:strVal val="visible"/>
                                      </p:to>
                                    </p:set>
                                    <p:animEffect transition="in" filter="fade">
                                      <p:cBhvr>
                                        <p:cTn id="111" dur="500"/>
                                        <p:tgtEl>
                                          <p:spTgt spid="86">
                                            <p:txEl>
                                              <p:pRg st="0" end="0"/>
                                            </p:txEl>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87">
                                            <p:txEl>
                                              <p:pRg st="0" end="0"/>
                                            </p:txEl>
                                          </p:spTgt>
                                        </p:tgtEl>
                                        <p:attrNameLst>
                                          <p:attrName>style.visibility</p:attrName>
                                        </p:attrNameLst>
                                      </p:cBhvr>
                                      <p:to>
                                        <p:strVal val="visible"/>
                                      </p:to>
                                    </p:set>
                                    <p:animEffect transition="in" filter="fade">
                                      <p:cBhvr>
                                        <p:cTn id="114" dur="500"/>
                                        <p:tgtEl>
                                          <p:spTgt spid="87">
                                            <p:txEl>
                                              <p:pRg st="0" end="0"/>
                                            </p:txEl>
                                          </p:spTgt>
                                        </p:tgtEl>
                                      </p:cBhvr>
                                    </p:animEffect>
                                  </p:childTnLst>
                                </p:cTn>
                              </p:par>
                              <p:par>
                                <p:cTn id="115" presetID="10" presetClass="entr" presetSubtype="0" fill="hold" grpId="0" nodeType="withEffect">
                                  <p:stCondLst>
                                    <p:cond delay="0"/>
                                  </p:stCondLst>
                                  <p:childTnLst>
                                    <p:set>
                                      <p:cBhvr>
                                        <p:cTn id="116" dur="1" fill="hold">
                                          <p:stCondLst>
                                            <p:cond delay="0"/>
                                          </p:stCondLst>
                                        </p:cTn>
                                        <p:tgtEl>
                                          <p:spTgt spid="88">
                                            <p:txEl>
                                              <p:pRg st="0" end="0"/>
                                            </p:txEl>
                                          </p:spTgt>
                                        </p:tgtEl>
                                        <p:attrNameLst>
                                          <p:attrName>style.visibility</p:attrName>
                                        </p:attrNameLst>
                                      </p:cBhvr>
                                      <p:to>
                                        <p:strVal val="visible"/>
                                      </p:to>
                                    </p:set>
                                    <p:animEffect transition="in" filter="fade">
                                      <p:cBhvr>
                                        <p:cTn id="117" dur="500"/>
                                        <p:tgtEl>
                                          <p:spTgt spid="88">
                                            <p:txEl>
                                              <p:pRg st="0" end="0"/>
                                            </p:txEl>
                                          </p:spTgt>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89">
                                            <p:txEl>
                                              <p:pRg st="0" end="0"/>
                                            </p:txEl>
                                          </p:spTgt>
                                        </p:tgtEl>
                                        <p:attrNameLst>
                                          <p:attrName>style.visibility</p:attrName>
                                        </p:attrNameLst>
                                      </p:cBhvr>
                                      <p:to>
                                        <p:strVal val="visible"/>
                                      </p:to>
                                    </p:set>
                                    <p:animEffect transition="in" filter="fade">
                                      <p:cBhvr>
                                        <p:cTn id="120" dur="500"/>
                                        <p:tgtEl>
                                          <p:spTgt spid="89">
                                            <p:txEl>
                                              <p:pRg st="0" end="0"/>
                                            </p:txEl>
                                          </p:spTgt>
                                        </p:tgtEl>
                                      </p:cBhvr>
                                    </p:animEffect>
                                  </p:childTnLst>
                                </p:cTn>
                              </p:par>
                              <p:par>
                                <p:cTn id="121" presetID="10" presetClass="entr" presetSubtype="0" fill="hold" grpId="0" nodeType="withEffect">
                                  <p:stCondLst>
                                    <p:cond delay="0"/>
                                  </p:stCondLst>
                                  <p:childTnLst>
                                    <p:set>
                                      <p:cBhvr>
                                        <p:cTn id="122" dur="1" fill="hold">
                                          <p:stCondLst>
                                            <p:cond delay="0"/>
                                          </p:stCondLst>
                                        </p:cTn>
                                        <p:tgtEl>
                                          <p:spTgt spid="90">
                                            <p:txEl>
                                              <p:pRg st="0" end="0"/>
                                            </p:txEl>
                                          </p:spTgt>
                                        </p:tgtEl>
                                        <p:attrNameLst>
                                          <p:attrName>style.visibility</p:attrName>
                                        </p:attrNameLst>
                                      </p:cBhvr>
                                      <p:to>
                                        <p:strVal val="visible"/>
                                      </p:to>
                                    </p:set>
                                    <p:animEffect transition="in" filter="fade">
                                      <p:cBhvr>
                                        <p:cTn id="123" dur="500"/>
                                        <p:tgtEl>
                                          <p:spTgt spid="90">
                                            <p:txEl>
                                              <p:pRg st="0" end="0"/>
                                            </p:txEl>
                                          </p:spTgt>
                                        </p:tgtEl>
                                      </p:cBhvr>
                                    </p:animEffect>
                                  </p:childTnLst>
                                </p:cTn>
                              </p:par>
                              <p:par>
                                <p:cTn id="124" presetID="10" presetClass="entr" presetSubtype="0" fill="hold" grpId="0" nodeType="withEffect">
                                  <p:stCondLst>
                                    <p:cond delay="0"/>
                                  </p:stCondLst>
                                  <p:childTnLst>
                                    <p:set>
                                      <p:cBhvr>
                                        <p:cTn id="125" dur="1" fill="hold">
                                          <p:stCondLst>
                                            <p:cond delay="0"/>
                                          </p:stCondLst>
                                        </p:cTn>
                                        <p:tgtEl>
                                          <p:spTgt spid="91">
                                            <p:txEl>
                                              <p:pRg st="0" end="0"/>
                                            </p:txEl>
                                          </p:spTgt>
                                        </p:tgtEl>
                                        <p:attrNameLst>
                                          <p:attrName>style.visibility</p:attrName>
                                        </p:attrNameLst>
                                      </p:cBhvr>
                                      <p:to>
                                        <p:strVal val="visible"/>
                                      </p:to>
                                    </p:set>
                                    <p:animEffect transition="in" filter="fade">
                                      <p:cBhvr>
                                        <p:cTn id="126" dur="500"/>
                                        <p:tgtEl>
                                          <p:spTgt spid="91">
                                            <p:txEl>
                                              <p:pRg st="0" end="0"/>
                                            </p:txEl>
                                          </p:spTgt>
                                        </p:tgtEl>
                                      </p:cBhvr>
                                    </p:animEffect>
                                  </p:childTnLst>
                                </p:cTn>
                              </p:par>
                            </p:childTnLst>
                          </p:cTn>
                        </p:par>
                        <p:par>
                          <p:cTn id="127" fill="hold">
                            <p:stCondLst>
                              <p:cond delay="12200"/>
                            </p:stCondLst>
                            <p:childTnLst>
                              <p:par>
                                <p:cTn id="128" presetID="47" presetClass="entr" presetSubtype="0" fill="hold" nodeType="afterEffect">
                                  <p:stCondLst>
                                    <p:cond delay="300"/>
                                  </p:stCondLst>
                                  <p:childTnLst>
                                    <p:set>
                                      <p:cBhvr>
                                        <p:cTn id="129" dur="1" fill="hold">
                                          <p:stCondLst>
                                            <p:cond delay="0"/>
                                          </p:stCondLst>
                                        </p:cTn>
                                        <p:tgtEl>
                                          <p:spTgt spid="9"/>
                                        </p:tgtEl>
                                        <p:attrNameLst>
                                          <p:attrName>style.visibility</p:attrName>
                                        </p:attrNameLst>
                                      </p:cBhvr>
                                      <p:to>
                                        <p:strVal val="visible"/>
                                      </p:to>
                                    </p:set>
                                    <p:animEffect transition="in" filter="fade">
                                      <p:cBhvr>
                                        <p:cTn id="130" dur="2000"/>
                                        <p:tgtEl>
                                          <p:spTgt spid="9"/>
                                        </p:tgtEl>
                                      </p:cBhvr>
                                    </p:animEffect>
                                    <p:anim calcmode="lin" valueType="num">
                                      <p:cBhvr>
                                        <p:cTn id="131" dur="2000" fill="hold"/>
                                        <p:tgtEl>
                                          <p:spTgt spid="9"/>
                                        </p:tgtEl>
                                        <p:attrNameLst>
                                          <p:attrName>ppt_x</p:attrName>
                                        </p:attrNameLst>
                                      </p:cBhvr>
                                      <p:tavLst>
                                        <p:tav tm="0">
                                          <p:val>
                                            <p:strVal val="#ppt_x"/>
                                          </p:val>
                                        </p:tav>
                                        <p:tav tm="100000">
                                          <p:val>
                                            <p:strVal val="#ppt_x"/>
                                          </p:val>
                                        </p:tav>
                                      </p:tavLst>
                                    </p:anim>
                                    <p:anim calcmode="lin" valueType="num">
                                      <p:cBhvr>
                                        <p:cTn id="132" dur="2000" fill="hold"/>
                                        <p:tgtEl>
                                          <p:spTgt spid="9"/>
                                        </p:tgtEl>
                                        <p:attrNameLst>
                                          <p:attrName>ppt_y</p:attrName>
                                        </p:attrNameLst>
                                      </p:cBhvr>
                                      <p:tavLst>
                                        <p:tav tm="0">
                                          <p:val>
                                            <p:strVal val="#ppt_y-.1"/>
                                          </p:val>
                                        </p:tav>
                                        <p:tav tm="100000">
                                          <p:val>
                                            <p:strVal val="#ppt_y"/>
                                          </p:val>
                                        </p:tav>
                                      </p:tavLst>
                                    </p:anim>
                                  </p:childTnLst>
                                </p:cTn>
                              </p:par>
                              <p:par>
                                <p:cTn id="133" presetID="10" presetClass="entr" presetSubtype="0" fill="hold" grpId="0" nodeType="withEffect">
                                  <p:stCondLst>
                                    <p:cond delay="900"/>
                                  </p:stCondLst>
                                  <p:childTnLst>
                                    <p:set>
                                      <p:cBhvr>
                                        <p:cTn id="134" dur="1" fill="hold">
                                          <p:stCondLst>
                                            <p:cond delay="0"/>
                                          </p:stCondLst>
                                        </p:cTn>
                                        <p:tgtEl>
                                          <p:spTgt spid="44"/>
                                        </p:tgtEl>
                                        <p:attrNameLst>
                                          <p:attrName>style.visibility</p:attrName>
                                        </p:attrNameLst>
                                      </p:cBhvr>
                                      <p:to>
                                        <p:strVal val="visible"/>
                                      </p:to>
                                    </p:set>
                                    <p:animEffect transition="in" filter="fade">
                                      <p:cBhvr>
                                        <p:cTn id="135" dur="1600"/>
                                        <p:tgtEl>
                                          <p:spTgt spid="44"/>
                                        </p:tgtEl>
                                      </p:cBhvr>
                                    </p:animEffect>
                                  </p:childTnLst>
                                </p:cTn>
                              </p:par>
                              <p:par>
                                <p:cTn id="136" presetID="10" presetClass="entr" presetSubtype="0" fill="hold" grpId="0" nodeType="withEffect">
                                  <p:stCondLst>
                                    <p:cond delay="900"/>
                                  </p:stCondLst>
                                  <p:childTnLst>
                                    <p:set>
                                      <p:cBhvr>
                                        <p:cTn id="137" dur="1" fill="hold">
                                          <p:stCondLst>
                                            <p:cond delay="0"/>
                                          </p:stCondLst>
                                        </p:cTn>
                                        <p:tgtEl>
                                          <p:spTgt spid="54"/>
                                        </p:tgtEl>
                                        <p:attrNameLst>
                                          <p:attrName>style.visibility</p:attrName>
                                        </p:attrNameLst>
                                      </p:cBhvr>
                                      <p:to>
                                        <p:strVal val="visible"/>
                                      </p:to>
                                    </p:set>
                                    <p:animEffect transition="in" filter="fade">
                                      <p:cBhvr>
                                        <p:cTn id="138" dur="16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51" grpId="0" animBg="1"/>
      <p:bldP spid="51" grpId="1" animBg="1"/>
      <p:bldP spid="51" grpId="2" animBg="1"/>
      <p:bldP spid="56" grpId="0" animBg="1"/>
      <p:bldP spid="2" grpId="0" animBg="1"/>
      <p:bldP spid="44" grpId="0" animBg="1"/>
      <p:bldP spid="6" grpId="0" animBg="1"/>
      <p:bldP spid="6" grpId="1" animBg="1"/>
      <p:bldP spid="53" grpId="0" animBg="1"/>
      <p:bldP spid="54" grpId="0" animBg="1"/>
      <p:bldP spid="42" grpId="0" animBg="1"/>
      <p:bldP spid="55" grpId="0" animBg="1"/>
      <p:bldP spid="55" grpId="1" animBg="1"/>
      <p:bldP spid="55" grpId="2" animBg="1"/>
      <p:bldP spid="59" grpId="0" animBg="1"/>
      <p:bldP spid="59" grpId="1" animBg="1"/>
      <p:bldP spid="59" grpId="2"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3" grpId="0" animBg="1"/>
      <p:bldP spid="60" grpId="0" animBg="1"/>
      <p:bldP spid="70" grpId="0" animBg="1"/>
      <p:bldP spid="71" grpId="0" animBg="1"/>
      <p:bldP spid="72" grpId="0" animBg="1"/>
      <p:bldP spid="73" grpId="0" animBg="1"/>
      <p:bldP spid="74" grpId="0" animBg="1"/>
      <p:bldP spid="76" grpId="0" animBg="1"/>
      <p:bldP spid="77" grpId="0" build="p">
        <p:tmplLst>
          <p:tmpl lvl="1">
            <p:tnLst>
              <p:par>
                <p:cTn presetID="10" presetClass="entr" presetSubtype="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7" grpId="0" build="p">
        <p:tmplLst>
          <p:tmpl lvl="1">
            <p:tnLst>
              <p:par>
                <p:cTn presetID="10" presetClass="entr" presetSubtype="0" fill="hold" nodeType="withEffect">
                  <p:stCondLst>
                    <p:cond delay="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build="p">
        <p:tmplLst>
          <p:tmpl lvl="1">
            <p:tnLst>
              <p:par>
                <p:cTn presetID="10" presetClass="entr" presetSubtype="0"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89" grpId="0" build="p">
        <p:tmplLst>
          <p:tmpl lvl="1">
            <p:tnLst>
              <p:par>
                <p:cTn presetID="10" presetClass="entr" presetSubtype="0"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P spid="90" grpId="0" build="p">
        <p:tmplLst>
          <p:tmpl lvl="1">
            <p:tnLst>
              <p:par>
                <p:cTn presetID="10" presetClass="entr" presetSubtype="0"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91" grpId="0" build="p">
        <p:tmplLst>
          <p:tmpl lvl="1">
            <p:tnLst>
              <p:par>
                <p:cTn presetID="10" presetClass="entr" presetSubtype="0"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Lst>
  </p:timing>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16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992419" y="2708234"/>
            <a:ext cx="640080"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2665162"/>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9" name="Straight Connector 8"/>
          <p:cNvCxnSpPr>
            <a:stCxn id="2" idx="2"/>
          </p:cNvCxnSpPr>
          <p:nvPr userDrawn="1"/>
        </p:nvCxnSpPr>
        <p:spPr>
          <a:xfrm flipH="1">
            <a:off x="8122081" y="3099259"/>
            <a:ext cx="2382" cy="8585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1"/>
            <a:ext cx="0" cy="2321558"/>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2202533"/>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851659"/>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269048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2321560"/>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3355571"/>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3208862"/>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2279952"/>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2706061"/>
            <a:ext cx="5404193"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55515" y="1843499"/>
            <a:ext cx="36000" cy="1693926"/>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2321559"/>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40" y="1851659"/>
            <a:ext cx="1780699"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3280434" y="1851659"/>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1470075" y="1851658"/>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088458" y="2279951"/>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3280434" y="2279951"/>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1470075" y="2280257"/>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a:off x="1470076" y="3138553"/>
            <a:ext cx="5401463"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Text Placeholder 20"/>
          <p:cNvSpPr>
            <a:spLocks noGrp="1"/>
          </p:cNvSpPr>
          <p:nvPr>
            <p:ph type="body" sz="quarter" idx="24" hasCustomPrompt="1"/>
          </p:nvPr>
        </p:nvSpPr>
        <p:spPr>
          <a:xfrm>
            <a:off x="1476829" y="1851656"/>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Text Placeholder 20"/>
          <p:cNvSpPr>
            <a:spLocks noGrp="1"/>
          </p:cNvSpPr>
          <p:nvPr>
            <p:ph type="body" sz="quarter" idx="25" hasCustomPrompt="1"/>
          </p:nvPr>
        </p:nvSpPr>
        <p:spPr>
          <a:xfrm>
            <a:off x="3280576" y="1851656"/>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20"/>
          <p:cNvSpPr>
            <a:spLocks noGrp="1"/>
          </p:cNvSpPr>
          <p:nvPr>
            <p:ph type="body" sz="quarter" idx="26" hasCustomPrompt="1"/>
          </p:nvPr>
        </p:nvSpPr>
        <p:spPr>
          <a:xfrm>
            <a:off x="5102356" y="1852157"/>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7" name="Text Placeholder 20"/>
          <p:cNvSpPr>
            <a:spLocks noGrp="1"/>
          </p:cNvSpPr>
          <p:nvPr>
            <p:ph type="body" sz="quarter" idx="27" hasCustomPrompt="1"/>
          </p:nvPr>
        </p:nvSpPr>
        <p:spPr>
          <a:xfrm>
            <a:off x="5116514" y="2279949"/>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20"/>
          <p:cNvSpPr>
            <a:spLocks noGrp="1"/>
          </p:cNvSpPr>
          <p:nvPr>
            <p:ph type="body" sz="quarter" idx="28" hasCustomPrompt="1"/>
          </p:nvPr>
        </p:nvSpPr>
        <p:spPr>
          <a:xfrm>
            <a:off x="3287608" y="2283827"/>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9" name="Text Placeholder 20"/>
          <p:cNvSpPr>
            <a:spLocks noGrp="1"/>
          </p:cNvSpPr>
          <p:nvPr>
            <p:ph type="body" sz="quarter" idx="29" hasCustomPrompt="1"/>
          </p:nvPr>
        </p:nvSpPr>
        <p:spPr>
          <a:xfrm>
            <a:off x="1456007" y="2283827"/>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20"/>
          <p:cNvSpPr>
            <a:spLocks noGrp="1"/>
          </p:cNvSpPr>
          <p:nvPr>
            <p:ph type="body" sz="quarter" idx="30" hasCustomPrompt="1"/>
          </p:nvPr>
        </p:nvSpPr>
        <p:spPr>
          <a:xfrm>
            <a:off x="2229296" y="3148260"/>
            <a:ext cx="3976619"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1" name="Text Placeholder 20"/>
          <p:cNvSpPr>
            <a:spLocks noGrp="1"/>
          </p:cNvSpPr>
          <p:nvPr>
            <p:ph type="body" sz="quarter" idx="31" hasCustomPrompt="1"/>
          </p:nvPr>
        </p:nvSpPr>
        <p:spPr>
          <a:xfrm>
            <a:off x="1481059" y="2695893"/>
            <a:ext cx="5390479"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1772837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par>
                                <p:cTn id="69" presetID="22" presetClass="entr" presetSubtype="2" fill="hold" grpId="0" nodeType="withEffect">
                                  <p:stCondLst>
                                    <p:cond delay="0"/>
                                  </p:stCondLst>
                                  <p:childTnLst>
                                    <p:set>
                                      <p:cBhvr>
                                        <p:cTn id="70" dur="1" fill="hold">
                                          <p:stCondLst>
                                            <p:cond delay="0"/>
                                          </p:stCondLst>
                                        </p:cTn>
                                        <p:tgtEl>
                                          <p:spTgt spid="76"/>
                                        </p:tgtEl>
                                        <p:attrNameLst>
                                          <p:attrName>style.visibility</p:attrName>
                                        </p:attrNameLst>
                                      </p:cBhvr>
                                      <p:to>
                                        <p:strVal val="visible"/>
                                      </p:to>
                                    </p:set>
                                    <p:animEffect transition="in" filter="wipe(right)">
                                      <p:cBhvr>
                                        <p:cTn id="71" dur="1000"/>
                                        <p:tgtEl>
                                          <p:spTgt spid="76"/>
                                        </p:tgtEl>
                                      </p:cBhvr>
                                    </p:animEffect>
                                  </p:childTnLst>
                                </p:cTn>
                              </p:par>
                              <p:par>
                                <p:cTn id="72" presetID="35" presetClass="path" presetSubtype="0" accel="50000" decel="50000" fill="hold" grpId="1" nodeType="withEffect">
                                  <p:stCondLst>
                                    <p:cond delay="0"/>
                                  </p:stCondLst>
                                  <p:childTnLst>
                                    <p:animMotion origin="layout" path="M 0.0776 6.01295E-7 L 3.61111E-6 6.01295E-7 " pathEditMode="relative" rAng="0" ptsTypes="AA">
                                      <p:cBhvr>
                                        <p:cTn id="73" dur="2000" fill="hold"/>
                                        <p:tgtEl>
                                          <p:spTgt spid="76"/>
                                        </p:tgtEl>
                                        <p:attrNameLst>
                                          <p:attrName>ppt_x</p:attrName>
                                          <p:attrName>ppt_y</p:attrName>
                                        </p:attrNameLst>
                                      </p:cBhvr>
                                      <p:rCtr x="-3889" y="0"/>
                                    </p:animMotion>
                                  </p:childTnLst>
                                </p:cTn>
                              </p:par>
                              <p:par>
                                <p:cTn id="74" presetID="10" presetClass="exit" presetSubtype="0" fill="hold" grpId="2" nodeType="withEffect">
                                  <p:stCondLst>
                                    <p:cond delay="1400"/>
                                  </p:stCondLst>
                                  <p:childTnLst>
                                    <p:animEffect transition="out" filter="fade">
                                      <p:cBhvr>
                                        <p:cTn id="75" dur="2000"/>
                                        <p:tgtEl>
                                          <p:spTgt spid="51"/>
                                        </p:tgtEl>
                                      </p:cBhvr>
                                    </p:animEffect>
                                    <p:set>
                                      <p:cBhvr>
                                        <p:cTn id="76" dur="1" fill="hold">
                                          <p:stCondLst>
                                            <p:cond delay="1999"/>
                                          </p:stCondLst>
                                        </p:cTn>
                                        <p:tgtEl>
                                          <p:spTgt spid="51"/>
                                        </p:tgtEl>
                                        <p:attrNameLst>
                                          <p:attrName>style.visibility</p:attrName>
                                        </p:attrNameLst>
                                      </p:cBhvr>
                                      <p:to>
                                        <p:strVal val="hidden"/>
                                      </p:to>
                                    </p:set>
                                  </p:childTnLst>
                                </p:cTn>
                              </p:par>
                              <p:par>
                                <p:cTn id="77" presetID="10" presetClass="exit" presetSubtype="0" fill="hold" grpId="2" nodeType="withEffect">
                                  <p:stCondLst>
                                    <p:cond delay="1400"/>
                                  </p:stCondLst>
                                  <p:childTnLst>
                                    <p:animEffect transition="out" filter="fade">
                                      <p:cBhvr>
                                        <p:cTn id="78" dur="2000"/>
                                        <p:tgtEl>
                                          <p:spTgt spid="55"/>
                                        </p:tgtEl>
                                      </p:cBhvr>
                                    </p:animEffect>
                                    <p:set>
                                      <p:cBhvr>
                                        <p:cTn id="79" dur="1" fill="hold">
                                          <p:stCondLst>
                                            <p:cond delay="1999"/>
                                          </p:stCondLst>
                                        </p:cTn>
                                        <p:tgtEl>
                                          <p:spTgt spid="55"/>
                                        </p:tgtEl>
                                        <p:attrNameLst>
                                          <p:attrName>style.visibility</p:attrName>
                                        </p:attrNameLst>
                                      </p:cBhvr>
                                      <p:to>
                                        <p:strVal val="hidden"/>
                                      </p:to>
                                    </p:set>
                                  </p:childTnLst>
                                </p:cTn>
                              </p:par>
                              <p:par>
                                <p:cTn id="80" presetID="10" presetClass="entr" presetSubtype="0" fill="hold" grpId="0" nodeType="withEffect">
                                  <p:stCondLst>
                                    <p:cond delay="1600"/>
                                  </p:stCondLst>
                                  <p:childTnLst>
                                    <p:set>
                                      <p:cBhvr>
                                        <p:cTn id="81" dur="1" fill="hold">
                                          <p:stCondLst>
                                            <p:cond delay="0"/>
                                          </p:stCondLst>
                                        </p:cTn>
                                        <p:tgtEl>
                                          <p:spTgt spid="3"/>
                                        </p:tgtEl>
                                        <p:attrNameLst>
                                          <p:attrName>style.visibility</p:attrName>
                                        </p:attrNameLst>
                                      </p:cBhvr>
                                      <p:to>
                                        <p:strVal val="visible"/>
                                      </p:to>
                                    </p:set>
                                    <p:animEffect transition="in" filter="fade">
                                      <p:cBhvr>
                                        <p:cTn id="82" dur="1000"/>
                                        <p:tgtEl>
                                          <p:spTgt spid="3"/>
                                        </p:tgtEl>
                                      </p:cBhvr>
                                    </p:animEffect>
                                  </p:childTnLst>
                                </p:cTn>
                              </p:par>
                              <p:par>
                                <p:cTn id="83" presetID="10" presetClass="entr" presetSubtype="0" fill="hold" grpId="0" nodeType="withEffect">
                                  <p:stCondLst>
                                    <p:cond delay="1600"/>
                                  </p:stCondLst>
                                  <p:childTnLst>
                                    <p:set>
                                      <p:cBhvr>
                                        <p:cTn id="84" dur="1" fill="hold">
                                          <p:stCondLst>
                                            <p:cond delay="0"/>
                                          </p:stCondLst>
                                        </p:cTn>
                                        <p:tgtEl>
                                          <p:spTgt spid="60"/>
                                        </p:tgtEl>
                                        <p:attrNameLst>
                                          <p:attrName>style.visibility</p:attrName>
                                        </p:attrNameLst>
                                      </p:cBhvr>
                                      <p:to>
                                        <p:strVal val="visible"/>
                                      </p:to>
                                    </p:set>
                                    <p:animEffect transition="in" filter="fade">
                                      <p:cBhvr>
                                        <p:cTn id="85" dur="1000"/>
                                        <p:tgtEl>
                                          <p:spTgt spid="60"/>
                                        </p:tgtEl>
                                      </p:cBhvr>
                                    </p:animEffect>
                                  </p:childTnLst>
                                </p:cTn>
                              </p:par>
                              <p:par>
                                <p:cTn id="86" presetID="10" presetClass="entr" presetSubtype="0" fill="hold" grpId="0" nodeType="withEffect">
                                  <p:stCondLst>
                                    <p:cond delay="1600"/>
                                  </p:stCondLst>
                                  <p:childTnLst>
                                    <p:set>
                                      <p:cBhvr>
                                        <p:cTn id="87" dur="1" fill="hold">
                                          <p:stCondLst>
                                            <p:cond delay="0"/>
                                          </p:stCondLst>
                                        </p:cTn>
                                        <p:tgtEl>
                                          <p:spTgt spid="70"/>
                                        </p:tgtEl>
                                        <p:attrNameLst>
                                          <p:attrName>style.visibility</p:attrName>
                                        </p:attrNameLst>
                                      </p:cBhvr>
                                      <p:to>
                                        <p:strVal val="visible"/>
                                      </p:to>
                                    </p:set>
                                    <p:animEffect transition="in" filter="fade">
                                      <p:cBhvr>
                                        <p:cTn id="88" dur="1000"/>
                                        <p:tgtEl>
                                          <p:spTgt spid="70"/>
                                        </p:tgtEl>
                                      </p:cBhvr>
                                    </p:animEffect>
                                  </p:childTnLst>
                                </p:cTn>
                              </p:par>
                              <p:par>
                                <p:cTn id="89" presetID="10" presetClass="entr" presetSubtype="0" fill="hold" grpId="0" nodeType="withEffect">
                                  <p:stCondLst>
                                    <p:cond delay="1900"/>
                                  </p:stCondLst>
                                  <p:childTnLst>
                                    <p:set>
                                      <p:cBhvr>
                                        <p:cTn id="90" dur="1" fill="hold">
                                          <p:stCondLst>
                                            <p:cond delay="0"/>
                                          </p:stCondLst>
                                        </p:cTn>
                                        <p:tgtEl>
                                          <p:spTgt spid="71"/>
                                        </p:tgtEl>
                                        <p:attrNameLst>
                                          <p:attrName>style.visibility</p:attrName>
                                        </p:attrNameLst>
                                      </p:cBhvr>
                                      <p:to>
                                        <p:strVal val="visible"/>
                                      </p:to>
                                    </p:set>
                                    <p:animEffect transition="in" filter="fade">
                                      <p:cBhvr>
                                        <p:cTn id="91" dur="1000"/>
                                        <p:tgtEl>
                                          <p:spTgt spid="71"/>
                                        </p:tgtEl>
                                      </p:cBhvr>
                                    </p:animEffect>
                                  </p:childTnLst>
                                </p:cTn>
                              </p:par>
                              <p:par>
                                <p:cTn id="92" presetID="10" presetClass="entr" presetSubtype="0" fill="hold" grpId="0" nodeType="withEffect">
                                  <p:stCondLst>
                                    <p:cond delay="1900"/>
                                  </p:stCondLst>
                                  <p:childTnLst>
                                    <p:set>
                                      <p:cBhvr>
                                        <p:cTn id="93" dur="1" fill="hold">
                                          <p:stCondLst>
                                            <p:cond delay="0"/>
                                          </p:stCondLst>
                                        </p:cTn>
                                        <p:tgtEl>
                                          <p:spTgt spid="72"/>
                                        </p:tgtEl>
                                        <p:attrNameLst>
                                          <p:attrName>style.visibility</p:attrName>
                                        </p:attrNameLst>
                                      </p:cBhvr>
                                      <p:to>
                                        <p:strVal val="visible"/>
                                      </p:to>
                                    </p:set>
                                    <p:animEffect transition="in" filter="fade">
                                      <p:cBhvr>
                                        <p:cTn id="94" dur="1000"/>
                                        <p:tgtEl>
                                          <p:spTgt spid="72"/>
                                        </p:tgtEl>
                                      </p:cBhvr>
                                    </p:animEffect>
                                  </p:childTnLst>
                                </p:cTn>
                              </p:par>
                              <p:par>
                                <p:cTn id="95" presetID="10" presetClass="entr" presetSubtype="0" fill="hold" grpId="0" nodeType="withEffect">
                                  <p:stCondLst>
                                    <p:cond delay="1900"/>
                                  </p:stCondLst>
                                  <p:childTnLst>
                                    <p:set>
                                      <p:cBhvr>
                                        <p:cTn id="96" dur="1" fill="hold">
                                          <p:stCondLst>
                                            <p:cond delay="0"/>
                                          </p:stCondLst>
                                        </p:cTn>
                                        <p:tgtEl>
                                          <p:spTgt spid="73"/>
                                        </p:tgtEl>
                                        <p:attrNameLst>
                                          <p:attrName>style.visibility</p:attrName>
                                        </p:attrNameLst>
                                      </p:cBhvr>
                                      <p:to>
                                        <p:strVal val="visible"/>
                                      </p:to>
                                    </p:set>
                                    <p:animEffect transition="in" filter="fade">
                                      <p:cBhvr>
                                        <p:cTn id="97" dur="1000"/>
                                        <p:tgtEl>
                                          <p:spTgt spid="73"/>
                                        </p:tgtEl>
                                      </p:cBhvr>
                                    </p:animEffect>
                                  </p:childTnLst>
                                </p:cTn>
                              </p:par>
                            </p:childTnLst>
                          </p:cTn>
                        </p:par>
                        <p:par>
                          <p:cTn id="98" fill="hold">
                            <p:stCondLst>
                              <p:cond delay="11700"/>
                            </p:stCondLst>
                            <p:childTnLst>
                              <p:par>
                                <p:cTn id="99" presetID="10" presetClass="entr" presetSubtype="0" fill="hold" grpId="0" nodeType="afterEffect">
                                  <p:stCondLst>
                                    <p:cond delay="0"/>
                                  </p:stCondLst>
                                  <p:childTnLst>
                                    <p:set>
                                      <p:cBhvr>
                                        <p:cTn id="100" dur="1" fill="hold">
                                          <p:stCondLst>
                                            <p:cond delay="0"/>
                                          </p:stCondLst>
                                        </p:cTn>
                                        <p:tgtEl>
                                          <p:spTgt spid="77">
                                            <p:txEl>
                                              <p:pRg st="0" end="0"/>
                                            </p:txEl>
                                          </p:spTgt>
                                        </p:tgtEl>
                                        <p:attrNameLst>
                                          <p:attrName>style.visibility</p:attrName>
                                        </p:attrNameLst>
                                      </p:cBhvr>
                                      <p:to>
                                        <p:strVal val="visible"/>
                                      </p:to>
                                    </p:set>
                                    <p:animEffect transition="in" filter="fade">
                                      <p:cBhvr>
                                        <p:cTn id="101" dur="500"/>
                                        <p:tgtEl>
                                          <p:spTgt spid="77">
                                            <p:txEl>
                                              <p:pRg st="0" end="0"/>
                                            </p:txEl>
                                          </p:spTgt>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78">
                                            <p:txEl>
                                              <p:pRg st="0" end="0"/>
                                            </p:txEl>
                                          </p:spTgt>
                                        </p:tgtEl>
                                        <p:attrNameLst>
                                          <p:attrName>style.visibility</p:attrName>
                                        </p:attrNameLst>
                                      </p:cBhvr>
                                      <p:to>
                                        <p:strVal val="visible"/>
                                      </p:to>
                                    </p:set>
                                    <p:animEffect transition="in" filter="fade">
                                      <p:cBhvr>
                                        <p:cTn id="104" dur="500"/>
                                        <p:tgtEl>
                                          <p:spTgt spid="78">
                                            <p:txEl>
                                              <p:pRg st="0" end="0"/>
                                            </p:txEl>
                                          </p:spTgt>
                                        </p:tgtEl>
                                      </p:cBhvr>
                                    </p:animEffect>
                                  </p:childTnLst>
                                </p:cTn>
                              </p:par>
                              <p:par>
                                <p:cTn id="105" presetID="10" presetClass="entr" presetSubtype="0" fill="hold" grpId="0" nodeType="withEffect">
                                  <p:stCondLst>
                                    <p:cond delay="0"/>
                                  </p:stCondLst>
                                  <p:childTnLst>
                                    <p:set>
                                      <p:cBhvr>
                                        <p:cTn id="106" dur="1" fill="hold">
                                          <p:stCondLst>
                                            <p:cond delay="0"/>
                                          </p:stCondLst>
                                        </p:cTn>
                                        <p:tgtEl>
                                          <p:spTgt spid="86">
                                            <p:txEl>
                                              <p:pRg st="0" end="0"/>
                                            </p:txEl>
                                          </p:spTgt>
                                        </p:tgtEl>
                                        <p:attrNameLst>
                                          <p:attrName>style.visibility</p:attrName>
                                        </p:attrNameLst>
                                      </p:cBhvr>
                                      <p:to>
                                        <p:strVal val="visible"/>
                                      </p:to>
                                    </p:set>
                                    <p:animEffect transition="in" filter="fade">
                                      <p:cBhvr>
                                        <p:cTn id="107" dur="500"/>
                                        <p:tgtEl>
                                          <p:spTgt spid="86">
                                            <p:txEl>
                                              <p:pRg st="0" end="0"/>
                                            </p:txEl>
                                          </p:spTgt>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87">
                                            <p:txEl>
                                              <p:pRg st="0" end="0"/>
                                            </p:txEl>
                                          </p:spTgt>
                                        </p:tgtEl>
                                        <p:attrNameLst>
                                          <p:attrName>style.visibility</p:attrName>
                                        </p:attrNameLst>
                                      </p:cBhvr>
                                      <p:to>
                                        <p:strVal val="visible"/>
                                      </p:to>
                                    </p:set>
                                    <p:animEffect transition="in" filter="fade">
                                      <p:cBhvr>
                                        <p:cTn id="110" dur="500"/>
                                        <p:tgtEl>
                                          <p:spTgt spid="87">
                                            <p:txEl>
                                              <p:pRg st="0" end="0"/>
                                            </p:txEl>
                                          </p:spTgt>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88">
                                            <p:txEl>
                                              <p:pRg st="0" end="0"/>
                                            </p:txEl>
                                          </p:spTgt>
                                        </p:tgtEl>
                                        <p:attrNameLst>
                                          <p:attrName>style.visibility</p:attrName>
                                        </p:attrNameLst>
                                      </p:cBhvr>
                                      <p:to>
                                        <p:strVal val="visible"/>
                                      </p:to>
                                    </p:set>
                                    <p:animEffect transition="in" filter="fade">
                                      <p:cBhvr>
                                        <p:cTn id="113" dur="500"/>
                                        <p:tgtEl>
                                          <p:spTgt spid="88">
                                            <p:txEl>
                                              <p:pRg st="0" end="0"/>
                                            </p:txEl>
                                          </p:spTgt>
                                        </p:tgtEl>
                                      </p:cBhvr>
                                    </p:animEffect>
                                  </p:childTnLst>
                                </p:cTn>
                              </p:par>
                              <p:par>
                                <p:cTn id="114" presetID="10" presetClass="entr" presetSubtype="0" fill="hold" grpId="0" nodeType="withEffect">
                                  <p:stCondLst>
                                    <p:cond delay="0"/>
                                  </p:stCondLst>
                                  <p:childTnLst>
                                    <p:set>
                                      <p:cBhvr>
                                        <p:cTn id="115" dur="1" fill="hold">
                                          <p:stCondLst>
                                            <p:cond delay="0"/>
                                          </p:stCondLst>
                                        </p:cTn>
                                        <p:tgtEl>
                                          <p:spTgt spid="89">
                                            <p:txEl>
                                              <p:pRg st="0" end="0"/>
                                            </p:txEl>
                                          </p:spTgt>
                                        </p:tgtEl>
                                        <p:attrNameLst>
                                          <p:attrName>style.visibility</p:attrName>
                                        </p:attrNameLst>
                                      </p:cBhvr>
                                      <p:to>
                                        <p:strVal val="visible"/>
                                      </p:to>
                                    </p:set>
                                    <p:animEffect transition="in" filter="fade">
                                      <p:cBhvr>
                                        <p:cTn id="116" dur="500"/>
                                        <p:tgtEl>
                                          <p:spTgt spid="89">
                                            <p:txEl>
                                              <p:pRg st="0" end="0"/>
                                            </p:txEl>
                                          </p:spTgt>
                                        </p:tgtEl>
                                      </p:cBhvr>
                                    </p:animEffect>
                                  </p:childTnLst>
                                </p:cTn>
                              </p:par>
                              <p:par>
                                <p:cTn id="117" presetID="10" presetClass="entr" presetSubtype="0" fill="hold" grpId="0" nodeType="withEffect">
                                  <p:stCondLst>
                                    <p:cond delay="0"/>
                                  </p:stCondLst>
                                  <p:childTnLst>
                                    <p:set>
                                      <p:cBhvr>
                                        <p:cTn id="118" dur="1" fill="hold">
                                          <p:stCondLst>
                                            <p:cond delay="0"/>
                                          </p:stCondLst>
                                        </p:cTn>
                                        <p:tgtEl>
                                          <p:spTgt spid="90">
                                            <p:txEl>
                                              <p:pRg st="0" end="0"/>
                                            </p:txEl>
                                          </p:spTgt>
                                        </p:tgtEl>
                                        <p:attrNameLst>
                                          <p:attrName>style.visibility</p:attrName>
                                        </p:attrNameLst>
                                      </p:cBhvr>
                                      <p:to>
                                        <p:strVal val="visible"/>
                                      </p:to>
                                    </p:set>
                                    <p:animEffect transition="in" filter="fade">
                                      <p:cBhvr>
                                        <p:cTn id="119" dur="500"/>
                                        <p:tgtEl>
                                          <p:spTgt spid="90">
                                            <p:txEl>
                                              <p:pRg st="0" end="0"/>
                                            </p:txEl>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91">
                                            <p:txEl>
                                              <p:pRg st="0" end="0"/>
                                            </p:txEl>
                                          </p:spTgt>
                                        </p:tgtEl>
                                        <p:attrNameLst>
                                          <p:attrName>style.visibility</p:attrName>
                                        </p:attrNameLst>
                                      </p:cBhvr>
                                      <p:to>
                                        <p:strVal val="visible"/>
                                      </p:to>
                                    </p:set>
                                    <p:animEffect transition="in" filter="fade">
                                      <p:cBhvr>
                                        <p:cTn id="122" dur="500"/>
                                        <p:tgtEl>
                                          <p:spTgt spid="91">
                                            <p:txEl>
                                              <p:pRg st="0" end="0"/>
                                            </p:txEl>
                                          </p:spTgt>
                                        </p:tgtEl>
                                      </p:cBhvr>
                                    </p:animEffect>
                                  </p:childTnLst>
                                </p:cTn>
                              </p:par>
                            </p:childTnLst>
                          </p:cTn>
                        </p:par>
                        <p:par>
                          <p:cTn id="123" fill="hold">
                            <p:stCondLst>
                              <p:cond delay="12200"/>
                            </p:stCondLst>
                            <p:childTnLst>
                              <p:par>
                                <p:cTn id="124" presetID="47" presetClass="entr" presetSubtype="0" fill="hold" nodeType="afterEffect">
                                  <p:stCondLst>
                                    <p:cond delay="300"/>
                                  </p:stCondLst>
                                  <p:childTnLst>
                                    <p:set>
                                      <p:cBhvr>
                                        <p:cTn id="125" dur="1" fill="hold">
                                          <p:stCondLst>
                                            <p:cond delay="0"/>
                                          </p:stCondLst>
                                        </p:cTn>
                                        <p:tgtEl>
                                          <p:spTgt spid="9"/>
                                        </p:tgtEl>
                                        <p:attrNameLst>
                                          <p:attrName>style.visibility</p:attrName>
                                        </p:attrNameLst>
                                      </p:cBhvr>
                                      <p:to>
                                        <p:strVal val="visible"/>
                                      </p:to>
                                    </p:set>
                                    <p:animEffect transition="in" filter="fade">
                                      <p:cBhvr>
                                        <p:cTn id="126" dur="2000"/>
                                        <p:tgtEl>
                                          <p:spTgt spid="9"/>
                                        </p:tgtEl>
                                      </p:cBhvr>
                                    </p:animEffect>
                                    <p:anim calcmode="lin" valueType="num">
                                      <p:cBhvr>
                                        <p:cTn id="127" dur="2000" fill="hold"/>
                                        <p:tgtEl>
                                          <p:spTgt spid="9"/>
                                        </p:tgtEl>
                                        <p:attrNameLst>
                                          <p:attrName>ppt_x</p:attrName>
                                        </p:attrNameLst>
                                      </p:cBhvr>
                                      <p:tavLst>
                                        <p:tav tm="0">
                                          <p:val>
                                            <p:strVal val="#ppt_x"/>
                                          </p:val>
                                        </p:tav>
                                        <p:tav tm="100000">
                                          <p:val>
                                            <p:strVal val="#ppt_x"/>
                                          </p:val>
                                        </p:tav>
                                      </p:tavLst>
                                    </p:anim>
                                    <p:anim calcmode="lin" valueType="num">
                                      <p:cBhvr>
                                        <p:cTn id="128" dur="2000" fill="hold"/>
                                        <p:tgtEl>
                                          <p:spTgt spid="9"/>
                                        </p:tgtEl>
                                        <p:attrNameLst>
                                          <p:attrName>ppt_y</p:attrName>
                                        </p:attrNameLst>
                                      </p:cBhvr>
                                      <p:tavLst>
                                        <p:tav tm="0">
                                          <p:val>
                                            <p:strVal val="#ppt_y-.1"/>
                                          </p:val>
                                        </p:tav>
                                        <p:tav tm="100000">
                                          <p:val>
                                            <p:strVal val="#ppt_y"/>
                                          </p:val>
                                        </p:tav>
                                      </p:tavLst>
                                    </p:anim>
                                  </p:childTnLst>
                                </p:cTn>
                              </p:par>
                              <p:par>
                                <p:cTn id="129" presetID="10" presetClass="entr" presetSubtype="0" fill="hold" grpId="0" nodeType="withEffect">
                                  <p:stCondLst>
                                    <p:cond delay="900"/>
                                  </p:stCondLst>
                                  <p:childTnLst>
                                    <p:set>
                                      <p:cBhvr>
                                        <p:cTn id="130" dur="1" fill="hold">
                                          <p:stCondLst>
                                            <p:cond delay="0"/>
                                          </p:stCondLst>
                                        </p:cTn>
                                        <p:tgtEl>
                                          <p:spTgt spid="44"/>
                                        </p:tgtEl>
                                        <p:attrNameLst>
                                          <p:attrName>style.visibility</p:attrName>
                                        </p:attrNameLst>
                                      </p:cBhvr>
                                      <p:to>
                                        <p:strVal val="visible"/>
                                      </p:to>
                                    </p:set>
                                    <p:animEffect transition="in" filter="fade">
                                      <p:cBhvr>
                                        <p:cTn id="131" dur="1600"/>
                                        <p:tgtEl>
                                          <p:spTgt spid="44"/>
                                        </p:tgtEl>
                                      </p:cBhvr>
                                    </p:animEffect>
                                  </p:childTnLst>
                                </p:cTn>
                              </p:par>
                              <p:par>
                                <p:cTn id="132" presetID="10" presetClass="entr" presetSubtype="0" fill="hold" grpId="0" nodeType="withEffect">
                                  <p:stCondLst>
                                    <p:cond delay="900"/>
                                  </p:stCondLst>
                                  <p:childTnLst>
                                    <p:set>
                                      <p:cBhvr>
                                        <p:cTn id="133" dur="1" fill="hold">
                                          <p:stCondLst>
                                            <p:cond delay="0"/>
                                          </p:stCondLst>
                                        </p:cTn>
                                        <p:tgtEl>
                                          <p:spTgt spid="54"/>
                                        </p:tgtEl>
                                        <p:attrNameLst>
                                          <p:attrName>style.visibility</p:attrName>
                                        </p:attrNameLst>
                                      </p:cBhvr>
                                      <p:to>
                                        <p:strVal val="visible"/>
                                      </p:to>
                                    </p:set>
                                    <p:animEffect transition="in" filter="fade">
                                      <p:cBhvr>
                                        <p:cTn id="134" dur="1600"/>
                                        <p:tgtEl>
                                          <p:spTgt spid="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6" grpId="0" animBg="1"/>
      <p:bldP spid="51" grpId="0" animBg="1"/>
      <p:bldP spid="51" grpId="1" animBg="1"/>
      <p:bldP spid="51" grpId="2" animBg="1"/>
      <p:bldP spid="56" grpId="0" animBg="1"/>
      <p:bldP spid="2" grpId="0" animBg="1"/>
      <p:bldP spid="44" grpId="0" animBg="1"/>
      <p:bldP spid="6" grpId="0" animBg="1"/>
      <p:bldP spid="6" grpId="1" animBg="1"/>
      <p:bldP spid="53" grpId="0" animBg="1"/>
      <p:bldP spid="54" grpId="0" animBg="1"/>
      <p:bldP spid="42" grpId="0" animBg="1"/>
      <p:bldP spid="55" grpId="0" animBg="1"/>
      <p:bldP spid="55" grpId="1" animBg="1"/>
      <p:bldP spid="55" grpId="2" animBg="1"/>
      <p:bldP spid="59" grpId="0" animBg="1"/>
      <p:bldP spid="59" grpId="1"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3" grpId="0" animBg="1"/>
      <p:bldP spid="60" grpId="0" animBg="1"/>
      <p:bldP spid="70" grpId="0" animBg="1"/>
      <p:bldP spid="71" grpId="0" animBg="1"/>
      <p:bldP spid="72" grpId="0" animBg="1"/>
      <p:bldP spid="73" grpId="0" animBg="1"/>
      <p:bldP spid="76" grpId="0" animBg="1"/>
      <p:bldP spid="76" grpId="1" animBg="1"/>
      <p:bldP spid="77" grpId="0" build="p">
        <p:tmplLst>
          <p:tmpl lvl="1">
            <p:tnLst>
              <p:par>
                <p:cTn presetID="10" presetClass="entr" presetSubtype="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7" grpId="0" build="p">
        <p:tmplLst>
          <p:tmpl lvl="1">
            <p:tnLst>
              <p:par>
                <p:cTn presetID="10" presetClass="entr" presetSubtype="0" fill="hold" nodeType="withEffect">
                  <p:stCondLst>
                    <p:cond delay="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build="p">
        <p:tmplLst>
          <p:tmpl lvl="1">
            <p:tnLst>
              <p:par>
                <p:cTn presetID="10" presetClass="entr" presetSubtype="0"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89" grpId="0" build="p">
        <p:tmplLst>
          <p:tmpl lvl="1">
            <p:tnLst>
              <p:par>
                <p:cTn presetID="10" presetClass="entr" presetSubtype="0"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P spid="90" grpId="0" build="p">
        <p:tmplLst>
          <p:tmpl lvl="1">
            <p:tnLst>
              <p:par>
                <p:cTn presetID="10" presetClass="entr" presetSubtype="0"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91" grpId="0" build="p">
        <p:tmplLst>
          <p:tmpl lvl="1">
            <p:tnLst>
              <p:par>
                <p:cTn presetID="10" presetClass="entr" presetSubtype="0"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Lst>
  </p:timing>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19_2 موصولی 3به 1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 name="Rectangle 4"/>
          <p:cNvSpPr/>
          <p:nvPr userDrawn="1"/>
        </p:nvSpPr>
        <p:spPr>
          <a:xfrm>
            <a:off x="7372433" y="1102759"/>
            <a:ext cx="1040068" cy="34564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black"/>
              </a:solidFill>
              <a:cs typeface="B Mitra" pitchFamily="2" charset="-78"/>
            </a:endParaRPr>
          </a:p>
        </p:txBody>
      </p:sp>
      <p:sp>
        <p:nvSpPr>
          <p:cNvPr id="43" name="Rectangle 42"/>
          <p:cNvSpPr/>
          <p:nvPr userDrawn="1"/>
        </p:nvSpPr>
        <p:spPr>
          <a:xfrm>
            <a:off x="7372433" y="1506075"/>
            <a:ext cx="1040068" cy="5486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Rectangle 44"/>
          <p:cNvSpPr/>
          <p:nvPr userDrawn="1"/>
        </p:nvSpPr>
        <p:spPr>
          <a:xfrm>
            <a:off x="7372433" y="2114341"/>
            <a:ext cx="1040068" cy="5486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 name="Rectangle 45"/>
          <p:cNvSpPr/>
          <p:nvPr userDrawn="1"/>
        </p:nvSpPr>
        <p:spPr>
          <a:xfrm>
            <a:off x="7372431" y="2715769"/>
            <a:ext cx="1040068" cy="5486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a:off x="7372431" y="3320647"/>
            <a:ext cx="1040068" cy="5486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Rectangle 47"/>
          <p:cNvSpPr/>
          <p:nvPr userDrawn="1"/>
        </p:nvSpPr>
        <p:spPr>
          <a:xfrm>
            <a:off x="2494182" y="1102759"/>
            <a:ext cx="4800600" cy="34564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a:off x="518756" y="1102759"/>
            <a:ext cx="1903370" cy="34564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2494182" y="1506075"/>
            <a:ext cx="480060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Rectangle 56"/>
          <p:cNvSpPr/>
          <p:nvPr userDrawn="1"/>
        </p:nvSpPr>
        <p:spPr>
          <a:xfrm>
            <a:off x="518756" y="1506075"/>
            <a:ext cx="190337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Rectangle 57"/>
          <p:cNvSpPr/>
          <p:nvPr userDrawn="1"/>
        </p:nvSpPr>
        <p:spPr>
          <a:xfrm>
            <a:off x="2494182" y="2114341"/>
            <a:ext cx="480060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Rectangle 60"/>
          <p:cNvSpPr/>
          <p:nvPr userDrawn="1"/>
        </p:nvSpPr>
        <p:spPr>
          <a:xfrm>
            <a:off x="518756" y="2114341"/>
            <a:ext cx="190337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a:off x="2494182" y="2715769"/>
            <a:ext cx="480060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a:off x="518756" y="2715769"/>
            <a:ext cx="190337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a:off x="2494182" y="3320647"/>
            <a:ext cx="480060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518756" y="3320647"/>
            <a:ext cx="190337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 name="Frame 7"/>
          <p:cNvSpPr/>
          <p:nvPr userDrawn="1"/>
        </p:nvSpPr>
        <p:spPr>
          <a:xfrm>
            <a:off x="295794" y="929938"/>
            <a:ext cx="8372290" cy="3082001"/>
          </a:xfrm>
          <a:prstGeom prst="frame">
            <a:avLst>
              <a:gd name="adj1" fmla="val 34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black"/>
              </a:solidFill>
            </a:endParaRPr>
          </a:p>
        </p:txBody>
      </p:sp>
      <p:sp>
        <p:nvSpPr>
          <p:cNvPr id="3" name="Text Placeholder 2"/>
          <p:cNvSpPr>
            <a:spLocks noGrp="1"/>
          </p:cNvSpPr>
          <p:nvPr>
            <p:ph type="body" sz="quarter" idx="18" hasCustomPrompt="1"/>
          </p:nvPr>
        </p:nvSpPr>
        <p:spPr>
          <a:xfrm>
            <a:off x="7372433" y="1102759"/>
            <a:ext cx="1040068" cy="34564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0" name="Text Placeholder 2"/>
          <p:cNvSpPr>
            <a:spLocks noGrp="1"/>
          </p:cNvSpPr>
          <p:nvPr>
            <p:ph type="body" sz="quarter" idx="19" hasCustomPrompt="1"/>
          </p:nvPr>
        </p:nvSpPr>
        <p:spPr>
          <a:xfrm>
            <a:off x="7372431" y="1506075"/>
            <a:ext cx="1040068"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1" name="Text Placeholder 2"/>
          <p:cNvSpPr>
            <a:spLocks noGrp="1"/>
          </p:cNvSpPr>
          <p:nvPr>
            <p:ph type="body" sz="quarter" idx="20" hasCustomPrompt="1"/>
          </p:nvPr>
        </p:nvSpPr>
        <p:spPr>
          <a:xfrm>
            <a:off x="7372433" y="2110890"/>
            <a:ext cx="1040068"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2" name="Text Placeholder 2"/>
          <p:cNvSpPr>
            <a:spLocks noGrp="1"/>
          </p:cNvSpPr>
          <p:nvPr>
            <p:ph type="body" sz="quarter" idx="21" hasCustomPrompt="1"/>
          </p:nvPr>
        </p:nvSpPr>
        <p:spPr>
          <a:xfrm>
            <a:off x="7372431" y="2715769"/>
            <a:ext cx="1040068"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3" name="Text Placeholder 2"/>
          <p:cNvSpPr>
            <a:spLocks noGrp="1"/>
          </p:cNvSpPr>
          <p:nvPr>
            <p:ph type="body" sz="quarter" idx="22" hasCustomPrompt="1"/>
          </p:nvPr>
        </p:nvSpPr>
        <p:spPr>
          <a:xfrm>
            <a:off x="7372431" y="3320647"/>
            <a:ext cx="1040068"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4" name="Text Placeholder 2"/>
          <p:cNvSpPr>
            <a:spLocks noGrp="1"/>
          </p:cNvSpPr>
          <p:nvPr>
            <p:ph type="body" sz="quarter" idx="23" hasCustomPrompt="1"/>
          </p:nvPr>
        </p:nvSpPr>
        <p:spPr>
          <a:xfrm>
            <a:off x="3151016" y="1102759"/>
            <a:ext cx="3418045" cy="34564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5" name="Text Placeholder 2"/>
          <p:cNvSpPr>
            <a:spLocks noGrp="1"/>
          </p:cNvSpPr>
          <p:nvPr>
            <p:ph type="body" sz="quarter" idx="24" hasCustomPrompt="1"/>
          </p:nvPr>
        </p:nvSpPr>
        <p:spPr>
          <a:xfrm>
            <a:off x="518755" y="1107764"/>
            <a:ext cx="1926165" cy="34564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7" name="Text Placeholder 2"/>
          <p:cNvSpPr>
            <a:spLocks noGrp="1"/>
          </p:cNvSpPr>
          <p:nvPr>
            <p:ph type="body" sz="quarter" idx="25" hasCustomPrompt="1"/>
          </p:nvPr>
        </p:nvSpPr>
        <p:spPr>
          <a:xfrm>
            <a:off x="518755" y="1506075"/>
            <a:ext cx="192616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8" name="Text Placeholder 2"/>
          <p:cNvSpPr>
            <a:spLocks noGrp="1"/>
          </p:cNvSpPr>
          <p:nvPr>
            <p:ph type="body" sz="quarter" idx="26" hasCustomPrompt="1"/>
          </p:nvPr>
        </p:nvSpPr>
        <p:spPr>
          <a:xfrm>
            <a:off x="518755" y="2110890"/>
            <a:ext cx="192616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9" name="Text Placeholder 2"/>
          <p:cNvSpPr>
            <a:spLocks noGrp="1"/>
          </p:cNvSpPr>
          <p:nvPr>
            <p:ph type="body" sz="quarter" idx="27" hasCustomPrompt="1"/>
          </p:nvPr>
        </p:nvSpPr>
        <p:spPr>
          <a:xfrm>
            <a:off x="495962" y="2715769"/>
            <a:ext cx="192616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0" name="Text Placeholder 2"/>
          <p:cNvSpPr>
            <a:spLocks noGrp="1"/>
          </p:cNvSpPr>
          <p:nvPr>
            <p:ph type="body" sz="quarter" idx="28" hasCustomPrompt="1"/>
          </p:nvPr>
        </p:nvSpPr>
        <p:spPr>
          <a:xfrm>
            <a:off x="495962" y="3320647"/>
            <a:ext cx="192616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Text Placeholder 2"/>
          <p:cNvSpPr>
            <a:spLocks noGrp="1"/>
          </p:cNvSpPr>
          <p:nvPr>
            <p:ph type="body" sz="quarter" idx="29" hasCustomPrompt="1"/>
          </p:nvPr>
        </p:nvSpPr>
        <p:spPr>
          <a:xfrm>
            <a:off x="3131813" y="1506075"/>
            <a:ext cx="341804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4" name="Text Placeholder 2"/>
          <p:cNvSpPr>
            <a:spLocks noGrp="1"/>
          </p:cNvSpPr>
          <p:nvPr>
            <p:ph type="body" sz="quarter" idx="30" hasCustomPrompt="1"/>
          </p:nvPr>
        </p:nvSpPr>
        <p:spPr>
          <a:xfrm>
            <a:off x="3131813" y="2110890"/>
            <a:ext cx="341804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0" name="Text Placeholder 2"/>
          <p:cNvSpPr>
            <a:spLocks noGrp="1"/>
          </p:cNvSpPr>
          <p:nvPr>
            <p:ph type="body" sz="quarter" idx="31" hasCustomPrompt="1"/>
          </p:nvPr>
        </p:nvSpPr>
        <p:spPr>
          <a:xfrm>
            <a:off x="3131813" y="2715769"/>
            <a:ext cx="341804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1" name="Text Placeholder 2"/>
          <p:cNvSpPr>
            <a:spLocks noGrp="1"/>
          </p:cNvSpPr>
          <p:nvPr>
            <p:ph type="body" sz="quarter" idx="32" hasCustomPrompt="1"/>
          </p:nvPr>
        </p:nvSpPr>
        <p:spPr>
          <a:xfrm>
            <a:off x="3131813" y="3320647"/>
            <a:ext cx="341804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2231637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22" presetClass="entr" presetSubtype="2"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wipe(right)">
                                      <p:cBhvr>
                                        <p:cTn id="15" dur="500"/>
                                        <p:tgtEl>
                                          <p:spTgt spid="5"/>
                                        </p:tgtEl>
                                      </p:cBhvr>
                                    </p:animEffect>
                                  </p:childTnLst>
                                </p:cTn>
                              </p:par>
                              <p:par>
                                <p:cTn id="16" presetID="22" presetClass="entr" presetSubtype="8" fill="hold" grpId="0" nodeType="withEffect">
                                  <p:stCondLst>
                                    <p:cond delay="0"/>
                                  </p:stCondLst>
                                  <p:childTnLst>
                                    <p:set>
                                      <p:cBhvr>
                                        <p:cTn id="17" dur="1" fill="hold">
                                          <p:stCondLst>
                                            <p:cond delay="0"/>
                                          </p:stCondLst>
                                        </p:cTn>
                                        <p:tgtEl>
                                          <p:spTgt spid="49"/>
                                        </p:tgtEl>
                                        <p:attrNameLst>
                                          <p:attrName>style.visibility</p:attrName>
                                        </p:attrNameLst>
                                      </p:cBhvr>
                                      <p:to>
                                        <p:strVal val="visible"/>
                                      </p:to>
                                    </p:set>
                                    <p:animEffect transition="in" filter="wipe(left)">
                                      <p:cBhvr>
                                        <p:cTn id="18" dur="500"/>
                                        <p:tgtEl>
                                          <p:spTgt spid="49"/>
                                        </p:tgtEl>
                                      </p:cBhvr>
                                    </p:animEffect>
                                  </p:childTnLst>
                                </p:cTn>
                              </p:par>
                              <p:par>
                                <p:cTn id="19" presetID="16" presetClass="entr" presetSubtype="21" fill="hold" grpId="0" nodeType="withEffect">
                                  <p:stCondLst>
                                    <p:cond delay="300"/>
                                  </p:stCondLst>
                                  <p:childTnLst>
                                    <p:set>
                                      <p:cBhvr>
                                        <p:cTn id="20" dur="1" fill="hold">
                                          <p:stCondLst>
                                            <p:cond delay="0"/>
                                          </p:stCondLst>
                                        </p:cTn>
                                        <p:tgtEl>
                                          <p:spTgt spid="48"/>
                                        </p:tgtEl>
                                        <p:attrNameLst>
                                          <p:attrName>style.visibility</p:attrName>
                                        </p:attrNameLst>
                                      </p:cBhvr>
                                      <p:to>
                                        <p:strVal val="visible"/>
                                      </p:to>
                                    </p:set>
                                    <p:animEffect transition="in" filter="barn(inVertical)">
                                      <p:cBhvr>
                                        <p:cTn id="21" dur="500"/>
                                        <p:tgtEl>
                                          <p:spTgt spid="48"/>
                                        </p:tgtEl>
                                      </p:cBhvr>
                                    </p:animEffect>
                                  </p:childTnLst>
                                </p:cTn>
                              </p:par>
                              <p:par>
                                <p:cTn id="22" presetID="22" presetClass="entr" presetSubtype="1" fill="hold" grpId="0" nodeType="withEffect">
                                  <p:stCondLst>
                                    <p:cond delay="700"/>
                                  </p:stCondLst>
                                  <p:childTnLst>
                                    <p:set>
                                      <p:cBhvr>
                                        <p:cTn id="23" dur="1" fill="hold">
                                          <p:stCondLst>
                                            <p:cond delay="0"/>
                                          </p:stCondLst>
                                        </p:cTn>
                                        <p:tgtEl>
                                          <p:spTgt spid="43"/>
                                        </p:tgtEl>
                                        <p:attrNameLst>
                                          <p:attrName>style.visibility</p:attrName>
                                        </p:attrNameLst>
                                      </p:cBhvr>
                                      <p:to>
                                        <p:strVal val="visible"/>
                                      </p:to>
                                    </p:set>
                                    <p:animEffect transition="in" filter="wipe(up)">
                                      <p:cBhvr>
                                        <p:cTn id="24" dur="500"/>
                                        <p:tgtEl>
                                          <p:spTgt spid="43"/>
                                        </p:tgtEl>
                                      </p:cBhvr>
                                    </p:animEffect>
                                  </p:childTnLst>
                                </p:cTn>
                              </p:par>
                              <p:par>
                                <p:cTn id="25" presetID="22" presetClass="entr" presetSubtype="1" fill="hold" grpId="0" nodeType="withEffect">
                                  <p:stCondLst>
                                    <p:cond delay="900"/>
                                  </p:stCondLst>
                                  <p:childTnLst>
                                    <p:set>
                                      <p:cBhvr>
                                        <p:cTn id="26" dur="1" fill="hold">
                                          <p:stCondLst>
                                            <p:cond delay="0"/>
                                          </p:stCondLst>
                                        </p:cTn>
                                        <p:tgtEl>
                                          <p:spTgt spid="45"/>
                                        </p:tgtEl>
                                        <p:attrNameLst>
                                          <p:attrName>style.visibility</p:attrName>
                                        </p:attrNameLst>
                                      </p:cBhvr>
                                      <p:to>
                                        <p:strVal val="visible"/>
                                      </p:to>
                                    </p:set>
                                    <p:animEffect transition="in" filter="wipe(up)">
                                      <p:cBhvr>
                                        <p:cTn id="27" dur="500"/>
                                        <p:tgtEl>
                                          <p:spTgt spid="45"/>
                                        </p:tgtEl>
                                      </p:cBhvr>
                                    </p:animEffect>
                                  </p:childTnLst>
                                </p:cTn>
                              </p:par>
                              <p:par>
                                <p:cTn id="28" presetID="22" presetClass="entr" presetSubtype="1" fill="hold" grpId="0" nodeType="withEffect">
                                  <p:stCondLst>
                                    <p:cond delay="1100"/>
                                  </p:stCondLst>
                                  <p:childTnLst>
                                    <p:set>
                                      <p:cBhvr>
                                        <p:cTn id="29" dur="1" fill="hold">
                                          <p:stCondLst>
                                            <p:cond delay="0"/>
                                          </p:stCondLst>
                                        </p:cTn>
                                        <p:tgtEl>
                                          <p:spTgt spid="46"/>
                                        </p:tgtEl>
                                        <p:attrNameLst>
                                          <p:attrName>style.visibility</p:attrName>
                                        </p:attrNameLst>
                                      </p:cBhvr>
                                      <p:to>
                                        <p:strVal val="visible"/>
                                      </p:to>
                                    </p:set>
                                    <p:animEffect transition="in" filter="wipe(up)">
                                      <p:cBhvr>
                                        <p:cTn id="30" dur="500"/>
                                        <p:tgtEl>
                                          <p:spTgt spid="46"/>
                                        </p:tgtEl>
                                      </p:cBhvr>
                                    </p:animEffect>
                                  </p:childTnLst>
                                </p:cTn>
                              </p:par>
                              <p:par>
                                <p:cTn id="31" presetID="22" presetClass="entr" presetSubtype="1" fill="hold" grpId="0" nodeType="withEffect">
                                  <p:stCondLst>
                                    <p:cond delay="1300"/>
                                  </p:stCondLst>
                                  <p:childTnLst>
                                    <p:set>
                                      <p:cBhvr>
                                        <p:cTn id="32" dur="1" fill="hold">
                                          <p:stCondLst>
                                            <p:cond delay="0"/>
                                          </p:stCondLst>
                                        </p:cTn>
                                        <p:tgtEl>
                                          <p:spTgt spid="47"/>
                                        </p:tgtEl>
                                        <p:attrNameLst>
                                          <p:attrName>style.visibility</p:attrName>
                                        </p:attrNameLst>
                                      </p:cBhvr>
                                      <p:to>
                                        <p:strVal val="visible"/>
                                      </p:to>
                                    </p:set>
                                    <p:animEffect transition="in" filter="wipe(up)">
                                      <p:cBhvr>
                                        <p:cTn id="33" dur="500"/>
                                        <p:tgtEl>
                                          <p:spTgt spid="47"/>
                                        </p:tgtEl>
                                      </p:cBhvr>
                                    </p:animEffect>
                                  </p:childTnLst>
                                </p:cTn>
                              </p:par>
                            </p:childTnLst>
                          </p:cTn>
                        </p:par>
                        <p:par>
                          <p:cTn id="34" fill="hold">
                            <p:stCondLst>
                              <p:cond delay="3400"/>
                            </p:stCondLst>
                            <p:childTnLst>
                              <p:par>
                                <p:cTn id="35" presetID="10" presetClass="entr" presetSubtype="0" fill="hold" grpId="0" nodeType="afterEffect">
                                  <p:stCondLst>
                                    <p:cond delay="0"/>
                                  </p:stCondLst>
                                  <p:childTnLst>
                                    <p:set>
                                      <p:cBhvr>
                                        <p:cTn id="36" dur="1" fill="hold">
                                          <p:stCondLst>
                                            <p:cond delay="0"/>
                                          </p:stCondLst>
                                        </p:cTn>
                                        <p:tgtEl>
                                          <p:spTgt spid="3">
                                            <p:txEl>
                                              <p:pRg st="0" end="0"/>
                                            </p:txEl>
                                          </p:spTgt>
                                        </p:tgtEl>
                                        <p:attrNameLst>
                                          <p:attrName>style.visibility</p:attrName>
                                        </p:attrNameLst>
                                      </p:cBhvr>
                                      <p:to>
                                        <p:strVal val="visible"/>
                                      </p:to>
                                    </p:set>
                                    <p:animEffect transition="in" filter="fade">
                                      <p:cBhvr>
                                        <p:cTn id="37" dur="500"/>
                                        <p:tgtEl>
                                          <p:spTgt spid="3">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30">
                                            <p:txEl>
                                              <p:pRg st="0" end="0"/>
                                            </p:txEl>
                                          </p:spTgt>
                                        </p:tgtEl>
                                        <p:attrNameLst>
                                          <p:attrName>style.visibility</p:attrName>
                                        </p:attrNameLst>
                                      </p:cBhvr>
                                      <p:to>
                                        <p:strVal val="visible"/>
                                      </p:to>
                                    </p:set>
                                    <p:animEffect transition="in" filter="fade">
                                      <p:cBhvr>
                                        <p:cTn id="40" dur="500"/>
                                        <p:tgtEl>
                                          <p:spTgt spid="30">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31">
                                            <p:txEl>
                                              <p:pRg st="0" end="0"/>
                                            </p:txEl>
                                          </p:spTgt>
                                        </p:tgtEl>
                                        <p:attrNameLst>
                                          <p:attrName>style.visibility</p:attrName>
                                        </p:attrNameLst>
                                      </p:cBhvr>
                                      <p:to>
                                        <p:strVal val="visible"/>
                                      </p:to>
                                    </p:set>
                                    <p:animEffect transition="in" filter="fade">
                                      <p:cBhvr>
                                        <p:cTn id="43" dur="500"/>
                                        <p:tgtEl>
                                          <p:spTgt spid="31">
                                            <p:txEl>
                                              <p:pRg st="0" end="0"/>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32">
                                            <p:txEl>
                                              <p:pRg st="0" end="0"/>
                                            </p:txEl>
                                          </p:spTgt>
                                        </p:tgtEl>
                                        <p:attrNameLst>
                                          <p:attrName>style.visibility</p:attrName>
                                        </p:attrNameLst>
                                      </p:cBhvr>
                                      <p:to>
                                        <p:strVal val="visible"/>
                                      </p:to>
                                    </p:set>
                                    <p:animEffect transition="in" filter="fade">
                                      <p:cBhvr>
                                        <p:cTn id="46" dur="500"/>
                                        <p:tgtEl>
                                          <p:spTgt spid="32">
                                            <p:txEl>
                                              <p:pRg st="0" end="0"/>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33">
                                            <p:txEl>
                                              <p:pRg st="0" end="0"/>
                                            </p:txEl>
                                          </p:spTgt>
                                        </p:tgtEl>
                                        <p:attrNameLst>
                                          <p:attrName>style.visibility</p:attrName>
                                        </p:attrNameLst>
                                      </p:cBhvr>
                                      <p:to>
                                        <p:strVal val="visible"/>
                                      </p:to>
                                    </p:set>
                                    <p:animEffect transition="in" filter="fade">
                                      <p:cBhvr>
                                        <p:cTn id="49" dur="500"/>
                                        <p:tgtEl>
                                          <p:spTgt spid="33">
                                            <p:txEl>
                                              <p:pRg st="0" end="0"/>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34">
                                            <p:txEl>
                                              <p:pRg st="0" end="0"/>
                                            </p:txEl>
                                          </p:spTgt>
                                        </p:tgtEl>
                                        <p:attrNameLst>
                                          <p:attrName>style.visibility</p:attrName>
                                        </p:attrNameLst>
                                      </p:cBhvr>
                                      <p:to>
                                        <p:strVal val="visible"/>
                                      </p:to>
                                    </p:set>
                                    <p:animEffect transition="in" filter="fade">
                                      <p:cBhvr>
                                        <p:cTn id="52" dur="500"/>
                                        <p:tgtEl>
                                          <p:spTgt spid="34">
                                            <p:txEl>
                                              <p:pRg st="0" end="0"/>
                                            </p:txEl>
                                          </p:spTgt>
                                        </p:tgtEl>
                                      </p:cBhvr>
                                    </p:animEffect>
                                  </p:childTnLst>
                                </p:cTn>
                              </p:par>
                              <p:par>
                                <p:cTn id="53" presetID="10" presetClass="entr" presetSubtype="0" fill="hold" grpId="0" nodeType="withEffect">
                                  <p:stCondLst>
                                    <p:cond delay="0"/>
                                  </p:stCondLst>
                                  <p:childTnLst>
                                    <p:set>
                                      <p:cBhvr>
                                        <p:cTn id="54" dur="1" fill="hold">
                                          <p:stCondLst>
                                            <p:cond delay="0"/>
                                          </p:stCondLst>
                                        </p:cTn>
                                        <p:tgtEl>
                                          <p:spTgt spid="35">
                                            <p:txEl>
                                              <p:pRg st="0" end="0"/>
                                            </p:txEl>
                                          </p:spTgt>
                                        </p:tgtEl>
                                        <p:attrNameLst>
                                          <p:attrName>style.visibility</p:attrName>
                                        </p:attrNameLst>
                                      </p:cBhvr>
                                      <p:to>
                                        <p:strVal val="visible"/>
                                      </p:to>
                                    </p:set>
                                    <p:animEffect transition="in" filter="fade">
                                      <p:cBhvr>
                                        <p:cTn id="55" dur="500"/>
                                        <p:tgtEl>
                                          <p:spTgt spid="35">
                                            <p:txEl>
                                              <p:pRg st="0" end="0"/>
                                            </p:txEl>
                                          </p:spTgt>
                                        </p:tgtEl>
                                      </p:cBhvr>
                                    </p:animEffect>
                                  </p:childTnLst>
                                </p:cTn>
                              </p:par>
                            </p:childTnLst>
                          </p:cTn>
                        </p:par>
                        <p:par>
                          <p:cTn id="56" fill="hold">
                            <p:stCondLst>
                              <p:cond delay="3900"/>
                            </p:stCondLst>
                            <p:childTnLst>
                              <p:par>
                                <p:cTn id="57" presetID="10" presetClass="entr" presetSubtype="0" fill="hold" grpId="0" nodeType="afterEffect">
                                  <p:stCondLst>
                                    <p:cond delay="0"/>
                                  </p:stCondLst>
                                  <p:childTnLst>
                                    <p:set>
                                      <p:cBhvr>
                                        <p:cTn id="58" dur="1" fill="hold">
                                          <p:stCondLst>
                                            <p:cond delay="0"/>
                                          </p:stCondLst>
                                        </p:cTn>
                                        <p:tgtEl>
                                          <p:spTgt spid="52"/>
                                        </p:tgtEl>
                                        <p:attrNameLst>
                                          <p:attrName>style.visibility</p:attrName>
                                        </p:attrNameLst>
                                      </p:cBhvr>
                                      <p:to>
                                        <p:strVal val="visible"/>
                                      </p:to>
                                    </p:set>
                                    <p:animEffect transition="in" filter="fade">
                                      <p:cBhvr>
                                        <p:cTn id="59" dur="500"/>
                                        <p:tgtEl>
                                          <p:spTgt spid="52"/>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57"/>
                                        </p:tgtEl>
                                        <p:attrNameLst>
                                          <p:attrName>style.visibility</p:attrName>
                                        </p:attrNameLst>
                                      </p:cBhvr>
                                      <p:to>
                                        <p:strVal val="visible"/>
                                      </p:to>
                                    </p:set>
                                    <p:animEffect transition="in" filter="fade">
                                      <p:cBhvr>
                                        <p:cTn id="62" dur="500"/>
                                        <p:tgtEl>
                                          <p:spTgt spid="57"/>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41">
                                            <p:txEl>
                                              <p:pRg st="0" end="0"/>
                                            </p:txEl>
                                          </p:spTgt>
                                        </p:tgtEl>
                                        <p:attrNameLst>
                                          <p:attrName>style.visibility</p:attrName>
                                        </p:attrNameLst>
                                      </p:cBhvr>
                                      <p:to>
                                        <p:strVal val="visible"/>
                                      </p:to>
                                    </p:set>
                                    <p:animEffect transition="in" filter="fade">
                                      <p:cBhvr>
                                        <p:cTn id="65" dur="500"/>
                                        <p:tgtEl>
                                          <p:spTgt spid="41">
                                            <p:txEl>
                                              <p:pRg st="0" end="0"/>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7">
                                            <p:txEl>
                                              <p:pRg st="0" end="0"/>
                                            </p:txEl>
                                          </p:spTgt>
                                        </p:tgtEl>
                                        <p:attrNameLst>
                                          <p:attrName>style.visibility</p:attrName>
                                        </p:attrNameLst>
                                      </p:cBhvr>
                                      <p:to>
                                        <p:strVal val="visible"/>
                                      </p:to>
                                    </p:set>
                                    <p:animEffect transition="in" filter="fade">
                                      <p:cBhvr>
                                        <p:cTn id="68" dur="500"/>
                                        <p:tgtEl>
                                          <p:spTgt spid="37">
                                            <p:txEl>
                                              <p:pRg st="0" end="0"/>
                                            </p:txEl>
                                          </p:spTgt>
                                        </p:tgtEl>
                                      </p:cBhvr>
                                    </p:animEffect>
                                  </p:childTnLst>
                                </p:cTn>
                              </p:par>
                              <p:par>
                                <p:cTn id="69" presetID="10" presetClass="entr" presetSubtype="0" fill="hold" grpId="0" nodeType="withEffect">
                                  <p:stCondLst>
                                    <p:cond delay="100"/>
                                  </p:stCondLst>
                                  <p:childTnLst>
                                    <p:set>
                                      <p:cBhvr>
                                        <p:cTn id="70" dur="1" fill="hold">
                                          <p:stCondLst>
                                            <p:cond delay="0"/>
                                          </p:stCondLst>
                                        </p:cTn>
                                        <p:tgtEl>
                                          <p:spTgt spid="58"/>
                                        </p:tgtEl>
                                        <p:attrNameLst>
                                          <p:attrName>style.visibility</p:attrName>
                                        </p:attrNameLst>
                                      </p:cBhvr>
                                      <p:to>
                                        <p:strVal val="visible"/>
                                      </p:to>
                                    </p:set>
                                    <p:animEffect transition="in" filter="fade">
                                      <p:cBhvr>
                                        <p:cTn id="71" dur="500"/>
                                        <p:tgtEl>
                                          <p:spTgt spid="58"/>
                                        </p:tgtEl>
                                      </p:cBhvr>
                                    </p:animEffect>
                                  </p:childTnLst>
                                </p:cTn>
                              </p:par>
                              <p:par>
                                <p:cTn id="72" presetID="10" presetClass="entr" presetSubtype="0" fill="hold" grpId="0" nodeType="withEffect">
                                  <p:stCondLst>
                                    <p:cond delay="100"/>
                                  </p:stCondLst>
                                  <p:childTnLst>
                                    <p:set>
                                      <p:cBhvr>
                                        <p:cTn id="73" dur="1" fill="hold">
                                          <p:stCondLst>
                                            <p:cond delay="0"/>
                                          </p:stCondLst>
                                        </p:cTn>
                                        <p:tgtEl>
                                          <p:spTgt spid="61"/>
                                        </p:tgtEl>
                                        <p:attrNameLst>
                                          <p:attrName>style.visibility</p:attrName>
                                        </p:attrNameLst>
                                      </p:cBhvr>
                                      <p:to>
                                        <p:strVal val="visible"/>
                                      </p:to>
                                    </p:set>
                                    <p:animEffect transition="in" filter="fade">
                                      <p:cBhvr>
                                        <p:cTn id="74" dur="500"/>
                                        <p:tgtEl>
                                          <p:spTgt spid="61"/>
                                        </p:tgtEl>
                                      </p:cBhvr>
                                    </p:animEffect>
                                  </p:childTnLst>
                                </p:cTn>
                              </p:par>
                              <p:par>
                                <p:cTn id="75" presetID="10" presetClass="entr" presetSubtype="0" fill="hold" grpId="0" nodeType="withEffect">
                                  <p:stCondLst>
                                    <p:cond delay="100"/>
                                  </p:stCondLst>
                                  <p:childTnLst>
                                    <p:set>
                                      <p:cBhvr>
                                        <p:cTn id="76" dur="1" fill="hold">
                                          <p:stCondLst>
                                            <p:cond delay="0"/>
                                          </p:stCondLst>
                                        </p:cTn>
                                        <p:tgtEl>
                                          <p:spTgt spid="44">
                                            <p:txEl>
                                              <p:pRg st="0" end="0"/>
                                            </p:txEl>
                                          </p:spTgt>
                                        </p:tgtEl>
                                        <p:attrNameLst>
                                          <p:attrName>style.visibility</p:attrName>
                                        </p:attrNameLst>
                                      </p:cBhvr>
                                      <p:to>
                                        <p:strVal val="visible"/>
                                      </p:to>
                                    </p:set>
                                    <p:animEffect transition="in" filter="fade">
                                      <p:cBhvr>
                                        <p:cTn id="77" dur="500"/>
                                        <p:tgtEl>
                                          <p:spTgt spid="44">
                                            <p:txEl>
                                              <p:pRg st="0" end="0"/>
                                            </p:txEl>
                                          </p:spTgt>
                                        </p:tgtEl>
                                      </p:cBhvr>
                                    </p:animEffect>
                                  </p:childTnLst>
                                </p:cTn>
                              </p:par>
                              <p:par>
                                <p:cTn id="78" presetID="10" presetClass="entr" presetSubtype="0" fill="hold" grpId="0" nodeType="withEffect">
                                  <p:stCondLst>
                                    <p:cond delay="100"/>
                                  </p:stCondLst>
                                  <p:childTnLst>
                                    <p:set>
                                      <p:cBhvr>
                                        <p:cTn id="79" dur="1" fill="hold">
                                          <p:stCondLst>
                                            <p:cond delay="0"/>
                                          </p:stCondLst>
                                        </p:cTn>
                                        <p:tgtEl>
                                          <p:spTgt spid="38">
                                            <p:txEl>
                                              <p:pRg st="0" end="0"/>
                                            </p:txEl>
                                          </p:spTgt>
                                        </p:tgtEl>
                                        <p:attrNameLst>
                                          <p:attrName>style.visibility</p:attrName>
                                        </p:attrNameLst>
                                      </p:cBhvr>
                                      <p:to>
                                        <p:strVal val="visible"/>
                                      </p:to>
                                    </p:set>
                                    <p:animEffect transition="in" filter="fade">
                                      <p:cBhvr>
                                        <p:cTn id="80" dur="500"/>
                                        <p:tgtEl>
                                          <p:spTgt spid="38">
                                            <p:txEl>
                                              <p:pRg st="0" end="0"/>
                                            </p:txEl>
                                          </p:spTgt>
                                        </p:tgtEl>
                                      </p:cBhvr>
                                    </p:animEffect>
                                  </p:childTnLst>
                                </p:cTn>
                              </p:par>
                              <p:par>
                                <p:cTn id="81" presetID="10" presetClass="entr" presetSubtype="0" fill="hold" grpId="0" nodeType="withEffect">
                                  <p:stCondLst>
                                    <p:cond delay="200"/>
                                  </p:stCondLst>
                                  <p:childTnLst>
                                    <p:set>
                                      <p:cBhvr>
                                        <p:cTn id="82" dur="1" fill="hold">
                                          <p:stCondLst>
                                            <p:cond delay="0"/>
                                          </p:stCondLst>
                                        </p:cTn>
                                        <p:tgtEl>
                                          <p:spTgt spid="62"/>
                                        </p:tgtEl>
                                        <p:attrNameLst>
                                          <p:attrName>style.visibility</p:attrName>
                                        </p:attrNameLst>
                                      </p:cBhvr>
                                      <p:to>
                                        <p:strVal val="visible"/>
                                      </p:to>
                                    </p:set>
                                    <p:animEffect transition="in" filter="fade">
                                      <p:cBhvr>
                                        <p:cTn id="83" dur="500"/>
                                        <p:tgtEl>
                                          <p:spTgt spid="62"/>
                                        </p:tgtEl>
                                      </p:cBhvr>
                                    </p:animEffect>
                                  </p:childTnLst>
                                </p:cTn>
                              </p:par>
                              <p:par>
                                <p:cTn id="84" presetID="10" presetClass="entr" presetSubtype="0" fill="hold" grpId="0" nodeType="withEffect">
                                  <p:stCondLst>
                                    <p:cond delay="200"/>
                                  </p:stCondLst>
                                  <p:childTnLst>
                                    <p:set>
                                      <p:cBhvr>
                                        <p:cTn id="85" dur="1" fill="hold">
                                          <p:stCondLst>
                                            <p:cond delay="0"/>
                                          </p:stCondLst>
                                        </p:cTn>
                                        <p:tgtEl>
                                          <p:spTgt spid="63"/>
                                        </p:tgtEl>
                                        <p:attrNameLst>
                                          <p:attrName>style.visibility</p:attrName>
                                        </p:attrNameLst>
                                      </p:cBhvr>
                                      <p:to>
                                        <p:strVal val="visible"/>
                                      </p:to>
                                    </p:set>
                                    <p:animEffect transition="in" filter="fade">
                                      <p:cBhvr>
                                        <p:cTn id="86" dur="500"/>
                                        <p:tgtEl>
                                          <p:spTgt spid="63"/>
                                        </p:tgtEl>
                                      </p:cBhvr>
                                    </p:animEffect>
                                  </p:childTnLst>
                                </p:cTn>
                              </p:par>
                              <p:par>
                                <p:cTn id="87" presetID="10" presetClass="entr" presetSubtype="0" fill="hold" grpId="0" nodeType="withEffect">
                                  <p:stCondLst>
                                    <p:cond delay="200"/>
                                  </p:stCondLst>
                                  <p:childTnLst>
                                    <p:set>
                                      <p:cBhvr>
                                        <p:cTn id="88" dur="1" fill="hold">
                                          <p:stCondLst>
                                            <p:cond delay="0"/>
                                          </p:stCondLst>
                                        </p:cTn>
                                        <p:tgtEl>
                                          <p:spTgt spid="50">
                                            <p:txEl>
                                              <p:pRg st="0" end="0"/>
                                            </p:txEl>
                                          </p:spTgt>
                                        </p:tgtEl>
                                        <p:attrNameLst>
                                          <p:attrName>style.visibility</p:attrName>
                                        </p:attrNameLst>
                                      </p:cBhvr>
                                      <p:to>
                                        <p:strVal val="visible"/>
                                      </p:to>
                                    </p:set>
                                    <p:animEffect transition="in" filter="fade">
                                      <p:cBhvr>
                                        <p:cTn id="89" dur="500"/>
                                        <p:tgtEl>
                                          <p:spTgt spid="50">
                                            <p:txEl>
                                              <p:pRg st="0" end="0"/>
                                            </p:txEl>
                                          </p:spTgt>
                                        </p:tgtEl>
                                      </p:cBhvr>
                                    </p:animEffect>
                                  </p:childTnLst>
                                </p:cTn>
                              </p:par>
                              <p:par>
                                <p:cTn id="90" presetID="10" presetClass="entr" presetSubtype="0" fill="hold" grpId="0" nodeType="withEffect">
                                  <p:stCondLst>
                                    <p:cond delay="200"/>
                                  </p:stCondLst>
                                  <p:childTnLst>
                                    <p:set>
                                      <p:cBhvr>
                                        <p:cTn id="91" dur="1" fill="hold">
                                          <p:stCondLst>
                                            <p:cond delay="0"/>
                                          </p:stCondLst>
                                        </p:cTn>
                                        <p:tgtEl>
                                          <p:spTgt spid="39">
                                            <p:txEl>
                                              <p:pRg st="0" end="0"/>
                                            </p:txEl>
                                          </p:spTgt>
                                        </p:tgtEl>
                                        <p:attrNameLst>
                                          <p:attrName>style.visibility</p:attrName>
                                        </p:attrNameLst>
                                      </p:cBhvr>
                                      <p:to>
                                        <p:strVal val="visible"/>
                                      </p:to>
                                    </p:set>
                                    <p:animEffect transition="in" filter="fade">
                                      <p:cBhvr>
                                        <p:cTn id="92" dur="500"/>
                                        <p:tgtEl>
                                          <p:spTgt spid="39">
                                            <p:txEl>
                                              <p:pRg st="0" end="0"/>
                                            </p:txEl>
                                          </p:spTgt>
                                        </p:tgtEl>
                                      </p:cBhvr>
                                    </p:animEffect>
                                  </p:childTnLst>
                                </p:cTn>
                              </p:par>
                              <p:par>
                                <p:cTn id="93" presetID="10" presetClass="entr" presetSubtype="0" fill="hold" grpId="0" nodeType="withEffect">
                                  <p:stCondLst>
                                    <p:cond delay="300"/>
                                  </p:stCondLst>
                                  <p:childTnLst>
                                    <p:set>
                                      <p:cBhvr>
                                        <p:cTn id="94" dur="1" fill="hold">
                                          <p:stCondLst>
                                            <p:cond delay="0"/>
                                          </p:stCondLst>
                                        </p:cTn>
                                        <p:tgtEl>
                                          <p:spTgt spid="64"/>
                                        </p:tgtEl>
                                        <p:attrNameLst>
                                          <p:attrName>style.visibility</p:attrName>
                                        </p:attrNameLst>
                                      </p:cBhvr>
                                      <p:to>
                                        <p:strVal val="visible"/>
                                      </p:to>
                                    </p:set>
                                    <p:animEffect transition="in" filter="fade">
                                      <p:cBhvr>
                                        <p:cTn id="95" dur="500"/>
                                        <p:tgtEl>
                                          <p:spTgt spid="64"/>
                                        </p:tgtEl>
                                      </p:cBhvr>
                                    </p:animEffect>
                                  </p:childTnLst>
                                </p:cTn>
                              </p:par>
                              <p:par>
                                <p:cTn id="96" presetID="10" presetClass="entr" presetSubtype="0" fill="hold" grpId="0" nodeType="withEffect">
                                  <p:stCondLst>
                                    <p:cond delay="300"/>
                                  </p:stCondLst>
                                  <p:childTnLst>
                                    <p:set>
                                      <p:cBhvr>
                                        <p:cTn id="97" dur="1" fill="hold">
                                          <p:stCondLst>
                                            <p:cond delay="0"/>
                                          </p:stCondLst>
                                        </p:cTn>
                                        <p:tgtEl>
                                          <p:spTgt spid="65"/>
                                        </p:tgtEl>
                                        <p:attrNameLst>
                                          <p:attrName>style.visibility</p:attrName>
                                        </p:attrNameLst>
                                      </p:cBhvr>
                                      <p:to>
                                        <p:strVal val="visible"/>
                                      </p:to>
                                    </p:set>
                                    <p:animEffect transition="in" filter="fade">
                                      <p:cBhvr>
                                        <p:cTn id="98" dur="500"/>
                                        <p:tgtEl>
                                          <p:spTgt spid="65"/>
                                        </p:tgtEl>
                                      </p:cBhvr>
                                    </p:animEffect>
                                  </p:childTnLst>
                                </p:cTn>
                              </p:par>
                              <p:par>
                                <p:cTn id="99" presetID="10" presetClass="entr" presetSubtype="0" fill="hold" grpId="0" nodeType="withEffect">
                                  <p:stCondLst>
                                    <p:cond delay="300"/>
                                  </p:stCondLst>
                                  <p:childTnLst>
                                    <p:set>
                                      <p:cBhvr>
                                        <p:cTn id="100" dur="1" fill="hold">
                                          <p:stCondLst>
                                            <p:cond delay="0"/>
                                          </p:stCondLst>
                                        </p:cTn>
                                        <p:tgtEl>
                                          <p:spTgt spid="51">
                                            <p:txEl>
                                              <p:pRg st="0" end="0"/>
                                            </p:txEl>
                                          </p:spTgt>
                                        </p:tgtEl>
                                        <p:attrNameLst>
                                          <p:attrName>style.visibility</p:attrName>
                                        </p:attrNameLst>
                                      </p:cBhvr>
                                      <p:to>
                                        <p:strVal val="visible"/>
                                      </p:to>
                                    </p:set>
                                    <p:animEffect transition="in" filter="fade">
                                      <p:cBhvr>
                                        <p:cTn id="101" dur="500"/>
                                        <p:tgtEl>
                                          <p:spTgt spid="51">
                                            <p:txEl>
                                              <p:pRg st="0" end="0"/>
                                            </p:txEl>
                                          </p:spTgt>
                                        </p:tgtEl>
                                      </p:cBhvr>
                                    </p:animEffect>
                                  </p:childTnLst>
                                </p:cTn>
                              </p:par>
                              <p:par>
                                <p:cTn id="102" presetID="10" presetClass="entr" presetSubtype="0" fill="hold" grpId="0" nodeType="withEffect">
                                  <p:stCondLst>
                                    <p:cond delay="300"/>
                                  </p:stCondLst>
                                  <p:childTnLst>
                                    <p:set>
                                      <p:cBhvr>
                                        <p:cTn id="103" dur="1" fill="hold">
                                          <p:stCondLst>
                                            <p:cond delay="0"/>
                                          </p:stCondLst>
                                        </p:cTn>
                                        <p:tgtEl>
                                          <p:spTgt spid="40">
                                            <p:txEl>
                                              <p:pRg st="0" end="0"/>
                                            </p:txEl>
                                          </p:spTgt>
                                        </p:tgtEl>
                                        <p:attrNameLst>
                                          <p:attrName>style.visibility</p:attrName>
                                        </p:attrNameLst>
                                      </p:cBhvr>
                                      <p:to>
                                        <p:strVal val="visible"/>
                                      </p:to>
                                    </p:set>
                                    <p:animEffect transition="in" filter="fade">
                                      <p:cBhvr>
                                        <p:cTn id="104" dur="500"/>
                                        <p:tgtEl>
                                          <p:spTgt spid="4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5" grpId="0" animBg="1"/>
      <p:bldP spid="43" grpId="0" animBg="1"/>
      <p:bldP spid="45" grpId="0" animBg="1"/>
      <p:bldP spid="46" grpId="0" animBg="1"/>
      <p:bldP spid="47" grpId="0" animBg="1"/>
      <p:bldP spid="48" grpId="0" animBg="1"/>
      <p:bldP spid="49" grpId="0" animBg="1"/>
      <p:bldP spid="52" grpId="0" animBg="1"/>
      <p:bldP spid="57" grpId="0" animBg="1"/>
      <p:bldP spid="58" grpId="0" animBg="1"/>
      <p:bldP spid="61" grpId="0" animBg="1"/>
      <p:bldP spid="62" grpId="0" animBg="1"/>
      <p:bldP spid="63" grpId="0" animBg="1"/>
      <p:bldP spid="64" grpId="0" animBg="1"/>
      <p:bldP spid="65" grpId="0" animBg="1"/>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P spid="30" grpId="0" build="p">
        <p:tmplLst>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p">
        <p:tmplLst>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8" grpId="0" build="p">
        <p:tmplLst>
          <p:tmpl lvl="1">
            <p:tnLst>
              <p:par>
                <p:cTn presetID="10" presetClass="entr" presetSubtype="0" fill="hold" nodeType="withEffect">
                  <p:stCondLst>
                    <p:cond delay="1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P spid="39" grpId="0" build="p">
        <p:tmplLst>
          <p:tmpl lvl="1">
            <p:tnLst>
              <p:par>
                <p:cTn presetID="10" presetClass="entr" presetSubtype="0" fill="hold" nodeType="withEffect">
                  <p:stCondLst>
                    <p:cond delay="2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0" grpId="0" build="p">
        <p:tmplLst>
          <p:tmpl lvl="1">
            <p:tnLst>
              <p:par>
                <p:cTn presetID="10" presetClass="entr" presetSubtype="0" fill="hold" nodeType="withEffect">
                  <p:stCondLst>
                    <p:cond delay="300"/>
                  </p:stCondLst>
                  <p:childTnLst>
                    <p:set>
                      <p:cBhvr>
                        <p:cTn dur="1" fill="hold">
                          <p:stCondLst>
                            <p:cond delay="0"/>
                          </p:stCondLst>
                        </p:cTn>
                        <p:tgtEl>
                          <p:spTgt spid="40"/>
                        </p:tgtEl>
                        <p:attrNameLst>
                          <p:attrName>style.visibility</p:attrName>
                        </p:attrNameLst>
                      </p:cBhvr>
                      <p:to>
                        <p:strVal val="visible"/>
                      </p:to>
                    </p:set>
                    <p:animEffect transition="in" filter="fade">
                      <p:cBhvr>
                        <p:cTn dur="500"/>
                        <p:tgtEl>
                          <p:spTgt spid="40"/>
                        </p:tgtEl>
                      </p:cBhvr>
                    </p:animEffect>
                  </p:childTnLst>
                </p:cTn>
              </p:par>
            </p:tnLst>
          </p:tmpl>
        </p:tmplLst>
      </p:bldP>
      <p:bldP spid="41" grpId="0" build="p">
        <p:tmplLst>
          <p:tmpl lvl="1">
            <p:tnLst>
              <p:par>
                <p:cTn presetID="10" presetClass="entr" presetSubtype="0" fill="hold" nodeType="withEffect">
                  <p:stCondLst>
                    <p:cond delay="0"/>
                  </p:stCondLst>
                  <p:childTnLst>
                    <p:set>
                      <p:cBhvr>
                        <p:cTn dur="1" fill="hold">
                          <p:stCondLst>
                            <p:cond delay="0"/>
                          </p:stCondLst>
                        </p:cTn>
                        <p:tgtEl>
                          <p:spTgt spid="41"/>
                        </p:tgtEl>
                        <p:attrNameLst>
                          <p:attrName>style.visibility</p:attrName>
                        </p:attrNameLst>
                      </p:cBhvr>
                      <p:to>
                        <p:strVal val="visible"/>
                      </p:to>
                    </p:set>
                    <p:animEffect transition="in" filter="fade">
                      <p:cBhvr>
                        <p:cTn dur="500"/>
                        <p:tgtEl>
                          <p:spTgt spid="41"/>
                        </p:tgtEl>
                      </p:cBhvr>
                    </p:animEffect>
                  </p:childTnLst>
                </p:cTn>
              </p:par>
            </p:tnLst>
          </p:tmpl>
        </p:tmplLst>
      </p:bldP>
      <p:bldP spid="44" grpId="0" build="p">
        <p:tmplLst>
          <p:tmpl lvl="1">
            <p:tnLst>
              <p:par>
                <p:cTn presetID="10" presetClass="entr" presetSubtype="0" fill="hold" nodeType="withEffect">
                  <p:stCondLst>
                    <p:cond delay="100"/>
                  </p:stCondLst>
                  <p:childTnLst>
                    <p:set>
                      <p:cBhvr>
                        <p:cTn dur="1" fill="hold">
                          <p:stCondLst>
                            <p:cond delay="0"/>
                          </p:stCondLst>
                        </p:cTn>
                        <p:tgtEl>
                          <p:spTgt spid="44"/>
                        </p:tgtEl>
                        <p:attrNameLst>
                          <p:attrName>style.visibility</p:attrName>
                        </p:attrNameLst>
                      </p:cBhvr>
                      <p:to>
                        <p:strVal val="visible"/>
                      </p:to>
                    </p:set>
                    <p:animEffect transition="in" filter="fade">
                      <p:cBhvr>
                        <p:cTn dur="500"/>
                        <p:tgtEl>
                          <p:spTgt spid="44"/>
                        </p:tgtEl>
                      </p:cBhvr>
                    </p:animEffect>
                  </p:childTnLst>
                </p:cTn>
              </p:par>
            </p:tnLst>
          </p:tmpl>
        </p:tmplLst>
      </p:bldP>
      <p:bldP spid="50" grpId="0" build="p">
        <p:tmplLst>
          <p:tmpl lvl="1">
            <p:tnLst>
              <p:par>
                <p:cTn presetID="10" presetClass="entr" presetSubtype="0" fill="hold" nodeType="withEffect">
                  <p:stCondLst>
                    <p:cond delay="200"/>
                  </p:stCondLst>
                  <p:childTnLst>
                    <p:set>
                      <p:cBhvr>
                        <p:cTn dur="1" fill="hold">
                          <p:stCondLst>
                            <p:cond delay="0"/>
                          </p:stCondLst>
                        </p:cTn>
                        <p:tgtEl>
                          <p:spTgt spid="50"/>
                        </p:tgtEl>
                        <p:attrNameLst>
                          <p:attrName>style.visibility</p:attrName>
                        </p:attrNameLst>
                      </p:cBhvr>
                      <p:to>
                        <p:strVal val="visible"/>
                      </p:to>
                    </p:set>
                    <p:animEffect transition="in" filter="fade">
                      <p:cBhvr>
                        <p:cTn dur="500"/>
                        <p:tgtEl>
                          <p:spTgt spid="50"/>
                        </p:tgtEl>
                      </p:cBhvr>
                    </p:animEffect>
                  </p:childTnLst>
                </p:cTn>
              </p:par>
            </p:tnLst>
          </p:tmpl>
        </p:tmplLst>
      </p:bldP>
      <p:bldP spid="51" grpId="0" build="p">
        <p:tmplLst>
          <p:tmpl lvl="1">
            <p:tnLst>
              <p:par>
                <p:cTn presetID="10" presetClass="entr" presetSubtype="0" fill="hold" nodeType="withEffect">
                  <p:stCondLst>
                    <p:cond delay="30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8" y="204787"/>
            <a:ext cx="3008313" cy="871538"/>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04793"/>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8"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277CB600-13AA-4C4F-983F-7C3715D9354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3693579874"/>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20_2 موصولی 3به 1_انیمیشن">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 name="Rectangle 4"/>
          <p:cNvSpPr/>
          <p:nvPr userDrawn="1"/>
        </p:nvSpPr>
        <p:spPr>
          <a:xfrm>
            <a:off x="7372433" y="1102759"/>
            <a:ext cx="1040068" cy="34564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black"/>
              </a:solidFill>
              <a:cs typeface="B Mitra" pitchFamily="2" charset="-78"/>
            </a:endParaRPr>
          </a:p>
        </p:txBody>
      </p:sp>
      <p:sp>
        <p:nvSpPr>
          <p:cNvPr id="43" name="Rectangle 42"/>
          <p:cNvSpPr/>
          <p:nvPr userDrawn="1"/>
        </p:nvSpPr>
        <p:spPr>
          <a:xfrm>
            <a:off x="7372433" y="1506075"/>
            <a:ext cx="1040068" cy="5486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Rectangle 44"/>
          <p:cNvSpPr/>
          <p:nvPr userDrawn="1"/>
        </p:nvSpPr>
        <p:spPr>
          <a:xfrm>
            <a:off x="7372433" y="2114341"/>
            <a:ext cx="1040068" cy="5486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 name="Rectangle 45"/>
          <p:cNvSpPr/>
          <p:nvPr userDrawn="1"/>
        </p:nvSpPr>
        <p:spPr>
          <a:xfrm>
            <a:off x="7372431" y="2715769"/>
            <a:ext cx="1040068" cy="5486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a:off x="7372431" y="3320647"/>
            <a:ext cx="1040068" cy="54864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Rectangle 47"/>
          <p:cNvSpPr/>
          <p:nvPr userDrawn="1"/>
        </p:nvSpPr>
        <p:spPr>
          <a:xfrm>
            <a:off x="2494182" y="1102759"/>
            <a:ext cx="4800600" cy="34564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a:off x="518756" y="1102759"/>
            <a:ext cx="1903370" cy="345645"/>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2494182" y="1506075"/>
            <a:ext cx="480060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Rectangle 56"/>
          <p:cNvSpPr/>
          <p:nvPr userDrawn="1"/>
        </p:nvSpPr>
        <p:spPr>
          <a:xfrm>
            <a:off x="518756" y="1506075"/>
            <a:ext cx="190337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Rectangle 57"/>
          <p:cNvSpPr/>
          <p:nvPr userDrawn="1"/>
        </p:nvSpPr>
        <p:spPr>
          <a:xfrm>
            <a:off x="2494182" y="2114341"/>
            <a:ext cx="480060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Rectangle 60"/>
          <p:cNvSpPr/>
          <p:nvPr userDrawn="1"/>
        </p:nvSpPr>
        <p:spPr>
          <a:xfrm>
            <a:off x="518756" y="2114341"/>
            <a:ext cx="190337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a:off x="2494182" y="2715769"/>
            <a:ext cx="480060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a:off x="518756" y="2715769"/>
            <a:ext cx="190337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a:off x="2494182" y="3320647"/>
            <a:ext cx="480060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518756" y="3320647"/>
            <a:ext cx="190337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 name="Frame 7"/>
          <p:cNvSpPr/>
          <p:nvPr userDrawn="1"/>
        </p:nvSpPr>
        <p:spPr>
          <a:xfrm>
            <a:off x="295794" y="929938"/>
            <a:ext cx="8372290" cy="3082001"/>
          </a:xfrm>
          <a:prstGeom prst="frame">
            <a:avLst>
              <a:gd name="adj1" fmla="val 3481"/>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black"/>
              </a:solidFill>
            </a:endParaRPr>
          </a:p>
        </p:txBody>
      </p:sp>
      <p:sp>
        <p:nvSpPr>
          <p:cNvPr id="3" name="Text Placeholder 2"/>
          <p:cNvSpPr>
            <a:spLocks noGrp="1"/>
          </p:cNvSpPr>
          <p:nvPr>
            <p:ph type="body" sz="quarter" idx="18" hasCustomPrompt="1"/>
          </p:nvPr>
        </p:nvSpPr>
        <p:spPr>
          <a:xfrm>
            <a:off x="7372433" y="1102759"/>
            <a:ext cx="1040068" cy="34564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0" name="Text Placeholder 2"/>
          <p:cNvSpPr>
            <a:spLocks noGrp="1"/>
          </p:cNvSpPr>
          <p:nvPr>
            <p:ph type="body" sz="quarter" idx="19" hasCustomPrompt="1"/>
          </p:nvPr>
        </p:nvSpPr>
        <p:spPr>
          <a:xfrm>
            <a:off x="7372431" y="1506075"/>
            <a:ext cx="1040068"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1" name="Text Placeholder 2"/>
          <p:cNvSpPr>
            <a:spLocks noGrp="1"/>
          </p:cNvSpPr>
          <p:nvPr>
            <p:ph type="body" sz="quarter" idx="20" hasCustomPrompt="1"/>
          </p:nvPr>
        </p:nvSpPr>
        <p:spPr>
          <a:xfrm>
            <a:off x="7372433" y="2110890"/>
            <a:ext cx="1040068"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2" name="Text Placeholder 2"/>
          <p:cNvSpPr>
            <a:spLocks noGrp="1"/>
          </p:cNvSpPr>
          <p:nvPr>
            <p:ph type="body" sz="quarter" idx="21" hasCustomPrompt="1"/>
          </p:nvPr>
        </p:nvSpPr>
        <p:spPr>
          <a:xfrm>
            <a:off x="7372431" y="2715769"/>
            <a:ext cx="1040068"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3" name="Text Placeholder 2"/>
          <p:cNvSpPr>
            <a:spLocks noGrp="1"/>
          </p:cNvSpPr>
          <p:nvPr>
            <p:ph type="body" sz="quarter" idx="22" hasCustomPrompt="1"/>
          </p:nvPr>
        </p:nvSpPr>
        <p:spPr>
          <a:xfrm>
            <a:off x="7372431" y="3320647"/>
            <a:ext cx="1040068"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4" name="Text Placeholder 2"/>
          <p:cNvSpPr>
            <a:spLocks noGrp="1"/>
          </p:cNvSpPr>
          <p:nvPr>
            <p:ph type="body" sz="quarter" idx="23" hasCustomPrompt="1"/>
          </p:nvPr>
        </p:nvSpPr>
        <p:spPr>
          <a:xfrm>
            <a:off x="3151016" y="1102759"/>
            <a:ext cx="3418045" cy="34564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5" name="Text Placeholder 2"/>
          <p:cNvSpPr>
            <a:spLocks noGrp="1"/>
          </p:cNvSpPr>
          <p:nvPr>
            <p:ph type="body" sz="quarter" idx="24" hasCustomPrompt="1"/>
          </p:nvPr>
        </p:nvSpPr>
        <p:spPr>
          <a:xfrm>
            <a:off x="518755" y="1107764"/>
            <a:ext cx="1926165" cy="345645"/>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7" name="Text Placeholder 2"/>
          <p:cNvSpPr>
            <a:spLocks noGrp="1"/>
          </p:cNvSpPr>
          <p:nvPr>
            <p:ph type="body" sz="quarter" idx="25" hasCustomPrompt="1"/>
          </p:nvPr>
        </p:nvSpPr>
        <p:spPr>
          <a:xfrm>
            <a:off x="518755" y="1506075"/>
            <a:ext cx="192616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9" name="Text Placeholder 2"/>
          <p:cNvSpPr>
            <a:spLocks noGrp="1"/>
          </p:cNvSpPr>
          <p:nvPr>
            <p:ph type="body" sz="quarter" idx="27" hasCustomPrompt="1"/>
          </p:nvPr>
        </p:nvSpPr>
        <p:spPr>
          <a:xfrm>
            <a:off x="495962" y="2715769"/>
            <a:ext cx="192616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0" name="Text Placeholder 2"/>
          <p:cNvSpPr>
            <a:spLocks noGrp="1"/>
          </p:cNvSpPr>
          <p:nvPr>
            <p:ph type="body" sz="quarter" idx="28" hasCustomPrompt="1"/>
          </p:nvPr>
        </p:nvSpPr>
        <p:spPr>
          <a:xfrm>
            <a:off x="495962" y="3320647"/>
            <a:ext cx="192616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Text Placeholder 2"/>
          <p:cNvSpPr>
            <a:spLocks noGrp="1"/>
          </p:cNvSpPr>
          <p:nvPr>
            <p:ph type="body" sz="quarter" idx="29" hasCustomPrompt="1"/>
          </p:nvPr>
        </p:nvSpPr>
        <p:spPr>
          <a:xfrm>
            <a:off x="3131813" y="1506075"/>
            <a:ext cx="341804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4" name="Text Placeholder 2"/>
          <p:cNvSpPr>
            <a:spLocks noGrp="1"/>
          </p:cNvSpPr>
          <p:nvPr>
            <p:ph type="body" sz="quarter" idx="30" hasCustomPrompt="1"/>
          </p:nvPr>
        </p:nvSpPr>
        <p:spPr>
          <a:xfrm>
            <a:off x="3131813" y="2110890"/>
            <a:ext cx="3418045"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3" name="Rectangle 52"/>
          <p:cNvSpPr/>
          <p:nvPr userDrawn="1"/>
        </p:nvSpPr>
        <p:spPr>
          <a:xfrm>
            <a:off x="5724150" y="3320647"/>
            <a:ext cx="1570632"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Rectangle 53"/>
          <p:cNvSpPr/>
          <p:nvPr userDrawn="1"/>
        </p:nvSpPr>
        <p:spPr>
          <a:xfrm>
            <a:off x="4101861" y="3320647"/>
            <a:ext cx="1581912"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2494182" y="3320647"/>
            <a:ext cx="1570632"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a:off x="4917342" y="2715769"/>
            <a:ext cx="237744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2494181" y="2714179"/>
            <a:ext cx="2377440" cy="54864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518755" y="2114341"/>
            <a:ext cx="1903370" cy="26060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a:off x="518755" y="2399596"/>
            <a:ext cx="1903370" cy="260604"/>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Text Placeholder 2"/>
          <p:cNvSpPr>
            <a:spLocks noGrp="1"/>
          </p:cNvSpPr>
          <p:nvPr>
            <p:ph type="body" sz="quarter" idx="33" hasCustomPrompt="1"/>
          </p:nvPr>
        </p:nvSpPr>
        <p:spPr>
          <a:xfrm>
            <a:off x="518756" y="2114341"/>
            <a:ext cx="1903371" cy="27432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2" name="Text Placeholder 2"/>
          <p:cNvSpPr>
            <a:spLocks noGrp="1"/>
          </p:cNvSpPr>
          <p:nvPr>
            <p:ph type="body" sz="quarter" idx="34" hasCustomPrompt="1"/>
          </p:nvPr>
        </p:nvSpPr>
        <p:spPr>
          <a:xfrm>
            <a:off x="518756" y="2385372"/>
            <a:ext cx="1903371" cy="27432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1" name="Text Placeholder 2"/>
          <p:cNvSpPr>
            <a:spLocks noGrp="1"/>
          </p:cNvSpPr>
          <p:nvPr>
            <p:ph type="body" sz="quarter" idx="32" hasCustomPrompt="1"/>
          </p:nvPr>
        </p:nvSpPr>
        <p:spPr>
          <a:xfrm>
            <a:off x="4101861" y="3320647"/>
            <a:ext cx="1622290"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3" name="Text Placeholder 2"/>
          <p:cNvSpPr>
            <a:spLocks noGrp="1"/>
          </p:cNvSpPr>
          <p:nvPr>
            <p:ph type="body" sz="quarter" idx="35" hasCustomPrompt="1"/>
          </p:nvPr>
        </p:nvSpPr>
        <p:spPr>
          <a:xfrm>
            <a:off x="5665472" y="3320647"/>
            <a:ext cx="1622290"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4" name="Text Placeholder 2"/>
          <p:cNvSpPr>
            <a:spLocks noGrp="1"/>
          </p:cNvSpPr>
          <p:nvPr>
            <p:ph type="body" sz="quarter" idx="36" hasCustomPrompt="1"/>
          </p:nvPr>
        </p:nvSpPr>
        <p:spPr>
          <a:xfrm>
            <a:off x="2468354" y="3320647"/>
            <a:ext cx="1622290"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0" name="Text Placeholder 2"/>
          <p:cNvSpPr>
            <a:spLocks noGrp="1"/>
          </p:cNvSpPr>
          <p:nvPr>
            <p:ph type="body" sz="quarter" idx="31" hasCustomPrompt="1"/>
          </p:nvPr>
        </p:nvSpPr>
        <p:spPr>
          <a:xfrm>
            <a:off x="4917342" y="2715769"/>
            <a:ext cx="2377440"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6" name="Text Placeholder 2"/>
          <p:cNvSpPr>
            <a:spLocks noGrp="1"/>
          </p:cNvSpPr>
          <p:nvPr>
            <p:ph type="body" sz="quarter" idx="37" hasCustomPrompt="1"/>
          </p:nvPr>
        </p:nvSpPr>
        <p:spPr>
          <a:xfrm>
            <a:off x="2517042" y="2715769"/>
            <a:ext cx="2377440" cy="54864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3852306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800"/>
                                        <p:tgtEl>
                                          <p:spTgt spid="5"/>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9"/>
                                        </p:tgtEl>
                                        <p:attrNameLst>
                                          <p:attrName>style.visibility</p:attrName>
                                        </p:attrNameLst>
                                      </p:cBhvr>
                                      <p:to>
                                        <p:strVal val="visible"/>
                                      </p:to>
                                    </p:set>
                                    <p:animEffect transition="in" filter="fade">
                                      <p:cBhvr>
                                        <p:cTn id="17" dur="800"/>
                                        <p:tgtEl>
                                          <p:spTgt spid="49"/>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48"/>
                                        </p:tgtEl>
                                        <p:attrNameLst>
                                          <p:attrName>style.visibility</p:attrName>
                                        </p:attrNameLst>
                                      </p:cBhvr>
                                      <p:to>
                                        <p:strVal val="visible"/>
                                      </p:to>
                                    </p:set>
                                    <p:animEffect transition="in" filter="fade">
                                      <p:cBhvr>
                                        <p:cTn id="20" dur="800"/>
                                        <p:tgtEl>
                                          <p:spTgt spid="48"/>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fade">
                                      <p:cBhvr>
                                        <p:cTn id="23" dur="800"/>
                                        <p:tgtEl>
                                          <p:spTgt spid="43"/>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800"/>
                                        <p:tgtEl>
                                          <p:spTgt spid="4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animEffect transition="in" filter="fade">
                                      <p:cBhvr>
                                        <p:cTn id="29" dur="800"/>
                                        <p:tgtEl>
                                          <p:spTgt spid="46"/>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47"/>
                                        </p:tgtEl>
                                        <p:attrNameLst>
                                          <p:attrName>style.visibility</p:attrName>
                                        </p:attrNameLst>
                                      </p:cBhvr>
                                      <p:to>
                                        <p:strVal val="visible"/>
                                      </p:to>
                                    </p:set>
                                    <p:animEffect transition="in" filter="fade">
                                      <p:cBhvr>
                                        <p:cTn id="32" dur="800"/>
                                        <p:tgtEl>
                                          <p:spTgt spid="47"/>
                                        </p:tgtEl>
                                      </p:cBhvr>
                                    </p:animEffect>
                                  </p:childTnLst>
                                </p:cTn>
                              </p:par>
                            </p:childTnLst>
                          </p:cTn>
                        </p:par>
                        <p:par>
                          <p:cTn id="33" fill="hold">
                            <p:stCondLst>
                              <p:cond delay="1900"/>
                            </p:stCondLst>
                            <p:childTnLst>
                              <p:par>
                                <p:cTn id="34" presetID="10" presetClass="entr" presetSubtype="0" fill="hold" grpId="0" nodeType="afterEffect">
                                  <p:stCondLst>
                                    <p:cond delay="0"/>
                                  </p:stCondLst>
                                  <p:childTnLst>
                                    <p:set>
                                      <p:cBhvr>
                                        <p:cTn id="35" dur="1" fill="hold">
                                          <p:stCondLst>
                                            <p:cond delay="0"/>
                                          </p:stCondLst>
                                        </p:cTn>
                                        <p:tgtEl>
                                          <p:spTgt spid="3">
                                            <p:txEl>
                                              <p:pRg st="0" end="0"/>
                                            </p:txEl>
                                          </p:spTgt>
                                        </p:tgtEl>
                                        <p:attrNameLst>
                                          <p:attrName>style.visibility</p:attrName>
                                        </p:attrNameLst>
                                      </p:cBhvr>
                                      <p:to>
                                        <p:strVal val="visible"/>
                                      </p:to>
                                    </p:set>
                                    <p:animEffect transition="in" filter="fade">
                                      <p:cBhvr>
                                        <p:cTn id="36" dur="500"/>
                                        <p:tgtEl>
                                          <p:spTgt spid="3">
                                            <p:txEl>
                                              <p:pRg st="0" end="0"/>
                                            </p:txEl>
                                          </p:spTgt>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30">
                                            <p:txEl>
                                              <p:pRg st="0" end="0"/>
                                            </p:txEl>
                                          </p:spTgt>
                                        </p:tgtEl>
                                        <p:attrNameLst>
                                          <p:attrName>style.visibility</p:attrName>
                                        </p:attrNameLst>
                                      </p:cBhvr>
                                      <p:to>
                                        <p:strVal val="visible"/>
                                      </p:to>
                                    </p:set>
                                    <p:animEffect transition="in" filter="fade">
                                      <p:cBhvr>
                                        <p:cTn id="39" dur="500"/>
                                        <p:tgtEl>
                                          <p:spTgt spid="30">
                                            <p:txEl>
                                              <p:pRg st="0" end="0"/>
                                            </p:txEl>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1">
                                            <p:txEl>
                                              <p:pRg st="0" end="0"/>
                                            </p:txEl>
                                          </p:spTgt>
                                        </p:tgtEl>
                                        <p:attrNameLst>
                                          <p:attrName>style.visibility</p:attrName>
                                        </p:attrNameLst>
                                      </p:cBhvr>
                                      <p:to>
                                        <p:strVal val="visible"/>
                                      </p:to>
                                    </p:set>
                                    <p:animEffect transition="in" filter="fade">
                                      <p:cBhvr>
                                        <p:cTn id="42" dur="500"/>
                                        <p:tgtEl>
                                          <p:spTgt spid="31">
                                            <p:txEl>
                                              <p:pRg st="0" end="0"/>
                                            </p:txEl>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2">
                                            <p:txEl>
                                              <p:pRg st="0" end="0"/>
                                            </p:txEl>
                                          </p:spTgt>
                                        </p:tgtEl>
                                        <p:attrNameLst>
                                          <p:attrName>style.visibility</p:attrName>
                                        </p:attrNameLst>
                                      </p:cBhvr>
                                      <p:to>
                                        <p:strVal val="visible"/>
                                      </p:to>
                                    </p:set>
                                    <p:animEffect transition="in" filter="fade">
                                      <p:cBhvr>
                                        <p:cTn id="45" dur="500"/>
                                        <p:tgtEl>
                                          <p:spTgt spid="32">
                                            <p:txEl>
                                              <p:pRg st="0" end="0"/>
                                            </p:txEl>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3">
                                            <p:txEl>
                                              <p:pRg st="0" end="0"/>
                                            </p:txEl>
                                          </p:spTgt>
                                        </p:tgtEl>
                                        <p:attrNameLst>
                                          <p:attrName>style.visibility</p:attrName>
                                        </p:attrNameLst>
                                      </p:cBhvr>
                                      <p:to>
                                        <p:strVal val="visible"/>
                                      </p:to>
                                    </p:set>
                                    <p:animEffect transition="in" filter="fade">
                                      <p:cBhvr>
                                        <p:cTn id="48" dur="500"/>
                                        <p:tgtEl>
                                          <p:spTgt spid="33">
                                            <p:txEl>
                                              <p:pRg st="0" end="0"/>
                                            </p:txEl>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34">
                                            <p:txEl>
                                              <p:pRg st="0" end="0"/>
                                            </p:txEl>
                                          </p:spTgt>
                                        </p:tgtEl>
                                        <p:attrNameLst>
                                          <p:attrName>style.visibility</p:attrName>
                                        </p:attrNameLst>
                                      </p:cBhvr>
                                      <p:to>
                                        <p:strVal val="visible"/>
                                      </p:to>
                                    </p:set>
                                    <p:animEffect transition="in" filter="fade">
                                      <p:cBhvr>
                                        <p:cTn id="51" dur="500"/>
                                        <p:tgtEl>
                                          <p:spTgt spid="34">
                                            <p:txEl>
                                              <p:pRg st="0" end="0"/>
                                            </p:txEl>
                                          </p:spTgt>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5">
                                            <p:txEl>
                                              <p:pRg st="0" end="0"/>
                                            </p:txEl>
                                          </p:spTgt>
                                        </p:tgtEl>
                                        <p:attrNameLst>
                                          <p:attrName>style.visibility</p:attrName>
                                        </p:attrNameLst>
                                      </p:cBhvr>
                                      <p:to>
                                        <p:strVal val="visible"/>
                                      </p:to>
                                    </p:set>
                                    <p:animEffect transition="in" filter="fade">
                                      <p:cBhvr>
                                        <p:cTn id="54" dur="500"/>
                                        <p:tgtEl>
                                          <p:spTgt spid="35">
                                            <p:txEl>
                                              <p:pRg st="0" end="0"/>
                                            </p:txEl>
                                          </p:spTgt>
                                        </p:tgtEl>
                                      </p:cBhvr>
                                    </p:animEffect>
                                  </p:childTnLst>
                                </p:cTn>
                              </p:par>
                            </p:childTnLst>
                          </p:cTn>
                        </p:par>
                        <p:par>
                          <p:cTn id="55" fill="hold">
                            <p:stCondLst>
                              <p:cond delay="2400"/>
                            </p:stCondLst>
                            <p:childTnLst>
                              <p:par>
                                <p:cTn id="56" presetID="10" presetClass="entr" presetSubtype="0" fill="hold" grpId="0" nodeType="afterEffect">
                                  <p:stCondLst>
                                    <p:cond delay="1000"/>
                                  </p:stCondLst>
                                  <p:childTnLst>
                                    <p:set>
                                      <p:cBhvr>
                                        <p:cTn id="57" dur="1" fill="hold">
                                          <p:stCondLst>
                                            <p:cond delay="0"/>
                                          </p:stCondLst>
                                        </p:cTn>
                                        <p:tgtEl>
                                          <p:spTgt spid="52"/>
                                        </p:tgtEl>
                                        <p:attrNameLst>
                                          <p:attrName>style.visibility</p:attrName>
                                        </p:attrNameLst>
                                      </p:cBhvr>
                                      <p:to>
                                        <p:strVal val="visible"/>
                                      </p:to>
                                    </p:set>
                                    <p:animEffect transition="in" filter="fade">
                                      <p:cBhvr>
                                        <p:cTn id="58" dur="500"/>
                                        <p:tgtEl>
                                          <p:spTgt spid="52"/>
                                        </p:tgtEl>
                                      </p:cBhvr>
                                    </p:animEffect>
                                  </p:childTnLst>
                                </p:cTn>
                              </p:par>
                              <p:par>
                                <p:cTn id="59" presetID="10" presetClass="entr" presetSubtype="0" fill="hold" grpId="0" nodeType="withEffect">
                                  <p:stCondLst>
                                    <p:cond delay="1000"/>
                                  </p:stCondLst>
                                  <p:childTnLst>
                                    <p:set>
                                      <p:cBhvr>
                                        <p:cTn id="60" dur="1" fill="hold">
                                          <p:stCondLst>
                                            <p:cond delay="0"/>
                                          </p:stCondLst>
                                        </p:cTn>
                                        <p:tgtEl>
                                          <p:spTgt spid="57"/>
                                        </p:tgtEl>
                                        <p:attrNameLst>
                                          <p:attrName>style.visibility</p:attrName>
                                        </p:attrNameLst>
                                      </p:cBhvr>
                                      <p:to>
                                        <p:strVal val="visible"/>
                                      </p:to>
                                    </p:set>
                                    <p:animEffect transition="in" filter="fade">
                                      <p:cBhvr>
                                        <p:cTn id="61" dur="500"/>
                                        <p:tgtEl>
                                          <p:spTgt spid="57"/>
                                        </p:tgtEl>
                                      </p:cBhvr>
                                    </p:animEffect>
                                  </p:childTnLst>
                                </p:cTn>
                              </p:par>
                              <p:par>
                                <p:cTn id="62" presetID="10" presetClass="entr" presetSubtype="0" fill="hold" grpId="0" nodeType="withEffect">
                                  <p:stCondLst>
                                    <p:cond delay="1100"/>
                                  </p:stCondLst>
                                  <p:childTnLst>
                                    <p:set>
                                      <p:cBhvr>
                                        <p:cTn id="63" dur="1" fill="hold">
                                          <p:stCondLst>
                                            <p:cond delay="0"/>
                                          </p:stCondLst>
                                        </p:cTn>
                                        <p:tgtEl>
                                          <p:spTgt spid="58"/>
                                        </p:tgtEl>
                                        <p:attrNameLst>
                                          <p:attrName>style.visibility</p:attrName>
                                        </p:attrNameLst>
                                      </p:cBhvr>
                                      <p:to>
                                        <p:strVal val="visible"/>
                                      </p:to>
                                    </p:set>
                                    <p:animEffect transition="in" filter="fade">
                                      <p:cBhvr>
                                        <p:cTn id="64" dur="500"/>
                                        <p:tgtEl>
                                          <p:spTgt spid="58"/>
                                        </p:tgtEl>
                                      </p:cBhvr>
                                    </p:animEffect>
                                  </p:childTnLst>
                                </p:cTn>
                              </p:par>
                              <p:par>
                                <p:cTn id="65" presetID="10" presetClass="entr" presetSubtype="0" fill="hold" grpId="0" nodeType="withEffect">
                                  <p:stCondLst>
                                    <p:cond delay="1100"/>
                                  </p:stCondLst>
                                  <p:childTnLst>
                                    <p:set>
                                      <p:cBhvr>
                                        <p:cTn id="66" dur="1" fill="hold">
                                          <p:stCondLst>
                                            <p:cond delay="0"/>
                                          </p:stCondLst>
                                        </p:cTn>
                                        <p:tgtEl>
                                          <p:spTgt spid="61"/>
                                        </p:tgtEl>
                                        <p:attrNameLst>
                                          <p:attrName>style.visibility</p:attrName>
                                        </p:attrNameLst>
                                      </p:cBhvr>
                                      <p:to>
                                        <p:strVal val="visible"/>
                                      </p:to>
                                    </p:set>
                                    <p:animEffect transition="in" filter="fade">
                                      <p:cBhvr>
                                        <p:cTn id="67" dur="500"/>
                                        <p:tgtEl>
                                          <p:spTgt spid="61"/>
                                        </p:tgtEl>
                                      </p:cBhvr>
                                    </p:animEffect>
                                  </p:childTnLst>
                                </p:cTn>
                              </p:par>
                              <p:par>
                                <p:cTn id="68" presetID="10" presetClass="entr" presetSubtype="0" fill="hold" grpId="0" nodeType="withEffect">
                                  <p:stCondLst>
                                    <p:cond delay="1200"/>
                                  </p:stCondLst>
                                  <p:childTnLst>
                                    <p:set>
                                      <p:cBhvr>
                                        <p:cTn id="69" dur="1" fill="hold">
                                          <p:stCondLst>
                                            <p:cond delay="0"/>
                                          </p:stCondLst>
                                        </p:cTn>
                                        <p:tgtEl>
                                          <p:spTgt spid="62"/>
                                        </p:tgtEl>
                                        <p:attrNameLst>
                                          <p:attrName>style.visibility</p:attrName>
                                        </p:attrNameLst>
                                      </p:cBhvr>
                                      <p:to>
                                        <p:strVal val="visible"/>
                                      </p:to>
                                    </p:set>
                                    <p:animEffect transition="in" filter="fade">
                                      <p:cBhvr>
                                        <p:cTn id="70" dur="500"/>
                                        <p:tgtEl>
                                          <p:spTgt spid="62"/>
                                        </p:tgtEl>
                                      </p:cBhvr>
                                    </p:animEffect>
                                  </p:childTnLst>
                                </p:cTn>
                              </p:par>
                              <p:par>
                                <p:cTn id="71" presetID="10" presetClass="entr" presetSubtype="0" fill="hold" grpId="0" nodeType="withEffect">
                                  <p:stCondLst>
                                    <p:cond delay="1200"/>
                                  </p:stCondLst>
                                  <p:childTnLst>
                                    <p:set>
                                      <p:cBhvr>
                                        <p:cTn id="72" dur="1" fill="hold">
                                          <p:stCondLst>
                                            <p:cond delay="0"/>
                                          </p:stCondLst>
                                        </p:cTn>
                                        <p:tgtEl>
                                          <p:spTgt spid="63"/>
                                        </p:tgtEl>
                                        <p:attrNameLst>
                                          <p:attrName>style.visibility</p:attrName>
                                        </p:attrNameLst>
                                      </p:cBhvr>
                                      <p:to>
                                        <p:strVal val="visible"/>
                                      </p:to>
                                    </p:set>
                                    <p:animEffect transition="in" filter="fade">
                                      <p:cBhvr>
                                        <p:cTn id="73" dur="500"/>
                                        <p:tgtEl>
                                          <p:spTgt spid="63"/>
                                        </p:tgtEl>
                                      </p:cBhvr>
                                    </p:animEffect>
                                  </p:childTnLst>
                                </p:cTn>
                              </p:par>
                              <p:par>
                                <p:cTn id="74" presetID="10" presetClass="entr" presetSubtype="0" fill="hold" grpId="0" nodeType="withEffect">
                                  <p:stCondLst>
                                    <p:cond delay="1300"/>
                                  </p:stCondLst>
                                  <p:childTnLst>
                                    <p:set>
                                      <p:cBhvr>
                                        <p:cTn id="75" dur="1" fill="hold">
                                          <p:stCondLst>
                                            <p:cond delay="0"/>
                                          </p:stCondLst>
                                        </p:cTn>
                                        <p:tgtEl>
                                          <p:spTgt spid="64"/>
                                        </p:tgtEl>
                                        <p:attrNameLst>
                                          <p:attrName>style.visibility</p:attrName>
                                        </p:attrNameLst>
                                      </p:cBhvr>
                                      <p:to>
                                        <p:strVal val="visible"/>
                                      </p:to>
                                    </p:set>
                                    <p:animEffect transition="in" filter="fade">
                                      <p:cBhvr>
                                        <p:cTn id="76" dur="500"/>
                                        <p:tgtEl>
                                          <p:spTgt spid="64"/>
                                        </p:tgtEl>
                                      </p:cBhvr>
                                    </p:animEffect>
                                  </p:childTnLst>
                                </p:cTn>
                              </p:par>
                              <p:par>
                                <p:cTn id="77" presetID="10" presetClass="entr" presetSubtype="0" fill="hold" grpId="0" nodeType="withEffect">
                                  <p:stCondLst>
                                    <p:cond delay="1300"/>
                                  </p:stCondLst>
                                  <p:childTnLst>
                                    <p:set>
                                      <p:cBhvr>
                                        <p:cTn id="78" dur="1" fill="hold">
                                          <p:stCondLst>
                                            <p:cond delay="0"/>
                                          </p:stCondLst>
                                        </p:cTn>
                                        <p:tgtEl>
                                          <p:spTgt spid="65"/>
                                        </p:tgtEl>
                                        <p:attrNameLst>
                                          <p:attrName>style.visibility</p:attrName>
                                        </p:attrNameLst>
                                      </p:cBhvr>
                                      <p:to>
                                        <p:strVal val="visible"/>
                                      </p:to>
                                    </p:set>
                                    <p:animEffect transition="in" filter="fade">
                                      <p:cBhvr>
                                        <p:cTn id="79" dur="500"/>
                                        <p:tgtEl>
                                          <p:spTgt spid="65"/>
                                        </p:tgtEl>
                                      </p:cBhvr>
                                    </p:animEffect>
                                  </p:childTnLst>
                                </p:cTn>
                              </p:par>
                              <p:par>
                                <p:cTn id="80" presetID="10" presetClass="entr" presetSubtype="0" fill="hold" grpId="0" nodeType="withEffect">
                                  <p:stCondLst>
                                    <p:cond delay="1300"/>
                                  </p:stCondLst>
                                  <p:childTnLst>
                                    <p:set>
                                      <p:cBhvr>
                                        <p:cTn id="81" dur="1" fill="hold">
                                          <p:stCondLst>
                                            <p:cond delay="0"/>
                                          </p:stCondLst>
                                        </p:cTn>
                                        <p:tgtEl>
                                          <p:spTgt spid="41">
                                            <p:txEl>
                                              <p:pRg st="0" end="0"/>
                                            </p:txEl>
                                          </p:spTgt>
                                        </p:tgtEl>
                                        <p:attrNameLst>
                                          <p:attrName>style.visibility</p:attrName>
                                        </p:attrNameLst>
                                      </p:cBhvr>
                                      <p:to>
                                        <p:strVal val="visible"/>
                                      </p:to>
                                    </p:set>
                                    <p:animEffect transition="in" filter="fade">
                                      <p:cBhvr>
                                        <p:cTn id="82" dur="2000"/>
                                        <p:tgtEl>
                                          <p:spTgt spid="41">
                                            <p:txEl>
                                              <p:pRg st="0" end="0"/>
                                            </p:txEl>
                                          </p:spTgt>
                                        </p:tgtEl>
                                      </p:cBhvr>
                                    </p:animEffect>
                                  </p:childTnLst>
                                </p:cTn>
                              </p:par>
                              <p:par>
                                <p:cTn id="83" presetID="10" presetClass="entr" presetSubtype="0" fill="hold" grpId="0" nodeType="withEffect">
                                  <p:stCondLst>
                                    <p:cond delay="1300"/>
                                  </p:stCondLst>
                                  <p:childTnLst>
                                    <p:set>
                                      <p:cBhvr>
                                        <p:cTn id="84" dur="1" fill="hold">
                                          <p:stCondLst>
                                            <p:cond delay="0"/>
                                          </p:stCondLst>
                                        </p:cTn>
                                        <p:tgtEl>
                                          <p:spTgt spid="37">
                                            <p:txEl>
                                              <p:pRg st="0" end="0"/>
                                            </p:txEl>
                                          </p:spTgt>
                                        </p:tgtEl>
                                        <p:attrNameLst>
                                          <p:attrName>style.visibility</p:attrName>
                                        </p:attrNameLst>
                                      </p:cBhvr>
                                      <p:to>
                                        <p:strVal val="visible"/>
                                      </p:to>
                                    </p:set>
                                    <p:animEffect transition="in" filter="fade">
                                      <p:cBhvr>
                                        <p:cTn id="85" dur="2000"/>
                                        <p:tgtEl>
                                          <p:spTgt spid="37">
                                            <p:txEl>
                                              <p:pRg st="0" end="0"/>
                                            </p:txEl>
                                          </p:spTgt>
                                        </p:tgtEl>
                                      </p:cBhvr>
                                    </p:animEffect>
                                  </p:childTnLst>
                                </p:cTn>
                              </p:par>
                              <p:par>
                                <p:cTn id="86" presetID="10" presetClass="entr" presetSubtype="0" fill="hold" grpId="0" nodeType="withEffect">
                                  <p:stCondLst>
                                    <p:cond delay="1500"/>
                                  </p:stCondLst>
                                  <p:childTnLst>
                                    <p:set>
                                      <p:cBhvr>
                                        <p:cTn id="87" dur="1" fill="hold">
                                          <p:stCondLst>
                                            <p:cond delay="0"/>
                                          </p:stCondLst>
                                        </p:cTn>
                                        <p:tgtEl>
                                          <p:spTgt spid="44">
                                            <p:txEl>
                                              <p:pRg st="0" end="0"/>
                                            </p:txEl>
                                          </p:spTgt>
                                        </p:tgtEl>
                                        <p:attrNameLst>
                                          <p:attrName>style.visibility</p:attrName>
                                        </p:attrNameLst>
                                      </p:cBhvr>
                                      <p:to>
                                        <p:strVal val="visible"/>
                                      </p:to>
                                    </p:set>
                                    <p:animEffect transition="in" filter="fade">
                                      <p:cBhvr>
                                        <p:cTn id="88" dur="2000"/>
                                        <p:tgtEl>
                                          <p:spTgt spid="44">
                                            <p:txEl>
                                              <p:pRg st="0" end="0"/>
                                            </p:txEl>
                                          </p:spTgt>
                                        </p:tgtEl>
                                      </p:cBhvr>
                                    </p:animEffect>
                                  </p:childTnLst>
                                </p:cTn>
                              </p:par>
                              <p:par>
                                <p:cTn id="89" presetID="10" presetClass="entr" presetSubtype="0" fill="hold" grpId="0" nodeType="withEffect">
                                  <p:stCondLst>
                                    <p:cond delay="1500"/>
                                  </p:stCondLst>
                                  <p:childTnLst>
                                    <p:set>
                                      <p:cBhvr>
                                        <p:cTn id="90" dur="1" fill="hold">
                                          <p:stCondLst>
                                            <p:cond delay="0"/>
                                          </p:stCondLst>
                                        </p:cTn>
                                        <p:tgtEl>
                                          <p:spTgt spid="69">
                                            <p:txEl>
                                              <p:pRg st="0" end="0"/>
                                            </p:txEl>
                                          </p:spTgt>
                                        </p:tgtEl>
                                        <p:attrNameLst>
                                          <p:attrName>style.visibility</p:attrName>
                                        </p:attrNameLst>
                                      </p:cBhvr>
                                      <p:to>
                                        <p:strVal val="visible"/>
                                      </p:to>
                                    </p:set>
                                    <p:animEffect transition="in" filter="fade">
                                      <p:cBhvr>
                                        <p:cTn id="91" dur="2000"/>
                                        <p:tgtEl>
                                          <p:spTgt spid="69">
                                            <p:txEl>
                                              <p:pRg st="0" end="0"/>
                                            </p:txEl>
                                          </p:spTgt>
                                        </p:tgtEl>
                                      </p:cBhvr>
                                    </p:animEffect>
                                  </p:childTnLst>
                                </p:cTn>
                              </p:par>
                              <p:par>
                                <p:cTn id="92" presetID="10" presetClass="entr" presetSubtype="0" fill="hold" grpId="0" nodeType="withEffect">
                                  <p:stCondLst>
                                    <p:cond delay="1500"/>
                                  </p:stCondLst>
                                  <p:childTnLst>
                                    <p:set>
                                      <p:cBhvr>
                                        <p:cTn id="93" dur="1" fill="hold">
                                          <p:stCondLst>
                                            <p:cond delay="0"/>
                                          </p:stCondLst>
                                        </p:cTn>
                                        <p:tgtEl>
                                          <p:spTgt spid="72">
                                            <p:txEl>
                                              <p:pRg st="0" end="0"/>
                                            </p:txEl>
                                          </p:spTgt>
                                        </p:tgtEl>
                                        <p:attrNameLst>
                                          <p:attrName>style.visibility</p:attrName>
                                        </p:attrNameLst>
                                      </p:cBhvr>
                                      <p:to>
                                        <p:strVal val="visible"/>
                                      </p:to>
                                    </p:set>
                                    <p:animEffect transition="in" filter="fade">
                                      <p:cBhvr>
                                        <p:cTn id="94" dur="2000"/>
                                        <p:tgtEl>
                                          <p:spTgt spid="72">
                                            <p:txEl>
                                              <p:pRg st="0" end="0"/>
                                            </p:txEl>
                                          </p:spTgt>
                                        </p:tgtEl>
                                      </p:cBhvr>
                                    </p:animEffect>
                                  </p:childTnLst>
                                </p:cTn>
                              </p:par>
                              <p:par>
                                <p:cTn id="95" presetID="10" presetClass="entr" presetSubtype="0" fill="hold" grpId="0" nodeType="withEffect">
                                  <p:stCondLst>
                                    <p:cond delay="1600"/>
                                  </p:stCondLst>
                                  <p:childTnLst>
                                    <p:set>
                                      <p:cBhvr>
                                        <p:cTn id="96" dur="1" fill="hold">
                                          <p:stCondLst>
                                            <p:cond delay="0"/>
                                          </p:stCondLst>
                                        </p:cTn>
                                        <p:tgtEl>
                                          <p:spTgt spid="50">
                                            <p:txEl>
                                              <p:pRg st="0" end="0"/>
                                            </p:txEl>
                                          </p:spTgt>
                                        </p:tgtEl>
                                        <p:attrNameLst>
                                          <p:attrName>style.visibility</p:attrName>
                                        </p:attrNameLst>
                                      </p:cBhvr>
                                      <p:to>
                                        <p:strVal val="visible"/>
                                      </p:to>
                                    </p:set>
                                    <p:animEffect transition="in" filter="fade">
                                      <p:cBhvr>
                                        <p:cTn id="97" dur="2000"/>
                                        <p:tgtEl>
                                          <p:spTgt spid="50">
                                            <p:txEl>
                                              <p:pRg st="0" end="0"/>
                                            </p:txEl>
                                          </p:spTgt>
                                        </p:tgtEl>
                                      </p:cBhvr>
                                    </p:animEffect>
                                  </p:childTnLst>
                                </p:cTn>
                              </p:par>
                              <p:par>
                                <p:cTn id="98" presetID="10" presetClass="entr" presetSubtype="0" fill="hold" grpId="0" nodeType="withEffect">
                                  <p:stCondLst>
                                    <p:cond delay="1600"/>
                                  </p:stCondLst>
                                  <p:childTnLst>
                                    <p:set>
                                      <p:cBhvr>
                                        <p:cTn id="99" dur="1" fill="hold">
                                          <p:stCondLst>
                                            <p:cond delay="0"/>
                                          </p:stCondLst>
                                        </p:cTn>
                                        <p:tgtEl>
                                          <p:spTgt spid="76">
                                            <p:txEl>
                                              <p:pRg st="0" end="0"/>
                                            </p:txEl>
                                          </p:spTgt>
                                        </p:tgtEl>
                                        <p:attrNameLst>
                                          <p:attrName>style.visibility</p:attrName>
                                        </p:attrNameLst>
                                      </p:cBhvr>
                                      <p:to>
                                        <p:strVal val="visible"/>
                                      </p:to>
                                    </p:set>
                                    <p:animEffect transition="in" filter="fade">
                                      <p:cBhvr>
                                        <p:cTn id="100" dur="2000"/>
                                        <p:tgtEl>
                                          <p:spTgt spid="76">
                                            <p:txEl>
                                              <p:pRg st="0" end="0"/>
                                            </p:txEl>
                                          </p:spTgt>
                                        </p:tgtEl>
                                      </p:cBhvr>
                                    </p:animEffect>
                                  </p:childTnLst>
                                </p:cTn>
                              </p:par>
                              <p:par>
                                <p:cTn id="101" presetID="10" presetClass="entr" presetSubtype="0" fill="hold" grpId="0" nodeType="withEffect">
                                  <p:stCondLst>
                                    <p:cond delay="1600"/>
                                  </p:stCondLst>
                                  <p:childTnLst>
                                    <p:set>
                                      <p:cBhvr>
                                        <p:cTn id="102" dur="1" fill="hold">
                                          <p:stCondLst>
                                            <p:cond delay="0"/>
                                          </p:stCondLst>
                                        </p:cTn>
                                        <p:tgtEl>
                                          <p:spTgt spid="39">
                                            <p:txEl>
                                              <p:pRg st="0" end="0"/>
                                            </p:txEl>
                                          </p:spTgt>
                                        </p:tgtEl>
                                        <p:attrNameLst>
                                          <p:attrName>style.visibility</p:attrName>
                                        </p:attrNameLst>
                                      </p:cBhvr>
                                      <p:to>
                                        <p:strVal val="visible"/>
                                      </p:to>
                                    </p:set>
                                    <p:animEffect transition="in" filter="fade">
                                      <p:cBhvr>
                                        <p:cTn id="103" dur="2000"/>
                                        <p:tgtEl>
                                          <p:spTgt spid="39">
                                            <p:txEl>
                                              <p:pRg st="0" end="0"/>
                                            </p:txEl>
                                          </p:spTgt>
                                        </p:tgtEl>
                                      </p:cBhvr>
                                    </p:animEffect>
                                  </p:childTnLst>
                                </p:cTn>
                              </p:par>
                              <p:par>
                                <p:cTn id="104" presetID="10" presetClass="entr" presetSubtype="0" fill="hold" grpId="0" nodeType="withEffect">
                                  <p:stCondLst>
                                    <p:cond delay="1700"/>
                                  </p:stCondLst>
                                  <p:childTnLst>
                                    <p:set>
                                      <p:cBhvr>
                                        <p:cTn id="105" dur="1" fill="hold">
                                          <p:stCondLst>
                                            <p:cond delay="0"/>
                                          </p:stCondLst>
                                        </p:cTn>
                                        <p:tgtEl>
                                          <p:spTgt spid="51">
                                            <p:txEl>
                                              <p:pRg st="0" end="0"/>
                                            </p:txEl>
                                          </p:spTgt>
                                        </p:tgtEl>
                                        <p:attrNameLst>
                                          <p:attrName>style.visibility</p:attrName>
                                        </p:attrNameLst>
                                      </p:cBhvr>
                                      <p:to>
                                        <p:strVal val="visible"/>
                                      </p:to>
                                    </p:set>
                                    <p:animEffect transition="in" filter="fade">
                                      <p:cBhvr>
                                        <p:cTn id="106" dur="2000"/>
                                        <p:tgtEl>
                                          <p:spTgt spid="51">
                                            <p:txEl>
                                              <p:pRg st="0" end="0"/>
                                            </p:txEl>
                                          </p:spTgt>
                                        </p:tgtEl>
                                      </p:cBhvr>
                                    </p:animEffect>
                                  </p:childTnLst>
                                </p:cTn>
                              </p:par>
                              <p:par>
                                <p:cTn id="107" presetID="10" presetClass="entr" presetSubtype="0" fill="hold" grpId="0" nodeType="withEffect">
                                  <p:stCondLst>
                                    <p:cond delay="1700"/>
                                  </p:stCondLst>
                                  <p:childTnLst>
                                    <p:set>
                                      <p:cBhvr>
                                        <p:cTn id="108" dur="1" fill="hold">
                                          <p:stCondLst>
                                            <p:cond delay="0"/>
                                          </p:stCondLst>
                                        </p:cTn>
                                        <p:tgtEl>
                                          <p:spTgt spid="40">
                                            <p:txEl>
                                              <p:pRg st="0" end="0"/>
                                            </p:txEl>
                                          </p:spTgt>
                                        </p:tgtEl>
                                        <p:attrNameLst>
                                          <p:attrName>style.visibility</p:attrName>
                                        </p:attrNameLst>
                                      </p:cBhvr>
                                      <p:to>
                                        <p:strVal val="visible"/>
                                      </p:to>
                                    </p:set>
                                    <p:animEffect transition="in" filter="fade">
                                      <p:cBhvr>
                                        <p:cTn id="109" dur="2000"/>
                                        <p:tgtEl>
                                          <p:spTgt spid="40">
                                            <p:txEl>
                                              <p:pRg st="0" end="0"/>
                                            </p:txEl>
                                          </p:spTgt>
                                        </p:tgtEl>
                                      </p:cBhvr>
                                    </p:animEffect>
                                  </p:childTnLst>
                                </p:cTn>
                              </p:par>
                              <p:par>
                                <p:cTn id="110" presetID="10" presetClass="entr" presetSubtype="0" fill="hold" grpId="0" nodeType="withEffect">
                                  <p:stCondLst>
                                    <p:cond delay="1700"/>
                                  </p:stCondLst>
                                  <p:childTnLst>
                                    <p:set>
                                      <p:cBhvr>
                                        <p:cTn id="111" dur="1" fill="hold">
                                          <p:stCondLst>
                                            <p:cond delay="0"/>
                                          </p:stCondLst>
                                        </p:cTn>
                                        <p:tgtEl>
                                          <p:spTgt spid="74">
                                            <p:txEl>
                                              <p:pRg st="0" end="0"/>
                                            </p:txEl>
                                          </p:spTgt>
                                        </p:tgtEl>
                                        <p:attrNameLst>
                                          <p:attrName>style.visibility</p:attrName>
                                        </p:attrNameLst>
                                      </p:cBhvr>
                                      <p:to>
                                        <p:strVal val="visible"/>
                                      </p:to>
                                    </p:set>
                                    <p:animEffect transition="in" filter="fade">
                                      <p:cBhvr>
                                        <p:cTn id="112" dur="2000"/>
                                        <p:tgtEl>
                                          <p:spTgt spid="74">
                                            <p:txEl>
                                              <p:pRg st="0" end="0"/>
                                            </p:txEl>
                                          </p:spTgt>
                                        </p:tgtEl>
                                      </p:cBhvr>
                                    </p:animEffect>
                                  </p:childTnLst>
                                </p:cTn>
                              </p:par>
                              <p:par>
                                <p:cTn id="113" presetID="10" presetClass="entr" presetSubtype="0" fill="hold" grpId="0" nodeType="withEffect">
                                  <p:stCondLst>
                                    <p:cond delay="1700"/>
                                  </p:stCondLst>
                                  <p:childTnLst>
                                    <p:set>
                                      <p:cBhvr>
                                        <p:cTn id="114" dur="1" fill="hold">
                                          <p:stCondLst>
                                            <p:cond delay="0"/>
                                          </p:stCondLst>
                                        </p:cTn>
                                        <p:tgtEl>
                                          <p:spTgt spid="73">
                                            <p:txEl>
                                              <p:pRg st="0" end="0"/>
                                            </p:txEl>
                                          </p:spTgt>
                                        </p:tgtEl>
                                        <p:attrNameLst>
                                          <p:attrName>style.visibility</p:attrName>
                                        </p:attrNameLst>
                                      </p:cBhvr>
                                      <p:to>
                                        <p:strVal val="visible"/>
                                      </p:to>
                                    </p:set>
                                    <p:animEffect transition="in" filter="fade">
                                      <p:cBhvr>
                                        <p:cTn id="115" dur="2000"/>
                                        <p:tgtEl>
                                          <p:spTgt spid="73">
                                            <p:txEl>
                                              <p:pRg st="0" end="0"/>
                                            </p:txEl>
                                          </p:spTgt>
                                        </p:tgtEl>
                                      </p:cBhvr>
                                    </p:animEffect>
                                  </p:childTnLst>
                                </p:cTn>
                              </p:par>
                              <p:par>
                                <p:cTn id="116" presetID="10" presetClass="entr" presetSubtype="0" fill="hold" grpId="0" nodeType="withEffect">
                                  <p:stCondLst>
                                    <p:cond delay="1400"/>
                                  </p:stCondLst>
                                  <p:childTnLst>
                                    <p:set>
                                      <p:cBhvr>
                                        <p:cTn id="117" dur="1" fill="hold">
                                          <p:stCondLst>
                                            <p:cond delay="0"/>
                                          </p:stCondLst>
                                        </p:cTn>
                                        <p:tgtEl>
                                          <p:spTgt spid="53"/>
                                        </p:tgtEl>
                                        <p:attrNameLst>
                                          <p:attrName>style.visibility</p:attrName>
                                        </p:attrNameLst>
                                      </p:cBhvr>
                                      <p:to>
                                        <p:strVal val="visible"/>
                                      </p:to>
                                    </p:set>
                                    <p:animEffect transition="in" filter="fade">
                                      <p:cBhvr>
                                        <p:cTn id="118" dur="500"/>
                                        <p:tgtEl>
                                          <p:spTgt spid="53"/>
                                        </p:tgtEl>
                                      </p:cBhvr>
                                    </p:animEffect>
                                  </p:childTnLst>
                                </p:cTn>
                              </p:par>
                              <p:par>
                                <p:cTn id="119" presetID="10" presetClass="entr" presetSubtype="0" fill="hold" grpId="0" nodeType="withEffect">
                                  <p:stCondLst>
                                    <p:cond delay="1400"/>
                                  </p:stCondLst>
                                  <p:childTnLst>
                                    <p:set>
                                      <p:cBhvr>
                                        <p:cTn id="120" dur="1" fill="hold">
                                          <p:stCondLst>
                                            <p:cond delay="0"/>
                                          </p:stCondLst>
                                        </p:cTn>
                                        <p:tgtEl>
                                          <p:spTgt spid="54"/>
                                        </p:tgtEl>
                                        <p:attrNameLst>
                                          <p:attrName>style.visibility</p:attrName>
                                        </p:attrNameLst>
                                      </p:cBhvr>
                                      <p:to>
                                        <p:strVal val="visible"/>
                                      </p:to>
                                    </p:set>
                                    <p:animEffect transition="in" filter="fade">
                                      <p:cBhvr>
                                        <p:cTn id="121" dur="500"/>
                                        <p:tgtEl>
                                          <p:spTgt spid="54"/>
                                        </p:tgtEl>
                                      </p:cBhvr>
                                    </p:animEffect>
                                  </p:childTnLst>
                                </p:cTn>
                              </p:par>
                              <p:par>
                                <p:cTn id="122" presetID="10" presetClass="entr" presetSubtype="0" fill="hold" grpId="0" nodeType="withEffect">
                                  <p:stCondLst>
                                    <p:cond delay="1400"/>
                                  </p:stCondLst>
                                  <p:childTnLst>
                                    <p:set>
                                      <p:cBhvr>
                                        <p:cTn id="123" dur="1" fill="hold">
                                          <p:stCondLst>
                                            <p:cond delay="0"/>
                                          </p:stCondLst>
                                        </p:cTn>
                                        <p:tgtEl>
                                          <p:spTgt spid="55"/>
                                        </p:tgtEl>
                                        <p:attrNameLst>
                                          <p:attrName>style.visibility</p:attrName>
                                        </p:attrNameLst>
                                      </p:cBhvr>
                                      <p:to>
                                        <p:strVal val="visible"/>
                                      </p:to>
                                    </p:set>
                                    <p:animEffect transition="in" filter="fade">
                                      <p:cBhvr>
                                        <p:cTn id="124" dur="500"/>
                                        <p:tgtEl>
                                          <p:spTgt spid="55"/>
                                        </p:tgtEl>
                                      </p:cBhvr>
                                    </p:animEffect>
                                  </p:childTnLst>
                                </p:cTn>
                              </p:par>
                              <p:par>
                                <p:cTn id="125" presetID="10" presetClass="entr" presetSubtype="0" fill="hold" grpId="0" nodeType="withEffect">
                                  <p:stCondLst>
                                    <p:cond delay="1400"/>
                                  </p:stCondLst>
                                  <p:childTnLst>
                                    <p:set>
                                      <p:cBhvr>
                                        <p:cTn id="126" dur="1" fill="hold">
                                          <p:stCondLst>
                                            <p:cond delay="0"/>
                                          </p:stCondLst>
                                        </p:cTn>
                                        <p:tgtEl>
                                          <p:spTgt spid="56"/>
                                        </p:tgtEl>
                                        <p:attrNameLst>
                                          <p:attrName>style.visibility</p:attrName>
                                        </p:attrNameLst>
                                      </p:cBhvr>
                                      <p:to>
                                        <p:strVal val="visible"/>
                                      </p:to>
                                    </p:set>
                                    <p:animEffect transition="in" filter="fade">
                                      <p:cBhvr>
                                        <p:cTn id="127" dur="500"/>
                                        <p:tgtEl>
                                          <p:spTgt spid="56"/>
                                        </p:tgtEl>
                                      </p:cBhvr>
                                    </p:animEffect>
                                  </p:childTnLst>
                                </p:cTn>
                              </p:par>
                              <p:par>
                                <p:cTn id="128" presetID="10" presetClass="entr" presetSubtype="0" fill="hold" grpId="0" nodeType="withEffect">
                                  <p:stCondLst>
                                    <p:cond delay="1400"/>
                                  </p:stCondLst>
                                  <p:childTnLst>
                                    <p:set>
                                      <p:cBhvr>
                                        <p:cTn id="129" dur="1" fill="hold">
                                          <p:stCondLst>
                                            <p:cond delay="0"/>
                                          </p:stCondLst>
                                        </p:cTn>
                                        <p:tgtEl>
                                          <p:spTgt spid="59"/>
                                        </p:tgtEl>
                                        <p:attrNameLst>
                                          <p:attrName>style.visibility</p:attrName>
                                        </p:attrNameLst>
                                      </p:cBhvr>
                                      <p:to>
                                        <p:strVal val="visible"/>
                                      </p:to>
                                    </p:set>
                                    <p:animEffect transition="in" filter="fade">
                                      <p:cBhvr>
                                        <p:cTn id="130" dur="500"/>
                                        <p:tgtEl>
                                          <p:spTgt spid="59"/>
                                        </p:tgtEl>
                                      </p:cBhvr>
                                    </p:animEffect>
                                  </p:childTnLst>
                                </p:cTn>
                              </p:par>
                              <p:par>
                                <p:cTn id="131" presetID="10" presetClass="entr" presetSubtype="0" fill="hold" grpId="0" nodeType="withEffect">
                                  <p:stCondLst>
                                    <p:cond delay="1400"/>
                                  </p:stCondLst>
                                  <p:childTnLst>
                                    <p:set>
                                      <p:cBhvr>
                                        <p:cTn id="132" dur="1" fill="hold">
                                          <p:stCondLst>
                                            <p:cond delay="0"/>
                                          </p:stCondLst>
                                        </p:cTn>
                                        <p:tgtEl>
                                          <p:spTgt spid="60"/>
                                        </p:tgtEl>
                                        <p:attrNameLst>
                                          <p:attrName>style.visibility</p:attrName>
                                        </p:attrNameLst>
                                      </p:cBhvr>
                                      <p:to>
                                        <p:strVal val="visible"/>
                                      </p:to>
                                    </p:set>
                                    <p:animEffect transition="in" filter="fade">
                                      <p:cBhvr>
                                        <p:cTn id="133" dur="500"/>
                                        <p:tgtEl>
                                          <p:spTgt spid="60"/>
                                        </p:tgtEl>
                                      </p:cBhvr>
                                    </p:animEffect>
                                  </p:childTnLst>
                                </p:cTn>
                              </p:par>
                              <p:par>
                                <p:cTn id="134" presetID="10" presetClass="entr" presetSubtype="0" fill="hold" grpId="0" nodeType="withEffect">
                                  <p:stCondLst>
                                    <p:cond delay="1400"/>
                                  </p:stCondLst>
                                  <p:childTnLst>
                                    <p:set>
                                      <p:cBhvr>
                                        <p:cTn id="135" dur="1" fill="hold">
                                          <p:stCondLst>
                                            <p:cond delay="0"/>
                                          </p:stCondLst>
                                        </p:cTn>
                                        <p:tgtEl>
                                          <p:spTgt spid="67"/>
                                        </p:tgtEl>
                                        <p:attrNameLst>
                                          <p:attrName>style.visibility</p:attrName>
                                        </p:attrNameLst>
                                      </p:cBhvr>
                                      <p:to>
                                        <p:strVal val="visible"/>
                                      </p:to>
                                    </p:set>
                                    <p:animEffect transition="in" filter="fade">
                                      <p:cBhvr>
                                        <p:cTn id="136" dur="500"/>
                                        <p:tgtEl>
                                          <p:spTgt spid="67"/>
                                        </p:tgtEl>
                                      </p:cBhvr>
                                    </p:animEffect>
                                  </p:childTnLst>
                                </p:cTn>
                              </p:par>
                              <p:par>
                                <p:cTn id="137" presetID="10" presetClass="exit" presetSubtype="0" fill="hold" grpId="1" nodeType="withEffect">
                                  <p:stCondLst>
                                    <p:cond delay="1000"/>
                                  </p:stCondLst>
                                  <p:childTnLst>
                                    <p:animEffect transition="out" filter="fade">
                                      <p:cBhvr>
                                        <p:cTn id="138" dur="1000"/>
                                        <p:tgtEl>
                                          <p:spTgt spid="62"/>
                                        </p:tgtEl>
                                      </p:cBhvr>
                                    </p:animEffect>
                                    <p:set>
                                      <p:cBhvr>
                                        <p:cTn id="139" dur="1" fill="hold">
                                          <p:stCondLst>
                                            <p:cond delay="999"/>
                                          </p:stCondLst>
                                        </p:cTn>
                                        <p:tgtEl>
                                          <p:spTgt spid="62"/>
                                        </p:tgtEl>
                                        <p:attrNameLst>
                                          <p:attrName>style.visibility</p:attrName>
                                        </p:attrNameLst>
                                      </p:cBhvr>
                                      <p:to>
                                        <p:strVal val="hidden"/>
                                      </p:to>
                                    </p:set>
                                  </p:childTnLst>
                                </p:cTn>
                              </p:par>
                              <p:par>
                                <p:cTn id="140" presetID="10" presetClass="exit" presetSubtype="0" fill="hold" grpId="1" nodeType="withEffect">
                                  <p:stCondLst>
                                    <p:cond delay="1000"/>
                                  </p:stCondLst>
                                  <p:childTnLst>
                                    <p:animEffect transition="out" filter="fade">
                                      <p:cBhvr>
                                        <p:cTn id="141" dur="1000"/>
                                        <p:tgtEl>
                                          <p:spTgt spid="64"/>
                                        </p:tgtEl>
                                      </p:cBhvr>
                                    </p:animEffect>
                                    <p:set>
                                      <p:cBhvr>
                                        <p:cTn id="142" dur="1" fill="hold">
                                          <p:stCondLst>
                                            <p:cond delay="999"/>
                                          </p:stCondLst>
                                        </p:cTn>
                                        <p:tgtEl>
                                          <p:spTgt spid="64"/>
                                        </p:tgtEl>
                                        <p:attrNameLst>
                                          <p:attrName>style.visibility</p:attrName>
                                        </p:attrNameLst>
                                      </p:cBhvr>
                                      <p:to>
                                        <p:strVal val="hidden"/>
                                      </p:to>
                                    </p:set>
                                  </p:childTnLst>
                                </p:cTn>
                              </p:par>
                              <p:par>
                                <p:cTn id="143" presetID="10" presetClass="exit" presetSubtype="0" fill="hold" grpId="1" nodeType="withEffect">
                                  <p:stCondLst>
                                    <p:cond delay="1000"/>
                                  </p:stCondLst>
                                  <p:childTnLst>
                                    <p:animEffect transition="out" filter="fade">
                                      <p:cBhvr>
                                        <p:cTn id="144" dur="1000"/>
                                        <p:tgtEl>
                                          <p:spTgt spid="61"/>
                                        </p:tgtEl>
                                      </p:cBhvr>
                                    </p:animEffect>
                                    <p:set>
                                      <p:cBhvr>
                                        <p:cTn id="145" dur="1" fill="hold">
                                          <p:stCondLst>
                                            <p:cond delay="999"/>
                                          </p:stCondLst>
                                        </p:cTn>
                                        <p:tgtEl>
                                          <p:spTgt spid="6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5" grpId="0" animBg="1"/>
      <p:bldP spid="43" grpId="0" animBg="1"/>
      <p:bldP spid="45" grpId="0" animBg="1"/>
      <p:bldP spid="46" grpId="0" animBg="1"/>
      <p:bldP spid="47" grpId="0" animBg="1"/>
      <p:bldP spid="48" grpId="0" animBg="1"/>
      <p:bldP spid="49" grpId="0" animBg="1"/>
      <p:bldP spid="52" grpId="0" animBg="1"/>
      <p:bldP spid="57" grpId="0" animBg="1"/>
      <p:bldP spid="58" grpId="0" animBg="1"/>
      <p:bldP spid="61" grpId="0" animBg="1"/>
      <p:bldP spid="61" grpId="1" animBg="1"/>
      <p:bldP spid="62" grpId="0" animBg="1"/>
      <p:bldP spid="62" grpId="1" animBg="1"/>
      <p:bldP spid="63" grpId="0" animBg="1"/>
      <p:bldP spid="64" grpId="0" animBg="1"/>
      <p:bldP spid="64" grpId="1" animBg="1"/>
      <p:bldP spid="65" grpId="0" animBg="1"/>
      <p:bldP spid="3" grpId="0" build="p">
        <p:tmplLst>
          <p:tmpl lvl="1">
            <p:tnLst>
              <p:par>
                <p:cTn presetID="10" presetClass="entr" presetSubtype="0" fill="hold" nodeType="afterEffect">
                  <p:stCondLst>
                    <p:cond delay="0"/>
                  </p:stCondLst>
                  <p:childTnLst>
                    <p:set>
                      <p:cBhvr>
                        <p:cTn dur="1" fill="hold">
                          <p:stCondLst>
                            <p:cond delay="0"/>
                          </p:stCondLst>
                        </p:cTn>
                        <p:tgtEl>
                          <p:spTgt spid="3"/>
                        </p:tgtEl>
                        <p:attrNameLst>
                          <p:attrName>style.visibility</p:attrName>
                        </p:attrNameLst>
                      </p:cBhvr>
                      <p:to>
                        <p:strVal val="visible"/>
                      </p:to>
                    </p:set>
                    <p:animEffect transition="in" filter="fade">
                      <p:cBhvr>
                        <p:cTn dur="500"/>
                        <p:tgtEl>
                          <p:spTgt spid="3"/>
                        </p:tgtEl>
                      </p:cBhvr>
                    </p:animEffect>
                  </p:childTnLst>
                </p:cTn>
              </p:par>
            </p:tnLst>
          </p:tmpl>
        </p:tmplLst>
      </p:bldP>
      <p:bldP spid="30" grpId="0" build="p">
        <p:tmplLst>
          <p:tmpl lvl="1">
            <p:tnLst>
              <p:par>
                <p:cTn presetID="10" presetClass="entr" presetSubtype="0" fill="hold" nodeType="withEffect">
                  <p:stCondLst>
                    <p:cond delay="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1" grpId="0" build="p">
        <p:tmplLst>
          <p:tmpl lvl="1">
            <p:tnLst>
              <p:par>
                <p:cTn presetID="10" presetClass="entr" presetSubtype="0" fill="hold" nodeType="withEffect">
                  <p:stCondLst>
                    <p:cond delay="0"/>
                  </p:stCondLst>
                  <p:childTnLst>
                    <p:set>
                      <p:cBhvr>
                        <p:cTn dur="1" fill="hold">
                          <p:stCondLst>
                            <p:cond delay="0"/>
                          </p:stCondLst>
                        </p:cTn>
                        <p:tgtEl>
                          <p:spTgt spid="31"/>
                        </p:tgtEl>
                        <p:attrNameLst>
                          <p:attrName>style.visibility</p:attrName>
                        </p:attrNameLst>
                      </p:cBhvr>
                      <p:to>
                        <p:strVal val="visible"/>
                      </p:to>
                    </p:set>
                    <p:animEffect transition="in" filter="fade">
                      <p:cBhvr>
                        <p:cTn dur="500"/>
                        <p:tgtEl>
                          <p:spTgt spid="31"/>
                        </p:tgtEl>
                      </p:cBhvr>
                    </p:animEffect>
                  </p:childTnLst>
                </p:cTn>
              </p:par>
            </p:tnLst>
          </p:tmpl>
        </p:tmplLst>
      </p:bldP>
      <p:bldP spid="32" grpId="0" build="p">
        <p:tmplLst>
          <p:tmpl lvl="1">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P spid="33" grpId="0" build="p">
        <p:tmplLst>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4" grpId="0" build="p">
        <p:tmplLst>
          <p:tmpl lvl="1">
            <p:tnLst>
              <p:par>
                <p:cTn presetID="10" presetClass="entr" presetSubtype="0" fill="hold" nodeType="withEffect">
                  <p:stCondLst>
                    <p:cond delay="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P spid="35" grpId="0" build="p">
        <p:tmplLst>
          <p:tmpl lvl="1">
            <p:tnLst>
              <p:par>
                <p:cTn presetID="10" presetClass="entr" presetSubtype="0" fill="hold" nodeType="with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7" grpId="0" build="p">
        <p:tmplLst>
          <p:tmpl lvl="1">
            <p:tnLst>
              <p:par>
                <p:cTn presetID="10" presetClass="entr" presetSubtype="0" fill="hold" nodeType="withEffect">
                  <p:stCondLst>
                    <p:cond delay="1300"/>
                  </p:stCondLst>
                  <p:childTnLst>
                    <p:set>
                      <p:cBhvr>
                        <p:cTn dur="1" fill="hold">
                          <p:stCondLst>
                            <p:cond delay="0"/>
                          </p:stCondLst>
                        </p:cTn>
                        <p:tgtEl>
                          <p:spTgt spid="37"/>
                        </p:tgtEl>
                        <p:attrNameLst>
                          <p:attrName>style.visibility</p:attrName>
                        </p:attrNameLst>
                      </p:cBhvr>
                      <p:to>
                        <p:strVal val="visible"/>
                      </p:to>
                    </p:set>
                    <p:animEffect transition="in" filter="fade">
                      <p:cBhvr>
                        <p:cTn dur="2000"/>
                        <p:tgtEl>
                          <p:spTgt spid="37"/>
                        </p:tgtEl>
                      </p:cBhvr>
                    </p:animEffect>
                  </p:childTnLst>
                </p:cTn>
              </p:par>
            </p:tnLst>
          </p:tmpl>
        </p:tmplLst>
      </p:bldP>
      <p:bldP spid="39" grpId="0" build="p">
        <p:tmplLst>
          <p:tmpl lvl="1">
            <p:tnLst>
              <p:par>
                <p:cTn presetID="10" presetClass="entr" presetSubtype="0" fill="hold" nodeType="withEffect">
                  <p:stCondLst>
                    <p:cond delay="1600"/>
                  </p:stCondLst>
                  <p:childTnLst>
                    <p:set>
                      <p:cBhvr>
                        <p:cTn dur="1" fill="hold">
                          <p:stCondLst>
                            <p:cond delay="0"/>
                          </p:stCondLst>
                        </p:cTn>
                        <p:tgtEl>
                          <p:spTgt spid="39"/>
                        </p:tgtEl>
                        <p:attrNameLst>
                          <p:attrName>style.visibility</p:attrName>
                        </p:attrNameLst>
                      </p:cBhvr>
                      <p:to>
                        <p:strVal val="visible"/>
                      </p:to>
                    </p:set>
                    <p:animEffect transition="in" filter="fade">
                      <p:cBhvr>
                        <p:cTn dur="2000"/>
                        <p:tgtEl>
                          <p:spTgt spid="39"/>
                        </p:tgtEl>
                      </p:cBhvr>
                    </p:animEffect>
                  </p:childTnLst>
                </p:cTn>
              </p:par>
            </p:tnLst>
          </p:tmpl>
        </p:tmplLst>
      </p:bldP>
      <p:bldP spid="40" grpId="0" build="p">
        <p:tmplLst>
          <p:tmpl lvl="1">
            <p:tnLst>
              <p:par>
                <p:cTn presetID="10" presetClass="entr" presetSubtype="0" fill="hold" nodeType="withEffect">
                  <p:stCondLst>
                    <p:cond delay="1700"/>
                  </p:stCondLst>
                  <p:childTnLst>
                    <p:set>
                      <p:cBhvr>
                        <p:cTn dur="1" fill="hold">
                          <p:stCondLst>
                            <p:cond delay="0"/>
                          </p:stCondLst>
                        </p:cTn>
                        <p:tgtEl>
                          <p:spTgt spid="40"/>
                        </p:tgtEl>
                        <p:attrNameLst>
                          <p:attrName>style.visibility</p:attrName>
                        </p:attrNameLst>
                      </p:cBhvr>
                      <p:to>
                        <p:strVal val="visible"/>
                      </p:to>
                    </p:set>
                    <p:animEffect transition="in" filter="fade">
                      <p:cBhvr>
                        <p:cTn dur="2000"/>
                        <p:tgtEl>
                          <p:spTgt spid="40"/>
                        </p:tgtEl>
                      </p:cBhvr>
                    </p:animEffect>
                  </p:childTnLst>
                </p:cTn>
              </p:par>
            </p:tnLst>
          </p:tmpl>
        </p:tmplLst>
      </p:bldP>
      <p:bldP spid="41" grpId="0" build="p">
        <p:tmplLst>
          <p:tmpl lvl="1">
            <p:tnLst>
              <p:par>
                <p:cTn presetID="10" presetClass="entr" presetSubtype="0" fill="hold" nodeType="withEffect">
                  <p:stCondLst>
                    <p:cond delay="1300"/>
                  </p:stCondLst>
                  <p:childTnLst>
                    <p:set>
                      <p:cBhvr>
                        <p:cTn dur="1" fill="hold">
                          <p:stCondLst>
                            <p:cond delay="0"/>
                          </p:stCondLst>
                        </p:cTn>
                        <p:tgtEl>
                          <p:spTgt spid="41"/>
                        </p:tgtEl>
                        <p:attrNameLst>
                          <p:attrName>style.visibility</p:attrName>
                        </p:attrNameLst>
                      </p:cBhvr>
                      <p:to>
                        <p:strVal val="visible"/>
                      </p:to>
                    </p:set>
                    <p:animEffect transition="in" filter="fade">
                      <p:cBhvr>
                        <p:cTn dur="2000"/>
                        <p:tgtEl>
                          <p:spTgt spid="41"/>
                        </p:tgtEl>
                      </p:cBhvr>
                    </p:animEffect>
                  </p:childTnLst>
                </p:cTn>
              </p:par>
            </p:tnLst>
          </p:tmpl>
        </p:tmplLst>
      </p:bldP>
      <p:bldP spid="44" grpId="0" build="p">
        <p:tmplLst>
          <p:tmpl lvl="1">
            <p:tnLst>
              <p:par>
                <p:cTn presetID="10" presetClass="entr" presetSubtype="0" fill="hold" nodeType="withEffect">
                  <p:stCondLst>
                    <p:cond delay="1500"/>
                  </p:stCondLst>
                  <p:childTnLst>
                    <p:set>
                      <p:cBhvr>
                        <p:cTn dur="1" fill="hold">
                          <p:stCondLst>
                            <p:cond delay="0"/>
                          </p:stCondLst>
                        </p:cTn>
                        <p:tgtEl>
                          <p:spTgt spid="44"/>
                        </p:tgtEl>
                        <p:attrNameLst>
                          <p:attrName>style.visibility</p:attrName>
                        </p:attrNameLst>
                      </p:cBhvr>
                      <p:to>
                        <p:strVal val="visible"/>
                      </p:to>
                    </p:set>
                    <p:animEffect transition="in" filter="fade">
                      <p:cBhvr>
                        <p:cTn dur="2000"/>
                        <p:tgtEl>
                          <p:spTgt spid="44"/>
                        </p:tgtEl>
                      </p:cBhvr>
                    </p:animEffect>
                  </p:childTnLst>
                </p:cTn>
              </p:par>
            </p:tnLst>
          </p:tmpl>
        </p:tmplLst>
      </p:bldP>
      <p:bldP spid="53" grpId="0" animBg="1"/>
      <p:bldP spid="54" grpId="0" animBg="1"/>
      <p:bldP spid="55" grpId="0" animBg="1"/>
      <p:bldP spid="56" grpId="0" animBg="1"/>
      <p:bldP spid="59" grpId="0" animBg="1"/>
      <p:bldP spid="60" grpId="0" animBg="1"/>
      <p:bldP spid="67" grpId="0" animBg="1"/>
      <p:bldP spid="69" grpId="0" build="p">
        <p:tmplLst>
          <p:tmpl lvl="1">
            <p:tnLst>
              <p:par>
                <p:cTn presetID="10" presetClass="entr" presetSubtype="0" fill="hold" nodeType="withEffect">
                  <p:stCondLst>
                    <p:cond delay="1500"/>
                  </p:stCondLst>
                  <p:childTnLst>
                    <p:set>
                      <p:cBhvr>
                        <p:cTn dur="1" fill="hold">
                          <p:stCondLst>
                            <p:cond delay="0"/>
                          </p:stCondLst>
                        </p:cTn>
                        <p:tgtEl>
                          <p:spTgt spid="69"/>
                        </p:tgtEl>
                        <p:attrNameLst>
                          <p:attrName>style.visibility</p:attrName>
                        </p:attrNameLst>
                      </p:cBhvr>
                      <p:to>
                        <p:strVal val="visible"/>
                      </p:to>
                    </p:set>
                    <p:animEffect transition="in" filter="fade">
                      <p:cBhvr>
                        <p:cTn dur="2000"/>
                        <p:tgtEl>
                          <p:spTgt spid="69"/>
                        </p:tgtEl>
                      </p:cBhvr>
                    </p:animEffect>
                  </p:childTnLst>
                </p:cTn>
              </p:par>
            </p:tnLst>
          </p:tmpl>
        </p:tmplLst>
      </p:bldP>
      <p:bldP spid="72" grpId="0" build="p">
        <p:tmplLst>
          <p:tmpl lvl="1">
            <p:tnLst>
              <p:par>
                <p:cTn presetID="10" presetClass="entr" presetSubtype="0" fill="hold" nodeType="withEffect">
                  <p:stCondLst>
                    <p:cond delay="1500"/>
                  </p:stCondLst>
                  <p:childTnLst>
                    <p:set>
                      <p:cBhvr>
                        <p:cTn dur="1" fill="hold">
                          <p:stCondLst>
                            <p:cond delay="0"/>
                          </p:stCondLst>
                        </p:cTn>
                        <p:tgtEl>
                          <p:spTgt spid="72"/>
                        </p:tgtEl>
                        <p:attrNameLst>
                          <p:attrName>style.visibility</p:attrName>
                        </p:attrNameLst>
                      </p:cBhvr>
                      <p:to>
                        <p:strVal val="visible"/>
                      </p:to>
                    </p:set>
                    <p:animEffect transition="in" filter="fade">
                      <p:cBhvr>
                        <p:cTn dur="2000"/>
                        <p:tgtEl>
                          <p:spTgt spid="72"/>
                        </p:tgtEl>
                      </p:cBhvr>
                    </p:animEffect>
                  </p:childTnLst>
                </p:cTn>
              </p:par>
            </p:tnLst>
          </p:tmpl>
        </p:tmplLst>
      </p:bldP>
      <p:bldP spid="51" grpId="0" build="p">
        <p:tmplLst>
          <p:tmpl lvl="1">
            <p:tnLst>
              <p:par>
                <p:cTn presetID="10" presetClass="entr" presetSubtype="0" fill="hold" nodeType="withEffect">
                  <p:stCondLst>
                    <p:cond delay="1700"/>
                  </p:stCondLst>
                  <p:childTnLst>
                    <p:set>
                      <p:cBhvr>
                        <p:cTn dur="1" fill="hold">
                          <p:stCondLst>
                            <p:cond delay="0"/>
                          </p:stCondLst>
                        </p:cTn>
                        <p:tgtEl>
                          <p:spTgt spid="51"/>
                        </p:tgtEl>
                        <p:attrNameLst>
                          <p:attrName>style.visibility</p:attrName>
                        </p:attrNameLst>
                      </p:cBhvr>
                      <p:to>
                        <p:strVal val="visible"/>
                      </p:to>
                    </p:set>
                    <p:animEffect transition="in" filter="fade">
                      <p:cBhvr>
                        <p:cTn dur="2000"/>
                        <p:tgtEl>
                          <p:spTgt spid="51"/>
                        </p:tgtEl>
                      </p:cBhvr>
                    </p:animEffect>
                  </p:childTnLst>
                </p:cTn>
              </p:par>
            </p:tnLst>
          </p:tmpl>
        </p:tmplLst>
      </p:bldP>
      <p:bldP spid="73" grpId="0" build="p">
        <p:tmplLst>
          <p:tmpl lvl="1">
            <p:tnLst>
              <p:par>
                <p:cTn presetID="10" presetClass="entr" presetSubtype="0" fill="hold" nodeType="withEffect">
                  <p:stCondLst>
                    <p:cond delay="1700"/>
                  </p:stCondLst>
                  <p:childTnLst>
                    <p:set>
                      <p:cBhvr>
                        <p:cTn dur="1" fill="hold">
                          <p:stCondLst>
                            <p:cond delay="0"/>
                          </p:stCondLst>
                        </p:cTn>
                        <p:tgtEl>
                          <p:spTgt spid="73"/>
                        </p:tgtEl>
                        <p:attrNameLst>
                          <p:attrName>style.visibility</p:attrName>
                        </p:attrNameLst>
                      </p:cBhvr>
                      <p:to>
                        <p:strVal val="visible"/>
                      </p:to>
                    </p:set>
                    <p:animEffect transition="in" filter="fade">
                      <p:cBhvr>
                        <p:cTn dur="2000"/>
                        <p:tgtEl>
                          <p:spTgt spid="73"/>
                        </p:tgtEl>
                      </p:cBhvr>
                    </p:animEffect>
                  </p:childTnLst>
                </p:cTn>
              </p:par>
            </p:tnLst>
          </p:tmpl>
        </p:tmplLst>
      </p:bldP>
      <p:bldP spid="74" grpId="0" build="p">
        <p:tmplLst>
          <p:tmpl lvl="1">
            <p:tnLst>
              <p:par>
                <p:cTn presetID="10" presetClass="entr" presetSubtype="0" fill="hold" nodeType="withEffect">
                  <p:stCondLst>
                    <p:cond delay="1700"/>
                  </p:stCondLst>
                  <p:childTnLst>
                    <p:set>
                      <p:cBhvr>
                        <p:cTn dur="1" fill="hold">
                          <p:stCondLst>
                            <p:cond delay="0"/>
                          </p:stCondLst>
                        </p:cTn>
                        <p:tgtEl>
                          <p:spTgt spid="74"/>
                        </p:tgtEl>
                        <p:attrNameLst>
                          <p:attrName>style.visibility</p:attrName>
                        </p:attrNameLst>
                      </p:cBhvr>
                      <p:to>
                        <p:strVal val="visible"/>
                      </p:to>
                    </p:set>
                    <p:animEffect transition="in" filter="fade">
                      <p:cBhvr>
                        <p:cTn dur="2000"/>
                        <p:tgtEl>
                          <p:spTgt spid="74"/>
                        </p:tgtEl>
                      </p:cBhvr>
                    </p:animEffect>
                  </p:childTnLst>
                </p:cTn>
              </p:par>
            </p:tnLst>
          </p:tmpl>
        </p:tmplLst>
      </p:bldP>
      <p:bldP spid="50" grpId="0" build="p">
        <p:tmplLst>
          <p:tmpl lvl="1">
            <p:tnLst>
              <p:par>
                <p:cTn presetID="10" presetClass="entr" presetSubtype="0" fill="hold" nodeType="withEffect">
                  <p:stCondLst>
                    <p:cond delay="1600"/>
                  </p:stCondLst>
                  <p:childTnLst>
                    <p:set>
                      <p:cBhvr>
                        <p:cTn dur="1" fill="hold">
                          <p:stCondLst>
                            <p:cond delay="0"/>
                          </p:stCondLst>
                        </p:cTn>
                        <p:tgtEl>
                          <p:spTgt spid="50"/>
                        </p:tgtEl>
                        <p:attrNameLst>
                          <p:attrName>style.visibility</p:attrName>
                        </p:attrNameLst>
                      </p:cBhvr>
                      <p:to>
                        <p:strVal val="visible"/>
                      </p:to>
                    </p:set>
                    <p:animEffect transition="in" filter="fade">
                      <p:cBhvr>
                        <p:cTn dur="2000"/>
                        <p:tgtEl>
                          <p:spTgt spid="50"/>
                        </p:tgtEl>
                      </p:cBhvr>
                    </p:animEffect>
                  </p:childTnLst>
                </p:cTn>
              </p:par>
            </p:tnLst>
          </p:tmpl>
        </p:tmplLst>
      </p:bldP>
      <p:bldP spid="76" grpId="0" build="p">
        <p:tmplLst>
          <p:tmpl lvl="1">
            <p:tnLst>
              <p:par>
                <p:cTn presetID="10" presetClass="entr" presetSubtype="0" fill="hold" nodeType="withEffect">
                  <p:stCondLst>
                    <p:cond delay="1600"/>
                  </p:stCondLst>
                  <p:childTnLst>
                    <p:set>
                      <p:cBhvr>
                        <p:cTn dur="1" fill="hold">
                          <p:stCondLst>
                            <p:cond delay="0"/>
                          </p:stCondLst>
                        </p:cTn>
                        <p:tgtEl>
                          <p:spTgt spid="76"/>
                        </p:tgtEl>
                        <p:attrNameLst>
                          <p:attrName>style.visibility</p:attrName>
                        </p:attrNameLst>
                      </p:cBhvr>
                      <p:to>
                        <p:strVal val="visible"/>
                      </p:to>
                    </p:set>
                    <p:animEffect transition="in" filter="fade">
                      <p:cBhvr>
                        <p:cTn dur="2000"/>
                        <p:tgtEl>
                          <p:spTgt spid="76"/>
                        </p:tgtEl>
                      </p:cBhvr>
                    </p:animEffect>
                  </p:childTnLst>
                </p:cTn>
              </p:par>
            </p:tnLst>
          </p:tmpl>
        </p:tmplLst>
      </p:bldP>
    </p:bldLst>
  </p:timing>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6_2 موصولی 3به 1_انیمیشن">
    <p:spTree>
      <p:nvGrpSpPr>
        <p:cNvPr id="1" name=""/>
        <p:cNvGrpSpPr/>
        <p:nvPr/>
      </p:nvGrpSpPr>
      <p:grpSpPr>
        <a:xfrm>
          <a:off x="0" y="0"/>
          <a:ext cx="0" cy="0"/>
          <a:chOff x="0" y="0"/>
          <a:chExt cx="0" cy="0"/>
        </a:xfrm>
      </p:grpSpPr>
      <p:cxnSp>
        <p:nvCxnSpPr>
          <p:cNvPr id="50" name="Straight Connector 49"/>
          <p:cNvCxnSpPr/>
          <p:nvPr userDrawn="1"/>
        </p:nvCxnSpPr>
        <p:spPr>
          <a:xfrm flipH="1" flipV="1">
            <a:off x="6873169" y="1667871"/>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4" name="8-Point Star 3"/>
          <p:cNvSpPr/>
          <p:nvPr userDrawn="1"/>
        </p:nvSpPr>
        <p:spPr>
          <a:xfrm>
            <a:off x="7152455" y="1624799"/>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2" name="Straight Connector 11"/>
          <p:cNvCxnSpPr>
            <a:stCxn id="25" idx="2"/>
          </p:cNvCxnSpPr>
          <p:nvPr userDrawn="1"/>
        </p:nvCxnSpPr>
        <p:spPr>
          <a:xfrm>
            <a:off x="8122081" y="3990278"/>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873920" y="3601293"/>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2058896"/>
            <a:ext cx="2382" cy="115368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4" name="Rectangle 63"/>
          <p:cNvSpPr/>
          <p:nvPr userDrawn="1"/>
        </p:nvSpPr>
        <p:spPr>
          <a:xfrm>
            <a:off x="6937208" y="2980448"/>
            <a:ext cx="36000" cy="1253191"/>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a:stCxn id="2" idx="0"/>
          </p:cNvCxnSpPr>
          <p:nvPr userDrawn="1"/>
        </p:nvCxnSpPr>
        <p:spPr>
          <a:xfrm flipV="1">
            <a:off x="8124463" y="0"/>
            <a:ext cx="0" cy="128119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162170"/>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67348" y="104515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7553" y="1650126"/>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281196"/>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31520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4134297"/>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583549"/>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558222"/>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3018" y="426772"/>
            <a:ext cx="4174478" cy="316841"/>
          </a:xfrm>
          <a:prstGeom prst="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3212578"/>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4019083"/>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216849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1467347" y="123432"/>
            <a:ext cx="5405821" cy="316841"/>
          </a:xfrm>
          <a:prstGeom prst="rect">
            <a:avLst/>
          </a:prstGeom>
          <a:solidFill>
            <a:schemeClr val="accent1">
              <a:lumMod val="20000"/>
              <a:lumOff val="80000"/>
            </a:schemeClr>
          </a:solidFill>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1472862" y="147344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1467346" y="1909493"/>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ectangle 13"/>
          <p:cNvSpPr/>
          <p:nvPr userDrawn="1"/>
        </p:nvSpPr>
        <p:spPr>
          <a:xfrm>
            <a:off x="6942682" y="1045151"/>
            <a:ext cx="36576" cy="1699932"/>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Text Placeholder 20"/>
          <p:cNvSpPr>
            <a:spLocks noGrp="1"/>
          </p:cNvSpPr>
          <p:nvPr>
            <p:ph type="body" sz="quarter" idx="17" hasCustomPrompt="1"/>
          </p:nvPr>
        </p:nvSpPr>
        <p:spPr>
          <a:xfrm>
            <a:off x="1472862" y="123432"/>
            <a:ext cx="5405821"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7" name="Text Placeholder 20"/>
          <p:cNvSpPr>
            <a:spLocks noGrp="1"/>
          </p:cNvSpPr>
          <p:nvPr>
            <p:ph type="body" sz="quarter" idx="18" hasCustomPrompt="1"/>
          </p:nvPr>
        </p:nvSpPr>
        <p:spPr>
          <a:xfrm>
            <a:off x="2083018" y="419784"/>
            <a:ext cx="4174478" cy="31684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8" name="Text Placeholder 20"/>
          <p:cNvSpPr>
            <a:spLocks noGrp="1"/>
          </p:cNvSpPr>
          <p:nvPr>
            <p:ph type="body" sz="quarter" idx="19" hasCustomPrompt="1"/>
          </p:nvPr>
        </p:nvSpPr>
        <p:spPr>
          <a:xfrm>
            <a:off x="7602863" y="3224360"/>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9" name="Text Placeholder 20"/>
          <p:cNvSpPr>
            <a:spLocks noGrp="1"/>
          </p:cNvSpPr>
          <p:nvPr>
            <p:ph type="body" sz="quarter" idx="20" hasCustomPrompt="1"/>
          </p:nvPr>
        </p:nvSpPr>
        <p:spPr>
          <a:xfrm>
            <a:off x="7606528" y="1281196"/>
            <a:ext cx="1040067" cy="765919"/>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1" name="Rectangle 40"/>
          <p:cNvSpPr/>
          <p:nvPr userDrawn="1"/>
        </p:nvSpPr>
        <p:spPr>
          <a:xfrm>
            <a:off x="1456010" y="2980361"/>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1456008" y="3398715"/>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2" name="Rectangle 51"/>
          <p:cNvSpPr/>
          <p:nvPr userDrawn="1"/>
        </p:nvSpPr>
        <p:spPr>
          <a:xfrm>
            <a:off x="1456008" y="3823600"/>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Text Placeholder 20"/>
          <p:cNvSpPr>
            <a:spLocks noGrp="1"/>
          </p:cNvSpPr>
          <p:nvPr>
            <p:ph type="body" sz="quarter" idx="21" hasCustomPrompt="1"/>
          </p:nvPr>
        </p:nvSpPr>
        <p:spPr>
          <a:xfrm>
            <a:off x="1476010" y="2980361"/>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58" name="Text Placeholder 20"/>
          <p:cNvSpPr>
            <a:spLocks noGrp="1"/>
          </p:cNvSpPr>
          <p:nvPr>
            <p:ph type="body" sz="quarter" idx="22" hasCustomPrompt="1"/>
          </p:nvPr>
        </p:nvSpPr>
        <p:spPr>
          <a:xfrm>
            <a:off x="1476010" y="3395389"/>
            <a:ext cx="5385818"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3" name="Text Placeholder 20"/>
          <p:cNvSpPr>
            <a:spLocks noGrp="1"/>
          </p:cNvSpPr>
          <p:nvPr>
            <p:ph type="body" sz="quarter" idx="23" hasCustomPrompt="1"/>
          </p:nvPr>
        </p:nvSpPr>
        <p:spPr>
          <a:xfrm>
            <a:off x="1456008" y="3823600"/>
            <a:ext cx="5405821" cy="388850"/>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 name="Rectangle 2"/>
          <p:cNvSpPr/>
          <p:nvPr userDrawn="1"/>
        </p:nvSpPr>
        <p:spPr>
          <a:xfrm>
            <a:off x="5090839" y="1045153"/>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Rectangle 59"/>
          <p:cNvSpPr/>
          <p:nvPr userDrawn="1"/>
        </p:nvSpPr>
        <p:spPr>
          <a:xfrm>
            <a:off x="3280434" y="1045153"/>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1470075" y="1045152"/>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5088458" y="147344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3280434" y="1473445"/>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1470075" y="1473751"/>
            <a:ext cx="178308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4191783" y="1909493"/>
            <a:ext cx="268690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6" name="Rectangle 75"/>
          <p:cNvSpPr/>
          <p:nvPr userDrawn="1"/>
        </p:nvSpPr>
        <p:spPr>
          <a:xfrm>
            <a:off x="1467346" y="1909492"/>
            <a:ext cx="267953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Text Placeholder 20"/>
          <p:cNvSpPr>
            <a:spLocks noGrp="1"/>
          </p:cNvSpPr>
          <p:nvPr>
            <p:ph type="body" sz="quarter" idx="24" hasCustomPrompt="1"/>
          </p:nvPr>
        </p:nvSpPr>
        <p:spPr>
          <a:xfrm>
            <a:off x="1476829" y="1045150"/>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8" name="Text Placeholder 20"/>
          <p:cNvSpPr>
            <a:spLocks noGrp="1"/>
          </p:cNvSpPr>
          <p:nvPr>
            <p:ph type="body" sz="quarter" idx="25" hasCustomPrompt="1"/>
          </p:nvPr>
        </p:nvSpPr>
        <p:spPr>
          <a:xfrm>
            <a:off x="3280576" y="1045150"/>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6" name="Text Placeholder 20"/>
          <p:cNvSpPr>
            <a:spLocks noGrp="1"/>
          </p:cNvSpPr>
          <p:nvPr>
            <p:ph type="body" sz="quarter" idx="26" hasCustomPrompt="1"/>
          </p:nvPr>
        </p:nvSpPr>
        <p:spPr>
          <a:xfrm>
            <a:off x="5102356" y="1045650"/>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7" name="Text Placeholder 20"/>
          <p:cNvSpPr>
            <a:spLocks noGrp="1"/>
          </p:cNvSpPr>
          <p:nvPr>
            <p:ph type="body" sz="quarter" idx="27" hasCustomPrompt="1"/>
          </p:nvPr>
        </p:nvSpPr>
        <p:spPr>
          <a:xfrm>
            <a:off x="5116514" y="1473443"/>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8" name="Text Placeholder 20"/>
          <p:cNvSpPr>
            <a:spLocks noGrp="1"/>
          </p:cNvSpPr>
          <p:nvPr>
            <p:ph type="body" sz="quarter" idx="28" hasCustomPrompt="1"/>
          </p:nvPr>
        </p:nvSpPr>
        <p:spPr>
          <a:xfrm>
            <a:off x="3287608" y="1477321"/>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89" name="Text Placeholder 20"/>
          <p:cNvSpPr>
            <a:spLocks noGrp="1"/>
          </p:cNvSpPr>
          <p:nvPr>
            <p:ph type="body" sz="quarter" idx="29" hasCustomPrompt="1"/>
          </p:nvPr>
        </p:nvSpPr>
        <p:spPr>
          <a:xfrm>
            <a:off x="1456007" y="1477321"/>
            <a:ext cx="1776327" cy="38885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0" name="Text Placeholder 20"/>
          <p:cNvSpPr>
            <a:spLocks noGrp="1"/>
          </p:cNvSpPr>
          <p:nvPr>
            <p:ph type="body" sz="quarter" idx="30" hasCustomPrompt="1"/>
          </p:nvPr>
        </p:nvSpPr>
        <p:spPr>
          <a:xfrm>
            <a:off x="4191783" y="1911672"/>
            <a:ext cx="2670046"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91" name="Text Placeholder 20"/>
          <p:cNvSpPr>
            <a:spLocks noGrp="1"/>
          </p:cNvSpPr>
          <p:nvPr>
            <p:ph type="body" sz="quarter" idx="31" hasCustomPrompt="1"/>
          </p:nvPr>
        </p:nvSpPr>
        <p:spPr>
          <a:xfrm>
            <a:off x="1481060" y="1909265"/>
            <a:ext cx="2670046"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61" name="Rectangle 60"/>
          <p:cNvSpPr/>
          <p:nvPr userDrawn="1"/>
        </p:nvSpPr>
        <p:spPr>
          <a:xfrm>
            <a:off x="1467346" y="2356234"/>
            <a:ext cx="540582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a:off x="4191783" y="2356234"/>
            <a:ext cx="2686900"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1467346" y="2356234"/>
            <a:ext cx="2679531" cy="38885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Text Placeholder 20"/>
          <p:cNvSpPr>
            <a:spLocks noGrp="1"/>
          </p:cNvSpPr>
          <p:nvPr>
            <p:ph type="body" sz="quarter" idx="32" hasCustomPrompt="1"/>
          </p:nvPr>
        </p:nvSpPr>
        <p:spPr>
          <a:xfrm>
            <a:off x="4191783" y="2358413"/>
            <a:ext cx="2670046"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79" name="Text Placeholder 20"/>
          <p:cNvSpPr>
            <a:spLocks noGrp="1"/>
          </p:cNvSpPr>
          <p:nvPr>
            <p:ph type="body" sz="quarter" idx="33" hasCustomPrompt="1"/>
          </p:nvPr>
        </p:nvSpPr>
        <p:spPr>
          <a:xfrm>
            <a:off x="1481060" y="2356006"/>
            <a:ext cx="2670046" cy="38667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Tree>
    <p:extLst>
      <p:ext uri="{BB962C8B-B14F-4D97-AF65-F5344CB8AC3E}">
        <p14:creationId xmlns:p14="http://schemas.microsoft.com/office/powerpoint/2010/main" val="3332848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42"/>
                                        </p:tgtEl>
                                        <p:attrNameLst>
                                          <p:attrName>style.visibility</p:attrName>
                                        </p:attrNameLst>
                                      </p:cBhvr>
                                      <p:to>
                                        <p:strVal val="visible"/>
                                      </p:to>
                                    </p:set>
                                    <p:animEffect transition="in" filter="wipe(up)">
                                      <p:cBhvr>
                                        <p:cTn id="7" dur="1100"/>
                                        <p:tgtEl>
                                          <p:spTgt spid="42"/>
                                        </p:tgtEl>
                                      </p:cBhvr>
                                    </p:animEffect>
                                  </p:childTnLst>
                                </p:cTn>
                              </p:par>
                            </p:childTnLst>
                          </p:cTn>
                        </p:par>
                        <p:par>
                          <p:cTn id="8" fill="hold">
                            <p:stCondLst>
                              <p:cond delay="1100"/>
                            </p:stCondLst>
                            <p:childTnLst>
                              <p:par>
                                <p:cTn id="9" presetID="10" presetClass="entr" presetSubtype="0" fill="hold" grpId="0" nodeType="afterEffect">
                                  <p:stCondLst>
                                    <p:cond delay="0"/>
                                  </p:stCondLst>
                                  <p:childTnLst>
                                    <p:set>
                                      <p:cBhvr>
                                        <p:cTn id="10" dur="1" fill="hold">
                                          <p:stCondLst>
                                            <p:cond delay="0"/>
                                          </p:stCondLst>
                                        </p:cTn>
                                        <p:tgtEl>
                                          <p:spTgt spid="66">
                                            <p:txEl>
                                              <p:pRg st="0" end="0"/>
                                            </p:txEl>
                                          </p:spTgt>
                                        </p:tgtEl>
                                        <p:attrNameLst>
                                          <p:attrName>style.visibility</p:attrName>
                                        </p:attrNameLst>
                                      </p:cBhvr>
                                      <p:to>
                                        <p:strVal val="visible"/>
                                      </p:to>
                                    </p:set>
                                    <p:animEffect transition="in" filter="fade">
                                      <p:cBhvr>
                                        <p:cTn id="11" dur="500"/>
                                        <p:tgtEl>
                                          <p:spTgt spid="66">
                                            <p:txEl>
                                              <p:pRg st="0" end="0"/>
                                            </p:txEl>
                                          </p:spTgt>
                                        </p:tgtEl>
                                      </p:cBhvr>
                                    </p:animEffect>
                                  </p:childTnLst>
                                </p:cTn>
                              </p:par>
                            </p:childTnLst>
                          </p:cTn>
                        </p:par>
                        <p:par>
                          <p:cTn id="12" fill="hold">
                            <p:stCondLst>
                              <p:cond delay="1600"/>
                            </p:stCondLst>
                            <p:childTnLst>
                              <p:par>
                                <p:cTn id="13" presetID="10" presetClass="entr" presetSubtype="0" fill="hold" grpId="0" nodeType="afterEffect">
                                  <p:stCondLst>
                                    <p:cond delay="50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par>
                                <p:cTn id="16" presetID="42" presetClass="path" presetSubtype="0" accel="50000" decel="50000" fill="hold" grpId="1" nodeType="withEffect">
                                  <p:stCondLst>
                                    <p:cond delay="500"/>
                                  </p:stCondLst>
                                  <p:childTnLst>
                                    <p:animMotion origin="layout" path="M -3.61111E-6 -0.05319 L -3.61111E-6 0.00277 " pathEditMode="relative" rAng="0" ptsTypes="AA">
                                      <p:cBhvr>
                                        <p:cTn id="17" dur="1000" fill="hold"/>
                                        <p:tgtEl>
                                          <p:spTgt spid="6"/>
                                        </p:tgtEl>
                                        <p:attrNameLst>
                                          <p:attrName>ppt_x</p:attrName>
                                          <p:attrName>ppt_y</p:attrName>
                                        </p:attrNameLst>
                                      </p:cBhvr>
                                      <p:rCtr x="0" y="2798"/>
                                    </p:animMotion>
                                  </p:childTnLst>
                                </p:cTn>
                              </p:par>
                            </p:childTnLst>
                          </p:cTn>
                        </p:par>
                        <p:par>
                          <p:cTn id="18" fill="hold">
                            <p:stCondLst>
                              <p:cond delay="4100"/>
                            </p:stCondLst>
                            <p:childTnLst>
                              <p:par>
                                <p:cTn id="19" presetID="10" presetClass="entr" presetSubtype="0" fill="hold" grpId="0" nodeType="afterEffect">
                                  <p:stCondLst>
                                    <p:cond delay="0"/>
                                  </p:stCondLst>
                                  <p:childTnLst>
                                    <p:set>
                                      <p:cBhvr>
                                        <p:cTn id="20" dur="1" fill="hold">
                                          <p:stCondLst>
                                            <p:cond delay="0"/>
                                          </p:stCondLst>
                                        </p:cTn>
                                        <p:tgtEl>
                                          <p:spTgt spid="67">
                                            <p:txEl>
                                              <p:pRg st="0" end="0"/>
                                            </p:txEl>
                                          </p:spTgt>
                                        </p:tgtEl>
                                        <p:attrNameLst>
                                          <p:attrName>style.visibility</p:attrName>
                                        </p:attrNameLst>
                                      </p:cBhvr>
                                      <p:to>
                                        <p:strVal val="visible"/>
                                      </p:to>
                                    </p:set>
                                    <p:animEffect transition="in" filter="fade">
                                      <p:cBhvr>
                                        <p:cTn id="21" dur="500"/>
                                        <p:tgtEl>
                                          <p:spTgt spid="67">
                                            <p:txEl>
                                              <p:pRg st="0" end="0"/>
                                            </p:txEl>
                                          </p:spTgt>
                                        </p:tgtEl>
                                      </p:cBhvr>
                                    </p:animEffect>
                                  </p:childTnLst>
                                </p:cTn>
                              </p:par>
                            </p:childTnLst>
                          </p:cTn>
                        </p:par>
                        <p:par>
                          <p:cTn id="22" fill="hold">
                            <p:stCondLst>
                              <p:cond delay="4600"/>
                            </p:stCondLst>
                            <p:childTnLst>
                              <p:par>
                                <p:cTn id="23" presetID="47" presetClass="entr" presetSubtype="0" fill="hold" nodeType="after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1900"/>
                                        <p:tgtEl>
                                          <p:spTgt spid="11"/>
                                        </p:tgtEl>
                                      </p:cBhvr>
                                    </p:animEffect>
                                    <p:anim calcmode="lin" valueType="num">
                                      <p:cBhvr>
                                        <p:cTn id="26" dur="1900" fill="hold"/>
                                        <p:tgtEl>
                                          <p:spTgt spid="11"/>
                                        </p:tgtEl>
                                        <p:attrNameLst>
                                          <p:attrName>ppt_x</p:attrName>
                                        </p:attrNameLst>
                                      </p:cBhvr>
                                      <p:tavLst>
                                        <p:tav tm="0">
                                          <p:val>
                                            <p:strVal val="#ppt_x"/>
                                          </p:val>
                                        </p:tav>
                                        <p:tav tm="100000">
                                          <p:val>
                                            <p:strVal val="#ppt_x"/>
                                          </p:val>
                                        </p:tav>
                                      </p:tavLst>
                                    </p:anim>
                                    <p:anim calcmode="lin" valueType="num">
                                      <p:cBhvr>
                                        <p:cTn id="27" dur="1900" fill="hold"/>
                                        <p:tgtEl>
                                          <p:spTgt spid="11"/>
                                        </p:tgtEl>
                                        <p:attrNameLst>
                                          <p:attrName>ppt_y</p:attrName>
                                        </p:attrNameLst>
                                      </p:cBhvr>
                                      <p:tavLst>
                                        <p:tav tm="0">
                                          <p:val>
                                            <p:strVal val="#ppt_y-.1"/>
                                          </p:val>
                                        </p:tav>
                                        <p:tav tm="100000">
                                          <p:val>
                                            <p:strVal val="#ppt_y"/>
                                          </p:val>
                                        </p:tav>
                                      </p:tavLst>
                                    </p:anim>
                                  </p:childTnLst>
                                </p:cTn>
                              </p:par>
                              <p:par>
                                <p:cTn id="28" presetID="10" presetClass="entr" presetSubtype="0" fill="hold" grpId="0" nodeType="withEffect">
                                  <p:stCondLst>
                                    <p:cond delay="600"/>
                                  </p:stCondLst>
                                  <p:childTnLst>
                                    <p:set>
                                      <p:cBhvr>
                                        <p:cTn id="29" dur="1" fill="hold">
                                          <p:stCondLst>
                                            <p:cond delay="0"/>
                                          </p:stCondLst>
                                        </p:cTn>
                                        <p:tgtEl>
                                          <p:spTgt spid="53"/>
                                        </p:tgtEl>
                                        <p:attrNameLst>
                                          <p:attrName>style.visibility</p:attrName>
                                        </p:attrNameLst>
                                      </p:cBhvr>
                                      <p:to>
                                        <p:strVal val="visible"/>
                                      </p:to>
                                    </p:set>
                                    <p:animEffect transition="in" filter="fade">
                                      <p:cBhvr>
                                        <p:cTn id="30" dur="1000"/>
                                        <p:tgtEl>
                                          <p:spTgt spid="53"/>
                                        </p:tgtEl>
                                      </p:cBhvr>
                                    </p:animEffect>
                                  </p:childTnLst>
                                </p:cTn>
                              </p:par>
                              <p:par>
                                <p:cTn id="31" presetID="10" presetClass="entr" presetSubtype="0" fill="hold" grpId="0" nodeType="withEffect">
                                  <p:stCondLst>
                                    <p:cond delay="1400"/>
                                  </p:stCondLst>
                                  <p:childTnLst>
                                    <p:set>
                                      <p:cBhvr>
                                        <p:cTn id="32" dur="1" fill="hold">
                                          <p:stCondLst>
                                            <p:cond delay="0"/>
                                          </p:stCondLst>
                                        </p:cTn>
                                        <p:tgtEl>
                                          <p:spTgt spid="36"/>
                                        </p:tgtEl>
                                        <p:attrNameLst>
                                          <p:attrName>style.visibility</p:attrName>
                                        </p:attrNameLst>
                                      </p:cBhvr>
                                      <p:to>
                                        <p:strVal val="visible"/>
                                      </p:to>
                                    </p:set>
                                    <p:animEffect transition="in" filter="fade">
                                      <p:cBhvr>
                                        <p:cTn id="33" dur="800"/>
                                        <p:tgtEl>
                                          <p:spTgt spid="36"/>
                                        </p:tgtEl>
                                      </p:cBhvr>
                                    </p:animEffect>
                                  </p:childTnLst>
                                </p:cTn>
                              </p:par>
                              <p:par>
                                <p:cTn id="34" presetID="22" presetClass="entr" presetSubtype="1" fill="hold" grpId="0" nodeType="withEffect">
                                  <p:stCondLst>
                                    <p:cond delay="2000"/>
                                  </p:stCondLst>
                                  <p:childTnLst>
                                    <p:set>
                                      <p:cBhvr>
                                        <p:cTn id="35" dur="1" fill="hold">
                                          <p:stCondLst>
                                            <p:cond delay="0"/>
                                          </p:stCondLst>
                                        </p:cTn>
                                        <p:tgtEl>
                                          <p:spTgt spid="2"/>
                                        </p:tgtEl>
                                        <p:attrNameLst>
                                          <p:attrName>style.visibility</p:attrName>
                                        </p:attrNameLst>
                                      </p:cBhvr>
                                      <p:to>
                                        <p:strVal val="visible"/>
                                      </p:to>
                                    </p:set>
                                    <p:animEffect transition="in" filter="wipe(up)">
                                      <p:cBhvr>
                                        <p:cTn id="36" dur="1200"/>
                                        <p:tgtEl>
                                          <p:spTgt spid="2"/>
                                        </p:tgtEl>
                                      </p:cBhvr>
                                    </p:animEffect>
                                  </p:childTnLst>
                                </p:cTn>
                              </p:par>
                            </p:childTnLst>
                          </p:cTn>
                        </p:par>
                        <p:par>
                          <p:cTn id="37" fill="hold">
                            <p:stCondLst>
                              <p:cond delay="7800"/>
                            </p:stCondLst>
                            <p:childTnLst>
                              <p:par>
                                <p:cTn id="38" presetID="10" presetClass="entr" presetSubtype="0" fill="hold" grpId="0" nodeType="afterEffect">
                                  <p:stCondLst>
                                    <p:cond delay="0"/>
                                  </p:stCondLst>
                                  <p:childTnLst>
                                    <p:set>
                                      <p:cBhvr>
                                        <p:cTn id="39" dur="1" fill="hold">
                                          <p:stCondLst>
                                            <p:cond delay="0"/>
                                          </p:stCondLst>
                                        </p:cTn>
                                        <p:tgtEl>
                                          <p:spTgt spid="69">
                                            <p:txEl>
                                              <p:pRg st="0" end="0"/>
                                            </p:txEl>
                                          </p:spTgt>
                                        </p:tgtEl>
                                        <p:attrNameLst>
                                          <p:attrName>style.visibility</p:attrName>
                                        </p:attrNameLst>
                                      </p:cBhvr>
                                      <p:to>
                                        <p:strVal val="visible"/>
                                      </p:to>
                                    </p:set>
                                    <p:animEffect transition="in" filter="fade">
                                      <p:cBhvr>
                                        <p:cTn id="40" dur="500"/>
                                        <p:tgtEl>
                                          <p:spTgt spid="69">
                                            <p:txEl>
                                              <p:pRg st="0" end="0"/>
                                            </p:txEl>
                                          </p:spTgt>
                                        </p:tgtEl>
                                      </p:cBhvr>
                                    </p:animEffect>
                                  </p:childTnLst>
                                </p:cTn>
                              </p:par>
                            </p:childTnLst>
                          </p:cTn>
                        </p:par>
                        <p:par>
                          <p:cTn id="41" fill="hold">
                            <p:stCondLst>
                              <p:cond delay="8300"/>
                            </p:stCondLst>
                            <p:childTnLst>
                              <p:par>
                                <p:cTn id="42" presetID="22" presetClass="entr" presetSubtype="2" fill="hold" nodeType="afterEffect">
                                  <p:stCondLst>
                                    <p:cond delay="400"/>
                                  </p:stCondLst>
                                  <p:childTnLst>
                                    <p:set>
                                      <p:cBhvr>
                                        <p:cTn id="43" dur="1" fill="hold">
                                          <p:stCondLst>
                                            <p:cond delay="0"/>
                                          </p:stCondLst>
                                        </p:cTn>
                                        <p:tgtEl>
                                          <p:spTgt spid="50"/>
                                        </p:tgtEl>
                                        <p:attrNameLst>
                                          <p:attrName>style.visibility</p:attrName>
                                        </p:attrNameLst>
                                      </p:cBhvr>
                                      <p:to>
                                        <p:strVal val="visible"/>
                                      </p:to>
                                    </p:set>
                                    <p:animEffect transition="in" filter="wipe(right)">
                                      <p:cBhvr>
                                        <p:cTn id="44" dur="1300"/>
                                        <p:tgtEl>
                                          <p:spTgt spid="50"/>
                                        </p:tgtEl>
                                      </p:cBhvr>
                                    </p:animEffect>
                                  </p:childTnLst>
                                </p:cTn>
                              </p:par>
                              <p:par>
                                <p:cTn id="45" presetID="10" presetClass="entr" presetSubtype="0" fill="hold" grpId="0" nodeType="withEffect">
                                  <p:stCondLst>
                                    <p:cond delay="800"/>
                                  </p:stCondLst>
                                  <p:childTnLst>
                                    <p:set>
                                      <p:cBhvr>
                                        <p:cTn id="46" dur="1" fill="hold">
                                          <p:stCondLst>
                                            <p:cond delay="0"/>
                                          </p:stCondLst>
                                        </p:cTn>
                                        <p:tgtEl>
                                          <p:spTgt spid="56"/>
                                        </p:tgtEl>
                                        <p:attrNameLst>
                                          <p:attrName>style.visibility</p:attrName>
                                        </p:attrNameLst>
                                      </p:cBhvr>
                                      <p:to>
                                        <p:strVal val="visible"/>
                                      </p:to>
                                    </p:set>
                                    <p:animEffect transition="in" filter="fade">
                                      <p:cBhvr>
                                        <p:cTn id="47" dur="700"/>
                                        <p:tgtEl>
                                          <p:spTgt spid="56"/>
                                        </p:tgtEl>
                                      </p:cBhvr>
                                    </p:animEffect>
                                  </p:childTnLst>
                                </p:cTn>
                              </p:par>
                              <p:par>
                                <p:cTn id="48" presetID="10" presetClass="entr" presetSubtype="0" fill="hold" grpId="0" nodeType="withEffect">
                                  <p:stCondLst>
                                    <p:cond delay="1200"/>
                                  </p:stCondLst>
                                  <p:childTnLst>
                                    <p:set>
                                      <p:cBhvr>
                                        <p:cTn id="49" dur="1" fill="hold">
                                          <p:stCondLst>
                                            <p:cond delay="0"/>
                                          </p:stCondLst>
                                        </p:cTn>
                                        <p:tgtEl>
                                          <p:spTgt spid="4"/>
                                        </p:tgtEl>
                                        <p:attrNameLst>
                                          <p:attrName>style.visibility</p:attrName>
                                        </p:attrNameLst>
                                      </p:cBhvr>
                                      <p:to>
                                        <p:strVal val="visible"/>
                                      </p:to>
                                    </p:set>
                                    <p:animEffect transition="in" filter="fade">
                                      <p:cBhvr>
                                        <p:cTn id="50" dur="800"/>
                                        <p:tgtEl>
                                          <p:spTgt spid="4"/>
                                        </p:tgtEl>
                                      </p:cBhvr>
                                    </p:animEffect>
                                  </p:childTnLst>
                                </p:cTn>
                              </p:par>
                              <p:par>
                                <p:cTn id="51" presetID="16" presetClass="entr" presetSubtype="42" fill="hold" grpId="0" nodeType="withEffect">
                                  <p:stCondLst>
                                    <p:cond delay="1600"/>
                                  </p:stCondLst>
                                  <p:childTnLst>
                                    <p:set>
                                      <p:cBhvr>
                                        <p:cTn id="52" dur="1" fill="hold">
                                          <p:stCondLst>
                                            <p:cond delay="0"/>
                                          </p:stCondLst>
                                        </p:cTn>
                                        <p:tgtEl>
                                          <p:spTgt spid="14"/>
                                        </p:tgtEl>
                                        <p:attrNameLst>
                                          <p:attrName>style.visibility</p:attrName>
                                        </p:attrNameLst>
                                      </p:cBhvr>
                                      <p:to>
                                        <p:strVal val="visible"/>
                                      </p:to>
                                    </p:set>
                                    <p:animEffect transition="in" filter="barn(outHorizontal)">
                                      <p:cBhvr>
                                        <p:cTn id="53" dur="500"/>
                                        <p:tgtEl>
                                          <p:spTgt spid="14"/>
                                        </p:tgtEl>
                                      </p:cBhvr>
                                    </p:animEffect>
                                  </p:childTnLst>
                                </p:cTn>
                              </p:par>
                              <p:par>
                                <p:cTn id="54" presetID="22" presetClass="entr" presetSubtype="2" fill="hold" grpId="0" nodeType="withEffect">
                                  <p:stCondLst>
                                    <p:cond delay="0"/>
                                  </p:stCondLst>
                                  <p:childTnLst>
                                    <p:set>
                                      <p:cBhvr>
                                        <p:cTn id="55" dur="1" fill="hold">
                                          <p:stCondLst>
                                            <p:cond delay="0"/>
                                          </p:stCondLst>
                                        </p:cTn>
                                        <p:tgtEl>
                                          <p:spTgt spid="51"/>
                                        </p:tgtEl>
                                        <p:attrNameLst>
                                          <p:attrName>style.visibility</p:attrName>
                                        </p:attrNameLst>
                                      </p:cBhvr>
                                      <p:to>
                                        <p:strVal val="visible"/>
                                      </p:to>
                                    </p:set>
                                    <p:animEffect transition="in" filter="wipe(right)">
                                      <p:cBhvr>
                                        <p:cTn id="56" dur="1000"/>
                                        <p:tgtEl>
                                          <p:spTgt spid="51"/>
                                        </p:tgtEl>
                                      </p:cBhvr>
                                    </p:animEffect>
                                  </p:childTnLst>
                                </p:cTn>
                              </p:par>
                              <p:par>
                                <p:cTn id="57" presetID="35" presetClass="path" presetSubtype="0" accel="50000" decel="50000" fill="hold" grpId="1" nodeType="withEffect">
                                  <p:stCondLst>
                                    <p:cond delay="0"/>
                                  </p:stCondLst>
                                  <p:childTnLst>
                                    <p:animMotion origin="layout" path="M 0.0776 6.93802E-7 L 3.61111E-6 6.93802E-7 " pathEditMode="relative" rAng="0" ptsTypes="AA">
                                      <p:cBhvr>
                                        <p:cTn id="58" dur="2000" fill="hold"/>
                                        <p:tgtEl>
                                          <p:spTgt spid="51"/>
                                        </p:tgtEl>
                                        <p:attrNameLst>
                                          <p:attrName>ppt_x</p:attrName>
                                          <p:attrName>ppt_y</p:attrName>
                                        </p:attrNameLst>
                                      </p:cBhvr>
                                      <p:rCtr x="-3889" y="0"/>
                                    </p:animMotion>
                                  </p:childTnLst>
                                </p:cTn>
                              </p:par>
                              <p:par>
                                <p:cTn id="59" presetID="22" presetClass="entr" presetSubtype="2" fill="hold" grpId="0" nodeType="withEffect">
                                  <p:stCondLst>
                                    <p:cond delay="0"/>
                                  </p:stCondLst>
                                  <p:childTnLst>
                                    <p:set>
                                      <p:cBhvr>
                                        <p:cTn id="60" dur="1" fill="hold">
                                          <p:stCondLst>
                                            <p:cond delay="0"/>
                                          </p:stCondLst>
                                        </p:cTn>
                                        <p:tgtEl>
                                          <p:spTgt spid="55"/>
                                        </p:tgtEl>
                                        <p:attrNameLst>
                                          <p:attrName>style.visibility</p:attrName>
                                        </p:attrNameLst>
                                      </p:cBhvr>
                                      <p:to>
                                        <p:strVal val="visible"/>
                                      </p:to>
                                    </p:set>
                                    <p:animEffect transition="in" filter="wipe(right)">
                                      <p:cBhvr>
                                        <p:cTn id="61" dur="1000"/>
                                        <p:tgtEl>
                                          <p:spTgt spid="55"/>
                                        </p:tgtEl>
                                      </p:cBhvr>
                                    </p:animEffect>
                                  </p:childTnLst>
                                </p:cTn>
                              </p:par>
                              <p:par>
                                <p:cTn id="62" presetID="35" presetClass="path" presetSubtype="0" accel="50000" decel="50000" fill="hold" grpId="1" nodeType="withEffect">
                                  <p:stCondLst>
                                    <p:cond delay="0"/>
                                  </p:stCondLst>
                                  <p:childTnLst>
                                    <p:animMotion origin="layout" path="M 0.0776 4.44958E-6 L 2.77778E-6 4.44958E-6 " pathEditMode="relative" rAng="0" ptsTypes="AA">
                                      <p:cBhvr>
                                        <p:cTn id="63" dur="2000" fill="hold"/>
                                        <p:tgtEl>
                                          <p:spTgt spid="55"/>
                                        </p:tgtEl>
                                        <p:attrNameLst>
                                          <p:attrName>ppt_x</p:attrName>
                                          <p:attrName>ppt_y</p:attrName>
                                        </p:attrNameLst>
                                      </p:cBhvr>
                                      <p:rCtr x="-3889" y="0"/>
                                    </p:animMotion>
                                  </p:childTnLst>
                                </p:cTn>
                              </p:par>
                              <p:par>
                                <p:cTn id="64" presetID="22" presetClass="entr" presetSubtype="2" fill="hold" grpId="0" nodeType="withEffect">
                                  <p:stCondLst>
                                    <p:cond delay="0"/>
                                  </p:stCondLst>
                                  <p:childTnLst>
                                    <p:set>
                                      <p:cBhvr>
                                        <p:cTn id="65" dur="1" fill="hold">
                                          <p:stCondLst>
                                            <p:cond delay="0"/>
                                          </p:stCondLst>
                                        </p:cTn>
                                        <p:tgtEl>
                                          <p:spTgt spid="59"/>
                                        </p:tgtEl>
                                        <p:attrNameLst>
                                          <p:attrName>style.visibility</p:attrName>
                                        </p:attrNameLst>
                                      </p:cBhvr>
                                      <p:to>
                                        <p:strVal val="visible"/>
                                      </p:to>
                                    </p:set>
                                    <p:animEffect transition="in" filter="wipe(right)">
                                      <p:cBhvr>
                                        <p:cTn id="66" dur="1000"/>
                                        <p:tgtEl>
                                          <p:spTgt spid="59"/>
                                        </p:tgtEl>
                                      </p:cBhvr>
                                    </p:animEffect>
                                  </p:childTnLst>
                                </p:cTn>
                              </p:par>
                              <p:par>
                                <p:cTn id="67" presetID="35" presetClass="path" presetSubtype="0" accel="50000" decel="50000" fill="hold" grpId="1" nodeType="withEffect">
                                  <p:stCondLst>
                                    <p:cond delay="0"/>
                                  </p:stCondLst>
                                  <p:childTnLst>
                                    <p:animMotion origin="layout" path="M 0.0776 6.01295E-7 L 3.61111E-6 6.01295E-7 " pathEditMode="relative" rAng="0" ptsTypes="AA">
                                      <p:cBhvr>
                                        <p:cTn id="68" dur="2000" fill="hold"/>
                                        <p:tgtEl>
                                          <p:spTgt spid="59"/>
                                        </p:tgtEl>
                                        <p:attrNameLst>
                                          <p:attrName>ppt_x</p:attrName>
                                          <p:attrName>ppt_y</p:attrName>
                                        </p:attrNameLst>
                                      </p:cBhvr>
                                      <p:rCtr x="-3889" y="0"/>
                                    </p:animMotion>
                                  </p:childTnLst>
                                </p:cTn>
                              </p:par>
                              <p:par>
                                <p:cTn id="69" presetID="22" presetClass="entr" presetSubtype="2" fill="hold" grpId="0" nodeType="withEffect">
                                  <p:stCondLst>
                                    <p:cond delay="0"/>
                                  </p:stCondLst>
                                  <p:childTnLst>
                                    <p:set>
                                      <p:cBhvr>
                                        <p:cTn id="70" dur="1" fill="hold">
                                          <p:stCondLst>
                                            <p:cond delay="0"/>
                                          </p:stCondLst>
                                        </p:cTn>
                                        <p:tgtEl>
                                          <p:spTgt spid="61"/>
                                        </p:tgtEl>
                                        <p:attrNameLst>
                                          <p:attrName>style.visibility</p:attrName>
                                        </p:attrNameLst>
                                      </p:cBhvr>
                                      <p:to>
                                        <p:strVal val="visible"/>
                                      </p:to>
                                    </p:set>
                                    <p:animEffect transition="in" filter="wipe(right)">
                                      <p:cBhvr>
                                        <p:cTn id="71" dur="1000"/>
                                        <p:tgtEl>
                                          <p:spTgt spid="61"/>
                                        </p:tgtEl>
                                      </p:cBhvr>
                                    </p:animEffect>
                                  </p:childTnLst>
                                </p:cTn>
                              </p:par>
                              <p:par>
                                <p:cTn id="72" presetID="35" presetClass="path" presetSubtype="0" accel="50000" decel="50000" fill="hold" grpId="1" nodeType="withEffect">
                                  <p:stCondLst>
                                    <p:cond delay="0"/>
                                  </p:stCondLst>
                                  <p:childTnLst>
                                    <p:animMotion origin="layout" path="M 0.0776 6.01295E-7 L 3.61111E-6 6.01295E-7 " pathEditMode="relative" rAng="0" ptsTypes="AA">
                                      <p:cBhvr>
                                        <p:cTn id="73" dur="2000" fill="hold"/>
                                        <p:tgtEl>
                                          <p:spTgt spid="61"/>
                                        </p:tgtEl>
                                        <p:attrNameLst>
                                          <p:attrName>ppt_x</p:attrName>
                                          <p:attrName>ppt_y</p:attrName>
                                        </p:attrNameLst>
                                      </p:cBhvr>
                                      <p:rCtr x="-3889" y="0"/>
                                    </p:animMotion>
                                  </p:childTnLst>
                                </p:cTn>
                              </p:par>
                              <p:par>
                                <p:cTn id="74" presetID="10" presetClass="exit" presetSubtype="0" fill="hold" grpId="2" nodeType="withEffect">
                                  <p:stCondLst>
                                    <p:cond delay="1400"/>
                                  </p:stCondLst>
                                  <p:childTnLst>
                                    <p:animEffect transition="out" filter="fade">
                                      <p:cBhvr>
                                        <p:cTn id="75" dur="2000"/>
                                        <p:tgtEl>
                                          <p:spTgt spid="51"/>
                                        </p:tgtEl>
                                      </p:cBhvr>
                                    </p:animEffect>
                                    <p:set>
                                      <p:cBhvr>
                                        <p:cTn id="76" dur="1" fill="hold">
                                          <p:stCondLst>
                                            <p:cond delay="1999"/>
                                          </p:stCondLst>
                                        </p:cTn>
                                        <p:tgtEl>
                                          <p:spTgt spid="51"/>
                                        </p:tgtEl>
                                        <p:attrNameLst>
                                          <p:attrName>style.visibility</p:attrName>
                                        </p:attrNameLst>
                                      </p:cBhvr>
                                      <p:to>
                                        <p:strVal val="hidden"/>
                                      </p:to>
                                    </p:set>
                                  </p:childTnLst>
                                </p:cTn>
                              </p:par>
                              <p:par>
                                <p:cTn id="77" presetID="10" presetClass="exit" presetSubtype="0" fill="hold" grpId="2" nodeType="withEffect">
                                  <p:stCondLst>
                                    <p:cond delay="1400"/>
                                  </p:stCondLst>
                                  <p:childTnLst>
                                    <p:animEffect transition="out" filter="fade">
                                      <p:cBhvr>
                                        <p:cTn id="78" dur="2000"/>
                                        <p:tgtEl>
                                          <p:spTgt spid="55"/>
                                        </p:tgtEl>
                                      </p:cBhvr>
                                    </p:animEffect>
                                    <p:set>
                                      <p:cBhvr>
                                        <p:cTn id="79" dur="1" fill="hold">
                                          <p:stCondLst>
                                            <p:cond delay="1999"/>
                                          </p:stCondLst>
                                        </p:cTn>
                                        <p:tgtEl>
                                          <p:spTgt spid="55"/>
                                        </p:tgtEl>
                                        <p:attrNameLst>
                                          <p:attrName>style.visibility</p:attrName>
                                        </p:attrNameLst>
                                      </p:cBhvr>
                                      <p:to>
                                        <p:strVal val="hidden"/>
                                      </p:to>
                                    </p:set>
                                  </p:childTnLst>
                                </p:cTn>
                              </p:par>
                              <p:par>
                                <p:cTn id="80" presetID="10" presetClass="exit" presetSubtype="0" fill="hold" grpId="2" nodeType="withEffect">
                                  <p:stCondLst>
                                    <p:cond delay="1400"/>
                                  </p:stCondLst>
                                  <p:childTnLst>
                                    <p:animEffect transition="out" filter="fade">
                                      <p:cBhvr>
                                        <p:cTn id="81" dur="2000"/>
                                        <p:tgtEl>
                                          <p:spTgt spid="59"/>
                                        </p:tgtEl>
                                      </p:cBhvr>
                                    </p:animEffect>
                                    <p:set>
                                      <p:cBhvr>
                                        <p:cTn id="82" dur="1" fill="hold">
                                          <p:stCondLst>
                                            <p:cond delay="1999"/>
                                          </p:stCondLst>
                                        </p:cTn>
                                        <p:tgtEl>
                                          <p:spTgt spid="59"/>
                                        </p:tgtEl>
                                        <p:attrNameLst>
                                          <p:attrName>style.visibility</p:attrName>
                                        </p:attrNameLst>
                                      </p:cBhvr>
                                      <p:to>
                                        <p:strVal val="hidden"/>
                                      </p:to>
                                    </p:set>
                                  </p:childTnLst>
                                </p:cTn>
                              </p:par>
                              <p:par>
                                <p:cTn id="83" presetID="10" presetClass="exit" presetSubtype="0" fill="hold" grpId="2" nodeType="withEffect">
                                  <p:stCondLst>
                                    <p:cond delay="1400"/>
                                  </p:stCondLst>
                                  <p:childTnLst>
                                    <p:animEffect transition="out" filter="fade">
                                      <p:cBhvr>
                                        <p:cTn id="84" dur="2000"/>
                                        <p:tgtEl>
                                          <p:spTgt spid="61"/>
                                        </p:tgtEl>
                                      </p:cBhvr>
                                    </p:animEffect>
                                    <p:set>
                                      <p:cBhvr>
                                        <p:cTn id="85" dur="1" fill="hold">
                                          <p:stCondLst>
                                            <p:cond delay="1999"/>
                                          </p:stCondLst>
                                        </p:cTn>
                                        <p:tgtEl>
                                          <p:spTgt spid="61"/>
                                        </p:tgtEl>
                                        <p:attrNameLst>
                                          <p:attrName>style.visibility</p:attrName>
                                        </p:attrNameLst>
                                      </p:cBhvr>
                                      <p:to>
                                        <p:strVal val="hidden"/>
                                      </p:to>
                                    </p:set>
                                  </p:childTnLst>
                                </p:cTn>
                              </p:par>
                              <p:par>
                                <p:cTn id="86" presetID="10" presetClass="entr" presetSubtype="0" fill="hold" grpId="0" nodeType="withEffect">
                                  <p:stCondLst>
                                    <p:cond delay="2400"/>
                                  </p:stCondLst>
                                  <p:childTnLst>
                                    <p:set>
                                      <p:cBhvr>
                                        <p:cTn id="87" dur="1" fill="hold">
                                          <p:stCondLst>
                                            <p:cond delay="0"/>
                                          </p:stCondLst>
                                        </p:cTn>
                                        <p:tgtEl>
                                          <p:spTgt spid="62"/>
                                        </p:tgtEl>
                                        <p:attrNameLst>
                                          <p:attrName>style.visibility</p:attrName>
                                        </p:attrNameLst>
                                      </p:cBhvr>
                                      <p:to>
                                        <p:strVal val="visible"/>
                                      </p:to>
                                    </p:set>
                                    <p:animEffect transition="in" filter="fade">
                                      <p:cBhvr>
                                        <p:cTn id="88" dur="1000"/>
                                        <p:tgtEl>
                                          <p:spTgt spid="62"/>
                                        </p:tgtEl>
                                      </p:cBhvr>
                                    </p:animEffect>
                                  </p:childTnLst>
                                </p:cTn>
                              </p:par>
                              <p:par>
                                <p:cTn id="89" presetID="10" presetClass="entr" presetSubtype="0" fill="hold" grpId="0" nodeType="withEffect">
                                  <p:stCondLst>
                                    <p:cond delay="2400"/>
                                  </p:stCondLst>
                                  <p:childTnLst>
                                    <p:set>
                                      <p:cBhvr>
                                        <p:cTn id="90" dur="1" fill="hold">
                                          <p:stCondLst>
                                            <p:cond delay="0"/>
                                          </p:stCondLst>
                                        </p:cTn>
                                        <p:tgtEl>
                                          <p:spTgt spid="65"/>
                                        </p:tgtEl>
                                        <p:attrNameLst>
                                          <p:attrName>style.visibility</p:attrName>
                                        </p:attrNameLst>
                                      </p:cBhvr>
                                      <p:to>
                                        <p:strVal val="visible"/>
                                      </p:to>
                                    </p:set>
                                    <p:animEffect transition="in" filter="fade">
                                      <p:cBhvr>
                                        <p:cTn id="91" dur="1000"/>
                                        <p:tgtEl>
                                          <p:spTgt spid="65"/>
                                        </p:tgtEl>
                                      </p:cBhvr>
                                    </p:animEffect>
                                  </p:childTnLst>
                                </p:cTn>
                              </p:par>
                              <p:par>
                                <p:cTn id="92" presetID="10" presetClass="entr" presetSubtype="0" fill="hold" grpId="0" nodeType="withEffect">
                                  <p:stCondLst>
                                    <p:cond delay="1600"/>
                                  </p:stCondLst>
                                  <p:childTnLst>
                                    <p:set>
                                      <p:cBhvr>
                                        <p:cTn id="93" dur="1" fill="hold">
                                          <p:stCondLst>
                                            <p:cond delay="0"/>
                                          </p:stCondLst>
                                        </p:cTn>
                                        <p:tgtEl>
                                          <p:spTgt spid="3"/>
                                        </p:tgtEl>
                                        <p:attrNameLst>
                                          <p:attrName>style.visibility</p:attrName>
                                        </p:attrNameLst>
                                      </p:cBhvr>
                                      <p:to>
                                        <p:strVal val="visible"/>
                                      </p:to>
                                    </p:set>
                                    <p:animEffect transition="in" filter="fade">
                                      <p:cBhvr>
                                        <p:cTn id="94" dur="1000"/>
                                        <p:tgtEl>
                                          <p:spTgt spid="3"/>
                                        </p:tgtEl>
                                      </p:cBhvr>
                                    </p:animEffect>
                                  </p:childTnLst>
                                </p:cTn>
                              </p:par>
                              <p:par>
                                <p:cTn id="95" presetID="10" presetClass="entr" presetSubtype="0" fill="hold" grpId="0" nodeType="withEffect">
                                  <p:stCondLst>
                                    <p:cond delay="1600"/>
                                  </p:stCondLst>
                                  <p:childTnLst>
                                    <p:set>
                                      <p:cBhvr>
                                        <p:cTn id="96" dur="1" fill="hold">
                                          <p:stCondLst>
                                            <p:cond delay="0"/>
                                          </p:stCondLst>
                                        </p:cTn>
                                        <p:tgtEl>
                                          <p:spTgt spid="60"/>
                                        </p:tgtEl>
                                        <p:attrNameLst>
                                          <p:attrName>style.visibility</p:attrName>
                                        </p:attrNameLst>
                                      </p:cBhvr>
                                      <p:to>
                                        <p:strVal val="visible"/>
                                      </p:to>
                                    </p:set>
                                    <p:animEffect transition="in" filter="fade">
                                      <p:cBhvr>
                                        <p:cTn id="97" dur="1000"/>
                                        <p:tgtEl>
                                          <p:spTgt spid="60"/>
                                        </p:tgtEl>
                                      </p:cBhvr>
                                    </p:animEffect>
                                  </p:childTnLst>
                                </p:cTn>
                              </p:par>
                              <p:par>
                                <p:cTn id="98" presetID="10" presetClass="entr" presetSubtype="0" fill="hold" grpId="0" nodeType="withEffect">
                                  <p:stCondLst>
                                    <p:cond delay="1600"/>
                                  </p:stCondLst>
                                  <p:childTnLst>
                                    <p:set>
                                      <p:cBhvr>
                                        <p:cTn id="99" dur="1" fill="hold">
                                          <p:stCondLst>
                                            <p:cond delay="0"/>
                                          </p:stCondLst>
                                        </p:cTn>
                                        <p:tgtEl>
                                          <p:spTgt spid="70"/>
                                        </p:tgtEl>
                                        <p:attrNameLst>
                                          <p:attrName>style.visibility</p:attrName>
                                        </p:attrNameLst>
                                      </p:cBhvr>
                                      <p:to>
                                        <p:strVal val="visible"/>
                                      </p:to>
                                    </p:set>
                                    <p:animEffect transition="in" filter="fade">
                                      <p:cBhvr>
                                        <p:cTn id="100" dur="1000"/>
                                        <p:tgtEl>
                                          <p:spTgt spid="70"/>
                                        </p:tgtEl>
                                      </p:cBhvr>
                                    </p:animEffect>
                                  </p:childTnLst>
                                </p:cTn>
                              </p:par>
                              <p:par>
                                <p:cTn id="101" presetID="10" presetClass="entr" presetSubtype="0" fill="hold" grpId="0" nodeType="withEffect">
                                  <p:stCondLst>
                                    <p:cond delay="1900"/>
                                  </p:stCondLst>
                                  <p:childTnLst>
                                    <p:set>
                                      <p:cBhvr>
                                        <p:cTn id="102" dur="1" fill="hold">
                                          <p:stCondLst>
                                            <p:cond delay="0"/>
                                          </p:stCondLst>
                                        </p:cTn>
                                        <p:tgtEl>
                                          <p:spTgt spid="71"/>
                                        </p:tgtEl>
                                        <p:attrNameLst>
                                          <p:attrName>style.visibility</p:attrName>
                                        </p:attrNameLst>
                                      </p:cBhvr>
                                      <p:to>
                                        <p:strVal val="visible"/>
                                      </p:to>
                                    </p:set>
                                    <p:animEffect transition="in" filter="fade">
                                      <p:cBhvr>
                                        <p:cTn id="103" dur="1000"/>
                                        <p:tgtEl>
                                          <p:spTgt spid="71"/>
                                        </p:tgtEl>
                                      </p:cBhvr>
                                    </p:animEffect>
                                  </p:childTnLst>
                                </p:cTn>
                              </p:par>
                              <p:par>
                                <p:cTn id="104" presetID="10" presetClass="entr" presetSubtype="0" fill="hold" grpId="0" nodeType="withEffect">
                                  <p:stCondLst>
                                    <p:cond delay="1900"/>
                                  </p:stCondLst>
                                  <p:childTnLst>
                                    <p:set>
                                      <p:cBhvr>
                                        <p:cTn id="105" dur="1" fill="hold">
                                          <p:stCondLst>
                                            <p:cond delay="0"/>
                                          </p:stCondLst>
                                        </p:cTn>
                                        <p:tgtEl>
                                          <p:spTgt spid="72"/>
                                        </p:tgtEl>
                                        <p:attrNameLst>
                                          <p:attrName>style.visibility</p:attrName>
                                        </p:attrNameLst>
                                      </p:cBhvr>
                                      <p:to>
                                        <p:strVal val="visible"/>
                                      </p:to>
                                    </p:set>
                                    <p:animEffect transition="in" filter="fade">
                                      <p:cBhvr>
                                        <p:cTn id="106" dur="1000"/>
                                        <p:tgtEl>
                                          <p:spTgt spid="72"/>
                                        </p:tgtEl>
                                      </p:cBhvr>
                                    </p:animEffect>
                                  </p:childTnLst>
                                </p:cTn>
                              </p:par>
                              <p:par>
                                <p:cTn id="107" presetID="10" presetClass="entr" presetSubtype="0" fill="hold" grpId="0" nodeType="withEffect">
                                  <p:stCondLst>
                                    <p:cond delay="1900"/>
                                  </p:stCondLst>
                                  <p:childTnLst>
                                    <p:set>
                                      <p:cBhvr>
                                        <p:cTn id="108" dur="1" fill="hold">
                                          <p:stCondLst>
                                            <p:cond delay="0"/>
                                          </p:stCondLst>
                                        </p:cTn>
                                        <p:tgtEl>
                                          <p:spTgt spid="73"/>
                                        </p:tgtEl>
                                        <p:attrNameLst>
                                          <p:attrName>style.visibility</p:attrName>
                                        </p:attrNameLst>
                                      </p:cBhvr>
                                      <p:to>
                                        <p:strVal val="visible"/>
                                      </p:to>
                                    </p:set>
                                    <p:animEffect transition="in" filter="fade">
                                      <p:cBhvr>
                                        <p:cTn id="109" dur="1000"/>
                                        <p:tgtEl>
                                          <p:spTgt spid="73"/>
                                        </p:tgtEl>
                                      </p:cBhvr>
                                    </p:animEffect>
                                  </p:childTnLst>
                                </p:cTn>
                              </p:par>
                              <p:par>
                                <p:cTn id="110" presetID="10" presetClass="entr" presetSubtype="0" fill="hold" grpId="0" nodeType="withEffect">
                                  <p:stCondLst>
                                    <p:cond delay="2200"/>
                                  </p:stCondLst>
                                  <p:childTnLst>
                                    <p:set>
                                      <p:cBhvr>
                                        <p:cTn id="111" dur="1" fill="hold">
                                          <p:stCondLst>
                                            <p:cond delay="0"/>
                                          </p:stCondLst>
                                        </p:cTn>
                                        <p:tgtEl>
                                          <p:spTgt spid="74"/>
                                        </p:tgtEl>
                                        <p:attrNameLst>
                                          <p:attrName>style.visibility</p:attrName>
                                        </p:attrNameLst>
                                      </p:cBhvr>
                                      <p:to>
                                        <p:strVal val="visible"/>
                                      </p:to>
                                    </p:set>
                                    <p:animEffect transition="in" filter="fade">
                                      <p:cBhvr>
                                        <p:cTn id="112" dur="1000"/>
                                        <p:tgtEl>
                                          <p:spTgt spid="74"/>
                                        </p:tgtEl>
                                      </p:cBhvr>
                                    </p:animEffect>
                                  </p:childTnLst>
                                </p:cTn>
                              </p:par>
                              <p:par>
                                <p:cTn id="113" presetID="10" presetClass="entr" presetSubtype="0" fill="hold" grpId="0" nodeType="withEffect">
                                  <p:stCondLst>
                                    <p:cond delay="2200"/>
                                  </p:stCondLst>
                                  <p:childTnLst>
                                    <p:set>
                                      <p:cBhvr>
                                        <p:cTn id="114" dur="1" fill="hold">
                                          <p:stCondLst>
                                            <p:cond delay="0"/>
                                          </p:stCondLst>
                                        </p:cTn>
                                        <p:tgtEl>
                                          <p:spTgt spid="76"/>
                                        </p:tgtEl>
                                        <p:attrNameLst>
                                          <p:attrName>style.visibility</p:attrName>
                                        </p:attrNameLst>
                                      </p:cBhvr>
                                      <p:to>
                                        <p:strVal val="visible"/>
                                      </p:to>
                                    </p:set>
                                    <p:animEffect transition="in" filter="fade">
                                      <p:cBhvr>
                                        <p:cTn id="115" dur="1000"/>
                                        <p:tgtEl>
                                          <p:spTgt spid="76"/>
                                        </p:tgtEl>
                                      </p:cBhvr>
                                    </p:animEffect>
                                  </p:childTnLst>
                                </p:cTn>
                              </p:par>
                            </p:childTnLst>
                          </p:cTn>
                        </p:par>
                        <p:par>
                          <p:cTn id="116" fill="hold">
                            <p:stCondLst>
                              <p:cond delay="11700"/>
                            </p:stCondLst>
                            <p:childTnLst>
                              <p:par>
                                <p:cTn id="117" presetID="10" presetClass="entr" presetSubtype="0" fill="hold" grpId="0" nodeType="afterEffect">
                                  <p:stCondLst>
                                    <p:cond delay="0"/>
                                  </p:stCondLst>
                                  <p:childTnLst>
                                    <p:set>
                                      <p:cBhvr>
                                        <p:cTn id="118" dur="1" fill="hold">
                                          <p:stCondLst>
                                            <p:cond delay="0"/>
                                          </p:stCondLst>
                                        </p:cTn>
                                        <p:tgtEl>
                                          <p:spTgt spid="77">
                                            <p:txEl>
                                              <p:pRg st="0" end="0"/>
                                            </p:txEl>
                                          </p:spTgt>
                                        </p:tgtEl>
                                        <p:attrNameLst>
                                          <p:attrName>style.visibility</p:attrName>
                                        </p:attrNameLst>
                                      </p:cBhvr>
                                      <p:to>
                                        <p:strVal val="visible"/>
                                      </p:to>
                                    </p:set>
                                    <p:animEffect transition="in" filter="fade">
                                      <p:cBhvr>
                                        <p:cTn id="119" dur="500"/>
                                        <p:tgtEl>
                                          <p:spTgt spid="77">
                                            <p:txEl>
                                              <p:pRg st="0" end="0"/>
                                            </p:txEl>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78">
                                            <p:txEl>
                                              <p:pRg st="0" end="0"/>
                                            </p:txEl>
                                          </p:spTgt>
                                        </p:tgtEl>
                                        <p:attrNameLst>
                                          <p:attrName>style.visibility</p:attrName>
                                        </p:attrNameLst>
                                      </p:cBhvr>
                                      <p:to>
                                        <p:strVal val="visible"/>
                                      </p:to>
                                    </p:set>
                                    <p:animEffect transition="in" filter="fade">
                                      <p:cBhvr>
                                        <p:cTn id="122" dur="500"/>
                                        <p:tgtEl>
                                          <p:spTgt spid="78">
                                            <p:txEl>
                                              <p:pRg st="0" end="0"/>
                                            </p:txEl>
                                          </p:spTgt>
                                        </p:tgtEl>
                                      </p:cBhvr>
                                    </p:animEffect>
                                  </p:childTnLst>
                                </p:cTn>
                              </p:par>
                              <p:par>
                                <p:cTn id="123" presetID="10" presetClass="entr" presetSubtype="0" fill="hold" grpId="0" nodeType="withEffect">
                                  <p:stCondLst>
                                    <p:cond delay="0"/>
                                  </p:stCondLst>
                                  <p:childTnLst>
                                    <p:set>
                                      <p:cBhvr>
                                        <p:cTn id="124" dur="1" fill="hold">
                                          <p:stCondLst>
                                            <p:cond delay="0"/>
                                          </p:stCondLst>
                                        </p:cTn>
                                        <p:tgtEl>
                                          <p:spTgt spid="86">
                                            <p:txEl>
                                              <p:pRg st="0" end="0"/>
                                            </p:txEl>
                                          </p:spTgt>
                                        </p:tgtEl>
                                        <p:attrNameLst>
                                          <p:attrName>style.visibility</p:attrName>
                                        </p:attrNameLst>
                                      </p:cBhvr>
                                      <p:to>
                                        <p:strVal val="visible"/>
                                      </p:to>
                                    </p:set>
                                    <p:animEffect transition="in" filter="fade">
                                      <p:cBhvr>
                                        <p:cTn id="125" dur="500"/>
                                        <p:tgtEl>
                                          <p:spTgt spid="86">
                                            <p:txEl>
                                              <p:pRg st="0" end="0"/>
                                            </p:txEl>
                                          </p:spTgt>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87">
                                            <p:txEl>
                                              <p:pRg st="0" end="0"/>
                                            </p:txEl>
                                          </p:spTgt>
                                        </p:tgtEl>
                                        <p:attrNameLst>
                                          <p:attrName>style.visibility</p:attrName>
                                        </p:attrNameLst>
                                      </p:cBhvr>
                                      <p:to>
                                        <p:strVal val="visible"/>
                                      </p:to>
                                    </p:set>
                                    <p:animEffect transition="in" filter="fade">
                                      <p:cBhvr>
                                        <p:cTn id="128" dur="500"/>
                                        <p:tgtEl>
                                          <p:spTgt spid="87">
                                            <p:txEl>
                                              <p:pRg st="0" end="0"/>
                                            </p:txEl>
                                          </p:spTgt>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88">
                                            <p:txEl>
                                              <p:pRg st="0" end="0"/>
                                            </p:txEl>
                                          </p:spTgt>
                                        </p:tgtEl>
                                        <p:attrNameLst>
                                          <p:attrName>style.visibility</p:attrName>
                                        </p:attrNameLst>
                                      </p:cBhvr>
                                      <p:to>
                                        <p:strVal val="visible"/>
                                      </p:to>
                                    </p:set>
                                    <p:animEffect transition="in" filter="fade">
                                      <p:cBhvr>
                                        <p:cTn id="131" dur="500"/>
                                        <p:tgtEl>
                                          <p:spTgt spid="88">
                                            <p:txEl>
                                              <p:pRg st="0" end="0"/>
                                            </p:txEl>
                                          </p:spTgt>
                                        </p:tgtEl>
                                      </p:cBhvr>
                                    </p:animEffect>
                                  </p:childTnLst>
                                </p:cTn>
                              </p:par>
                              <p:par>
                                <p:cTn id="132" presetID="10" presetClass="entr" presetSubtype="0" fill="hold" grpId="0" nodeType="withEffect">
                                  <p:stCondLst>
                                    <p:cond delay="0"/>
                                  </p:stCondLst>
                                  <p:childTnLst>
                                    <p:set>
                                      <p:cBhvr>
                                        <p:cTn id="133" dur="1" fill="hold">
                                          <p:stCondLst>
                                            <p:cond delay="0"/>
                                          </p:stCondLst>
                                        </p:cTn>
                                        <p:tgtEl>
                                          <p:spTgt spid="89">
                                            <p:txEl>
                                              <p:pRg st="0" end="0"/>
                                            </p:txEl>
                                          </p:spTgt>
                                        </p:tgtEl>
                                        <p:attrNameLst>
                                          <p:attrName>style.visibility</p:attrName>
                                        </p:attrNameLst>
                                      </p:cBhvr>
                                      <p:to>
                                        <p:strVal val="visible"/>
                                      </p:to>
                                    </p:set>
                                    <p:animEffect transition="in" filter="fade">
                                      <p:cBhvr>
                                        <p:cTn id="134" dur="500"/>
                                        <p:tgtEl>
                                          <p:spTgt spid="89">
                                            <p:txEl>
                                              <p:pRg st="0" end="0"/>
                                            </p:txEl>
                                          </p:spTgt>
                                        </p:tgtEl>
                                      </p:cBhvr>
                                    </p:animEffect>
                                  </p:childTnLst>
                                </p:cTn>
                              </p:par>
                              <p:par>
                                <p:cTn id="135" presetID="10" presetClass="entr" presetSubtype="0" fill="hold" grpId="0" nodeType="withEffect">
                                  <p:stCondLst>
                                    <p:cond delay="0"/>
                                  </p:stCondLst>
                                  <p:childTnLst>
                                    <p:set>
                                      <p:cBhvr>
                                        <p:cTn id="136" dur="1" fill="hold">
                                          <p:stCondLst>
                                            <p:cond delay="0"/>
                                          </p:stCondLst>
                                        </p:cTn>
                                        <p:tgtEl>
                                          <p:spTgt spid="90">
                                            <p:txEl>
                                              <p:pRg st="0" end="0"/>
                                            </p:txEl>
                                          </p:spTgt>
                                        </p:tgtEl>
                                        <p:attrNameLst>
                                          <p:attrName>style.visibility</p:attrName>
                                        </p:attrNameLst>
                                      </p:cBhvr>
                                      <p:to>
                                        <p:strVal val="visible"/>
                                      </p:to>
                                    </p:set>
                                    <p:animEffect transition="in" filter="fade">
                                      <p:cBhvr>
                                        <p:cTn id="137" dur="500"/>
                                        <p:tgtEl>
                                          <p:spTgt spid="90">
                                            <p:txEl>
                                              <p:pRg st="0" end="0"/>
                                            </p:txEl>
                                          </p:spTgt>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91">
                                            <p:txEl>
                                              <p:pRg st="0" end="0"/>
                                            </p:txEl>
                                          </p:spTgt>
                                        </p:tgtEl>
                                        <p:attrNameLst>
                                          <p:attrName>style.visibility</p:attrName>
                                        </p:attrNameLst>
                                      </p:cBhvr>
                                      <p:to>
                                        <p:strVal val="visible"/>
                                      </p:to>
                                    </p:set>
                                    <p:animEffect transition="in" filter="fade">
                                      <p:cBhvr>
                                        <p:cTn id="140" dur="500"/>
                                        <p:tgtEl>
                                          <p:spTgt spid="91">
                                            <p:txEl>
                                              <p:pRg st="0" end="0"/>
                                            </p:txEl>
                                          </p:spTgt>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75">
                                            <p:txEl>
                                              <p:pRg st="0" end="0"/>
                                            </p:txEl>
                                          </p:spTgt>
                                        </p:tgtEl>
                                        <p:attrNameLst>
                                          <p:attrName>style.visibility</p:attrName>
                                        </p:attrNameLst>
                                      </p:cBhvr>
                                      <p:to>
                                        <p:strVal val="visible"/>
                                      </p:to>
                                    </p:set>
                                    <p:animEffect transition="in" filter="fade">
                                      <p:cBhvr>
                                        <p:cTn id="143" dur="500"/>
                                        <p:tgtEl>
                                          <p:spTgt spid="75">
                                            <p:txEl>
                                              <p:pRg st="0" end="0"/>
                                            </p:txEl>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79">
                                            <p:txEl>
                                              <p:pRg st="0" end="0"/>
                                            </p:txEl>
                                          </p:spTgt>
                                        </p:tgtEl>
                                        <p:attrNameLst>
                                          <p:attrName>style.visibility</p:attrName>
                                        </p:attrNameLst>
                                      </p:cBhvr>
                                      <p:to>
                                        <p:strVal val="visible"/>
                                      </p:to>
                                    </p:set>
                                    <p:animEffect transition="in" filter="fade">
                                      <p:cBhvr>
                                        <p:cTn id="146" dur="500"/>
                                        <p:tgtEl>
                                          <p:spTgt spid="79">
                                            <p:txEl>
                                              <p:pRg st="0" end="0"/>
                                            </p:txEl>
                                          </p:spTgt>
                                        </p:tgtEl>
                                      </p:cBhvr>
                                    </p:animEffect>
                                  </p:childTnLst>
                                </p:cTn>
                              </p:par>
                            </p:childTnLst>
                          </p:cTn>
                        </p:par>
                        <p:par>
                          <p:cTn id="147" fill="hold">
                            <p:stCondLst>
                              <p:cond delay="12200"/>
                            </p:stCondLst>
                            <p:childTnLst>
                              <p:par>
                                <p:cTn id="148" presetID="47" presetClass="entr" presetSubtype="0" fill="hold" nodeType="afterEffect">
                                  <p:stCondLst>
                                    <p:cond delay="300"/>
                                  </p:stCondLst>
                                  <p:childTnLst>
                                    <p:set>
                                      <p:cBhvr>
                                        <p:cTn id="149" dur="1" fill="hold">
                                          <p:stCondLst>
                                            <p:cond delay="0"/>
                                          </p:stCondLst>
                                        </p:cTn>
                                        <p:tgtEl>
                                          <p:spTgt spid="9"/>
                                        </p:tgtEl>
                                        <p:attrNameLst>
                                          <p:attrName>style.visibility</p:attrName>
                                        </p:attrNameLst>
                                      </p:cBhvr>
                                      <p:to>
                                        <p:strVal val="visible"/>
                                      </p:to>
                                    </p:set>
                                    <p:animEffect transition="in" filter="fade">
                                      <p:cBhvr>
                                        <p:cTn id="150" dur="2000"/>
                                        <p:tgtEl>
                                          <p:spTgt spid="9"/>
                                        </p:tgtEl>
                                      </p:cBhvr>
                                    </p:animEffect>
                                    <p:anim calcmode="lin" valueType="num">
                                      <p:cBhvr>
                                        <p:cTn id="151" dur="2000" fill="hold"/>
                                        <p:tgtEl>
                                          <p:spTgt spid="9"/>
                                        </p:tgtEl>
                                        <p:attrNameLst>
                                          <p:attrName>ppt_x</p:attrName>
                                        </p:attrNameLst>
                                      </p:cBhvr>
                                      <p:tavLst>
                                        <p:tav tm="0">
                                          <p:val>
                                            <p:strVal val="#ppt_x"/>
                                          </p:val>
                                        </p:tav>
                                        <p:tav tm="100000">
                                          <p:val>
                                            <p:strVal val="#ppt_x"/>
                                          </p:val>
                                        </p:tav>
                                      </p:tavLst>
                                    </p:anim>
                                    <p:anim calcmode="lin" valueType="num">
                                      <p:cBhvr>
                                        <p:cTn id="152" dur="2000" fill="hold"/>
                                        <p:tgtEl>
                                          <p:spTgt spid="9"/>
                                        </p:tgtEl>
                                        <p:attrNameLst>
                                          <p:attrName>ppt_y</p:attrName>
                                        </p:attrNameLst>
                                      </p:cBhvr>
                                      <p:tavLst>
                                        <p:tav tm="0">
                                          <p:val>
                                            <p:strVal val="#ppt_y-.1"/>
                                          </p:val>
                                        </p:tav>
                                        <p:tav tm="100000">
                                          <p:val>
                                            <p:strVal val="#ppt_y"/>
                                          </p:val>
                                        </p:tav>
                                      </p:tavLst>
                                    </p:anim>
                                  </p:childTnLst>
                                </p:cTn>
                              </p:par>
                              <p:par>
                                <p:cTn id="153" presetID="10" presetClass="entr" presetSubtype="0" fill="hold" grpId="0" nodeType="withEffect">
                                  <p:stCondLst>
                                    <p:cond delay="900"/>
                                  </p:stCondLst>
                                  <p:childTnLst>
                                    <p:set>
                                      <p:cBhvr>
                                        <p:cTn id="154" dur="1" fill="hold">
                                          <p:stCondLst>
                                            <p:cond delay="0"/>
                                          </p:stCondLst>
                                        </p:cTn>
                                        <p:tgtEl>
                                          <p:spTgt spid="44"/>
                                        </p:tgtEl>
                                        <p:attrNameLst>
                                          <p:attrName>style.visibility</p:attrName>
                                        </p:attrNameLst>
                                      </p:cBhvr>
                                      <p:to>
                                        <p:strVal val="visible"/>
                                      </p:to>
                                    </p:set>
                                    <p:animEffect transition="in" filter="fade">
                                      <p:cBhvr>
                                        <p:cTn id="155" dur="1600"/>
                                        <p:tgtEl>
                                          <p:spTgt spid="44"/>
                                        </p:tgtEl>
                                      </p:cBhvr>
                                    </p:animEffect>
                                  </p:childTnLst>
                                </p:cTn>
                              </p:par>
                              <p:par>
                                <p:cTn id="156" presetID="10" presetClass="entr" presetSubtype="0" fill="hold" grpId="0" nodeType="withEffect">
                                  <p:stCondLst>
                                    <p:cond delay="900"/>
                                  </p:stCondLst>
                                  <p:childTnLst>
                                    <p:set>
                                      <p:cBhvr>
                                        <p:cTn id="157" dur="1" fill="hold">
                                          <p:stCondLst>
                                            <p:cond delay="0"/>
                                          </p:stCondLst>
                                        </p:cTn>
                                        <p:tgtEl>
                                          <p:spTgt spid="54"/>
                                        </p:tgtEl>
                                        <p:attrNameLst>
                                          <p:attrName>style.visibility</p:attrName>
                                        </p:attrNameLst>
                                      </p:cBhvr>
                                      <p:to>
                                        <p:strVal val="visible"/>
                                      </p:to>
                                    </p:set>
                                    <p:animEffect transition="in" filter="fade">
                                      <p:cBhvr>
                                        <p:cTn id="158" dur="1600"/>
                                        <p:tgtEl>
                                          <p:spTgt spid="54"/>
                                        </p:tgtEl>
                                      </p:cBhvr>
                                    </p:animEffect>
                                  </p:childTnLst>
                                </p:cTn>
                              </p:par>
                              <p:par>
                                <p:cTn id="159" presetID="22" presetClass="entr" presetSubtype="1" fill="hold" grpId="0" nodeType="withEffect">
                                  <p:stCondLst>
                                    <p:cond delay="2400"/>
                                  </p:stCondLst>
                                  <p:childTnLst>
                                    <p:set>
                                      <p:cBhvr>
                                        <p:cTn id="160" dur="1" fill="hold">
                                          <p:stCondLst>
                                            <p:cond delay="0"/>
                                          </p:stCondLst>
                                        </p:cTn>
                                        <p:tgtEl>
                                          <p:spTgt spid="25"/>
                                        </p:tgtEl>
                                        <p:attrNameLst>
                                          <p:attrName>style.visibility</p:attrName>
                                        </p:attrNameLst>
                                      </p:cBhvr>
                                      <p:to>
                                        <p:strVal val="visible"/>
                                      </p:to>
                                    </p:set>
                                    <p:animEffect transition="in" filter="wipe(up)">
                                      <p:cBhvr>
                                        <p:cTn id="161" dur="900"/>
                                        <p:tgtEl>
                                          <p:spTgt spid="25"/>
                                        </p:tgtEl>
                                      </p:cBhvr>
                                    </p:animEffect>
                                  </p:childTnLst>
                                </p:cTn>
                              </p:par>
                            </p:childTnLst>
                          </p:cTn>
                        </p:par>
                        <p:par>
                          <p:cTn id="162" fill="hold">
                            <p:stCondLst>
                              <p:cond delay="15500"/>
                            </p:stCondLst>
                            <p:childTnLst>
                              <p:par>
                                <p:cTn id="163" presetID="10" presetClass="entr" presetSubtype="0" fill="hold" grpId="0" nodeType="afterEffect">
                                  <p:stCondLst>
                                    <p:cond delay="0"/>
                                  </p:stCondLst>
                                  <p:childTnLst>
                                    <p:set>
                                      <p:cBhvr>
                                        <p:cTn id="164" dur="1" fill="hold">
                                          <p:stCondLst>
                                            <p:cond delay="0"/>
                                          </p:stCondLst>
                                        </p:cTn>
                                        <p:tgtEl>
                                          <p:spTgt spid="68">
                                            <p:txEl>
                                              <p:pRg st="0" end="0"/>
                                            </p:txEl>
                                          </p:spTgt>
                                        </p:tgtEl>
                                        <p:attrNameLst>
                                          <p:attrName>style.visibility</p:attrName>
                                        </p:attrNameLst>
                                      </p:cBhvr>
                                      <p:to>
                                        <p:strVal val="visible"/>
                                      </p:to>
                                    </p:set>
                                    <p:animEffect transition="in" filter="fade">
                                      <p:cBhvr>
                                        <p:cTn id="165" dur="500"/>
                                        <p:tgtEl>
                                          <p:spTgt spid="68">
                                            <p:txEl>
                                              <p:pRg st="0" end="0"/>
                                            </p:txEl>
                                          </p:spTgt>
                                        </p:tgtEl>
                                      </p:cBhvr>
                                    </p:animEffect>
                                  </p:childTnLst>
                                </p:cTn>
                              </p:par>
                              <p:par>
                                <p:cTn id="166" presetID="22" presetClass="entr" presetSubtype="2" fill="hold" nodeType="withEffect">
                                  <p:stCondLst>
                                    <p:cond delay="100"/>
                                  </p:stCondLst>
                                  <p:childTnLst>
                                    <p:set>
                                      <p:cBhvr>
                                        <p:cTn id="167" dur="1" fill="hold">
                                          <p:stCondLst>
                                            <p:cond delay="0"/>
                                          </p:stCondLst>
                                        </p:cTn>
                                        <p:tgtEl>
                                          <p:spTgt spid="46"/>
                                        </p:tgtEl>
                                        <p:attrNameLst>
                                          <p:attrName>style.visibility</p:attrName>
                                        </p:attrNameLst>
                                      </p:cBhvr>
                                      <p:to>
                                        <p:strVal val="visible"/>
                                      </p:to>
                                    </p:set>
                                    <p:animEffect transition="in" filter="wipe(right)">
                                      <p:cBhvr>
                                        <p:cTn id="168" dur="900"/>
                                        <p:tgtEl>
                                          <p:spTgt spid="46"/>
                                        </p:tgtEl>
                                      </p:cBhvr>
                                    </p:animEffect>
                                  </p:childTnLst>
                                </p:cTn>
                              </p:par>
                              <p:par>
                                <p:cTn id="169" presetID="10" presetClass="entr" presetSubtype="0" fill="hold" grpId="0" nodeType="withEffect">
                                  <p:stCondLst>
                                    <p:cond delay="900"/>
                                  </p:stCondLst>
                                  <p:childTnLst>
                                    <p:set>
                                      <p:cBhvr>
                                        <p:cTn id="170" dur="1" fill="hold">
                                          <p:stCondLst>
                                            <p:cond delay="0"/>
                                          </p:stCondLst>
                                        </p:cTn>
                                        <p:tgtEl>
                                          <p:spTgt spid="47"/>
                                        </p:tgtEl>
                                        <p:attrNameLst>
                                          <p:attrName>style.visibility</p:attrName>
                                        </p:attrNameLst>
                                      </p:cBhvr>
                                      <p:to>
                                        <p:strVal val="visible"/>
                                      </p:to>
                                    </p:set>
                                    <p:animEffect transition="in" filter="fade">
                                      <p:cBhvr>
                                        <p:cTn id="171" dur="400"/>
                                        <p:tgtEl>
                                          <p:spTgt spid="47"/>
                                        </p:tgtEl>
                                      </p:cBhvr>
                                    </p:animEffect>
                                  </p:childTnLst>
                                </p:cTn>
                              </p:par>
                              <p:par>
                                <p:cTn id="172" presetID="10" presetClass="entr" presetSubtype="0" fill="hold" grpId="0" nodeType="withEffect">
                                  <p:stCondLst>
                                    <p:cond delay="1100"/>
                                  </p:stCondLst>
                                  <p:childTnLst>
                                    <p:set>
                                      <p:cBhvr>
                                        <p:cTn id="173" dur="1" fill="hold">
                                          <p:stCondLst>
                                            <p:cond delay="0"/>
                                          </p:stCondLst>
                                        </p:cTn>
                                        <p:tgtEl>
                                          <p:spTgt spid="49"/>
                                        </p:tgtEl>
                                        <p:attrNameLst>
                                          <p:attrName>style.visibility</p:attrName>
                                        </p:attrNameLst>
                                      </p:cBhvr>
                                      <p:to>
                                        <p:strVal val="visible"/>
                                      </p:to>
                                    </p:set>
                                    <p:animEffect transition="in" filter="fade">
                                      <p:cBhvr>
                                        <p:cTn id="174" dur="500"/>
                                        <p:tgtEl>
                                          <p:spTgt spid="49"/>
                                        </p:tgtEl>
                                      </p:cBhvr>
                                    </p:animEffect>
                                  </p:childTnLst>
                                </p:cTn>
                              </p:par>
                              <p:par>
                                <p:cTn id="175" presetID="16" presetClass="entr" presetSubtype="42" fill="hold" grpId="0" nodeType="withEffect">
                                  <p:stCondLst>
                                    <p:cond delay="1400"/>
                                  </p:stCondLst>
                                  <p:childTnLst>
                                    <p:set>
                                      <p:cBhvr>
                                        <p:cTn id="176" dur="1" fill="hold">
                                          <p:stCondLst>
                                            <p:cond delay="0"/>
                                          </p:stCondLst>
                                        </p:cTn>
                                        <p:tgtEl>
                                          <p:spTgt spid="64"/>
                                        </p:tgtEl>
                                        <p:attrNameLst>
                                          <p:attrName>style.visibility</p:attrName>
                                        </p:attrNameLst>
                                      </p:cBhvr>
                                      <p:to>
                                        <p:strVal val="visible"/>
                                      </p:to>
                                    </p:set>
                                    <p:animEffect transition="in" filter="barn(outHorizontal)">
                                      <p:cBhvr>
                                        <p:cTn id="177" dur="800"/>
                                        <p:tgtEl>
                                          <p:spTgt spid="64"/>
                                        </p:tgtEl>
                                      </p:cBhvr>
                                    </p:animEffect>
                                  </p:childTnLst>
                                </p:cTn>
                              </p:par>
                              <p:par>
                                <p:cTn id="178" presetID="22" presetClass="entr" presetSubtype="2" fill="hold" grpId="0" nodeType="withEffect">
                                  <p:stCondLst>
                                    <p:cond delay="0"/>
                                  </p:stCondLst>
                                  <p:childTnLst>
                                    <p:set>
                                      <p:cBhvr>
                                        <p:cTn id="179" dur="1" fill="hold">
                                          <p:stCondLst>
                                            <p:cond delay="0"/>
                                          </p:stCondLst>
                                        </p:cTn>
                                        <p:tgtEl>
                                          <p:spTgt spid="41"/>
                                        </p:tgtEl>
                                        <p:attrNameLst>
                                          <p:attrName>style.visibility</p:attrName>
                                        </p:attrNameLst>
                                      </p:cBhvr>
                                      <p:to>
                                        <p:strVal val="visible"/>
                                      </p:to>
                                    </p:set>
                                    <p:animEffect transition="in" filter="wipe(right)">
                                      <p:cBhvr>
                                        <p:cTn id="180" dur="1000"/>
                                        <p:tgtEl>
                                          <p:spTgt spid="41"/>
                                        </p:tgtEl>
                                      </p:cBhvr>
                                    </p:animEffect>
                                  </p:childTnLst>
                                </p:cTn>
                              </p:par>
                              <p:par>
                                <p:cTn id="181" presetID="35" presetClass="path" presetSubtype="0" accel="50000" decel="50000" fill="hold" grpId="1" nodeType="withEffect">
                                  <p:stCondLst>
                                    <p:cond delay="0"/>
                                  </p:stCondLst>
                                  <p:childTnLst>
                                    <p:animMotion origin="layout" path="M 0.0776 6.93802E-7 L 3.61111E-6 6.93802E-7 " pathEditMode="relative" rAng="0" ptsTypes="AA">
                                      <p:cBhvr>
                                        <p:cTn id="182" dur="2000" fill="hold"/>
                                        <p:tgtEl>
                                          <p:spTgt spid="41"/>
                                        </p:tgtEl>
                                        <p:attrNameLst>
                                          <p:attrName>ppt_x</p:attrName>
                                          <p:attrName>ppt_y</p:attrName>
                                        </p:attrNameLst>
                                      </p:cBhvr>
                                      <p:rCtr x="-3889" y="0"/>
                                    </p:animMotion>
                                  </p:childTnLst>
                                </p:cTn>
                              </p:par>
                              <p:par>
                                <p:cTn id="183" presetID="22" presetClass="entr" presetSubtype="2" fill="hold" grpId="0" nodeType="withEffect">
                                  <p:stCondLst>
                                    <p:cond delay="0"/>
                                  </p:stCondLst>
                                  <p:childTnLst>
                                    <p:set>
                                      <p:cBhvr>
                                        <p:cTn id="184" dur="1" fill="hold">
                                          <p:stCondLst>
                                            <p:cond delay="0"/>
                                          </p:stCondLst>
                                        </p:cTn>
                                        <p:tgtEl>
                                          <p:spTgt spid="43"/>
                                        </p:tgtEl>
                                        <p:attrNameLst>
                                          <p:attrName>style.visibility</p:attrName>
                                        </p:attrNameLst>
                                      </p:cBhvr>
                                      <p:to>
                                        <p:strVal val="visible"/>
                                      </p:to>
                                    </p:set>
                                    <p:animEffect transition="in" filter="wipe(right)">
                                      <p:cBhvr>
                                        <p:cTn id="185" dur="1000"/>
                                        <p:tgtEl>
                                          <p:spTgt spid="43"/>
                                        </p:tgtEl>
                                      </p:cBhvr>
                                    </p:animEffect>
                                  </p:childTnLst>
                                </p:cTn>
                              </p:par>
                              <p:par>
                                <p:cTn id="186" presetID="35" presetClass="path" presetSubtype="0" accel="50000" decel="50000" fill="hold" grpId="1" nodeType="withEffect">
                                  <p:stCondLst>
                                    <p:cond delay="0"/>
                                  </p:stCondLst>
                                  <p:childTnLst>
                                    <p:animMotion origin="layout" path="M 0.0776 4.44958E-6 L 2.77778E-6 4.44958E-6 " pathEditMode="relative" rAng="0" ptsTypes="AA">
                                      <p:cBhvr>
                                        <p:cTn id="187" dur="2000" fill="hold"/>
                                        <p:tgtEl>
                                          <p:spTgt spid="43"/>
                                        </p:tgtEl>
                                        <p:attrNameLst>
                                          <p:attrName>ppt_x</p:attrName>
                                          <p:attrName>ppt_y</p:attrName>
                                        </p:attrNameLst>
                                      </p:cBhvr>
                                      <p:rCtr x="-3889" y="0"/>
                                    </p:animMotion>
                                  </p:childTnLst>
                                </p:cTn>
                              </p:par>
                              <p:par>
                                <p:cTn id="188" presetID="22" presetClass="entr" presetSubtype="2" fill="hold" grpId="0" nodeType="withEffect">
                                  <p:stCondLst>
                                    <p:cond delay="0"/>
                                  </p:stCondLst>
                                  <p:childTnLst>
                                    <p:set>
                                      <p:cBhvr>
                                        <p:cTn id="189" dur="1" fill="hold">
                                          <p:stCondLst>
                                            <p:cond delay="0"/>
                                          </p:stCondLst>
                                        </p:cTn>
                                        <p:tgtEl>
                                          <p:spTgt spid="52"/>
                                        </p:tgtEl>
                                        <p:attrNameLst>
                                          <p:attrName>style.visibility</p:attrName>
                                        </p:attrNameLst>
                                      </p:cBhvr>
                                      <p:to>
                                        <p:strVal val="visible"/>
                                      </p:to>
                                    </p:set>
                                    <p:animEffect transition="in" filter="wipe(right)">
                                      <p:cBhvr>
                                        <p:cTn id="190" dur="1000"/>
                                        <p:tgtEl>
                                          <p:spTgt spid="52"/>
                                        </p:tgtEl>
                                      </p:cBhvr>
                                    </p:animEffect>
                                  </p:childTnLst>
                                </p:cTn>
                              </p:par>
                              <p:par>
                                <p:cTn id="191" presetID="35" presetClass="path" presetSubtype="0" accel="50000" decel="50000" fill="hold" grpId="1" nodeType="withEffect">
                                  <p:stCondLst>
                                    <p:cond delay="0"/>
                                  </p:stCondLst>
                                  <p:childTnLst>
                                    <p:animMotion origin="layout" path="M 0.0776 6.01295E-7 L 3.61111E-6 6.01295E-7 " pathEditMode="relative" rAng="0" ptsTypes="AA">
                                      <p:cBhvr>
                                        <p:cTn id="192" dur="2000" fill="hold"/>
                                        <p:tgtEl>
                                          <p:spTgt spid="52"/>
                                        </p:tgtEl>
                                        <p:attrNameLst>
                                          <p:attrName>ppt_x</p:attrName>
                                          <p:attrName>ppt_y</p:attrName>
                                        </p:attrNameLst>
                                      </p:cBhvr>
                                      <p:rCtr x="-3889" y="0"/>
                                    </p:animMotion>
                                  </p:childTnLst>
                                </p:cTn>
                              </p:par>
                            </p:childTnLst>
                          </p:cTn>
                        </p:par>
                        <p:par>
                          <p:cTn id="193" fill="hold">
                            <p:stCondLst>
                              <p:cond delay="17700"/>
                            </p:stCondLst>
                            <p:childTnLst>
                              <p:par>
                                <p:cTn id="194" presetID="10" presetClass="entr" presetSubtype="0" fill="hold" grpId="0" nodeType="afterEffect">
                                  <p:stCondLst>
                                    <p:cond delay="0"/>
                                  </p:stCondLst>
                                  <p:childTnLst>
                                    <p:set>
                                      <p:cBhvr>
                                        <p:cTn id="195" dur="1" fill="hold">
                                          <p:stCondLst>
                                            <p:cond delay="0"/>
                                          </p:stCondLst>
                                        </p:cTn>
                                        <p:tgtEl>
                                          <p:spTgt spid="57">
                                            <p:txEl>
                                              <p:pRg st="0" end="0"/>
                                            </p:txEl>
                                          </p:spTgt>
                                        </p:tgtEl>
                                        <p:attrNameLst>
                                          <p:attrName>style.visibility</p:attrName>
                                        </p:attrNameLst>
                                      </p:cBhvr>
                                      <p:to>
                                        <p:strVal val="visible"/>
                                      </p:to>
                                    </p:set>
                                    <p:animEffect transition="in" filter="fade">
                                      <p:cBhvr>
                                        <p:cTn id="196" dur="500"/>
                                        <p:tgtEl>
                                          <p:spTgt spid="57">
                                            <p:txEl>
                                              <p:pRg st="0" end="0"/>
                                            </p:txEl>
                                          </p:spTgt>
                                        </p:tgtEl>
                                      </p:cBhvr>
                                    </p:animEffect>
                                  </p:childTnLst>
                                </p:cTn>
                              </p:par>
                            </p:childTnLst>
                          </p:cTn>
                        </p:par>
                        <p:par>
                          <p:cTn id="197" fill="hold">
                            <p:stCondLst>
                              <p:cond delay="18200"/>
                            </p:stCondLst>
                            <p:childTnLst>
                              <p:par>
                                <p:cTn id="198" presetID="10" presetClass="entr" presetSubtype="0" fill="hold" grpId="0" nodeType="afterEffect">
                                  <p:stCondLst>
                                    <p:cond delay="0"/>
                                  </p:stCondLst>
                                  <p:childTnLst>
                                    <p:set>
                                      <p:cBhvr>
                                        <p:cTn id="199" dur="1" fill="hold">
                                          <p:stCondLst>
                                            <p:cond delay="0"/>
                                          </p:stCondLst>
                                        </p:cTn>
                                        <p:tgtEl>
                                          <p:spTgt spid="58">
                                            <p:txEl>
                                              <p:pRg st="0" end="0"/>
                                            </p:txEl>
                                          </p:spTgt>
                                        </p:tgtEl>
                                        <p:attrNameLst>
                                          <p:attrName>style.visibility</p:attrName>
                                        </p:attrNameLst>
                                      </p:cBhvr>
                                      <p:to>
                                        <p:strVal val="visible"/>
                                      </p:to>
                                    </p:set>
                                    <p:animEffect transition="in" filter="fade">
                                      <p:cBhvr>
                                        <p:cTn id="200" dur="500"/>
                                        <p:tgtEl>
                                          <p:spTgt spid="58">
                                            <p:txEl>
                                              <p:pRg st="0" end="0"/>
                                            </p:txEl>
                                          </p:spTgt>
                                        </p:tgtEl>
                                      </p:cBhvr>
                                    </p:animEffect>
                                  </p:childTnLst>
                                </p:cTn>
                              </p:par>
                            </p:childTnLst>
                          </p:cTn>
                        </p:par>
                        <p:par>
                          <p:cTn id="201" fill="hold">
                            <p:stCondLst>
                              <p:cond delay="18700"/>
                            </p:stCondLst>
                            <p:childTnLst>
                              <p:par>
                                <p:cTn id="202" presetID="10" presetClass="entr" presetSubtype="0" fill="hold" grpId="0" nodeType="afterEffect">
                                  <p:stCondLst>
                                    <p:cond delay="0"/>
                                  </p:stCondLst>
                                  <p:childTnLst>
                                    <p:set>
                                      <p:cBhvr>
                                        <p:cTn id="203" dur="1" fill="hold">
                                          <p:stCondLst>
                                            <p:cond delay="0"/>
                                          </p:stCondLst>
                                        </p:cTn>
                                        <p:tgtEl>
                                          <p:spTgt spid="63">
                                            <p:txEl>
                                              <p:pRg st="0" end="0"/>
                                            </p:txEl>
                                          </p:spTgt>
                                        </p:tgtEl>
                                        <p:attrNameLst>
                                          <p:attrName>style.visibility</p:attrName>
                                        </p:attrNameLst>
                                      </p:cBhvr>
                                      <p:to>
                                        <p:strVal val="visible"/>
                                      </p:to>
                                    </p:set>
                                    <p:animEffect transition="in" filter="fade">
                                      <p:cBhvr>
                                        <p:cTn id="204" dur="500"/>
                                        <p:tgtEl>
                                          <p:spTgt spid="63">
                                            <p:txEl>
                                              <p:pRg st="0" end="0"/>
                                            </p:txEl>
                                          </p:spTgt>
                                        </p:tgtEl>
                                      </p:cBhvr>
                                    </p:animEffect>
                                  </p:childTnLst>
                                </p:cTn>
                              </p:par>
                              <p:par>
                                <p:cTn id="205" presetID="47" presetClass="entr" presetSubtype="0" fill="hold" nodeType="withEffect">
                                  <p:stCondLst>
                                    <p:cond delay="600"/>
                                  </p:stCondLst>
                                  <p:childTnLst>
                                    <p:set>
                                      <p:cBhvr>
                                        <p:cTn id="206" dur="1" fill="hold">
                                          <p:stCondLst>
                                            <p:cond delay="0"/>
                                          </p:stCondLst>
                                        </p:cTn>
                                        <p:tgtEl>
                                          <p:spTgt spid="12"/>
                                        </p:tgtEl>
                                        <p:attrNameLst>
                                          <p:attrName>style.visibility</p:attrName>
                                        </p:attrNameLst>
                                      </p:cBhvr>
                                      <p:to>
                                        <p:strVal val="visible"/>
                                      </p:to>
                                    </p:set>
                                    <p:animEffect transition="in" filter="fade">
                                      <p:cBhvr>
                                        <p:cTn id="207" dur="2000"/>
                                        <p:tgtEl>
                                          <p:spTgt spid="12"/>
                                        </p:tgtEl>
                                      </p:cBhvr>
                                    </p:animEffect>
                                    <p:anim calcmode="lin" valueType="num">
                                      <p:cBhvr>
                                        <p:cTn id="208" dur="2000" fill="hold"/>
                                        <p:tgtEl>
                                          <p:spTgt spid="12"/>
                                        </p:tgtEl>
                                        <p:attrNameLst>
                                          <p:attrName>ppt_x</p:attrName>
                                        </p:attrNameLst>
                                      </p:cBhvr>
                                      <p:tavLst>
                                        <p:tav tm="0">
                                          <p:val>
                                            <p:strVal val="#ppt_x"/>
                                          </p:val>
                                        </p:tav>
                                        <p:tav tm="100000">
                                          <p:val>
                                            <p:strVal val="#ppt_x"/>
                                          </p:val>
                                        </p:tav>
                                      </p:tavLst>
                                    </p:anim>
                                    <p:anim calcmode="lin" valueType="num">
                                      <p:cBhvr>
                                        <p:cTn id="209" dur="2000" fill="hold"/>
                                        <p:tgtEl>
                                          <p:spTgt spid="12"/>
                                        </p:tgtEl>
                                        <p:attrNameLst>
                                          <p:attrName>ppt_y</p:attrName>
                                        </p:attrNameLst>
                                      </p:cBhvr>
                                      <p:tavLst>
                                        <p:tav tm="0">
                                          <p:val>
                                            <p:strVal val="#ppt_y-.1"/>
                                          </p:val>
                                        </p:tav>
                                        <p:tav tm="100000">
                                          <p:val>
                                            <p:strVal val="#ppt_y"/>
                                          </p:val>
                                        </p:tav>
                                      </p:tavLst>
                                    </p:anim>
                                  </p:childTnLst>
                                </p:cTn>
                              </p:par>
                              <p:par>
                                <p:cTn id="210" presetID="10" presetClass="entr" presetSubtype="0" fill="hold" grpId="0" nodeType="withEffect">
                                  <p:stCondLst>
                                    <p:cond delay="1100"/>
                                  </p:stCondLst>
                                  <p:childTnLst>
                                    <p:set>
                                      <p:cBhvr>
                                        <p:cTn id="211" dur="1" fill="hold">
                                          <p:stCondLst>
                                            <p:cond delay="0"/>
                                          </p:stCondLst>
                                        </p:cTn>
                                        <p:tgtEl>
                                          <p:spTgt spid="45"/>
                                        </p:tgtEl>
                                        <p:attrNameLst>
                                          <p:attrName>style.visibility</p:attrName>
                                        </p:attrNameLst>
                                      </p:cBhvr>
                                      <p:to>
                                        <p:strVal val="visible"/>
                                      </p:to>
                                    </p:set>
                                    <p:animEffect transition="in" filter="fade">
                                      <p:cBhvr>
                                        <p:cTn id="212" dur="1100"/>
                                        <p:tgtEl>
                                          <p:spTgt spid="45"/>
                                        </p:tgtEl>
                                      </p:cBhvr>
                                    </p:animEffect>
                                  </p:childTnLst>
                                </p:cTn>
                              </p:par>
                              <p:par>
                                <p:cTn id="213" presetID="10" presetClass="entr" presetSubtype="0" fill="hold" grpId="0" nodeType="withEffect">
                                  <p:stCondLst>
                                    <p:cond delay="1600"/>
                                  </p:stCondLst>
                                  <p:childTnLst>
                                    <p:set>
                                      <p:cBhvr>
                                        <p:cTn id="214" dur="1" fill="hold">
                                          <p:stCondLst>
                                            <p:cond delay="0"/>
                                          </p:stCondLst>
                                        </p:cTn>
                                        <p:tgtEl>
                                          <p:spTgt spid="48"/>
                                        </p:tgtEl>
                                        <p:attrNameLst>
                                          <p:attrName>style.visibility</p:attrName>
                                        </p:attrNameLst>
                                      </p:cBhvr>
                                      <p:to>
                                        <p:strVal val="visible"/>
                                      </p:to>
                                    </p:set>
                                    <p:animEffect transition="in" filter="fade">
                                      <p:cBhvr>
                                        <p:cTn id="215" dur="11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4" grpId="0" animBg="1"/>
      <p:bldP spid="36" grpId="0" animBg="1"/>
      <p:bldP spid="51" grpId="0" animBg="1"/>
      <p:bldP spid="51" grpId="1" animBg="1"/>
      <p:bldP spid="51" grpId="2" animBg="1"/>
      <p:bldP spid="56" grpId="0" animBg="1"/>
      <p:bldP spid="2" grpId="0" animBg="1"/>
      <p:bldP spid="44" grpId="0" animBg="1"/>
      <p:bldP spid="45" grpId="0" animBg="1"/>
      <p:bldP spid="47" grpId="0" animBg="1"/>
      <p:bldP spid="49" grpId="0" animBg="1"/>
      <p:bldP spid="6" grpId="0" animBg="1"/>
      <p:bldP spid="6" grpId="1" animBg="1"/>
      <p:bldP spid="53" grpId="0" animBg="1"/>
      <p:bldP spid="25" grpId="0" animBg="1"/>
      <p:bldP spid="48" grpId="0" animBg="1"/>
      <p:bldP spid="54" grpId="0" animBg="1"/>
      <p:bldP spid="42" grpId="0" animBg="1"/>
      <p:bldP spid="55" grpId="0" animBg="1"/>
      <p:bldP spid="55" grpId="1" animBg="1"/>
      <p:bldP spid="55" grpId="2" animBg="1"/>
      <p:bldP spid="59" grpId="0" animBg="1"/>
      <p:bldP spid="59" grpId="1" animBg="1"/>
      <p:bldP spid="59" grpId="2" animBg="1"/>
      <p:bldP spid="14" grpId="0" animBg="1"/>
      <p:bldP spid="66" grpId="0" build="p">
        <p:tmplLst>
          <p:tmpl lvl="1">
            <p:tnLst>
              <p:par>
                <p:cTn presetID="10" presetClass="entr" presetSubtype="0"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Effect transition="in" filter="fade">
                      <p:cBhvr>
                        <p:cTn dur="500"/>
                        <p:tgtEl>
                          <p:spTgt spid="66"/>
                        </p:tgtEl>
                      </p:cBhvr>
                    </p:animEffect>
                  </p:childTnLst>
                </p:cTn>
              </p:par>
            </p:tnLst>
          </p:tmpl>
        </p:tmplLst>
      </p:bldP>
      <p:bldP spid="67" grpId="0" build="p">
        <p:tmplLst>
          <p:tmpl lvl="1">
            <p:tnLst>
              <p:par>
                <p:cTn presetID="10" presetClass="entr" presetSubtype="0" fill="hold" nodeType="afterEffect">
                  <p:stCondLst>
                    <p:cond delay="0"/>
                  </p:stCondLst>
                  <p:childTnLst>
                    <p:set>
                      <p:cBhvr>
                        <p:cTn dur="1" fill="hold">
                          <p:stCondLst>
                            <p:cond delay="0"/>
                          </p:stCondLst>
                        </p:cTn>
                        <p:tgtEl>
                          <p:spTgt spid="67"/>
                        </p:tgtEl>
                        <p:attrNameLst>
                          <p:attrName>style.visibility</p:attrName>
                        </p:attrNameLst>
                      </p:cBhvr>
                      <p:to>
                        <p:strVal val="visible"/>
                      </p:to>
                    </p:set>
                    <p:animEffect transition="in" filter="fade">
                      <p:cBhvr>
                        <p:cTn dur="500"/>
                        <p:tgtEl>
                          <p:spTgt spid="67"/>
                        </p:tgtEl>
                      </p:cBhvr>
                    </p:animEffect>
                  </p:childTnLst>
                </p:cTn>
              </p:par>
            </p:tnLst>
          </p:tmpl>
        </p:tmplLst>
      </p:bldP>
      <p:bldP spid="68" grpId="0" build="p">
        <p:tmplLst>
          <p:tmpl lvl="1">
            <p:tnLst>
              <p:par>
                <p:cTn presetID="10" presetClass="entr" presetSubtype="0" fill="hold" nodeType="afterEffect">
                  <p:stCondLst>
                    <p:cond delay="0"/>
                  </p:stCondLst>
                  <p:childTnLst>
                    <p:set>
                      <p:cBhvr>
                        <p:cTn dur="1" fill="hold">
                          <p:stCondLst>
                            <p:cond delay="0"/>
                          </p:stCondLst>
                        </p:cTn>
                        <p:tgtEl>
                          <p:spTgt spid="68"/>
                        </p:tgtEl>
                        <p:attrNameLst>
                          <p:attrName>style.visibility</p:attrName>
                        </p:attrNameLst>
                      </p:cBhvr>
                      <p:to>
                        <p:strVal val="visible"/>
                      </p:to>
                    </p:set>
                    <p:animEffect transition="in" filter="fade">
                      <p:cBhvr>
                        <p:cTn dur="500"/>
                        <p:tgtEl>
                          <p:spTgt spid="68"/>
                        </p:tgtEl>
                      </p:cBhvr>
                    </p:animEffect>
                  </p:childTnLst>
                </p:cTn>
              </p:par>
            </p:tnLst>
          </p:tmpl>
        </p:tmplLst>
      </p:bldP>
      <p:bldP spid="69" grpId="0" build="p">
        <p:tmplLst>
          <p:tmpl lvl="1">
            <p:tnLst>
              <p:par>
                <p:cTn presetID="10" presetClass="entr" presetSubtype="0" fill="hold" nodeType="afterEffect">
                  <p:stCondLst>
                    <p:cond delay="0"/>
                  </p:stCondLst>
                  <p:childTnLst>
                    <p:set>
                      <p:cBhvr>
                        <p:cTn dur="1" fill="hold">
                          <p:stCondLst>
                            <p:cond delay="0"/>
                          </p:stCondLst>
                        </p:cTn>
                        <p:tgtEl>
                          <p:spTgt spid="69"/>
                        </p:tgtEl>
                        <p:attrNameLst>
                          <p:attrName>style.visibility</p:attrName>
                        </p:attrNameLst>
                      </p:cBhvr>
                      <p:to>
                        <p:strVal val="visible"/>
                      </p:to>
                    </p:set>
                    <p:animEffect transition="in" filter="fade">
                      <p:cBhvr>
                        <p:cTn dur="500"/>
                        <p:tgtEl>
                          <p:spTgt spid="69"/>
                        </p:tgtEl>
                      </p:cBhvr>
                    </p:animEffect>
                  </p:childTnLst>
                </p:cTn>
              </p:par>
            </p:tnLst>
          </p:tmpl>
        </p:tmplLst>
      </p:bldP>
      <p:bldP spid="41" grpId="0" animBg="1"/>
      <p:bldP spid="41" grpId="1" animBg="1"/>
      <p:bldP spid="43" grpId="0" animBg="1"/>
      <p:bldP spid="43" grpId="1" animBg="1"/>
      <p:bldP spid="52" grpId="0" animBg="1"/>
      <p:bldP spid="52" grpId="1" animBg="1"/>
      <p:bldP spid="57" grpId="0" build="p">
        <p:tmplLst>
          <p:tmpl lvl="1">
            <p:tnLst>
              <p:par>
                <p:cTn presetID="10" presetClass="entr" presetSubtype="0" fill="hold" nodeType="afterEffect">
                  <p:stCondLst>
                    <p:cond delay="0"/>
                  </p:stCondLst>
                  <p:childTnLst>
                    <p:set>
                      <p:cBhvr>
                        <p:cTn dur="1" fill="hold">
                          <p:stCondLst>
                            <p:cond delay="0"/>
                          </p:stCondLst>
                        </p:cTn>
                        <p:tgtEl>
                          <p:spTgt spid="57"/>
                        </p:tgtEl>
                        <p:attrNameLst>
                          <p:attrName>style.visibility</p:attrName>
                        </p:attrNameLst>
                      </p:cBhvr>
                      <p:to>
                        <p:strVal val="visible"/>
                      </p:to>
                    </p:set>
                    <p:animEffect transition="in" filter="fade">
                      <p:cBhvr>
                        <p:cTn dur="500"/>
                        <p:tgtEl>
                          <p:spTgt spid="57"/>
                        </p:tgtEl>
                      </p:cBhvr>
                    </p:animEffect>
                  </p:childTnLst>
                </p:cTn>
              </p:par>
            </p:tnLst>
          </p:tmpl>
        </p:tmplLst>
      </p:bldP>
      <p:bldP spid="58" grpId="0" build="p">
        <p:tmplLst>
          <p:tmpl lvl="1">
            <p:tnLst>
              <p:par>
                <p:cTn presetID="10" presetClass="entr" presetSubtype="0" fill="hold" nodeType="afterEffect">
                  <p:stCondLst>
                    <p:cond delay="0"/>
                  </p:stCondLst>
                  <p:childTnLst>
                    <p:set>
                      <p:cBhvr>
                        <p:cTn dur="1" fill="hold">
                          <p:stCondLst>
                            <p:cond delay="0"/>
                          </p:stCondLst>
                        </p:cTn>
                        <p:tgtEl>
                          <p:spTgt spid="58"/>
                        </p:tgtEl>
                        <p:attrNameLst>
                          <p:attrName>style.visibility</p:attrName>
                        </p:attrNameLst>
                      </p:cBhvr>
                      <p:to>
                        <p:strVal val="visible"/>
                      </p:to>
                    </p:set>
                    <p:animEffect transition="in" filter="fade">
                      <p:cBhvr>
                        <p:cTn dur="500"/>
                        <p:tgtEl>
                          <p:spTgt spid="58"/>
                        </p:tgtEl>
                      </p:cBhvr>
                    </p:animEffect>
                  </p:childTnLst>
                </p:cTn>
              </p:par>
            </p:tnLst>
          </p:tmpl>
        </p:tmplLst>
      </p:bldP>
      <p:bldP spid="63" grpId="0" build="p">
        <p:tmplLst>
          <p:tmpl lvl="1">
            <p:tnLst>
              <p:par>
                <p:cTn presetID="10" presetClass="entr" presetSubtype="0" fill="hold" nodeType="afterEffect">
                  <p:stCondLst>
                    <p:cond delay="0"/>
                  </p:stCondLst>
                  <p:childTnLst>
                    <p:set>
                      <p:cBhvr>
                        <p:cTn dur="1" fill="hold">
                          <p:stCondLst>
                            <p:cond delay="0"/>
                          </p:stCondLst>
                        </p:cTn>
                        <p:tgtEl>
                          <p:spTgt spid="63"/>
                        </p:tgtEl>
                        <p:attrNameLst>
                          <p:attrName>style.visibility</p:attrName>
                        </p:attrNameLst>
                      </p:cBhvr>
                      <p:to>
                        <p:strVal val="visible"/>
                      </p:to>
                    </p:set>
                    <p:animEffect transition="in" filter="fade">
                      <p:cBhvr>
                        <p:cTn dur="500"/>
                        <p:tgtEl>
                          <p:spTgt spid="63"/>
                        </p:tgtEl>
                      </p:cBhvr>
                    </p:animEffect>
                  </p:childTnLst>
                </p:cTn>
              </p:par>
            </p:tnLst>
          </p:tmpl>
        </p:tmplLst>
      </p:bldP>
      <p:bldP spid="3" grpId="0" animBg="1"/>
      <p:bldP spid="60" grpId="0" animBg="1"/>
      <p:bldP spid="70" grpId="0" animBg="1"/>
      <p:bldP spid="71" grpId="0" animBg="1"/>
      <p:bldP spid="72" grpId="0" animBg="1"/>
      <p:bldP spid="73" grpId="0" animBg="1"/>
      <p:bldP spid="74" grpId="0" animBg="1"/>
      <p:bldP spid="76" grpId="0" animBg="1"/>
      <p:bldP spid="77" grpId="0" build="p">
        <p:tmplLst>
          <p:tmpl lvl="1">
            <p:tnLst>
              <p:par>
                <p:cTn presetID="10" presetClass="entr" presetSubtype="0" fill="hold" nodeType="afterEffect">
                  <p:stCondLst>
                    <p:cond delay="0"/>
                  </p:stCondLst>
                  <p:childTnLst>
                    <p:set>
                      <p:cBhvr>
                        <p:cTn dur="1" fill="hold">
                          <p:stCondLst>
                            <p:cond delay="0"/>
                          </p:stCondLst>
                        </p:cTn>
                        <p:tgtEl>
                          <p:spTgt spid="77"/>
                        </p:tgtEl>
                        <p:attrNameLst>
                          <p:attrName>style.visibility</p:attrName>
                        </p:attrNameLst>
                      </p:cBhvr>
                      <p:to>
                        <p:strVal val="visible"/>
                      </p:to>
                    </p:set>
                    <p:animEffect transition="in" filter="fade">
                      <p:cBhvr>
                        <p:cTn dur="500"/>
                        <p:tgtEl>
                          <p:spTgt spid="77"/>
                        </p:tgtEl>
                      </p:cBhvr>
                    </p:animEffect>
                  </p:childTnLst>
                </p:cTn>
              </p:par>
            </p:tnLst>
          </p:tmpl>
        </p:tmplLst>
      </p:bldP>
      <p:bldP spid="78" grpId="0" build="p">
        <p:tmplLst>
          <p:tmpl lvl="1">
            <p:tnLst>
              <p:par>
                <p:cTn presetID="10" presetClass="entr" presetSubtype="0" fill="hold" nodeType="withEffect">
                  <p:stCondLst>
                    <p:cond delay="0"/>
                  </p:stCondLst>
                  <p:childTnLst>
                    <p:set>
                      <p:cBhvr>
                        <p:cTn dur="1" fill="hold">
                          <p:stCondLst>
                            <p:cond delay="0"/>
                          </p:stCondLst>
                        </p:cTn>
                        <p:tgtEl>
                          <p:spTgt spid="78"/>
                        </p:tgtEl>
                        <p:attrNameLst>
                          <p:attrName>style.visibility</p:attrName>
                        </p:attrNameLst>
                      </p:cBhvr>
                      <p:to>
                        <p:strVal val="visible"/>
                      </p:to>
                    </p:set>
                    <p:animEffect transition="in" filter="fade">
                      <p:cBhvr>
                        <p:cTn dur="500"/>
                        <p:tgtEl>
                          <p:spTgt spid="78"/>
                        </p:tgtEl>
                      </p:cBhvr>
                    </p:animEffect>
                  </p:childTnLst>
                </p:cTn>
              </p:par>
            </p:tnLst>
          </p:tmpl>
        </p:tmplLst>
      </p:bldP>
      <p:bldP spid="86" grpId="0" build="p">
        <p:tmplLst>
          <p:tmpl lvl="1">
            <p:tnLst>
              <p:par>
                <p:cTn presetID="10" presetClass="entr" presetSubtype="0" fill="hold" nodeType="withEffect">
                  <p:stCondLst>
                    <p:cond delay="0"/>
                  </p:stCondLst>
                  <p:childTnLst>
                    <p:set>
                      <p:cBhvr>
                        <p:cTn dur="1" fill="hold">
                          <p:stCondLst>
                            <p:cond delay="0"/>
                          </p:stCondLst>
                        </p:cTn>
                        <p:tgtEl>
                          <p:spTgt spid="86"/>
                        </p:tgtEl>
                        <p:attrNameLst>
                          <p:attrName>style.visibility</p:attrName>
                        </p:attrNameLst>
                      </p:cBhvr>
                      <p:to>
                        <p:strVal val="visible"/>
                      </p:to>
                    </p:set>
                    <p:animEffect transition="in" filter="fade">
                      <p:cBhvr>
                        <p:cTn dur="500"/>
                        <p:tgtEl>
                          <p:spTgt spid="86"/>
                        </p:tgtEl>
                      </p:cBhvr>
                    </p:animEffect>
                  </p:childTnLst>
                </p:cTn>
              </p:par>
            </p:tnLst>
          </p:tmpl>
        </p:tmplLst>
      </p:bldP>
      <p:bldP spid="87" grpId="0" build="p">
        <p:tmplLst>
          <p:tmpl lvl="1">
            <p:tnLst>
              <p:par>
                <p:cTn presetID="10" presetClass="entr" presetSubtype="0" fill="hold" nodeType="withEffect">
                  <p:stCondLst>
                    <p:cond delay="0"/>
                  </p:stCondLst>
                  <p:childTnLst>
                    <p:set>
                      <p:cBhvr>
                        <p:cTn dur="1" fill="hold">
                          <p:stCondLst>
                            <p:cond delay="0"/>
                          </p:stCondLst>
                        </p:cTn>
                        <p:tgtEl>
                          <p:spTgt spid="87"/>
                        </p:tgtEl>
                        <p:attrNameLst>
                          <p:attrName>style.visibility</p:attrName>
                        </p:attrNameLst>
                      </p:cBhvr>
                      <p:to>
                        <p:strVal val="visible"/>
                      </p:to>
                    </p:set>
                    <p:animEffect transition="in" filter="fade">
                      <p:cBhvr>
                        <p:cTn dur="500"/>
                        <p:tgtEl>
                          <p:spTgt spid="87"/>
                        </p:tgtEl>
                      </p:cBhvr>
                    </p:animEffect>
                  </p:childTnLst>
                </p:cTn>
              </p:par>
            </p:tnLst>
          </p:tmpl>
        </p:tmplLst>
      </p:bldP>
      <p:bldP spid="88" grpId="0" build="p">
        <p:tmplLst>
          <p:tmpl lvl="1">
            <p:tnLst>
              <p:par>
                <p:cTn presetID="10" presetClass="entr" presetSubtype="0" fill="hold" nodeType="withEffect">
                  <p:stCondLst>
                    <p:cond delay="0"/>
                  </p:stCondLst>
                  <p:childTnLst>
                    <p:set>
                      <p:cBhvr>
                        <p:cTn dur="1" fill="hold">
                          <p:stCondLst>
                            <p:cond delay="0"/>
                          </p:stCondLst>
                        </p:cTn>
                        <p:tgtEl>
                          <p:spTgt spid="88"/>
                        </p:tgtEl>
                        <p:attrNameLst>
                          <p:attrName>style.visibility</p:attrName>
                        </p:attrNameLst>
                      </p:cBhvr>
                      <p:to>
                        <p:strVal val="visible"/>
                      </p:to>
                    </p:set>
                    <p:animEffect transition="in" filter="fade">
                      <p:cBhvr>
                        <p:cTn dur="500"/>
                        <p:tgtEl>
                          <p:spTgt spid="88"/>
                        </p:tgtEl>
                      </p:cBhvr>
                    </p:animEffect>
                  </p:childTnLst>
                </p:cTn>
              </p:par>
            </p:tnLst>
          </p:tmpl>
        </p:tmplLst>
      </p:bldP>
      <p:bldP spid="89" grpId="0" build="p">
        <p:tmplLst>
          <p:tmpl lvl="1">
            <p:tnLst>
              <p:par>
                <p:cTn presetID="10" presetClass="entr" presetSubtype="0" fill="hold" nodeType="withEffect">
                  <p:stCondLst>
                    <p:cond delay="0"/>
                  </p:stCondLst>
                  <p:childTnLst>
                    <p:set>
                      <p:cBhvr>
                        <p:cTn dur="1" fill="hold">
                          <p:stCondLst>
                            <p:cond delay="0"/>
                          </p:stCondLst>
                        </p:cTn>
                        <p:tgtEl>
                          <p:spTgt spid="89"/>
                        </p:tgtEl>
                        <p:attrNameLst>
                          <p:attrName>style.visibility</p:attrName>
                        </p:attrNameLst>
                      </p:cBhvr>
                      <p:to>
                        <p:strVal val="visible"/>
                      </p:to>
                    </p:set>
                    <p:animEffect transition="in" filter="fade">
                      <p:cBhvr>
                        <p:cTn dur="500"/>
                        <p:tgtEl>
                          <p:spTgt spid="89"/>
                        </p:tgtEl>
                      </p:cBhvr>
                    </p:animEffect>
                  </p:childTnLst>
                </p:cTn>
              </p:par>
            </p:tnLst>
          </p:tmpl>
        </p:tmplLst>
      </p:bldP>
      <p:bldP spid="90" grpId="0" build="p">
        <p:tmplLst>
          <p:tmpl lvl="1">
            <p:tnLst>
              <p:par>
                <p:cTn presetID="10" presetClass="entr" presetSubtype="0" fill="hold" nodeType="withEffect">
                  <p:stCondLst>
                    <p:cond delay="0"/>
                  </p:stCondLst>
                  <p:childTnLst>
                    <p:set>
                      <p:cBhvr>
                        <p:cTn dur="1" fill="hold">
                          <p:stCondLst>
                            <p:cond delay="0"/>
                          </p:stCondLst>
                        </p:cTn>
                        <p:tgtEl>
                          <p:spTgt spid="90"/>
                        </p:tgtEl>
                        <p:attrNameLst>
                          <p:attrName>style.visibility</p:attrName>
                        </p:attrNameLst>
                      </p:cBhvr>
                      <p:to>
                        <p:strVal val="visible"/>
                      </p:to>
                    </p:set>
                    <p:animEffect transition="in" filter="fade">
                      <p:cBhvr>
                        <p:cTn dur="500"/>
                        <p:tgtEl>
                          <p:spTgt spid="90"/>
                        </p:tgtEl>
                      </p:cBhvr>
                    </p:animEffect>
                  </p:childTnLst>
                </p:cTn>
              </p:par>
            </p:tnLst>
          </p:tmpl>
        </p:tmplLst>
      </p:bldP>
      <p:bldP spid="91" grpId="0" build="p">
        <p:tmplLst>
          <p:tmpl lvl="1">
            <p:tnLst>
              <p:par>
                <p:cTn presetID="10" presetClass="entr" presetSubtype="0" fill="hold" nodeType="withEffect">
                  <p:stCondLst>
                    <p:cond delay="0"/>
                  </p:stCondLst>
                  <p:childTnLst>
                    <p:set>
                      <p:cBhvr>
                        <p:cTn dur="1" fill="hold">
                          <p:stCondLst>
                            <p:cond delay="0"/>
                          </p:stCondLst>
                        </p:cTn>
                        <p:tgtEl>
                          <p:spTgt spid="91"/>
                        </p:tgtEl>
                        <p:attrNameLst>
                          <p:attrName>style.visibility</p:attrName>
                        </p:attrNameLst>
                      </p:cBhvr>
                      <p:to>
                        <p:strVal val="visible"/>
                      </p:to>
                    </p:set>
                    <p:animEffect transition="in" filter="fade">
                      <p:cBhvr>
                        <p:cTn dur="500"/>
                        <p:tgtEl>
                          <p:spTgt spid="91"/>
                        </p:tgtEl>
                      </p:cBhvr>
                    </p:animEffect>
                  </p:childTnLst>
                </p:cTn>
              </p:par>
            </p:tnLst>
          </p:tmpl>
        </p:tmplLst>
      </p:bldP>
      <p:bldP spid="61" grpId="0" animBg="1"/>
      <p:bldP spid="61" grpId="1" animBg="1"/>
      <p:bldP spid="61" grpId="2" animBg="1"/>
      <p:bldP spid="62" grpId="0" animBg="1"/>
      <p:bldP spid="65" grpId="0" animBg="1"/>
      <p:bldP spid="75" grpId="0" build="p">
        <p:tmplLst>
          <p:tmpl lvl="1">
            <p:tnLst>
              <p:par>
                <p:cTn presetID="10" presetClass="entr" presetSubtype="0" fill="hold" nodeType="withEffect">
                  <p:stCondLst>
                    <p:cond delay="0"/>
                  </p:stCondLst>
                  <p:childTnLst>
                    <p:set>
                      <p:cBhvr>
                        <p:cTn dur="1" fill="hold">
                          <p:stCondLst>
                            <p:cond delay="0"/>
                          </p:stCondLst>
                        </p:cTn>
                        <p:tgtEl>
                          <p:spTgt spid="75"/>
                        </p:tgtEl>
                        <p:attrNameLst>
                          <p:attrName>style.visibility</p:attrName>
                        </p:attrNameLst>
                      </p:cBhvr>
                      <p:to>
                        <p:strVal val="visible"/>
                      </p:to>
                    </p:set>
                    <p:animEffect transition="in" filter="fade">
                      <p:cBhvr>
                        <p:cTn dur="500"/>
                        <p:tgtEl>
                          <p:spTgt spid="75"/>
                        </p:tgtEl>
                      </p:cBhvr>
                    </p:animEffect>
                  </p:childTnLst>
                </p:cTn>
              </p:par>
            </p:tnLst>
          </p:tmpl>
        </p:tmplLst>
      </p:bldP>
      <p:bldP spid="79" grpId="0" build="p">
        <p:tmplLst>
          <p:tmpl lvl="1">
            <p:tnLst>
              <p:par>
                <p:cTn presetID="10" presetClass="entr" presetSubtype="0" fill="hold" nodeType="withEffect">
                  <p:stCondLst>
                    <p:cond delay="0"/>
                  </p:stCondLst>
                  <p:childTnLst>
                    <p:set>
                      <p:cBhvr>
                        <p:cTn dur="1" fill="hold">
                          <p:stCondLst>
                            <p:cond delay="0"/>
                          </p:stCondLst>
                        </p:cTn>
                        <p:tgtEl>
                          <p:spTgt spid="79"/>
                        </p:tgtEl>
                        <p:attrNameLst>
                          <p:attrName>style.visibility</p:attrName>
                        </p:attrNameLst>
                      </p:cBhvr>
                      <p:to>
                        <p:strVal val="visible"/>
                      </p:to>
                    </p:set>
                    <p:animEffect transition="in" filter="fade">
                      <p:cBhvr>
                        <p:cTn dur="500"/>
                        <p:tgtEl>
                          <p:spTgt spid="79"/>
                        </p:tgtEl>
                      </p:cBhvr>
                    </p:animEffect>
                  </p:childTnLst>
                </p:cTn>
              </p:par>
            </p:tnLst>
          </p:tmpl>
        </p:tmplLst>
      </p:bldP>
    </p:bldLst>
  </p:timing>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ساده_3 موصولی">
    <p:spTree>
      <p:nvGrpSpPr>
        <p:cNvPr id="1" name=""/>
        <p:cNvGrpSpPr/>
        <p:nvPr/>
      </p:nvGrpSpPr>
      <p:grpSpPr>
        <a:xfrm>
          <a:off x="0" y="0"/>
          <a:ext cx="0" cy="0"/>
          <a:chOff x="0" y="0"/>
          <a:chExt cx="0" cy="0"/>
        </a:xfrm>
      </p:grpSpPr>
      <p:cxnSp>
        <p:nvCxnSpPr>
          <p:cNvPr id="12" name="Straight Connector 11"/>
          <p:cNvCxnSpPr>
            <a:stCxn id="25" idx="2"/>
            <a:endCxn id="26" idx="0"/>
          </p:cNvCxnSpPr>
          <p:nvPr userDrawn="1"/>
        </p:nvCxnSpPr>
        <p:spPr>
          <a:xfrm>
            <a:off x="8122081" y="3090219"/>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a:xfrm flipH="1" flipV="1">
            <a:off x="6876302" y="3862215"/>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873920" y="2711142"/>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1857271"/>
            <a:ext cx="2382" cy="455246"/>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p:nvPr userDrawn="1"/>
        </p:nvCxnSpPr>
        <p:spPr>
          <a:xfrm flipV="1">
            <a:off x="8124463" y="0"/>
            <a:ext cx="0" cy="107395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005238"/>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0" name="Straight Connector 49"/>
          <p:cNvCxnSpPr/>
          <p:nvPr userDrawn="1"/>
        </p:nvCxnSpPr>
        <p:spPr>
          <a:xfrm flipH="1" flipV="1">
            <a:off x="6876301" y="1462806"/>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7" name="Rectangle 56"/>
          <p:cNvSpPr/>
          <p:nvPr userDrawn="1"/>
        </p:nvSpPr>
        <p:spPr>
          <a:xfrm rot="5400000">
            <a:off x="7470686" y="384447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70480" y="1079570"/>
            <a:ext cx="5405821"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70685" y="144506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8-Point Star 57"/>
          <p:cNvSpPr/>
          <p:nvPr userDrawn="1"/>
        </p:nvSpPr>
        <p:spPr>
          <a:xfrm>
            <a:off x="7155587" y="381914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079570"/>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155587" y="1419735"/>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470481" y="3464667"/>
            <a:ext cx="540582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04168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234237"/>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269339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2668070"/>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TextBox 4"/>
          <p:cNvSpPr txBox="1"/>
          <p:nvPr userDrawn="1"/>
        </p:nvSpPr>
        <p:spPr>
          <a:xfrm>
            <a:off x="2087341" y="393703"/>
            <a:ext cx="4174478" cy="300082"/>
          </a:xfrm>
          <a:prstGeom prst="rect">
            <a:avLst/>
          </a:prstGeom>
          <a:noFill/>
        </p:spPr>
        <p:txBody>
          <a:bodyPr wrap="square" rtlCol="0">
            <a:spAutoFit/>
          </a:bodyPr>
          <a:lstStyle/>
          <a:p>
            <a:pPr algn="ctr"/>
            <a:r>
              <a:rPr lang="fa-IR" sz="1350" smtClean="0">
                <a:solidFill>
                  <a:prstClr val="black"/>
                </a:solidFill>
                <a:cs typeface="B Mitra" pitchFamily="2" charset="-78"/>
              </a:rPr>
              <a:t>سال 1391 سال</a:t>
            </a:r>
            <a:endParaRPr lang="en-US" sz="1350">
              <a:solidFill>
                <a:prstClr val="black"/>
              </a:solidFill>
            </a:endParaRPr>
          </a:p>
        </p:txBody>
      </p:sp>
      <p:sp>
        <p:nvSpPr>
          <p:cNvPr id="6" name="Rectangle 5"/>
          <p:cNvSpPr/>
          <p:nvPr userDrawn="1"/>
        </p:nvSpPr>
        <p:spPr>
          <a:xfrm>
            <a:off x="2087341" y="674310"/>
            <a:ext cx="4174478" cy="81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p:cNvSpPr>
            <a:spLocks noGrp="1"/>
          </p:cNvSpPr>
          <p:nvPr>
            <p:ph type="body" sz="quarter" idx="10" hasCustomPrompt="1"/>
          </p:nvPr>
        </p:nvSpPr>
        <p:spPr>
          <a:xfrm>
            <a:off x="1470480" y="1079570"/>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Text Placeholder 30"/>
          <p:cNvSpPr>
            <a:spLocks noGrp="1"/>
          </p:cNvSpPr>
          <p:nvPr>
            <p:ph type="body" sz="quarter" idx="12" hasCustomPrompt="1"/>
          </p:nvPr>
        </p:nvSpPr>
        <p:spPr>
          <a:xfrm>
            <a:off x="1470479" y="3464666"/>
            <a:ext cx="5405823" cy="77770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5" name="Rectangle 34"/>
          <p:cNvSpPr/>
          <p:nvPr userDrawn="1"/>
        </p:nvSpPr>
        <p:spPr>
          <a:xfrm>
            <a:off x="1470481" y="2312517"/>
            <a:ext cx="5405821"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231251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Text Placeholder 20"/>
          <p:cNvSpPr>
            <a:spLocks noGrp="1"/>
          </p:cNvSpPr>
          <p:nvPr>
            <p:ph type="body" sz="quarter" idx="13" hasCustomPrompt="1"/>
          </p:nvPr>
        </p:nvSpPr>
        <p:spPr>
          <a:xfrm>
            <a:off x="1472863" y="2312517"/>
            <a:ext cx="5401058" cy="77770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26" name="Rectangle 25"/>
          <p:cNvSpPr/>
          <p:nvPr userDrawn="1"/>
        </p:nvSpPr>
        <p:spPr>
          <a:xfrm>
            <a:off x="7605997" y="346466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119023"/>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189497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13302420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5_ساده_3 موصولی">
    <p:spTree>
      <p:nvGrpSpPr>
        <p:cNvPr id="1" name=""/>
        <p:cNvGrpSpPr/>
        <p:nvPr/>
      </p:nvGrpSpPr>
      <p:grpSpPr>
        <a:xfrm>
          <a:off x="0" y="0"/>
          <a:ext cx="0" cy="0"/>
          <a:chOff x="0" y="0"/>
          <a:chExt cx="0" cy="0"/>
        </a:xfrm>
      </p:grpSpPr>
      <p:cxnSp>
        <p:nvCxnSpPr>
          <p:cNvPr id="12" name="Straight Connector 11"/>
          <p:cNvCxnSpPr>
            <a:stCxn id="25" idx="2"/>
          </p:cNvCxnSpPr>
          <p:nvPr userDrawn="1"/>
        </p:nvCxnSpPr>
        <p:spPr>
          <a:xfrm>
            <a:off x="8122081" y="3781509"/>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873920" y="3402432"/>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1857271"/>
            <a:ext cx="2382" cy="1146536"/>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p:nvPr userDrawn="1"/>
        </p:nvCxnSpPr>
        <p:spPr>
          <a:xfrm flipV="1">
            <a:off x="8124463" y="0"/>
            <a:ext cx="0" cy="1073955"/>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005238"/>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0" name="Straight Connector 49"/>
          <p:cNvCxnSpPr/>
          <p:nvPr userDrawn="1"/>
        </p:nvCxnSpPr>
        <p:spPr>
          <a:xfrm flipH="1" flipV="1">
            <a:off x="6876301" y="1462806"/>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1" name="Rectangle 50"/>
          <p:cNvSpPr/>
          <p:nvPr userDrawn="1"/>
        </p:nvSpPr>
        <p:spPr>
          <a:xfrm>
            <a:off x="1470480" y="1016348"/>
            <a:ext cx="5405821" cy="2700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70685" y="1445062"/>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079570"/>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155587" y="1419735"/>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04168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925527"/>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338468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3359360"/>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ectangle 5"/>
          <p:cNvSpPr/>
          <p:nvPr userDrawn="1"/>
        </p:nvSpPr>
        <p:spPr>
          <a:xfrm>
            <a:off x="2087341" y="411470"/>
            <a:ext cx="4174478" cy="343841"/>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p:cNvSpPr>
            <a:spLocks noGrp="1"/>
          </p:cNvSpPr>
          <p:nvPr>
            <p:ph type="body" sz="quarter" idx="10" hasCustomPrompt="1"/>
          </p:nvPr>
        </p:nvSpPr>
        <p:spPr>
          <a:xfrm>
            <a:off x="1490480" y="4271171"/>
            <a:ext cx="5406571" cy="270000"/>
          </a:xfrm>
        </p:spPr>
        <p:txBody>
          <a:bodyPr/>
          <a:lstStyle>
            <a:lvl1pPr marL="0" indent="0" algn="ctr">
              <a:buNone/>
              <a:defRPr sz="1200">
                <a:cs typeface="B Mitra" pitchFamily="2" charset="-78"/>
              </a:defRPr>
            </a:lvl1pPr>
          </a:lstStyle>
          <a:p>
            <a:pPr lvl="0"/>
            <a:r>
              <a:rPr lang="fa-IR" smtClean="0"/>
              <a:t>سلام</a:t>
            </a:r>
            <a:endParaRPr lang="en-US" dirty="0"/>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Rectangle 34"/>
          <p:cNvSpPr/>
          <p:nvPr userDrawn="1"/>
        </p:nvSpPr>
        <p:spPr>
          <a:xfrm>
            <a:off x="1470481" y="3003808"/>
            <a:ext cx="5405821"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3003808"/>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Text Placeholder 20"/>
          <p:cNvSpPr>
            <a:spLocks noGrp="1"/>
          </p:cNvSpPr>
          <p:nvPr>
            <p:ph type="body" sz="quarter" idx="13" hasCustomPrompt="1"/>
          </p:nvPr>
        </p:nvSpPr>
        <p:spPr>
          <a:xfrm>
            <a:off x="1472863" y="3003807"/>
            <a:ext cx="5401058" cy="77770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48" name="Diamond 47"/>
          <p:cNvSpPr/>
          <p:nvPr userDrawn="1"/>
        </p:nvSpPr>
        <p:spPr>
          <a:xfrm>
            <a:off x="8095081" y="3810312"/>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189497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Rectangle 36"/>
          <p:cNvSpPr/>
          <p:nvPr userDrawn="1"/>
        </p:nvSpPr>
        <p:spPr>
          <a:xfrm>
            <a:off x="1468099" y="1328690"/>
            <a:ext cx="5405821" cy="2700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a:off x="1476390" y="1654392"/>
            <a:ext cx="5405821" cy="27000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a:off x="1468098" y="92294"/>
            <a:ext cx="5405821" cy="407390"/>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7432012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تبدیل 3 موصولی به 2موصولی">
    <p:spTree>
      <p:nvGrpSpPr>
        <p:cNvPr id="1" name=""/>
        <p:cNvGrpSpPr/>
        <p:nvPr/>
      </p:nvGrpSpPr>
      <p:grpSpPr>
        <a:xfrm>
          <a:off x="0" y="0"/>
          <a:ext cx="0" cy="0"/>
          <a:chOff x="0" y="0"/>
          <a:chExt cx="0" cy="0"/>
        </a:xfrm>
      </p:grpSpPr>
      <p:cxnSp>
        <p:nvCxnSpPr>
          <p:cNvPr id="12" name="Straight Connector 11"/>
          <p:cNvCxnSpPr>
            <a:stCxn id="25" idx="2"/>
            <a:endCxn id="26" idx="0"/>
          </p:cNvCxnSpPr>
          <p:nvPr userDrawn="1"/>
        </p:nvCxnSpPr>
        <p:spPr>
          <a:xfrm>
            <a:off x="8122081" y="3090219"/>
            <a:ext cx="2382" cy="374449"/>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userDrawn="1"/>
        </p:nvCxnSpPr>
        <p:spPr>
          <a:xfrm flipH="1" flipV="1">
            <a:off x="6876302" y="3862215"/>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userDrawn="1"/>
        </p:nvCxnSpPr>
        <p:spPr>
          <a:xfrm flipH="1" flipV="1">
            <a:off x="6873920" y="2711142"/>
            <a:ext cx="729695" cy="1"/>
          </a:xfrm>
          <a:prstGeom prst="line">
            <a:avLst/>
          </a:prstGeom>
          <a:ln w="3175"/>
        </p:spPr>
        <p:style>
          <a:lnRef idx="1">
            <a:schemeClr val="accent1"/>
          </a:lnRef>
          <a:fillRef idx="0">
            <a:schemeClr val="accent1"/>
          </a:fillRef>
          <a:effectRef idx="0">
            <a:schemeClr val="accent1"/>
          </a:effectRef>
          <a:fontRef idx="minor">
            <a:schemeClr val="tx1"/>
          </a:fontRef>
        </p:style>
      </p:cxnSp>
      <p:cxnSp>
        <p:nvCxnSpPr>
          <p:cNvPr id="9" name="Straight Connector 8"/>
          <p:cNvCxnSpPr>
            <a:stCxn id="2" idx="2"/>
            <a:endCxn id="25" idx="0"/>
          </p:cNvCxnSpPr>
          <p:nvPr userDrawn="1"/>
        </p:nvCxnSpPr>
        <p:spPr>
          <a:xfrm flipH="1">
            <a:off x="8122081" y="1857271"/>
            <a:ext cx="2382" cy="455246"/>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11" name="Straight Connector 10"/>
          <p:cNvCxnSpPr/>
          <p:nvPr userDrawn="1"/>
        </p:nvCxnSpPr>
        <p:spPr>
          <a:xfrm flipV="1">
            <a:off x="8124463" y="4"/>
            <a:ext cx="0" cy="1501858"/>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68081" y="1005238"/>
            <a:ext cx="108000" cy="27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0" name="Straight Connector 49"/>
          <p:cNvCxnSpPr/>
          <p:nvPr userDrawn="1"/>
        </p:nvCxnSpPr>
        <p:spPr>
          <a:xfrm flipH="1" flipV="1">
            <a:off x="6868024" y="1501605"/>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7" name="Rectangle 56"/>
          <p:cNvSpPr/>
          <p:nvPr userDrawn="1"/>
        </p:nvSpPr>
        <p:spPr>
          <a:xfrm rot="5400000">
            <a:off x="7470686" y="384447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1470480" y="1079570"/>
            <a:ext cx="5405821"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62408" y="1483861"/>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8-Point Star 57"/>
          <p:cNvSpPr/>
          <p:nvPr userDrawn="1"/>
        </p:nvSpPr>
        <p:spPr>
          <a:xfrm>
            <a:off x="7155587" y="381914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ectangle 1"/>
          <p:cNvSpPr/>
          <p:nvPr userDrawn="1"/>
        </p:nvSpPr>
        <p:spPr>
          <a:xfrm>
            <a:off x="7605997" y="1079570"/>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 name="8-Point Star 3"/>
          <p:cNvSpPr/>
          <p:nvPr userDrawn="1"/>
        </p:nvSpPr>
        <p:spPr>
          <a:xfrm>
            <a:off x="7147310" y="1458534"/>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1470481" y="3464667"/>
            <a:ext cx="5405822"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4" name="Diamond 43"/>
          <p:cNvSpPr/>
          <p:nvPr userDrawn="1"/>
        </p:nvSpPr>
        <p:spPr>
          <a:xfrm>
            <a:off x="8096804" y="2041688"/>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Diamond 44"/>
          <p:cNvSpPr/>
          <p:nvPr userDrawn="1"/>
        </p:nvSpPr>
        <p:spPr>
          <a:xfrm>
            <a:off x="8096804" y="3234237"/>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rot="5400000">
            <a:off x="7468304" y="2693397"/>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8-Point Star 48"/>
          <p:cNvSpPr/>
          <p:nvPr userDrawn="1"/>
        </p:nvSpPr>
        <p:spPr>
          <a:xfrm>
            <a:off x="7153205" y="2668070"/>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TextBox 4"/>
          <p:cNvSpPr txBox="1"/>
          <p:nvPr userDrawn="1"/>
        </p:nvSpPr>
        <p:spPr>
          <a:xfrm>
            <a:off x="2087341" y="393703"/>
            <a:ext cx="4174478" cy="300082"/>
          </a:xfrm>
          <a:prstGeom prst="rect">
            <a:avLst/>
          </a:prstGeom>
          <a:noFill/>
        </p:spPr>
        <p:txBody>
          <a:bodyPr wrap="square" rtlCol="0">
            <a:spAutoFit/>
          </a:bodyPr>
          <a:lstStyle/>
          <a:p>
            <a:pPr algn="ctr"/>
            <a:r>
              <a:rPr lang="fa-IR" sz="1350" smtClean="0">
                <a:solidFill>
                  <a:prstClr val="black"/>
                </a:solidFill>
                <a:cs typeface="B Mitra" pitchFamily="2" charset="-78"/>
              </a:rPr>
              <a:t>سال 1391 سال</a:t>
            </a:r>
            <a:endParaRPr lang="en-US" sz="1350">
              <a:solidFill>
                <a:prstClr val="black"/>
              </a:solidFill>
            </a:endParaRPr>
          </a:p>
        </p:txBody>
      </p:sp>
      <p:sp>
        <p:nvSpPr>
          <p:cNvPr id="6" name="Rectangle 5"/>
          <p:cNvSpPr/>
          <p:nvPr userDrawn="1"/>
        </p:nvSpPr>
        <p:spPr>
          <a:xfrm>
            <a:off x="2087341" y="674310"/>
            <a:ext cx="4174478" cy="81000"/>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 name="Text Placeholder 19"/>
          <p:cNvSpPr>
            <a:spLocks noGrp="1"/>
          </p:cNvSpPr>
          <p:nvPr>
            <p:ph type="body" sz="quarter" idx="10" hasCustomPrompt="1"/>
          </p:nvPr>
        </p:nvSpPr>
        <p:spPr>
          <a:xfrm>
            <a:off x="1470480" y="1079570"/>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53" name="Diamond 52"/>
          <p:cNvSpPr/>
          <p:nvPr userDrawn="1"/>
        </p:nvSpPr>
        <p:spPr>
          <a:xfrm>
            <a:off x="8060588" y="499685"/>
            <a:ext cx="131946" cy="171019"/>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Text Placeholder 30"/>
          <p:cNvSpPr>
            <a:spLocks noGrp="1"/>
          </p:cNvSpPr>
          <p:nvPr>
            <p:ph type="body" sz="quarter" idx="12" hasCustomPrompt="1"/>
          </p:nvPr>
        </p:nvSpPr>
        <p:spPr>
          <a:xfrm>
            <a:off x="1470479" y="3464666"/>
            <a:ext cx="5405823" cy="77770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35" name="Rectangle 34"/>
          <p:cNvSpPr/>
          <p:nvPr userDrawn="1"/>
        </p:nvSpPr>
        <p:spPr>
          <a:xfrm>
            <a:off x="1470481" y="2312517"/>
            <a:ext cx="5405821"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7603615" y="231251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Text Placeholder 20"/>
          <p:cNvSpPr>
            <a:spLocks noGrp="1"/>
          </p:cNvSpPr>
          <p:nvPr>
            <p:ph type="body" sz="quarter" idx="13" hasCustomPrompt="1"/>
          </p:nvPr>
        </p:nvSpPr>
        <p:spPr>
          <a:xfrm>
            <a:off x="1472863" y="2312517"/>
            <a:ext cx="5401058" cy="777701"/>
          </a:xfrm>
        </p:spPr>
        <p:txBody>
          <a:bodyPr/>
          <a:lstStyle>
            <a:lvl1pPr marL="0" indent="0" algn="ctr">
              <a:buNone/>
              <a:defRPr>
                <a:cs typeface="B Mitra" pitchFamily="2" charset="-78"/>
              </a:defRPr>
            </a:lvl1pPr>
          </a:lstStyle>
          <a:p>
            <a:pPr lvl="0"/>
            <a:r>
              <a:rPr lang="fa-IR" smtClean="0">
                <a:cs typeface="B Mitra" pitchFamily="2" charset="-78"/>
              </a:rPr>
              <a:t>سلام</a:t>
            </a:r>
            <a:endParaRPr lang="en-US"/>
          </a:p>
        </p:txBody>
      </p:sp>
      <p:sp>
        <p:nvSpPr>
          <p:cNvPr id="26" name="Rectangle 25"/>
          <p:cNvSpPr/>
          <p:nvPr userDrawn="1"/>
        </p:nvSpPr>
        <p:spPr>
          <a:xfrm>
            <a:off x="7605997" y="3464667"/>
            <a:ext cx="1036934" cy="777701"/>
          </a:xfrm>
          <a:prstGeom prst="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Diamond 47"/>
          <p:cNvSpPr/>
          <p:nvPr userDrawn="1"/>
        </p:nvSpPr>
        <p:spPr>
          <a:xfrm>
            <a:off x="8095081" y="3119023"/>
            <a:ext cx="54000" cy="86411"/>
          </a:xfrm>
          <a:prstGeom prst="diamond">
            <a:avLst/>
          </a:prstGeom>
          <a:solidFill>
            <a:schemeClr val="tx2">
              <a:lumMod val="50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Diamond 53"/>
          <p:cNvSpPr/>
          <p:nvPr userDrawn="1"/>
        </p:nvSpPr>
        <p:spPr>
          <a:xfrm>
            <a:off x="8099561" y="1894979"/>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5" name="Straight Connector 54"/>
          <p:cNvCxnSpPr/>
          <p:nvPr userDrawn="1"/>
        </p:nvCxnSpPr>
        <p:spPr>
          <a:xfrm flipH="1" flipV="1">
            <a:off x="6897677" y="1876018"/>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59" name="Rectangle 58"/>
          <p:cNvSpPr/>
          <p:nvPr userDrawn="1"/>
        </p:nvSpPr>
        <p:spPr>
          <a:xfrm rot="5400000">
            <a:off x="7492061" y="1858274"/>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0" name="8-Point Star 59"/>
          <p:cNvSpPr/>
          <p:nvPr userDrawn="1"/>
        </p:nvSpPr>
        <p:spPr>
          <a:xfrm>
            <a:off x="7176962" y="1832947"/>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Rectangle 60"/>
          <p:cNvSpPr/>
          <p:nvPr userDrawn="1"/>
        </p:nvSpPr>
        <p:spPr>
          <a:xfrm>
            <a:off x="1473577" y="1487167"/>
            <a:ext cx="5405821"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4" name="Straight Connector 63"/>
          <p:cNvCxnSpPr/>
          <p:nvPr userDrawn="1"/>
        </p:nvCxnSpPr>
        <p:spPr>
          <a:xfrm flipH="1" flipV="1">
            <a:off x="6897677" y="3516665"/>
            <a:ext cx="729695" cy="1"/>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65" name="Rectangle 64"/>
          <p:cNvSpPr/>
          <p:nvPr userDrawn="1"/>
        </p:nvSpPr>
        <p:spPr>
          <a:xfrm rot="5400000">
            <a:off x="7492061" y="3498920"/>
            <a:ext cx="81000" cy="36000"/>
          </a:xfrm>
          <a:prstGeom prst="rect">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8-Point Star 65"/>
          <p:cNvSpPr/>
          <p:nvPr userDrawn="1"/>
        </p:nvSpPr>
        <p:spPr>
          <a:xfrm>
            <a:off x="7176962" y="3473593"/>
            <a:ext cx="115215" cy="86411"/>
          </a:xfrm>
          <a:prstGeom prst="star8">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a:off x="1462203" y="3135467"/>
            <a:ext cx="5405821" cy="777701"/>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8" name="Straight Connector 67"/>
          <p:cNvCxnSpPr/>
          <p:nvPr userDrawn="1"/>
        </p:nvCxnSpPr>
        <p:spPr>
          <a:xfrm flipH="1">
            <a:off x="8122081" y="2254909"/>
            <a:ext cx="2382" cy="864000"/>
          </a:xfrm>
          <a:prstGeom prst="line">
            <a:avLst/>
          </a:prstGeom>
          <a:ln w="3175"/>
        </p:spPr>
        <p:style>
          <a:lnRef idx="1">
            <a:schemeClr val="accent1"/>
          </a:lnRef>
          <a:fillRef idx="0">
            <a:schemeClr val="accent1"/>
          </a:fillRef>
          <a:effectRef idx="0">
            <a:schemeClr val="accent1"/>
          </a:effectRef>
          <a:fontRef idx="minor">
            <a:schemeClr val="tx1"/>
          </a:fontRef>
        </p:style>
      </p:cxnSp>
      <p:sp>
        <p:nvSpPr>
          <p:cNvPr id="71" name="Diamond 70"/>
          <p:cNvSpPr/>
          <p:nvPr userDrawn="1"/>
        </p:nvSpPr>
        <p:spPr>
          <a:xfrm>
            <a:off x="8096804" y="2365267"/>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Diamond 71"/>
          <p:cNvSpPr/>
          <p:nvPr userDrawn="1"/>
        </p:nvSpPr>
        <p:spPr>
          <a:xfrm>
            <a:off x="8099561" y="2643702"/>
            <a:ext cx="54000" cy="86411"/>
          </a:xfrm>
          <a:prstGeom prst="diamond">
            <a:avLst/>
          </a:prstGeom>
          <a:solidFill>
            <a:schemeClr val="tx2">
              <a:lumMod val="7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Text Placeholder 28"/>
          <p:cNvSpPr>
            <a:spLocks noGrp="1"/>
          </p:cNvSpPr>
          <p:nvPr>
            <p:ph type="body" sz="quarter" idx="14" hasCustomPrompt="1"/>
          </p:nvPr>
        </p:nvSpPr>
        <p:spPr>
          <a:xfrm>
            <a:off x="1462089" y="1501380"/>
            <a:ext cx="5405437" cy="763190"/>
          </a:xfrm>
        </p:spPr>
        <p:txBody>
          <a:bodyPr/>
          <a:lstStyle>
            <a:lvl1pPr marL="0" marR="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a:lvl1pPr>
          </a:lstStyle>
          <a:p>
            <a:pPr marL="0" marR="0" lvl="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a:pPr>
            <a:r>
              <a:rPr lang="fa-IR" smtClean="0">
                <a:cs typeface="B Mitra" pitchFamily="2" charset="-78"/>
              </a:rPr>
              <a:t>سلام</a:t>
            </a:r>
            <a:endParaRPr lang="en-US" smtClean="0"/>
          </a:p>
          <a:p>
            <a:pPr lvl="0"/>
            <a:endParaRPr lang="fa-IR" smtClean="0"/>
          </a:p>
        </p:txBody>
      </p:sp>
      <p:sp>
        <p:nvSpPr>
          <p:cNvPr id="73" name="Text Placeholder 28"/>
          <p:cNvSpPr>
            <a:spLocks noGrp="1"/>
          </p:cNvSpPr>
          <p:nvPr>
            <p:ph type="body" sz="quarter" idx="15"/>
          </p:nvPr>
        </p:nvSpPr>
        <p:spPr>
          <a:xfrm>
            <a:off x="1462203" y="3141091"/>
            <a:ext cx="5405437" cy="763190"/>
          </a:xfrm>
        </p:spPr>
        <p:txBody>
          <a:bodyPr/>
          <a:lstStyle>
            <a:lvl1pPr marL="0" indent="0" algn="ctr">
              <a:buNone/>
              <a:defRPr/>
            </a:lvl1pPr>
          </a:lstStyle>
          <a:p>
            <a:pPr lvl="0"/>
            <a:r>
              <a:rPr lang="en-US" smtClean="0"/>
              <a:t>Click to edit Master text styles</a:t>
            </a:r>
          </a:p>
          <a:p>
            <a:pPr lvl="1"/>
            <a:r>
              <a:rPr lang="en-US" smtClean="0"/>
              <a:t>Second level</a:t>
            </a:r>
          </a:p>
        </p:txBody>
      </p:sp>
    </p:spTree>
    <p:extLst>
      <p:ext uri="{BB962C8B-B14F-4D97-AF65-F5344CB8AC3E}">
        <p14:creationId xmlns:p14="http://schemas.microsoft.com/office/powerpoint/2010/main" val="29294339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0"/>
                                  </p:stCondLst>
                                  <p:childTnLst>
                                    <p:animEffect transition="out" filter="fade">
                                      <p:cBhvr>
                                        <p:cTn id="6" dur="500"/>
                                        <p:tgtEl>
                                          <p:spTgt spid="12"/>
                                        </p:tgtEl>
                                      </p:cBhvr>
                                    </p:animEffect>
                                    <p:set>
                                      <p:cBhvr>
                                        <p:cTn id="7" dur="1" fill="hold">
                                          <p:stCondLst>
                                            <p:cond delay="499"/>
                                          </p:stCondLst>
                                        </p:cTn>
                                        <p:tgtEl>
                                          <p:spTgt spid="12"/>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9"/>
                                        </p:tgtEl>
                                      </p:cBhvr>
                                    </p:animEffect>
                                    <p:set>
                                      <p:cBhvr>
                                        <p:cTn id="10" dur="1" fill="hold">
                                          <p:stCondLst>
                                            <p:cond delay="499"/>
                                          </p:stCondLst>
                                        </p:cTn>
                                        <p:tgtEl>
                                          <p:spTgt spid="9"/>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44"/>
                                        </p:tgtEl>
                                      </p:cBhvr>
                                    </p:animEffect>
                                    <p:set>
                                      <p:cBhvr>
                                        <p:cTn id="13" dur="1" fill="hold">
                                          <p:stCondLst>
                                            <p:cond delay="499"/>
                                          </p:stCondLst>
                                        </p:cTn>
                                        <p:tgtEl>
                                          <p:spTgt spid="44"/>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45"/>
                                        </p:tgtEl>
                                      </p:cBhvr>
                                    </p:animEffect>
                                    <p:set>
                                      <p:cBhvr>
                                        <p:cTn id="16" dur="1" fill="hold">
                                          <p:stCondLst>
                                            <p:cond delay="499"/>
                                          </p:stCondLst>
                                        </p:cTn>
                                        <p:tgtEl>
                                          <p:spTgt spid="45"/>
                                        </p:tgtEl>
                                        <p:attrNameLst>
                                          <p:attrName>style.visibility</p:attrName>
                                        </p:attrNameLst>
                                      </p:cBhvr>
                                      <p:to>
                                        <p:strVal val="hidden"/>
                                      </p:to>
                                    </p:set>
                                  </p:childTnLst>
                                </p:cTn>
                              </p:par>
                              <p:par>
                                <p:cTn id="17" presetID="10" presetClass="exit" presetSubtype="0" fill="hold" grpId="0" nodeType="withEffect">
                                  <p:stCondLst>
                                    <p:cond delay="0"/>
                                  </p:stCondLst>
                                  <p:childTnLst>
                                    <p:animEffect transition="out" filter="fade">
                                      <p:cBhvr>
                                        <p:cTn id="18" dur="500"/>
                                        <p:tgtEl>
                                          <p:spTgt spid="48"/>
                                        </p:tgtEl>
                                      </p:cBhvr>
                                    </p:animEffect>
                                    <p:set>
                                      <p:cBhvr>
                                        <p:cTn id="19" dur="1" fill="hold">
                                          <p:stCondLst>
                                            <p:cond delay="499"/>
                                          </p:stCondLst>
                                        </p:cTn>
                                        <p:tgtEl>
                                          <p:spTgt spid="48"/>
                                        </p:tgtEl>
                                        <p:attrNameLst>
                                          <p:attrName>style.visibility</p:attrName>
                                        </p:attrNameLst>
                                      </p:cBhvr>
                                      <p:to>
                                        <p:strVal val="hidden"/>
                                      </p:to>
                                    </p:set>
                                  </p:childTnLst>
                                </p:cTn>
                              </p:par>
                              <p:par>
                                <p:cTn id="20" presetID="10" presetClass="exit" presetSubtype="0" fill="hold" grpId="0" nodeType="withEffect">
                                  <p:stCondLst>
                                    <p:cond delay="0"/>
                                  </p:stCondLst>
                                  <p:childTnLst>
                                    <p:animEffect transition="out" filter="fade">
                                      <p:cBhvr>
                                        <p:cTn id="21" dur="500"/>
                                        <p:tgtEl>
                                          <p:spTgt spid="54"/>
                                        </p:tgtEl>
                                      </p:cBhvr>
                                    </p:animEffect>
                                    <p:set>
                                      <p:cBhvr>
                                        <p:cTn id="22" dur="1" fill="hold">
                                          <p:stCondLst>
                                            <p:cond delay="499"/>
                                          </p:stCondLst>
                                        </p:cTn>
                                        <p:tgtEl>
                                          <p:spTgt spid="54"/>
                                        </p:tgtEl>
                                        <p:attrNameLst>
                                          <p:attrName>style.visibility</p:attrName>
                                        </p:attrNameLst>
                                      </p:cBhvr>
                                      <p:to>
                                        <p:strVal val="hidden"/>
                                      </p:to>
                                    </p:set>
                                  </p:childTnLst>
                                </p:cTn>
                              </p:par>
                              <p:par>
                                <p:cTn id="23" presetID="42" presetClass="path" presetSubtype="0" accel="50000" decel="50000" fill="hold" grpId="0" nodeType="withEffect">
                                  <p:stCondLst>
                                    <p:cond delay="0"/>
                                  </p:stCondLst>
                                  <p:childTnLst>
                                    <p:animMotion origin="layout" path="M 0 0 L 0 0.25 E" pathEditMode="relative" ptsTypes="">
                                      <p:cBhvr>
                                        <p:cTn id="24" dur="2000" fill="hold"/>
                                        <p:tgtEl>
                                          <p:spTgt spid="2"/>
                                        </p:tgtEl>
                                        <p:attrNameLst>
                                          <p:attrName>ppt_x</p:attrName>
                                          <p:attrName>ppt_y</p:attrName>
                                        </p:attrNameLst>
                                      </p:cBhvr>
                                    </p:animMotion>
                                  </p:childTnLst>
                                </p:cTn>
                              </p:par>
                              <p:par>
                                <p:cTn id="25" presetID="10" presetClass="exit" presetSubtype="0" fill="hold" grpId="1" nodeType="withEffect">
                                  <p:stCondLst>
                                    <p:cond delay="300"/>
                                  </p:stCondLst>
                                  <p:childTnLst>
                                    <p:animEffect transition="out" filter="fade">
                                      <p:cBhvr>
                                        <p:cTn id="26" dur="1100"/>
                                        <p:tgtEl>
                                          <p:spTgt spid="2"/>
                                        </p:tgtEl>
                                      </p:cBhvr>
                                    </p:animEffect>
                                    <p:set>
                                      <p:cBhvr>
                                        <p:cTn id="27" dur="1" fill="hold">
                                          <p:stCondLst>
                                            <p:cond delay="1099"/>
                                          </p:stCondLst>
                                        </p:cTn>
                                        <p:tgtEl>
                                          <p:spTgt spid="2"/>
                                        </p:tgtEl>
                                        <p:attrNameLst>
                                          <p:attrName>style.visibility</p:attrName>
                                        </p:attrNameLst>
                                      </p:cBhvr>
                                      <p:to>
                                        <p:strVal val="hidden"/>
                                      </p:to>
                                    </p:set>
                                  </p:childTnLst>
                                </p:cTn>
                              </p:par>
                              <p:par>
                                <p:cTn id="28" presetID="64" presetClass="path" presetSubtype="0" accel="50000" decel="50000" fill="hold" grpId="0" nodeType="withEffect">
                                  <p:stCondLst>
                                    <p:cond delay="300"/>
                                  </p:stCondLst>
                                  <p:childTnLst>
                                    <p:animMotion origin="layout" path="M 1.94444E-6 -1.12858E-6 L 1.94444E-6 -0.38321 " pathEditMode="relative" rAng="0" ptsTypes="AA">
                                      <p:cBhvr>
                                        <p:cTn id="29" dur="2000" fill="hold"/>
                                        <p:tgtEl>
                                          <p:spTgt spid="26"/>
                                        </p:tgtEl>
                                        <p:attrNameLst>
                                          <p:attrName>ppt_x</p:attrName>
                                          <p:attrName>ppt_y</p:attrName>
                                        </p:attrNameLst>
                                      </p:cBhvr>
                                      <p:rCtr x="0" y="-19172"/>
                                    </p:animMotion>
                                  </p:childTnLst>
                                </p:cTn>
                              </p:par>
                              <p:par>
                                <p:cTn id="30" presetID="42" presetClass="path" presetSubtype="0" accel="50000" decel="50000" fill="hold" grpId="0" nodeType="withEffect">
                                  <p:stCondLst>
                                    <p:cond delay="300"/>
                                  </p:stCondLst>
                                  <p:childTnLst>
                                    <p:animMotion origin="layout" path="M 1.94444E-6 -8.14061E-7 L 1.94444E-6 0.15611 " pathEditMode="relative" rAng="0" ptsTypes="AA">
                                      <p:cBhvr>
                                        <p:cTn id="31" dur="2000" fill="hold"/>
                                        <p:tgtEl>
                                          <p:spTgt spid="25"/>
                                        </p:tgtEl>
                                        <p:attrNameLst>
                                          <p:attrName>ppt_x</p:attrName>
                                          <p:attrName>ppt_y</p:attrName>
                                        </p:attrNameLst>
                                      </p:cBhvr>
                                      <p:rCtr x="0" y="7794"/>
                                    </p:animMotion>
                                  </p:childTnLst>
                                </p:cTn>
                              </p:par>
                              <p:par>
                                <p:cTn id="32" presetID="10" presetClass="exit" presetSubtype="0" fill="hold" grpId="0" nodeType="withEffect">
                                  <p:stCondLst>
                                    <p:cond delay="300"/>
                                  </p:stCondLst>
                                  <p:childTnLst>
                                    <p:animEffect transition="out" filter="fade">
                                      <p:cBhvr>
                                        <p:cTn id="33" dur="500"/>
                                        <p:tgtEl>
                                          <p:spTgt spid="20">
                                            <p:txEl>
                                              <p:pRg st="0" end="0"/>
                                            </p:txEl>
                                          </p:spTgt>
                                        </p:tgtEl>
                                      </p:cBhvr>
                                    </p:animEffect>
                                    <p:set>
                                      <p:cBhvr>
                                        <p:cTn id="34" dur="1" fill="hold">
                                          <p:stCondLst>
                                            <p:cond delay="499"/>
                                          </p:stCondLst>
                                        </p:cTn>
                                        <p:tgtEl>
                                          <p:spTgt spid="20">
                                            <p:txEl>
                                              <p:pRg st="0" end="0"/>
                                            </p:txEl>
                                          </p:spTgt>
                                        </p:tgtEl>
                                        <p:attrNameLst>
                                          <p:attrName>style.visibility</p:attrName>
                                        </p:attrNameLst>
                                      </p:cBhvr>
                                      <p:to>
                                        <p:strVal val="hidden"/>
                                      </p:to>
                                    </p:set>
                                  </p:childTnLst>
                                </p:cTn>
                              </p:par>
                              <p:par>
                                <p:cTn id="35" presetID="10" presetClass="exit" presetSubtype="0" fill="hold" grpId="0" nodeType="withEffect">
                                  <p:stCondLst>
                                    <p:cond delay="300"/>
                                  </p:stCondLst>
                                  <p:childTnLst>
                                    <p:animEffect transition="out" filter="fade">
                                      <p:cBhvr>
                                        <p:cTn id="36" dur="500"/>
                                        <p:tgtEl>
                                          <p:spTgt spid="21">
                                            <p:txEl>
                                              <p:pRg st="0" end="0"/>
                                            </p:txEl>
                                          </p:spTgt>
                                        </p:tgtEl>
                                      </p:cBhvr>
                                    </p:animEffect>
                                    <p:set>
                                      <p:cBhvr>
                                        <p:cTn id="37" dur="1" fill="hold">
                                          <p:stCondLst>
                                            <p:cond delay="499"/>
                                          </p:stCondLst>
                                        </p:cTn>
                                        <p:tgtEl>
                                          <p:spTgt spid="21">
                                            <p:txEl>
                                              <p:pRg st="0" end="0"/>
                                            </p:txEl>
                                          </p:spTgt>
                                        </p:tgtEl>
                                        <p:attrNameLst>
                                          <p:attrName>style.visibility</p:attrName>
                                        </p:attrNameLst>
                                      </p:cBhvr>
                                      <p:to>
                                        <p:strVal val="hidden"/>
                                      </p:to>
                                    </p:set>
                                  </p:childTnLst>
                                </p:cTn>
                              </p:par>
                              <p:par>
                                <p:cTn id="38" presetID="10" presetClass="exit" presetSubtype="0" fill="hold" grpId="0" nodeType="withEffect">
                                  <p:stCondLst>
                                    <p:cond delay="300"/>
                                  </p:stCondLst>
                                  <p:childTnLst>
                                    <p:animEffect transition="out" filter="fade">
                                      <p:cBhvr>
                                        <p:cTn id="39" dur="500"/>
                                        <p:tgtEl>
                                          <p:spTgt spid="31">
                                            <p:txEl>
                                              <p:pRg st="0" end="0"/>
                                            </p:txEl>
                                          </p:spTgt>
                                        </p:tgtEl>
                                      </p:cBhvr>
                                    </p:animEffect>
                                    <p:set>
                                      <p:cBhvr>
                                        <p:cTn id="40" dur="1" fill="hold">
                                          <p:stCondLst>
                                            <p:cond delay="499"/>
                                          </p:stCondLst>
                                        </p:cTn>
                                        <p:tgtEl>
                                          <p:spTgt spid="31">
                                            <p:txEl>
                                              <p:pRg st="0" end="0"/>
                                            </p:txEl>
                                          </p:spTgt>
                                        </p:tgtEl>
                                        <p:attrNameLst>
                                          <p:attrName>style.visibility</p:attrName>
                                        </p:attrNameLst>
                                      </p:cBhvr>
                                      <p:to>
                                        <p:strVal val="hidden"/>
                                      </p:to>
                                    </p:set>
                                  </p:childTnLst>
                                </p:cTn>
                              </p:par>
                              <p:par>
                                <p:cTn id="41" presetID="10" presetClass="exit" presetSubtype="0" fill="hold" grpId="0" nodeType="withEffect">
                                  <p:stCondLst>
                                    <p:cond delay="300"/>
                                  </p:stCondLst>
                                  <p:childTnLst>
                                    <p:animEffect transition="out" filter="fade">
                                      <p:cBhvr>
                                        <p:cTn id="42" dur="500"/>
                                        <p:tgtEl>
                                          <p:spTgt spid="40"/>
                                        </p:tgtEl>
                                      </p:cBhvr>
                                    </p:animEffect>
                                    <p:set>
                                      <p:cBhvr>
                                        <p:cTn id="43" dur="1" fill="hold">
                                          <p:stCondLst>
                                            <p:cond delay="499"/>
                                          </p:stCondLst>
                                        </p:cTn>
                                        <p:tgtEl>
                                          <p:spTgt spid="40"/>
                                        </p:tgtEl>
                                        <p:attrNameLst>
                                          <p:attrName>style.visibility</p:attrName>
                                        </p:attrNameLst>
                                      </p:cBhvr>
                                      <p:to>
                                        <p:strVal val="hidden"/>
                                      </p:to>
                                    </p:set>
                                  </p:childTnLst>
                                </p:cTn>
                              </p:par>
                              <p:par>
                                <p:cTn id="44" presetID="10" presetClass="exit" presetSubtype="0" fill="hold" grpId="0" nodeType="withEffect">
                                  <p:stCondLst>
                                    <p:cond delay="600"/>
                                  </p:stCondLst>
                                  <p:childTnLst>
                                    <p:animEffect transition="out" filter="fade">
                                      <p:cBhvr>
                                        <p:cTn id="45" dur="500"/>
                                        <p:tgtEl>
                                          <p:spTgt spid="35"/>
                                        </p:tgtEl>
                                      </p:cBhvr>
                                    </p:animEffect>
                                    <p:set>
                                      <p:cBhvr>
                                        <p:cTn id="46" dur="1" fill="hold">
                                          <p:stCondLst>
                                            <p:cond delay="499"/>
                                          </p:stCondLst>
                                        </p:cTn>
                                        <p:tgtEl>
                                          <p:spTgt spid="35"/>
                                        </p:tgtEl>
                                        <p:attrNameLst>
                                          <p:attrName>style.visibility</p:attrName>
                                        </p:attrNameLst>
                                      </p:cBhvr>
                                      <p:to>
                                        <p:strVal val="hidden"/>
                                      </p:to>
                                    </p:set>
                                  </p:childTnLst>
                                </p:cTn>
                              </p:par>
                              <p:par>
                                <p:cTn id="47" presetID="10" presetClass="exit" presetSubtype="0" fill="hold" grpId="0" nodeType="withEffect">
                                  <p:stCondLst>
                                    <p:cond delay="800"/>
                                  </p:stCondLst>
                                  <p:childTnLst>
                                    <p:animEffect transition="out" filter="fade">
                                      <p:cBhvr>
                                        <p:cTn id="48" dur="500"/>
                                        <p:tgtEl>
                                          <p:spTgt spid="51"/>
                                        </p:tgtEl>
                                      </p:cBhvr>
                                    </p:animEffect>
                                    <p:set>
                                      <p:cBhvr>
                                        <p:cTn id="49" dur="1" fill="hold">
                                          <p:stCondLst>
                                            <p:cond delay="499"/>
                                          </p:stCondLst>
                                        </p:cTn>
                                        <p:tgtEl>
                                          <p:spTgt spid="51"/>
                                        </p:tgtEl>
                                        <p:attrNameLst>
                                          <p:attrName>style.visibility</p:attrName>
                                        </p:attrNameLst>
                                      </p:cBhvr>
                                      <p:to>
                                        <p:strVal val="hidden"/>
                                      </p:to>
                                    </p:set>
                                  </p:childTnLst>
                                </p:cTn>
                              </p:par>
                              <p:par>
                                <p:cTn id="50" presetID="10" presetClass="exit" presetSubtype="0" fill="hold" nodeType="withEffect">
                                  <p:stCondLst>
                                    <p:cond delay="300"/>
                                  </p:stCondLst>
                                  <p:childTnLst>
                                    <p:animEffect transition="out" filter="fade">
                                      <p:cBhvr>
                                        <p:cTn id="51" dur="500"/>
                                        <p:tgtEl>
                                          <p:spTgt spid="50"/>
                                        </p:tgtEl>
                                      </p:cBhvr>
                                    </p:animEffect>
                                    <p:set>
                                      <p:cBhvr>
                                        <p:cTn id="52" dur="1" fill="hold">
                                          <p:stCondLst>
                                            <p:cond delay="499"/>
                                          </p:stCondLst>
                                        </p:cTn>
                                        <p:tgtEl>
                                          <p:spTgt spid="50"/>
                                        </p:tgtEl>
                                        <p:attrNameLst>
                                          <p:attrName>style.visibility</p:attrName>
                                        </p:attrNameLst>
                                      </p:cBhvr>
                                      <p:to>
                                        <p:strVal val="hidden"/>
                                      </p:to>
                                    </p:set>
                                  </p:childTnLst>
                                </p:cTn>
                              </p:par>
                              <p:par>
                                <p:cTn id="53" presetID="10" presetClass="exit" presetSubtype="0" fill="hold" grpId="0" nodeType="withEffect">
                                  <p:stCondLst>
                                    <p:cond delay="300"/>
                                  </p:stCondLst>
                                  <p:childTnLst>
                                    <p:animEffect transition="out" filter="fade">
                                      <p:cBhvr>
                                        <p:cTn id="54" dur="500"/>
                                        <p:tgtEl>
                                          <p:spTgt spid="4"/>
                                        </p:tgtEl>
                                      </p:cBhvr>
                                    </p:animEffect>
                                    <p:set>
                                      <p:cBhvr>
                                        <p:cTn id="55" dur="1" fill="hold">
                                          <p:stCondLst>
                                            <p:cond delay="499"/>
                                          </p:stCondLst>
                                        </p:cTn>
                                        <p:tgtEl>
                                          <p:spTgt spid="4"/>
                                        </p:tgtEl>
                                        <p:attrNameLst>
                                          <p:attrName>style.visibility</p:attrName>
                                        </p:attrNameLst>
                                      </p:cBhvr>
                                      <p:to>
                                        <p:strVal val="hidden"/>
                                      </p:to>
                                    </p:set>
                                  </p:childTnLst>
                                </p:cTn>
                              </p:par>
                              <p:par>
                                <p:cTn id="56" presetID="10" presetClass="exit" presetSubtype="0" fill="hold" grpId="0" nodeType="withEffect">
                                  <p:stCondLst>
                                    <p:cond delay="300"/>
                                  </p:stCondLst>
                                  <p:childTnLst>
                                    <p:animEffect transition="out" filter="fade">
                                      <p:cBhvr>
                                        <p:cTn id="57" dur="500"/>
                                        <p:tgtEl>
                                          <p:spTgt spid="56"/>
                                        </p:tgtEl>
                                      </p:cBhvr>
                                    </p:animEffect>
                                    <p:set>
                                      <p:cBhvr>
                                        <p:cTn id="58" dur="1" fill="hold">
                                          <p:stCondLst>
                                            <p:cond delay="499"/>
                                          </p:stCondLst>
                                        </p:cTn>
                                        <p:tgtEl>
                                          <p:spTgt spid="56"/>
                                        </p:tgtEl>
                                        <p:attrNameLst>
                                          <p:attrName>style.visibility</p:attrName>
                                        </p:attrNameLst>
                                      </p:cBhvr>
                                      <p:to>
                                        <p:strVal val="hidden"/>
                                      </p:to>
                                    </p:set>
                                  </p:childTnLst>
                                </p:cTn>
                              </p:par>
                              <p:par>
                                <p:cTn id="59" presetID="10" presetClass="exit" presetSubtype="0" fill="hold" grpId="0" nodeType="withEffect">
                                  <p:stCondLst>
                                    <p:cond delay="300"/>
                                  </p:stCondLst>
                                  <p:childTnLst>
                                    <p:animEffect transition="out" filter="fade">
                                      <p:cBhvr>
                                        <p:cTn id="60" dur="500"/>
                                        <p:tgtEl>
                                          <p:spTgt spid="47"/>
                                        </p:tgtEl>
                                      </p:cBhvr>
                                    </p:animEffect>
                                    <p:set>
                                      <p:cBhvr>
                                        <p:cTn id="61" dur="1" fill="hold">
                                          <p:stCondLst>
                                            <p:cond delay="499"/>
                                          </p:stCondLst>
                                        </p:cTn>
                                        <p:tgtEl>
                                          <p:spTgt spid="47"/>
                                        </p:tgtEl>
                                        <p:attrNameLst>
                                          <p:attrName>style.visibility</p:attrName>
                                        </p:attrNameLst>
                                      </p:cBhvr>
                                      <p:to>
                                        <p:strVal val="hidden"/>
                                      </p:to>
                                    </p:set>
                                  </p:childTnLst>
                                </p:cTn>
                              </p:par>
                              <p:par>
                                <p:cTn id="62" presetID="10" presetClass="exit" presetSubtype="0" fill="hold" nodeType="withEffect">
                                  <p:stCondLst>
                                    <p:cond delay="300"/>
                                  </p:stCondLst>
                                  <p:childTnLst>
                                    <p:animEffect transition="out" filter="fade">
                                      <p:cBhvr>
                                        <p:cTn id="63" dur="500"/>
                                        <p:tgtEl>
                                          <p:spTgt spid="46"/>
                                        </p:tgtEl>
                                      </p:cBhvr>
                                    </p:animEffect>
                                    <p:set>
                                      <p:cBhvr>
                                        <p:cTn id="64" dur="1" fill="hold">
                                          <p:stCondLst>
                                            <p:cond delay="499"/>
                                          </p:stCondLst>
                                        </p:cTn>
                                        <p:tgtEl>
                                          <p:spTgt spid="46"/>
                                        </p:tgtEl>
                                        <p:attrNameLst>
                                          <p:attrName>style.visibility</p:attrName>
                                        </p:attrNameLst>
                                      </p:cBhvr>
                                      <p:to>
                                        <p:strVal val="hidden"/>
                                      </p:to>
                                    </p:set>
                                  </p:childTnLst>
                                </p:cTn>
                              </p:par>
                              <p:par>
                                <p:cTn id="65" presetID="10" presetClass="exit" presetSubtype="0" fill="hold" grpId="0" nodeType="withEffect">
                                  <p:stCondLst>
                                    <p:cond delay="300"/>
                                  </p:stCondLst>
                                  <p:childTnLst>
                                    <p:animEffect transition="out" filter="fade">
                                      <p:cBhvr>
                                        <p:cTn id="66" dur="500"/>
                                        <p:tgtEl>
                                          <p:spTgt spid="49"/>
                                        </p:tgtEl>
                                      </p:cBhvr>
                                    </p:animEffect>
                                    <p:set>
                                      <p:cBhvr>
                                        <p:cTn id="67" dur="1" fill="hold">
                                          <p:stCondLst>
                                            <p:cond delay="499"/>
                                          </p:stCondLst>
                                        </p:cTn>
                                        <p:tgtEl>
                                          <p:spTgt spid="49"/>
                                        </p:tgtEl>
                                        <p:attrNameLst>
                                          <p:attrName>style.visibility</p:attrName>
                                        </p:attrNameLst>
                                      </p:cBhvr>
                                      <p:to>
                                        <p:strVal val="hidden"/>
                                      </p:to>
                                    </p:set>
                                  </p:childTnLst>
                                </p:cTn>
                              </p:par>
                              <p:par>
                                <p:cTn id="68" presetID="10" presetClass="exit" presetSubtype="0" fill="hold" grpId="0" nodeType="withEffect">
                                  <p:stCondLst>
                                    <p:cond delay="300"/>
                                  </p:stCondLst>
                                  <p:childTnLst>
                                    <p:animEffect transition="out" filter="fade">
                                      <p:cBhvr>
                                        <p:cTn id="69" dur="500"/>
                                        <p:tgtEl>
                                          <p:spTgt spid="58"/>
                                        </p:tgtEl>
                                      </p:cBhvr>
                                    </p:animEffect>
                                    <p:set>
                                      <p:cBhvr>
                                        <p:cTn id="70" dur="1" fill="hold">
                                          <p:stCondLst>
                                            <p:cond delay="499"/>
                                          </p:stCondLst>
                                        </p:cTn>
                                        <p:tgtEl>
                                          <p:spTgt spid="58"/>
                                        </p:tgtEl>
                                        <p:attrNameLst>
                                          <p:attrName>style.visibility</p:attrName>
                                        </p:attrNameLst>
                                      </p:cBhvr>
                                      <p:to>
                                        <p:strVal val="hidden"/>
                                      </p:to>
                                    </p:set>
                                  </p:childTnLst>
                                </p:cTn>
                              </p:par>
                              <p:par>
                                <p:cTn id="71" presetID="10" presetClass="exit" presetSubtype="0" fill="hold" nodeType="withEffect">
                                  <p:stCondLst>
                                    <p:cond delay="300"/>
                                  </p:stCondLst>
                                  <p:childTnLst>
                                    <p:animEffect transition="out" filter="fade">
                                      <p:cBhvr>
                                        <p:cTn id="72" dur="500"/>
                                        <p:tgtEl>
                                          <p:spTgt spid="52"/>
                                        </p:tgtEl>
                                      </p:cBhvr>
                                    </p:animEffect>
                                    <p:set>
                                      <p:cBhvr>
                                        <p:cTn id="73" dur="1" fill="hold">
                                          <p:stCondLst>
                                            <p:cond delay="499"/>
                                          </p:stCondLst>
                                        </p:cTn>
                                        <p:tgtEl>
                                          <p:spTgt spid="52"/>
                                        </p:tgtEl>
                                        <p:attrNameLst>
                                          <p:attrName>style.visibility</p:attrName>
                                        </p:attrNameLst>
                                      </p:cBhvr>
                                      <p:to>
                                        <p:strVal val="hidden"/>
                                      </p:to>
                                    </p:set>
                                  </p:childTnLst>
                                </p:cTn>
                              </p:par>
                              <p:par>
                                <p:cTn id="74" presetID="10" presetClass="exit" presetSubtype="0" fill="hold" grpId="0" nodeType="withEffect">
                                  <p:stCondLst>
                                    <p:cond delay="300"/>
                                  </p:stCondLst>
                                  <p:childTnLst>
                                    <p:animEffect transition="out" filter="fade">
                                      <p:cBhvr>
                                        <p:cTn id="75" dur="500"/>
                                        <p:tgtEl>
                                          <p:spTgt spid="57"/>
                                        </p:tgtEl>
                                      </p:cBhvr>
                                    </p:animEffect>
                                    <p:set>
                                      <p:cBhvr>
                                        <p:cTn id="76" dur="1" fill="hold">
                                          <p:stCondLst>
                                            <p:cond delay="499"/>
                                          </p:stCondLst>
                                        </p:cTn>
                                        <p:tgtEl>
                                          <p:spTgt spid="57"/>
                                        </p:tgtEl>
                                        <p:attrNameLst>
                                          <p:attrName>style.visibility</p:attrName>
                                        </p:attrNameLst>
                                      </p:cBhvr>
                                      <p:to>
                                        <p:strVal val="hidden"/>
                                      </p:to>
                                    </p:set>
                                  </p:childTnLst>
                                </p:cTn>
                              </p:par>
                            </p:childTnLst>
                          </p:cTn>
                        </p:par>
                        <p:par>
                          <p:cTn id="77" fill="hold">
                            <p:stCondLst>
                              <p:cond delay="2300"/>
                            </p:stCondLst>
                            <p:childTnLst>
                              <p:par>
                                <p:cTn id="78" presetID="22" presetClass="entr" presetSubtype="2" fill="hold" nodeType="after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wipe(right)">
                                      <p:cBhvr>
                                        <p:cTn id="80" dur="500"/>
                                        <p:tgtEl>
                                          <p:spTgt spid="55"/>
                                        </p:tgtEl>
                                      </p:cBhvr>
                                    </p:animEffect>
                                  </p:childTnLst>
                                </p:cTn>
                              </p:par>
                              <p:par>
                                <p:cTn id="81" presetID="10" presetClass="entr" presetSubtype="0" fill="hold" grpId="0" nodeType="withEffect">
                                  <p:stCondLst>
                                    <p:cond delay="0"/>
                                  </p:stCondLst>
                                  <p:childTnLst>
                                    <p:set>
                                      <p:cBhvr>
                                        <p:cTn id="82" dur="1" fill="hold">
                                          <p:stCondLst>
                                            <p:cond delay="0"/>
                                          </p:stCondLst>
                                        </p:cTn>
                                        <p:tgtEl>
                                          <p:spTgt spid="59"/>
                                        </p:tgtEl>
                                        <p:attrNameLst>
                                          <p:attrName>style.visibility</p:attrName>
                                        </p:attrNameLst>
                                      </p:cBhvr>
                                      <p:to>
                                        <p:strVal val="visible"/>
                                      </p:to>
                                    </p:set>
                                    <p:animEffect transition="in" filter="fade">
                                      <p:cBhvr>
                                        <p:cTn id="83" dur="500"/>
                                        <p:tgtEl>
                                          <p:spTgt spid="59"/>
                                        </p:tgtEl>
                                      </p:cBhvr>
                                    </p:animEffect>
                                  </p:childTnLst>
                                </p:cTn>
                              </p:par>
                              <p:par>
                                <p:cTn id="84" presetID="10" presetClass="entr" presetSubtype="0" fill="hold" grpId="0" nodeType="withEffect">
                                  <p:stCondLst>
                                    <p:cond delay="200"/>
                                  </p:stCondLst>
                                  <p:childTnLst>
                                    <p:set>
                                      <p:cBhvr>
                                        <p:cTn id="85" dur="1" fill="hold">
                                          <p:stCondLst>
                                            <p:cond delay="0"/>
                                          </p:stCondLst>
                                        </p:cTn>
                                        <p:tgtEl>
                                          <p:spTgt spid="60"/>
                                        </p:tgtEl>
                                        <p:attrNameLst>
                                          <p:attrName>style.visibility</p:attrName>
                                        </p:attrNameLst>
                                      </p:cBhvr>
                                      <p:to>
                                        <p:strVal val="visible"/>
                                      </p:to>
                                    </p:set>
                                    <p:animEffect transition="in" filter="fade">
                                      <p:cBhvr>
                                        <p:cTn id="86" dur="500"/>
                                        <p:tgtEl>
                                          <p:spTgt spid="60"/>
                                        </p:tgtEl>
                                      </p:cBhvr>
                                    </p:animEffect>
                                  </p:childTnLst>
                                </p:cTn>
                              </p:par>
                              <p:par>
                                <p:cTn id="87" presetID="10" presetClass="entr" presetSubtype="0" fill="hold" grpId="0" nodeType="withEffect">
                                  <p:stCondLst>
                                    <p:cond delay="200"/>
                                  </p:stCondLst>
                                  <p:childTnLst>
                                    <p:set>
                                      <p:cBhvr>
                                        <p:cTn id="88" dur="1" fill="hold">
                                          <p:stCondLst>
                                            <p:cond delay="0"/>
                                          </p:stCondLst>
                                        </p:cTn>
                                        <p:tgtEl>
                                          <p:spTgt spid="61"/>
                                        </p:tgtEl>
                                        <p:attrNameLst>
                                          <p:attrName>style.visibility</p:attrName>
                                        </p:attrNameLst>
                                      </p:cBhvr>
                                      <p:to>
                                        <p:strVal val="visible"/>
                                      </p:to>
                                    </p:set>
                                    <p:animEffect transition="in" filter="fade">
                                      <p:cBhvr>
                                        <p:cTn id="89" dur="500"/>
                                        <p:tgtEl>
                                          <p:spTgt spid="61"/>
                                        </p:tgtEl>
                                      </p:cBhvr>
                                    </p:animEffect>
                                  </p:childTnLst>
                                </p:cTn>
                              </p:par>
                              <p:par>
                                <p:cTn id="90" presetID="22" presetClass="entr" presetSubtype="1" fill="hold" nodeType="withEffect">
                                  <p:stCondLst>
                                    <p:cond delay="0"/>
                                  </p:stCondLst>
                                  <p:childTnLst>
                                    <p:set>
                                      <p:cBhvr>
                                        <p:cTn id="91" dur="1" fill="hold">
                                          <p:stCondLst>
                                            <p:cond delay="0"/>
                                          </p:stCondLst>
                                        </p:cTn>
                                        <p:tgtEl>
                                          <p:spTgt spid="68"/>
                                        </p:tgtEl>
                                        <p:attrNameLst>
                                          <p:attrName>style.visibility</p:attrName>
                                        </p:attrNameLst>
                                      </p:cBhvr>
                                      <p:to>
                                        <p:strVal val="visible"/>
                                      </p:to>
                                    </p:set>
                                    <p:animEffect transition="in" filter="wipe(up)">
                                      <p:cBhvr>
                                        <p:cTn id="92" dur="1000"/>
                                        <p:tgtEl>
                                          <p:spTgt spid="68"/>
                                        </p:tgtEl>
                                      </p:cBhvr>
                                    </p:animEffect>
                                  </p:childTnLst>
                                </p:cTn>
                              </p:par>
                              <p:par>
                                <p:cTn id="93" presetID="10" presetClass="entr" presetSubtype="0" fill="hold" grpId="0" nodeType="withEffect">
                                  <p:stCondLst>
                                    <p:cond delay="200"/>
                                  </p:stCondLst>
                                  <p:childTnLst>
                                    <p:set>
                                      <p:cBhvr>
                                        <p:cTn id="94" dur="1" fill="hold">
                                          <p:stCondLst>
                                            <p:cond delay="0"/>
                                          </p:stCondLst>
                                        </p:cTn>
                                        <p:tgtEl>
                                          <p:spTgt spid="71"/>
                                        </p:tgtEl>
                                        <p:attrNameLst>
                                          <p:attrName>style.visibility</p:attrName>
                                        </p:attrNameLst>
                                      </p:cBhvr>
                                      <p:to>
                                        <p:strVal val="visible"/>
                                      </p:to>
                                    </p:set>
                                    <p:animEffect transition="in" filter="fade">
                                      <p:cBhvr>
                                        <p:cTn id="95" dur="500"/>
                                        <p:tgtEl>
                                          <p:spTgt spid="71"/>
                                        </p:tgtEl>
                                      </p:cBhvr>
                                    </p:animEffect>
                                  </p:childTnLst>
                                </p:cTn>
                              </p:par>
                              <p:par>
                                <p:cTn id="96" presetID="10" presetClass="entr" presetSubtype="0" fill="hold" grpId="0" nodeType="withEffect">
                                  <p:stCondLst>
                                    <p:cond delay="300"/>
                                  </p:stCondLst>
                                  <p:childTnLst>
                                    <p:set>
                                      <p:cBhvr>
                                        <p:cTn id="97" dur="1" fill="hold">
                                          <p:stCondLst>
                                            <p:cond delay="0"/>
                                          </p:stCondLst>
                                        </p:cTn>
                                        <p:tgtEl>
                                          <p:spTgt spid="72"/>
                                        </p:tgtEl>
                                        <p:attrNameLst>
                                          <p:attrName>style.visibility</p:attrName>
                                        </p:attrNameLst>
                                      </p:cBhvr>
                                      <p:to>
                                        <p:strVal val="visible"/>
                                      </p:to>
                                    </p:set>
                                    <p:animEffect transition="in" filter="fade">
                                      <p:cBhvr>
                                        <p:cTn id="98" dur="600"/>
                                        <p:tgtEl>
                                          <p:spTgt spid="72"/>
                                        </p:tgtEl>
                                      </p:cBhvr>
                                    </p:animEffect>
                                  </p:childTnLst>
                                </p:cTn>
                              </p:par>
                              <p:par>
                                <p:cTn id="99" presetID="22" presetClass="entr" presetSubtype="2" fill="hold" nodeType="withEffect">
                                  <p:stCondLst>
                                    <p:cond delay="0"/>
                                  </p:stCondLst>
                                  <p:childTnLst>
                                    <p:set>
                                      <p:cBhvr>
                                        <p:cTn id="100" dur="1" fill="hold">
                                          <p:stCondLst>
                                            <p:cond delay="0"/>
                                          </p:stCondLst>
                                        </p:cTn>
                                        <p:tgtEl>
                                          <p:spTgt spid="64"/>
                                        </p:tgtEl>
                                        <p:attrNameLst>
                                          <p:attrName>style.visibility</p:attrName>
                                        </p:attrNameLst>
                                      </p:cBhvr>
                                      <p:to>
                                        <p:strVal val="visible"/>
                                      </p:to>
                                    </p:set>
                                    <p:animEffect transition="in" filter="wipe(right)">
                                      <p:cBhvr>
                                        <p:cTn id="101" dur="500"/>
                                        <p:tgtEl>
                                          <p:spTgt spid="64"/>
                                        </p:tgtEl>
                                      </p:cBhvr>
                                    </p:animEffect>
                                  </p:childTnLst>
                                </p:cTn>
                              </p:par>
                              <p:par>
                                <p:cTn id="102" presetID="10" presetClass="entr" presetSubtype="0" fill="hold" grpId="0" nodeType="withEffect">
                                  <p:stCondLst>
                                    <p:cond delay="0"/>
                                  </p:stCondLst>
                                  <p:childTnLst>
                                    <p:set>
                                      <p:cBhvr>
                                        <p:cTn id="103" dur="1" fill="hold">
                                          <p:stCondLst>
                                            <p:cond delay="0"/>
                                          </p:stCondLst>
                                        </p:cTn>
                                        <p:tgtEl>
                                          <p:spTgt spid="66"/>
                                        </p:tgtEl>
                                        <p:attrNameLst>
                                          <p:attrName>style.visibility</p:attrName>
                                        </p:attrNameLst>
                                      </p:cBhvr>
                                      <p:to>
                                        <p:strVal val="visible"/>
                                      </p:to>
                                    </p:set>
                                    <p:animEffect transition="in" filter="fade">
                                      <p:cBhvr>
                                        <p:cTn id="104" dur="500"/>
                                        <p:tgtEl>
                                          <p:spTgt spid="66"/>
                                        </p:tgtEl>
                                      </p:cBhvr>
                                    </p:animEffect>
                                  </p:childTnLst>
                                </p:cTn>
                              </p:par>
                              <p:par>
                                <p:cTn id="105" presetID="10" presetClass="entr" presetSubtype="0" fill="hold" grpId="0" nodeType="withEffect">
                                  <p:stCondLst>
                                    <p:cond delay="200"/>
                                  </p:stCondLst>
                                  <p:childTnLst>
                                    <p:set>
                                      <p:cBhvr>
                                        <p:cTn id="106" dur="1" fill="hold">
                                          <p:stCondLst>
                                            <p:cond delay="0"/>
                                          </p:stCondLst>
                                        </p:cTn>
                                        <p:tgtEl>
                                          <p:spTgt spid="65"/>
                                        </p:tgtEl>
                                        <p:attrNameLst>
                                          <p:attrName>style.visibility</p:attrName>
                                        </p:attrNameLst>
                                      </p:cBhvr>
                                      <p:to>
                                        <p:strVal val="visible"/>
                                      </p:to>
                                    </p:set>
                                    <p:animEffect transition="in" filter="fade">
                                      <p:cBhvr>
                                        <p:cTn id="107" dur="500"/>
                                        <p:tgtEl>
                                          <p:spTgt spid="65"/>
                                        </p:tgtEl>
                                      </p:cBhvr>
                                    </p:animEffect>
                                  </p:childTnLst>
                                </p:cTn>
                              </p:par>
                              <p:par>
                                <p:cTn id="108" presetID="10" presetClass="entr" presetSubtype="0" fill="hold" grpId="0" nodeType="withEffect">
                                  <p:stCondLst>
                                    <p:cond delay="0"/>
                                  </p:stCondLst>
                                  <p:childTnLst>
                                    <p:set>
                                      <p:cBhvr>
                                        <p:cTn id="109" dur="1" fill="hold">
                                          <p:stCondLst>
                                            <p:cond delay="0"/>
                                          </p:stCondLst>
                                        </p:cTn>
                                        <p:tgtEl>
                                          <p:spTgt spid="67"/>
                                        </p:tgtEl>
                                        <p:attrNameLst>
                                          <p:attrName>style.visibility</p:attrName>
                                        </p:attrNameLst>
                                      </p:cBhvr>
                                      <p:to>
                                        <p:strVal val="visible"/>
                                      </p:to>
                                    </p:set>
                                    <p:animEffect transition="in" filter="fade">
                                      <p:cBhvr>
                                        <p:cTn id="110" dur="500"/>
                                        <p:tgtEl>
                                          <p:spTgt spid="67"/>
                                        </p:tgtEl>
                                      </p:cBhvr>
                                    </p:animEffect>
                                  </p:childTnLst>
                                </p:cTn>
                              </p:par>
                              <p:par>
                                <p:cTn id="111" presetID="10" presetClass="entr" presetSubtype="0" fill="hold" grpId="0" nodeType="withEffect">
                                  <p:stCondLst>
                                    <p:cond delay="0"/>
                                  </p:stCondLst>
                                  <p:childTnLst>
                                    <p:set>
                                      <p:cBhvr>
                                        <p:cTn id="112" dur="1" fill="hold">
                                          <p:stCondLst>
                                            <p:cond delay="0"/>
                                          </p:stCondLst>
                                        </p:cTn>
                                        <p:tgtEl>
                                          <p:spTgt spid="73">
                                            <p:txEl>
                                              <p:pRg st="1" end="1"/>
                                            </p:txEl>
                                          </p:spTgt>
                                        </p:tgtEl>
                                        <p:attrNameLst>
                                          <p:attrName>style.visibility</p:attrName>
                                        </p:attrNameLst>
                                      </p:cBhvr>
                                      <p:to>
                                        <p:strVal val="visible"/>
                                      </p:to>
                                    </p:set>
                                    <p:animEffect transition="in" filter="fade">
                                      <p:cBhvr>
                                        <p:cTn id="113" dur="500"/>
                                        <p:tgtEl>
                                          <p:spTgt spid="7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7" grpId="0" animBg="1"/>
      <p:bldP spid="51" grpId="0" animBg="1"/>
      <p:bldP spid="56" grpId="0" animBg="1"/>
      <p:bldP spid="58" grpId="0" animBg="1"/>
      <p:bldP spid="2" grpId="0" animBg="1"/>
      <p:bldP spid="2" grpId="1" animBg="1"/>
      <p:bldP spid="4" grpId="0" animBg="1"/>
      <p:bldP spid="40" grpId="0" animBg="1"/>
      <p:bldP spid="44" grpId="0" animBg="1"/>
      <p:bldP spid="45" grpId="0" animBg="1"/>
      <p:bldP spid="47" grpId="0" animBg="1"/>
      <p:bldP spid="49" grpId="0" animBg="1"/>
      <p:bldP spid="20" grpId="0" build="p">
        <p:tmplLst>
          <p:tmpl lvl="1">
            <p:tnLst>
              <p:par>
                <p:cTn presetID="10" presetClass="exit" presetSubtype="0" fill="hold" nodeType="withEffect">
                  <p:stCondLst>
                    <p:cond delay="300"/>
                  </p:stCondLst>
                  <p:childTnLst>
                    <p:animEffect transition="out" filter="fade">
                      <p:cBhvr>
                        <p:cTn dur="500"/>
                        <p:tgtEl>
                          <p:spTgt spid="20"/>
                        </p:tgtEl>
                      </p:cBhvr>
                    </p:animEffect>
                    <p:set>
                      <p:cBhvr>
                        <p:cTn dur="1" fill="hold">
                          <p:stCondLst>
                            <p:cond delay="499"/>
                          </p:stCondLst>
                        </p:cTn>
                        <p:tgtEl>
                          <p:spTgt spid="20"/>
                        </p:tgtEl>
                        <p:attrNameLst>
                          <p:attrName>style.visibility</p:attrName>
                        </p:attrNameLst>
                      </p:cBhvr>
                      <p:to>
                        <p:strVal val="hidden"/>
                      </p:to>
                    </p:set>
                  </p:childTnLst>
                </p:cTn>
              </p:par>
            </p:tnLst>
          </p:tmpl>
        </p:tmplLst>
      </p:bldP>
      <p:bldP spid="31" grpId="0" build="p">
        <p:tmplLst>
          <p:tmpl lvl="1">
            <p:tnLst>
              <p:par>
                <p:cTn presetID="10" presetClass="exit" presetSubtype="0" fill="hold" nodeType="withEffect">
                  <p:stCondLst>
                    <p:cond delay="300"/>
                  </p:stCondLst>
                  <p:childTnLst>
                    <p:animEffect transition="out" filter="fade">
                      <p:cBhvr>
                        <p:cTn dur="500"/>
                        <p:tgtEl>
                          <p:spTgt spid="31"/>
                        </p:tgtEl>
                      </p:cBhvr>
                    </p:animEffect>
                    <p:set>
                      <p:cBhvr>
                        <p:cTn dur="1" fill="hold">
                          <p:stCondLst>
                            <p:cond delay="499"/>
                          </p:stCondLst>
                        </p:cTn>
                        <p:tgtEl>
                          <p:spTgt spid="31"/>
                        </p:tgtEl>
                        <p:attrNameLst>
                          <p:attrName>style.visibility</p:attrName>
                        </p:attrNameLst>
                      </p:cBhvr>
                      <p:to>
                        <p:strVal val="hidden"/>
                      </p:to>
                    </p:set>
                  </p:childTnLst>
                </p:cTn>
              </p:par>
            </p:tnLst>
          </p:tmpl>
        </p:tmplLst>
      </p:bldP>
      <p:bldP spid="35" grpId="0" animBg="1"/>
      <p:bldP spid="25" grpId="0" animBg="1"/>
      <p:bldP spid="21" grpId="0" build="p">
        <p:tmplLst>
          <p:tmpl lvl="1">
            <p:tnLst>
              <p:par>
                <p:cTn presetID="10" presetClass="exit" presetSubtype="0" fill="hold" nodeType="withEffect">
                  <p:stCondLst>
                    <p:cond delay="300"/>
                  </p:stCondLst>
                  <p:childTnLst>
                    <p:animEffect transition="out" filter="fade">
                      <p:cBhvr>
                        <p:cTn dur="500"/>
                        <p:tgtEl>
                          <p:spTgt spid="21"/>
                        </p:tgtEl>
                      </p:cBhvr>
                    </p:animEffect>
                    <p:set>
                      <p:cBhvr>
                        <p:cTn dur="1" fill="hold">
                          <p:stCondLst>
                            <p:cond delay="499"/>
                          </p:stCondLst>
                        </p:cTn>
                        <p:tgtEl>
                          <p:spTgt spid="21"/>
                        </p:tgtEl>
                        <p:attrNameLst>
                          <p:attrName>style.visibility</p:attrName>
                        </p:attrNameLst>
                      </p:cBhvr>
                      <p:to>
                        <p:strVal val="hidden"/>
                      </p:to>
                    </p:set>
                  </p:childTnLst>
                </p:cTn>
              </p:par>
            </p:tnLst>
          </p:tmpl>
        </p:tmplLst>
      </p:bldP>
      <p:bldP spid="26" grpId="0" animBg="1"/>
      <p:bldP spid="48" grpId="0" animBg="1"/>
      <p:bldP spid="54" grpId="0" animBg="1"/>
      <p:bldP spid="59" grpId="0" animBg="1"/>
      <p:bldP spid="60" grpId="0" animBg="1"/>
      <p:bldP spid="61" grpId="0" animBg="1"/>
      <p:bldP spid="65" grpId="0" animBg="1"/>
      <p:bldP spid="66" grpId="0" animBg="1"/>
      <p:bldP spid="67" grpId="0" animBg="1"/>
      <p:bldP spid="71" grpId="0" animBg="1"/>
      <p:bldP spid="72" grpId="0" animBg="1"/>
      <p:bldP spid="73" grpId="0" build="p">
        <p:tmplLst>
          <p:tmpl lvl="1">
            <p:tnLst>
              <p:par>
                <p:cTn presetID="10" presetClass="entr" presetSubtype="0" fill="hold" nodeType="withEffect">
                  <p:stCondLst>
                    <p:cond delay="0"/>
                  </p:stCondLst>
                  <p:childTnLst>
                    <p:set>
                      <p:cBhvr>
                        <p:cTn dur="1" fill="hold">
                          <p:stCondLst>
                            <p:cond delay="0"/>
                          </p:stCondLst>
                        </p:cTn>
                        <p:tgtEl>
                          <p:spTgt spid="73"/>
                        </p:tgtEl>
                        <p:attrNameLst>
                          <p:attrName>style.visibility</p:attrName>
                        </p:attrNameLst>
                      </p:cBhvr>
                      <p:to>
                        <p:strVal val="visible"/>
                      </p:to>
                    </p:set>
                    <p:animEffect transition="in" filter="fade">
                      <p:cBhvr>
                        <p:cTn dur="500"/>
                        <p:tgtEl>
                          <p:spTgt spid="73"/>
                        </p:tgtEl>
                      </p:cBhvr>
                    </p:animEffect>
                  </p:childTnLst>
                </p:cTn>
              </p:par>
            </p:tnLst>
          </p:tmpl>
        </p:tmplLst>
      </p:bldP>
    </p:bldLst>
  </p:timing>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13_ساده_">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3" name="Rectangle 2"/>
          <p:cNvSpPr/>
          <p:nvPr userDrawn="1"/>
        </p:nvSpPr>
        <p:spPr>
          <a:xfrm>
            <a:off x="3001414" y="785918"/>
            <a:ext cx="3141173" cy="374449"/>
          </a:xfrm>
          <a:prstGeom prst="rect">
            <a:avLst/>
          </a:prstGeom>
          <a:solidFill>
            <a:schemeClr val="accent1">
              <a:lumMod val="40000"/>
              <a:lumOff val="6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6" name="Straight Connector 5"/>
          <p:cNvCxnSpPr>
            <a:stCxn id="53" idx="2"/>
            <a:endCxn id="3" idx="0"/>
          </p:cNvCxnSpPr>
          <p:nvPr userDrawn="1"/>
        </p:nvCxnSpPr>
        <p:spPr>
          <a:xfrm>
            <a:off x="4572000" y="601433"/>
            <a:ext cx="1" cy="184484"/>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sp>
        <p:nvSpPr>
          <p:cNvPr id="9" name="Rectangle 8"/>
          <p:cNvSpPr/>
          <p:nvPr userDrawn="1"/>
        </p:nvSpPr>
        <p:spPr>
          <a:xfrm>
            <a:off x="3417520" y="1534344"/>
            <a:ext cx="2308961" cy="518468"/>
          </a:xfrm>
          <a:prstGeom prst="rect">
            <a:avLst/>
          </a:prstGeom>
          <a:solidFill>
            <a:schemeClr val="accent1">
              <a:lumMod val="60000"/>
              <a:lumOff val="4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1" name="Straight Connector 10"/>
          <p:cNvCxnSpPr>
            <a:stCxn id="3" idx="2"/>
            <a:endCxn id="9" idx="0"/>
          </p:cNvCxnSpPr>
          <p:nvPr userDrawn="1"/>
        </p:nvCxnSpPr>
        <p:spPr>
          <a:xfrm>
            <a:off x="4572000" y="1160366"/>
            <a:ext cx="0" cy="373977"/>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sp>
        <p:nvSpPr>
          <p:cNvPr id="12" name="Rounded Rectangle 11"/>
          <p:cNvSpPr/>
          <p:nvPr userDrawn="1"/>
        </p:nvSpPr>
        <p:spPr>
          <a:xfrm>
            <a:off x="3679513" y="2654268"/>
            <a:ext cx="1784972" cy="403253"/>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ounded Rectangle 20"/>
          <p:cNvSpPr/>
          <p:nvPr userDrawn="1"/>
        </p:nvSpPr>
        <p:spPr>
          <a:xfrm>
            <a:off x="6627529" y="2654268"/>
            <a:ext cx="1784972" cy="345645"/>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4" name="Straight Connector 13"/>
          <p:cNvCxnSpPr>
            <a:stCxn id="9" idx="2"/>
            <a:endCxn id="12" idx="0"/>
          </p:cNvCxnSpPr>
          <p:nvPr userDrawn="1"/>
        </p:nvCxnSpPr>
        <p:spPr>
          <a:xfrm flipH="1">
            <a:off x="4572000" y="2052812"/>
            <a:ext cx="1" cy="601457"/>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sp>
        <p:nvSpPr>
          <p:cNvPr id="31" name="Rounded Rectangle 30"/>
          <p:cNvSpPr/>
          <p:nvPr userDrawn="1"/>
        </p:nvSpPr>
        <p:spPr>
          <a:xfrm>
            <a:off x="6627529" y="2999913"/>
            <a:ext cx="1784972" cy="403253"/>
          </a:xfrm>
          <a:prstGeom prst="roundRect">
            <a:avLst/>
          </a:prstGeom>
          <a:solidFill>
            <a:schemeClr val="tx2">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Rectangle 52"/>
          <p:cNvSpPr/>
          <p:nvPr userDrawn="1"/>
        </p:nvSpPr>
        <p:spPr>
          <a:xfrm>
            <a:off x="2682751" y="74751"/>
            <a:ext cx="3778496" cy="526684"/>
          </a:xfrm>
          <a:prstGeom prst="rect">
            <a:avLst/>
          </a:prstGeom>
          <a:solidFill>
            <a:schemeClr val="accent1">
              <a:lumMod val="20000"/>
              <a:lumOff val="80000"/>
            </a:schemeClr>
          </a:solidFill>
          <a:ln w="285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ounded Rectangle 21"/>
          <p:cNvSpPr/>
          <p:nvPr userDrawn="1"/>
        </p:nvSpPr>
        <p:spPr>
          <a:xfrm>
            <a:off x="851866" y="2654268"/>
            <a:ext cx="1784972" cy="403253"/>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ounded Rectangle 22"/>
          <p:cNvSpPr/>
          <p:nvPr userDrawn="1"/>
        </p:nvSpPr>
        <p:spPr>
          <a:xfrm>
            <a:off x="851866" y="2999913"/>
            <a:ext cx="1784972" cy="403253"/>
          </a:xfrm>
          <a:prstGeom prst="roundRect">
            <a:avLst/>
          </a:prstGeom>
          <a:solidFill>
            <a:schemeClr val="tx2">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 name="Straight Connector 3"/>
          <p:cNvCxnSpPr>
            <a:endCxn id="21" idx="0"/>
          </p:cNvCxnSpPr>
          <p:nvPr userDrawn="1"/>
        </p:nvCxnSpPr>
        <p:spPr>
          <a:xfrm>
            <a:off x="7520014" y="2353539"/>
            <a:ext cx="0" cy="300729"/>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1744352" y="2353539"/>
            <a:ext cx="5775663" cy="0"/>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22" idx="0"/>
          </p:cNvCxnSpPr>
          <p:nvPr userDrawn="1"/>
        </p:nvCxnSpPr>
        <p:spPr>
          <a:xfrm flipV="1">
            <a:off x="1744351" y="2353539"/>
            <a:ext cx="0" cy="300729"/>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sp>
        <p:nvSpPr>
          <p:cNvPr id="33" name="Text Placeholder 32"/>
          <p:cNvSpPr>
            <a:spLocks noGrp="1"/>
          </p:cNvSpPr>
          <p:nvPr>
            <p:ph type="body" sz="quarter" idx="11" hasCustomPrompt="1"/>
          </p:nvPr>
        </p:nvSpPr>
        <p:spPr>
          <a:xfrm>
            <a:off x="852489" y="2654268"/>
            <a:ext cx="1784350" cy="345645"/>
          </a:xfrm>
        </p:spPr>
        <p:txBody>
          <a:bodyPr/>
          <a:lstStyle>
            <a:lvl1pPr marL="0" indent="0" algn="ctr">
              <a:buNone/>
              <a:defRPr>
                <a:cs typeface="B Mitra" pitchFamily="2" charset="-78"/>
              </a:defRPr>
            </a:lvl1pPr>
          </a:lstStyle>
          <a:p>
            <a:pPr lvl="0"/>
            <a:r>
              <a:rPr lang="fa-IR" smtClean="0"/>
              <a:t>سلام</a:t>
            </a:r>
            <a:endParaRPr lang="en-US"/>
          </a:p>
        </p:txBody>
      </p:sp>
      <p:sp>
        <p:nvSpPr>
          <p:cNvPr id="37" name="Text Placeholder 32"/>
          <p:cNvSpPr>
            <a:spLocks noGrp="1"/>
          </p:cNvSpPr>
          <p:nvPr>
            <p:ph type="body" sz="quarter" idx="12" hasCustomPrompt="1"/>
          </p:nvPr>
        </p:nvSpPr>
        <p:spPr>
          <a:xfrm>
            <a:off x="852488" y="2999913"/>
            <a:ext cx="1784350" cy="403253"/>
          </a:xfrm>
        </p:spPr>
        <p:txBody>
          <a:bodyPr/>
          <a:lstStyle>
            <a:lvl1pPr marL="0" indent="0" algn="ctr">
              <a:buNone/>
              <a:defRPr sz="1800">
                <a:cs typeface="B Mitra" pitchFamily="2" charset="-78"/>
              </a:defRPr>
            </a:lvl1pPr>
          </a:lstStyle>
          <a:p>
            <a:pPr lvl="0"/>
            <a:r>
              <a:rPr lang="fa-IR" smtClean="0"/>
              <a:t>سلام</a:t>
            </a:r>
            <a:endParaRPr lang="en-US"/>
          </a:p>
        </p:txBody>
      </p:sp>
      <p:sp>
        <p:nvSpPr>
          <p:cNvPr id="35" name="Text Placeholder 34"/>
          <p:cNvSpPr>
            <a:spLocks noGrp="1"/>
          </p:cNvSpPr>
          <p:nvPr>
            <p:ph type="body" sz="quarter" idx="13" hasCustomPrompt="1"/>
          </p:nvPr>
        </p:nvSpPr>
        <p:spPr>
          <a:xfrm>
            <a:off x="2682751" y="161836"/>
            <a:ext cx="3778496" cy="352511"/>
          </a:xfrm>
          <a:noFill/>
        </p:spPr>
        <p:txBody>
          <a:bodyPr/>
          <a:lstStyle>
            <a:lvl1pPr marL="0" marR="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sz="2100">
                <a:ln>
                  <a:noFill/>
                </a:ln>
                <a:solidFill>
                  <a:schemeClr val="tx1"/>
                </a:solidFill>
                <a:cs typeface="B Mitra" pitchFamily="2" charset="-78"/>
              </a:defRPr>
            </a:lvl1pPr>
          </a:lstStyle>
          <a:p>
            <a:pPr marL="0" marR="0" lvl="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a:pPr>
            <a:r>
              <a:rPr lang="fa-IR" sz="1500" smtClean="0">
                <a:latin typeface="B Titi"/>
                <a:cs typeface="B Mitra" pitchFamily="2" charset="-78"/>
              </a:rPr>
              <a:t>سلام</a:t>
            </a:r>
            <a:endParaRPr lang="en-US" sz="1500" smtClean="0">
              <a:latin typeface="B Titi"/>
              <a:cs typeface="B Titr" pitchFamily="2" charset="-78"/>
            </a:endParaRPr>
          </a:p>
        </p:txBody>
      </p:sp>
      <p:sp>
        <p:nvSpPr>
          <p:cNvPr id="39" name="Text Placeholder 38"/>
          <p:cNvSpPr>
            <a:spLocks noGrp="1"/>
          </p:cNvSpPr>
          <p:nvPr>
            <p:ph type="body" sz="quarter" idx="14" hasCustomPrompt="1"/>
          </p:nvPr>
        </p:nvSpPr>
        <p:spPr>
          <a:xfrm>
            <a:off x="3001412" y="785814"/>
            <a:ext cx="3140625" cy="375047"/>
          </a:xfrm>
        </p:spPr>
        <p:txBody>
          <a:bodyPr/>
          <a:lstStyle>
            <a:lvl1pPr marL="0" indent="0" algn="ctr">
              <a:buNone/>
              <a:defRPr>
                <a:cs typeface="B Mitra" pitchFamily="2" charset="-78"/>
              </a:defRPr>
            </a:lvl1pPr>
          </a:lstStyle>
          <a:p>
            <a:pPr lvl="0"/>
            <a:r>
              <a:rPr lang="fa-IR" smtClean="0"/>
              <a:t>سلام</a:t>
            </a:r>
            <a:endParaRPr lang="en-US"/>
          </a:p>
        </p:txBody>
      </p:sp>
      <p:sp>
        <p:nvSpPr>
          <p:cNvPr id="43" name="Text Placeholder 42"/>
          <p:cNvSpPr>
            <a:spLocks noGrp="1"/>
          </p:cNvSpPr>
          <p:nvPr>
            <p:ph type="body" sz="quarter" idx="15" hasCustomPrompt="1"/>
          </p:nvPr>
        </p:nvSpPr>
        <p:spPr>
          <a:xfrm>
            <a:off x="3416301" y="1534615"/>
            <a:ext cx="2309813" cy="517922"/>
          </a:xfrm>
        </p:spPr>
        <p:txBody>
          <a:bodyPr/>
          <a:lstStyle>
            <a:lvl1pPr marL="0" indent="0" algn="ctr">
              <a:buNone/>
              <a:defRPr>
                <a:cs typeface="B Mitra" pitchFamily="2" charset="-78"/>
              </a:defRPr>
            </a:lvl1pPr>
          </a:lstStyle>
          <a:p>
            <a:pPr lvl="0"/>
            <a:r>
              <a:rPr lang="fa-IR" smtClean="0"/>
              <a:t>سلام</a:t>
            </a:r>
            <a:endParaRPr lang="en-US"/>
          </a:p>
        </p:txBody>
      </p:sp>
      <p:sp>
        <p:nvSpPr>
          <p:cNvPr id="51" name="Text Placeholder 42"/>
          <p:cNvSpPr>
            <a:spLocks noGrp="1"/>
          </p:cNvSpPr>
          <p:nvPr>
            <p:ph type="body" sz="quarter" idx="16" hasCustomPrompt="1"/>
          </p:nvPr>
        </p:nvSpPr>
        <p:spPr>
          <a:xfrm>
            <a:off x="3679513" y="2654268"/>
            <a:ext cx="1784973" cy="403253"/>
          </a:xfrm>
        </p:spPr>
        <p:txBody>
          <a:bodyPr/>
          <a:lstStyle>
            <a:lvl1pPr marL="0" indent="0" algn="ctr">
              <a:buNone/>
              <a:defRPr>
                <a:cs typeface="B Mitra" pitchFamily="2" charset="-78"/>
              </a:defRPr>
            </a:lvl1pPr>
          </a:lstStyle>
          <a:p>
            <a:pPr lvl="0"/>
            <a:r>
              <a:rPr lang="fa-IR" smtClean="0"/>
              <a:t>سلام</a:t>
            </a:r>
            <a:endParaRPr lang="en-US"/>
          </a:p>
        </p:txBody>
      </p:sp>
      <p:sp>
        <p:nvSpPr>
          <p:cNvPr id="52" name="Text Placeholder 32"/>
          <p:cNvSpPr>
            <a:spLocks noGrp="1"/>
          </p:cNvSpPr>
          <p:nvPr>
            <p:ph type="body" sz="quarter" idx="17" hasCustomPrompt="1"/>
          </p:nvPr>
        </p:nvSpPr>
        <p:spPr>
          <a:xfrm>
            <a:off x="6640719" y="2999913"/>
            <a:ext cx="1784350" cy="403253"/>
          </a:xfrm>
        </p:spPr>
        <p:txBody>
          <a:bodyPr/>
          <a:lstStyle>
            <a:lvl1pPr marL="0" indent="0" algn="ctr">
              <a:buNone/>
              <a:defRPr sz="1800">
                <a:cs typeface="B Mitra" pitchFamily="2" charset="-78"/>
              </a:defRPr>
            </a:lvl1pPr>
          </a:lstStyle>
          <a:p>
            <a:pPr lvl="0"/>
            <a:r>
              <a:rPr lang="fa-IR" smtClean="0"/>
              <a:t>سلام</a:t>
            </a:r>
            <a:endParaRPr lang="en-US"/>
          </a:p>
        </p:txBody>
      </p:sp>
      <p:sp>
        <p:nvSpPr>
          <p:cNvPr id="55" name="Text Placeholder 32"/>
          <p:cNvSpPr>
            <a:spLocks noGrp="1"/>
          </p:cNvSpPr>
          <p:nvPr>
            <p:ph type="body" sz="quarter" idx="18" hasCustomPrompt="1"/>
          </p:nvPr>
        </p:nvSpPr>
        <p:spPr>
          <a:xfrm>
            <a:off x="6627529" y="2668580"/>
            <a:ext cx="1786844" cy="331334"/>
          </a:xfrm>
        </p:spPr>
        <p:txBody>
          <a:bodyPr/>
          <a:lstStyle>
            <a:lvl1pPr marL="0" indent="0" algn="ctr">
              <a:buNone/>
              <a:defRPr sz="1800">
                <a:cs typeface="B Mitra" pitchFamily="2" charset="-78"/>
              </a:defRPr>
            </a:lvl1pPr>
          </a:lstStyle>
          <a:p>
            <a:pPr lvl="0"/>
            <a:r>
              <a:rPr lang="fa-IR" smtClean="0"/>
              <a:t>سلام</a:t>
            </a:r>
            <a:endParaRPr lang="en-US"/>
          </a:p>
        </p:txBody>
      </p:sp>
    </p:spTree>
    <p:extLst>
      <p:ext uri="{BB962C8B-B14F-4D97-AF65-F5344CB8AC3E}">
        <p14:creationId xmlns:p14="http://schemas.microsoft.com/office/powerpoint/2010/main" val="42275577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4_انیمیشن _5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3" name="Rectangle 2"/>
          <p:cNvSpPr/>
          <p:nvPr userDrawn="1"/>
        </p:nvSpPr>
        <p:spPr>
          <a:xfrm>
            <a:off x="3001414" y="785918"/>
            <a:ext cx="3141173" cy="374449"/>
          </a:xfrm>
          <a:prstGeom prst="rect">
            <a:avLst/>
          </a:prstGeom>
          <a:solidFill>
            <a:schemeClr val="accent1">
              <a:lumMod val="40000"/>
              <a:lumOff val="6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Rectangle 8"/>
          <p:cNvSpPr/>
          <p:nvPr userDrawn="1"/>
        </p:nvSpPr>
        <p:spPr>
          <a:xfrm>
            <a:off x="3417520" y="1534344"/>
            <a:ext cx="2308961" cy="518468"/>
          </a:xfrm>
          <a:prstGeom prst="rect">
            <a:avLst/>
          </a:prstGeom>
          <a:solidFill>
            <a:schemeClr val="accent1">
              <a:lumMod val="60000"/>
              <a:lumOff val="4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Rounded Rectangle 11"/>
          <p:cNvSpPr/>
          <p:nvPr userDrawn="1"/>
        </p:nvSpPr>
        <p:spPr>
          <a:xfrm>
            <a:off x="3679513" y="2654268"/>
            <a:ext cx="1784972" cy="403253"/>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ounded Rectangle 20"/>
          <p:cNvSpPr/>
          <p:nvPr userDrawn="1"/>
        </p:nvSpPr>
        <p:spPr>
          <a:xfrm>
            <a:off x="6627529" y="2654268"/>
            <a:ext cx="1784972" cy="403253"/>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4" name="Straight Connector 13"/>
          <p:cNvCxnSpPr>
            <a:stCxn id="9" idx="2"/>
            <a:endCxn id="12" idx="0"/>
          </p:cNvCxnSpPr>
          <p:nvPr userDrawn="1"/>
        </p:nvCxnSpPr>
        <p:spPr>
          <a:xfrm flipH="1">
            <a:off x="4572000" y="2052812"/>
            <a:ext cx="1" cy="601457"/>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sp>
        <p:nvSpPr>
          <p:cNvPr id="31" name="Rounded Rectangle 30"/>
          <p:cNvSpPr/>
          <p:nvPr userDrawn="1"/>
        </p:nvSpPr>
        <p:spPr>
          <a:xfrm>
            <a:off x="6627529" y="2999913"/>
            <a:ext cx="1784972" cy="403253"/>
          </a:xfrm>
          <a:prstGeom prst="roundRect">
            <a:avLst/>
          </a:prstGeom>
          <a:solidFill>
            <a:schemeClr val="tx2">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Rectangle 52"/>
          <p:cNvSpPr/>
          <p:nvPr userDrawn="1"/>
        </p:nvSpPr>
        <p:spPr>
          <a:xfrm>
            <a:off x="2682751" y="74751"/>
            <a:ext cx="3778496" cy="526684"/>
          </a:xfrm>
          <a:prstGeom prst="rect">
            <a:avLst/>
          </a:prstGeom>
          <a:solidFill>
            <a:schemeClr val="accent1">
              <a:lumMod val="20000"/>
              <a:lumOff val="80000"/>
            </a:schemeClr>
          </a:solidFill>
          <a:ln w="285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ounded Rectangle 21"/>
          <p:cNvSpPr/>
          <p:nvPr userDrawn="1"/>
        </p:nvSpPr>
        <p:spPr>
          <a:xfrm>
            <a:off x="851866" y="2654268"/>
            <a:ext cx="1784972" cy="403253"/>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ounded Rectangle 22"/>
          <p:cNvSpPr/>
          <p:nvPr userDrawn="1"/>
        </p:nvSpPr>
        <p:spPr>
          <a:xfrm>
            <a:off x="851866" y="2999913"/>
            <a:ext cx="1784972" cy="403253"/>
          </a:xfrm>
          <a:prstGeom prst="roundRect">
            <a:avLst/>
          </a:prstGeom>
          <a:solidFill>
            <a:schemeClr val="tx2">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 name="Straight Connector 3"/>
          <p:cNvCxnSpPr>
            <a:endCxn id="21" idx="0"/>
          </p:cNvCxnSpPr>
          <p:nvPr userDrawn="1"/>
        </p:nvCxnSpPr>
        <p:spPr>
          <a:xfrm>
            <a:off x="7520014" y="2353539"/>
            <a:ext cx="0" cy="300729"/>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1744352" y="2353539"/>
            <a:ext cx="5775663" cy="0"/>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22" idx="0"/>
          </p:cNvCxnSpPr>
          <p:nvPr userDrawn="1"/>
        </p:nvCxnSpPr>
        <p:spPr>
          <a:xfrm flipV="1">
            <a:off x="1744351" y="2353539"/>
            <a:ext cx="0" cy="300729"/>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sp>
        <p:nvSpPr>
          <p:cNvPr id="33" name="Text Placeholder 32"/>
          <p:cNvSpPr>
            <a:spLocks noGrp="1"/>
          </p:cNvSpPr>
          <p:nvPr>
            <p:ph type="body" sz="quarter" idx="11" hasCustomPrompt="1"/>
          </p:nvPr>
        </p:nvSpPr>
        <p:spPr>
          <a:xfrm>
            <a:off x="852489" y="2654268"/>
            <a:ext cx="1784350" cy="345645"/>
          </a:xfrm>
        </p:spPr>
        <p:txBody>
          <a:bodyPr/>
          <a:lstStyle>
            <a:lvl1pPr marL="0" indent="0" algn="ctr">
              <a:buNone/>
              <a:defRPr>
                <a:cs typeface="B Mitra" pitchFamily="2" charset="-78"/>
              </a:defRPr>
            </a:lvl1pPr>
          </a:lstStyle>
          <a:p>
            <a:pPr lvl="0"/>
            <a:r>
              <a:rPr lang="fa-IR" smtClean="0"/>
              <a:t>سلام</a:t>
            </a:r>
            <a:endParaRPr lang="en-US"/>
          </a:p>
        </p:txBody>
      </p:sp>
      <p:sp>
        <p:nvSpPr>
          <p:cNvPr id="37" name="Text Placeholder 32"/>
          <p:cNvSpPr>
            <a:spLocks noGrp="1"/>
          </p:cNvSpPr>
          <p:nvPr>
            <p:ph type="body" sz="quarter" idx="12" hasCustomPrompt="1"/>
          </p:nvPr>
        </p:nvSpPr>
        <p:spPr>
          <a:xfrm>
            <a:off x="851865" y="2999913"/>
            <a:ext cx="1784350" cy="403253"/>
          </a:xfrm>
        </p:spPr>
        <p:txBody>
          <a:bodyPr/>
          <a:lstStyle>
            <a:lvl1pPr marL="0" indent="0" algn="ctr">
              <a:buNone/>
              <a:defRPr sz="1800">
                <a:cs typeface="B Mitra" pitchFamily="2" charset="-78"/>
              </a:defRPr>
            </a:lvl1pPr>
          </a:lstStyle>
          <a:p>
            <a:pPr lvl="0"/>
            <a:r>
              <a:rPr lang="fa-IR" smtClean="0"/>
              <a:t>سلام</a:t>
            </a:r>
            <a:endParaRPr lang="en-US"/>
          </a:p>
        </p:txBody>
      </p:sp>
      <p:sp>
        <p:nvSpPr>
          <p:cNvPr id="35" name="Text Placeholder 34"/>
          <p:cNvSpPr>
            <a:spLocks noGrp="1"/>
          </p:cNvSpPr>
          <p:nvPr>
            <p:ph type="body" sz="quarter" idx="13" hasCustomPrompt="1"/>
          </p:nvPr>
        </p:nvSpPr>
        <p:spPr>
          <a:xfrm>
            <a:off x="2682751" y="161836"/>
            <a:ext cx="3778496" cy="352511"/>
          </a:xfrm>
          <a:noFill/>
        </p:spPr>
        <p:txBody>
          <a:bodyPr/>
          <a:lstStyle>
            <a:lvl1pPr marL="0" marR="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sz="2100">
                <a:ln>
                  <a:noFill/>
                </a:ln>
                <a:solidFill>
                  <a:schemeClr val="tx1"/>
                </a:solidFill>
                <a:cs typeface="B Mitra" pitchFamily="2" charset="-78"/>
              </a:defRPr>
            </a:lvl1pPr>
          </a:lstStyle>
          <a:p>
            <a:pPr marL="0" marR="0" lvl="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a:pPr>
            <a:r>
              <a:rPr lang="fa-IR" sz="1500" smtClean="0">
                <a:latin typeface="B Titi"/>
                <a:cs typeface="B Mitra" pitchFamily="2" charset="-78"/>
              </a:rPr>
              <a:t>سلام</a:t>
            </a:r>
            <a:endParaRPr lang="en-US" sz="1500" smtClean="0">
              <a:latin typeface="B Titi"/>
              <a:cs typeface="B Titr" pitchFamily="2" charset="-78"/>
            </a:endParaRPr>
          </a:p>
        </p:txBody>
      </p:sp>
      <p:sp>
        <p:nvSpPr>
          <p:cNvPr id="39" name="Text Placeholder 38"/>
          <p:cNvSpPr>
            <a:spLocks noGrp="1"/>
          </p:cNvSpPr>
          <p:nvPr>
            <p:ph type="body" sz="quarter" idx="14" hasCustomPrompt="1"/>
          </p:nvPr>
        </p:nvSpPr>
        <p:spPr>
          <a:xfrm>
            <a:off x="3001412" y="785814"/>
            <a:ext cx="3140625" cy="375047"/>
          </a:xfrm>
        </p:spPr>
        <p:txBody>
          <a:bodyPr/>
          <a:lstStyle>
            <a:lvl1pPr marL="0" indent="0" algn="ctr">
              <a:buNone/>
              <a:defRPr>
                <a:cs typeface="B Mitra" pitchFamily="2" charset="-78"/>
              </a:defRPr>
            </a:lvl1pPr>
          </a:lstStyle>
          <a:p>
            <a:pPr lvl="0"/>
            <a:r>
              <a:rPr lang="fa-IR" smtClean="0"/>
              <a:t>سلام</a:t>
            </a:r>
            <a:endParaRPr lang="en-US"/>
          </a:p>
        </p:txBody>
      </p:sp>
      <p:sp>
        <p:nvSpPr>
          <p:cNvPr id="43" name="Text Placeholder 42"/>
          <p:cNvSpPr>
            <a:spLocks noGrp="1"/>
          </p:cNvSpPr>
          <p:nvPr>
            <p:ph type="body" sz="quarter" idx="15" hasCustomPrompt="1"/>
          </p:nvPr>
        </p:nvSpPr>
        <p:spPr>
          <a:xfrm>
            <a:off x="3416301" y="1591850"/>
            <a:ext cx="2309813" cy="403452"/>
          </a:xfrm>
        </p:spPr>
        <p:txBody>
          <a:bodyPr/>
          <a:lstStyle>
            <a:lvl1pPr marL="0" indent="0" algn="ctr">
              <a:buNone/>
              <a:defRPr>
                <a:cs typeface="B Mitra" pitchFamily="2" charset="-78"/>
              </a:defRPr>
            </a:lvl1pPr>
          </a:lstStyle>
          <a:p>
            <a:pPr lvl="0"/>
            <a:r>
              <a:rPr lang="fa-IR" smtClean="0"/>
              <a:t>سلام</a:t>
            </a:r>
            <a:endParaRPr lang="en-US"/>
          </a:p>
        </p:txBody>
      </p:sp>
      <p:sp>
        <p:nvSpPr>
          <p:cNvPr id="51" name="Text Placeholder 42"/>
          <p:cNvSpPr>
            <a:spLocks noGrp="1"/>
          </p:cNvSpPr>
          <p:nvPr>
            <p:ph type="body" sz="quarter" idx="16" hasCustomPrompt="1"/>
          </p:nvPr>
        </p:nvSpPr>
        <p:spPr>
          <a:xfrm>
            <a:off x="3679513" y="2654268"/>
            <a:ext cx="1784973" cy="403253"/>
          </a:xfrm>
        </p:spPr>
        <p:txBody>
          <a:bodyPr/>
          <a:lstStyle>
            <a:lvl1pPr marL="0" indent="0" algn="ctr">
              <a:buNone/>
              <a:defRPr>
                <a:cs typeface="B Mitra" pitchFamily="2" charset="-78"/>
              </a:defRPr>
            </a:lvl1pPr>
          </a:lstStyle>
          <a:p>
            <a:pPr lvl="0"/>
            <a:r>
              <a:rPr lang="fa-IR" smtClean="0"/>
              <a:t>سلام</a:t>
            </a:r>
            <a:endParaRPr lang="en-US"/>
          </a:p>
        </p:txBody>
      </p:sp>
      <p:sp>
        <p:nvSpPr>
          <p:cNvPr id="52" name="Text Placeholder 32"/>
          <p:cNvSpPr>
            <a:spLocks noGrp="1"/>
          </p:cNvSpPr>
          <p:nvPr>
            <p:ph type="body" sz="quarter" idx="17" hasCustomPrompt="1"/>
          </p:nvPr>
        </p:nvSpPr>
        <p:spPr>
          <a:xfrm>
            <a:off x="6628151" y="3006381"/>
            <a:ext cx="1784350" cy="403253"/>
          </a:xfrm>
        </p:spPr>
        <p:txBody>
          <a:bodyPr/>
          <a:lstStyle>
            <a:lvl1pPr marL="0" indent="0" algn="ctr">
              <a:buNone/>
              <a:defRPr sz="1800">
                <a:cs typeface="B Mitra" pitchFamily="2" charset="-78"/>
              </a:defRPr>
            </a:lvl1pPr>
          </a:lstStyle>
          <a:p>
            <a:pPr lvl="0"/>
            <a:r>
              <a:rPr lang="fa-IR" smtClean="0"/>
              <a:t>سلام</a:t>
            </a:r>
            <a:endParaRPr lang="en-US"/>
          </a:p>
        </p:txBody>
      </p:sp>
      <p:sp>
        <p:nvSpPr>
          <p:cNvPr id="55" name="Text Placeholder 32"/>
          <p:cNvSpPr>
            <a:spLocks noGrp="1"/>
          </p:cNvSpPr>
          <p:nvPr>
            <p:ph type="body" sz="quarter" idx="18" hasCustomPrompt="1"/>
          </p:nvPr>
        </p:nvSpPr>
        <p:spPr>
          <a:xfrm>
            <a:off x="6627529" y="2668580"/>
            <a:ext cx="1786844" cy="331334"/>
          </a:xfrm>
        </p:spPr>
        <p:txBody>
          <a:bodyPr/>
          <a:lstStyle>
            <a:lvl1pPr marL="0" indent="0" algn="ctr">
              <a:buNone/>
              <a:defRPr sz="1800">
                <a:cs typeface="B Mitra" pitchFamily="2" charset="-78"/>
              </a:defRPr>
            </a:lvl1pPr>
          </a:lstStyle>
          <a:p>
            <a:pPr lvl="0"/>
            <a:r>
              <a:rPr lang="fa-IR" smtClean="0"/>
              <a:t>سلام</a:t>
            </a:r>
            <a:endParaRPr lang="en-US"/>
          </a:p>
        </p:txBody>
      </p:sp>
    </p:spTree>
    <p:extLst>
      <p:ext uri="{BB962C8B-B14F-4D97-AF65-F5344CB8AC3E}">
        <p14:creationId xmlns:p14="http://schemas.microsoft.com/office/powerpoint/2010/main" val="2519362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9">
                                            <p:txEl>
                                              <p:pRg st="0" end="0"/>
                                            </p:txEl>
                                          </p:spTgt>
                                        </p:tgtEl>
                                        <p:attrNameLst>
                                          <p:attrName>style.visibility</p:attrName>
                                        </p:attrNameLst>
                                      </p:cBhvr>
                                      <p:to>
                                        <p:strVal val="visible"/>
                                      </p:to>
                                    </p:set>
                                    <p:animEffect transition="in" filter="fade">
                                      <p:cBhvr>
                                        <p:cTn id="23" dur="500"/>
                                        <p:tgtEl>
                                          <p:spTgt spid="39">
                                            <p:txEl>
                                              <p:pRg st="0" end="0"/>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3">
                                            <p:txEl>
                                              <p:pRg st="0" end="0"/>
                                            </p:txEl>
                                          </p:spTgt>
                                        </p:tgtEl>
                                        <p:attrNameLst>
                                          <p:attrName>style.visibility</p:attrName>
                                        </p:attrNameLst>
                                      </p:cBhvr>
                                      <p:to>
                                        <p:strVal val="visible"/>
                                      </p:to>
                                    </p:set>
                                    <p:animEffect transition="in" filter="fade">
                                      <p:cBhvr>
                                        <p:cTn id="27" dur="500"/>
                                        <p:tgtEl>
                                          <p:spTgt spid="43">
                                            <p:txEl>
                                              <p:pRg st="0" end="0"/>
                                            </p:txEl>
                                          </p:spTgt>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2000"/>
                                        <p:tgtEl>
                                          <p:spTgt spid="14"/>
                                        </p:tgtEl>
                                      </p:cBhvr>
                                    </p:animEffect>
                                  </p:childTnLst>
                                </p:cTn>
                              </p:par>
                              <p:par>
                                <p:cTn id="32" presetID="16" presetClass="entr" presetSubtype="37" fill="hold" nodeType="withEffect">
                                  <p:stCondLst>
                                    <p:cond delay="700"/>
                                  </p:stCondLst>
                                  <p:childTnLst>
                                    <p:set>
                                      <p:cBhvr>
                                        <p:cTn id="33" dur="1" fill="hold">
                                          <p:stCondLst>
                                            <p:cond delay="0"/>
                                          </p:stCondLst>
                                        </p:cTn>
                                        <p:tgtEl>
                                          <p:spTgt spid="10"/>
                                        </p:tgtEl>
                                        <p:attrNameLst>
                                          <p:attrName>style.visibility</p:attrName>
                                        </p:attrNameLst>
                                      </p:cBhvr>
                                      <p:to>
                                        <p:strVal val="visible"/>
                                      </p:to>
                                    </p:set>
                                    <p:animEffect transition="in" filter="barn(outVertical)">
                                      <p:cBhvr>
                                        <p:cTn id="34" dur="1000"/>
                                        <p:tgtEl>
                                          <p:spTgt spid="10"/>
                                        </p:tgtEl>
                                      </p:cBhvr>
                                    </p:animEffect>
                                  </p:childTnLst>
                                </p:cTn>
                              </p:par>
                            </p:childTnLst>
                          </p:cTn>
                        </p:par>
                        <p:par>
                          <p:cTn id="35" fill="hold">
                            <p:stCondLst>
                              <p:cond delay="500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500"/>
                                        <p:tgtEl>
                                          <p:spTgt spid="4"/>
                                        </p:tgtEl>
                                      </p:cBhvr>
                                    </p:animEffect>
                                  </p:childTnLst>
                                </p:cTn>
                              </p:par>
                              <p:par>
                                <p:cTn id="39" presetID="22" presetClass="entr" presetSubtype="1"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up)">
                                      <p:cBhvr>
                                        <p:cTn id="41" dur="500"/>
                                        <p:tgtEl>
                                          <p:spTgt spid="24"/>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childTnLst>
                          </p:cTn>
                        </p:par>
                        <p:par>
                          <p:cTn id="59" fill="hold">
                            <p:stCondLst>
                              <p:cond delay="6500"/>
                            </p:stCondLst>
                            <p:childTnLst>
                              <p:par>
                                <p:cTn id="60" presetID="10" presetClass="entr" presetSubtype="0" fill="hold" grpId="0" nodeType="afterEffect">
                                  <p:stCondLst>
                                    <p:cond delay="0"/>
                                  </p:stCondLst>
                                  <p:childTnLst>
                                    <p:set>
                                      <p:cBhvr>
                                        <p:cTn id="61" dur="1" fill="hold">
                                          <p:stCondLst>
                                            <p:cond delay="0"/>
                                          </p:stCondLst>
                                        </p:cTn>
                                        <p:tgtEl>
                                          <p:spTgt spid="51">
                                            <p:txEl>
                                              <p:pRg st="0" end="0"/>
                                            </p:txEl>
                                          </p:spTgt>
                                        </p:tgtEl>
                                        <p:attrNameLst>
                                          <p:attrName>style.visibility</p:attrName>
                                        </p:attrNameLst>
                                      </p:cBhvr>
                                      <p:to>
                                        <p:strVal val="visible"/>
                                      </p:to>
                                    </p:set>
                                    <p:animEffect transition="in" filter="fade">
                                      <p:cBhvr>
                                        <p:cTn id="62" dur="500"/>
                                        <p:tgtEl>
                                          <p:spTgt spid="51">
                                            <p:txEl>
                                              <p:pRg st="0" end="0"/>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55">
                                            <p:txEl>
                                              <p:pRg st="0" end="0"/>
                                            </p:txEl>
                                          </p:spTgt>
                                        </p:tgtEl>
                                        <p:attrNameLst>
                                          <p:attrName>style.visibility</p:attrName>
                                        </p:attrNameLst>
                                      </p:cBhvr>
                                      <p:to>
                                        <p:strVal val="visible"/>
                                      </p:to>
                                    </p:set>
                                    <p:animEffect transition="in" filter="fade">
                                      <p:cBhvr>
                                        <p:cTn id="65" dur="500"/>
                                        <p:tgtEl>
                                          <p:spTgt spid="55">
                                            <p:txEl>
                                              <p:pRg st="0" end="0"/>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33">
                                            <p:txEl>
                                              <p:pRg st="0" end="0"/>
                                            </p:txEl>
                                          </p:spTgt>
                                        </p:tgtEl>
                                        <p:attrNameLst>
                                          <p:attrName>style.visibility</p:attrName>
                                        </p:attrNameLst>
                                      </p:cBhvr>
                                      <p:to>
                                        <p:strVal val="visible"/>
                                      </p:to>
                                    </p:set>
                                    <p:animEffect transition="in" filter="fade">
                                      <p:cBhvr>
                                        <p:cTn id="68" dur="500"/>
                                        <p:tgtEl>
                                          <p:spTgt spid="33">
                                            <p:txEl>
                                              <p:pRg st="0" end="0"/>
                                            </p:txEl>
                                          </p:spTgt>
                                        </p:tgtEl>
                                      </p:cBhvr>
                                    </p:animEffect>
                                  </p:childTnLst>
                                </p:cTn>
                              </p:par>
                            </p:childTnLst>
                          </p:cTn>
                        </p:par>
                        <p:par>
                          <p:cTn id="69" fill="hold">
                            <p:stCondLst>
                              <p:cond delay="7000"/>
                            </p:stCondLst>
                            <p:childTnLst>
                              <p:par>
                                <p:cTn id="70" presetID="10" presetClass="entr" presetSubtype="0" fill="hold" grpId="0" nodeType="afterEffect">
                                  <p:stCondLst>
                                    <p:cond delay="0"/>
                                  </p:stCondLst>
                                  <p:childTnLst>
                                    <p:set>
                                      <p:cBhvr>
                                        <p:cTn id="71" dur="1" fill="hold">
                                          <p:stCondLst>
                                            <p:cond delay="0"/>
                                          </p:stCondLst>
                                        </p:cTn>
                                        <p:tgtEl>
                                          <p:spTgt spid="52">
                                            <p:txEl>
                                              <p:pRg st="0" end="0"/>
                                            </p:txEl>
                                          </p:spTgt>
                                        </p:tgtEl>
                                        <p:attrNameLst>
                                          <p:attrName>style.visibility</p:attrName>
                                        </p:attrNameLst>
                                      </p:cBhvr>
                                      <p:to>
                                        <p:strVal val="visible"/>
                                      </p:to>
                                    </p:set>
                                    <p:animEffect transition="in" filter="fade">
                                      <p:cBhvr>
                                        <p:cTn id="72" dur="500"/>
                                        <p:tgtEl>
                                          <p:spTgt spid="52">
                                            <p:txEl>
                                              <p:pRg st="0" end="0"/>
                                            </p:txEl>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37">
                                            <p:txEl>
                                              <p:pRg st="0" end="0"/>
                                            </p:txEl>
                                          </p:spTgt>
                                        </p:tgtEl>
                                        <p:attrNameLst>
                                          <p:attrName>style.visibility</p:attrName>
                                        </p:attrNameLst>
                                      </p:cBhvr>
                                      <p:to>
                                        <p:strVal val="visible"/>
                                      </p:to>
                                    </p:set>
                                    <p:animEffect transition="in" filter="fade">
                                      <p:cBhvr>
                                        <p:cTn id="75" dur="500"/>
                                        <p:tgtEl>
                                          <p:spTgt spid="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2" grpId="0" animBg="1"/>
      <p:bldP spid="21" grpId="0" animBg="1"/>
      <p:bldP spid="31" grpId="0" animBg="1"/>
      <p:bldP spid="53" grpId="0" animBg="1"/>
      <p:bldP spid="22" grpId="0" animBg="1"/>
      <p:bldP spid="23" grpId="0" animBg="1"/>
      <p:bldP spid="33" grpId="0" build="p">
        <p:tmplLst>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1" grpId="0" build="p">
        <p:tmplLst>
          <p:tmpl lvl="1">
            <p:tnLst>
              <p:par>
                <p:cTn presetID="10" presetClass="entr" presetSubtype="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5" grpId="0" build="p">
        <p:tmplLst>
          <p:tmpl lvl="1">
            <p:tnLst>
              <p:par>
                <p:cTn presetID="10" presetClass="entr" presetSubtype="0" fill="hold" nodeType="with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Lst>
  </p:timing>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17_انیمیشن_6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3" name="Rectangle 2"/>
          <p:cNvSpPr/>
          <p:nvPr userDrawn="1"/>
        </p:nvSpPr>
        <p:spPr>
          <a:xfrm>
            <a:off x="3001414" y="785918"/>
            <a:ext cx="3141173" cy="374449"/>
          </a:xfrm>
          <a:prstGeom prst="rect">
            <a:avLst/>
          </a:prstGeom>
          <a:solidFill>
            <a:schemeClr val="accent1">
              <a:lumMod val="40000"/>
              <a:lumOff val="6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Rectangle 8"/>
          <p:cNvSpPr/>
          <p:nvPr userDrawn="1"/>
        </p:nvSpPr>
        <p:spPr>
          <a:xfrm>
            <a:off x="3417520" y="1534344"/>
            <a:ext cx="2308961" cy="518468"/>
          </a:xfrm>
          <a:prstGeom prst="rect">
            <a:avLst/>
          </a:prstGeom>
          <a:solidFill>
            <a:schemeClr val="accent1">
              <a:lumMod val="60000"/>
              <a:lumOff val="4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Rounded Rectangle 11"/>
          <p:cNvSpPr/>
          <p:nvPr userDrawn="1"/>
        </p:nvSpPr>
        <p:spPr>
          <a:xfrm>
            <a:off x="3679513" y="2654268"/>
            <a:ext cx="1784972" cy="403253"/>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ounded Rectangle 20"/>
          <p:cNvSpPr/>
          <p:nvPr userDrawn="1"/>
        </p:nvSpPr>
        <p:spPr>
          <a:xfrm>
            <a:off x="6627529" y="2654268"/>
            <a:ext cx="1784972" cy="403253"/>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4" name="Straight Connector 13"/>
          <p:cNvCxnSpPr>
            <a:stCxn id="9" idx="2"/>
            <a:endCxn id="12" idx="0"/>
          </p:cNvCxnSpPr>
          <p:nvPr userDrawn="1"/>
        </p:nvCxnSpPr>
        <p:spPr>
          <a:xfrm flipH="1">
            <a:off x="4572000" y="2052812"/>
            <a:ext cx="1" cy="601457"/>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sp>
        <p:nvSpPr>
          <p:cNvPr id="31" name="Rounded Rectangle 30"/>
          <p:cNvSpPr/>
          <p:nvPr userDrawn="1"/>
        </p:nvSpPr>
        <p:spPr>
          <a:xfrm>
            <a:off x="6627529" y="2999913"/>
            <a:ext cx="1784972" cy="403253"/>
          </a:xfrm>
          <a:prstGeom prst="roundRect">
            <a:avLst/>
          </a:prstGeom>
          <a:solidFill>
            <a:schemeClr val="tx2">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Rectangle 52"/>
          <p:cNvSpPr/>
          <p:nvPr userDrawn="1"/>
        </p:nvSpPr>
        <p:spPr>
          <a:xfrm>
            <a:off x="2682751" y="74751"/>
            <a:ext cx="3778496" cy="526684"/>
          </a:xfrm>
          <a:prstGeom prst="rect">
            <a:avLst/>
          </a:prstGeom>
          <a:solidFill>
            <a:schemeClr val="accent1">
              <a:lumMod val="20000"/>
              <a:lumOff val="80000"/>
            </a:schemeClr>
          </a:solidFill>
          <a:ln w="285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ounded Rectangle 21"/>
          <p:cNvSpPr/>
          <p:nvPr userDrawn="1"/>
        </p:nvSpPr>
        <p:spPr>
          <a:xfrm>
            <a:off x="851866" y="2654268"/>
            <a:ext cx="1784972" cy="403253"/>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ounded Rectangle 22"/>
          <p:cNvSpPr/>
          <p:nvPr userDrawn="1"/>
        </p:nvSpPr>
        <p:spPr>
          <a:xfrm>
            <a:off x="851866" y="2999913"/>
            <a:ext cx="1784972" cy="403253"/>
          </a:xfrm>
          <a:prstGeom prst="roundRect">
            <a:avLst/>
          </a:prstGeom>
          <a:solidFill>
            <a:schemeClr val="tx2">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 name="Straight Connector 3"/>
          <p:cNvCxnSpPr>
            <a:endCxn id="21" idx="0"/>
          </p:cNvCxnSpPr>
          <p:nvPr userDrawn="1"/>
        </p:nvCxnSpPr>
        <p:spPr>
          <a:xfrm>
            <a:off x="7520014" y="2353539"/>
            <a:ext cx="0" cy="300729"/>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1744352" y="2353539"/>
            <a:ext cx="5775663" cy="0"/>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22" idx="0"/>
          </p:cNvCxnSpPr>
          <p:nvPr userDrawn="1"/>
        </p:nvCxnSpPr>
        <p:spPr>
          <a:xfrm flipV="1">
            <a:off x="1744351" y="2353539"/>
            <a:ext cx="0" cy="300729"/>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sp>
        <p:nvSpPr>
          <p:cNvPr id="33" name="Text Placeholder 32"/>
          <p:cNvSpPr>
            <a:spLocks noGrp="1"/>
          </p:cNvSpPr>
          <p:nvPr>
            <p:ph type="body" sz="quarter" idx="11" hasCustomPrompt="1"/>
          </p:nvPr>
        </p:nvSpPr>
        <p:spPr>
          <a:xfrm>
            <a:off x="852489" y="2654268"/>
            <a:ext cx="1784350" cy="345645"/>
          </a:xfrm>
        </p:spPr>
        <p:txBody>
          <a:bodyPr/>
          <a:lstStyle>
            <a:lvl1pPr marL="0" indent="0" algn="ctr">
              <a:buNone/>
              <a:defRPr>
                <a:cs typeface="B Mitra" pitchFamily="2" charset="-78"/>
              </a:defRPr>
            </a:lvl1pPr>
          </a:lstStyle>
          <a:p>
            <a:pPr lvl="0"/>
            <a:r>
              <a:rPr lang="fa-IR" smtClean="0"/>
              <a:t>سلام</a:t>
            </a:r>
            <a:endParaRPr lang="en-US"/>
          </a:p>
        </p:txBody>
      </p:sp>
      <p:sp>
        <p:nvSpPr>
          <p:cNvPr id="37" name="Text Placeholder 32"/>
          <p:cNvSpPr>
            <a:spLocks noGrp="1"/>
          </p:cNvSpPr>
          <p:nvPr>
            <p:ph type="body" sz="quarter" idx="12" hasCustomPrompt="1"/>
          </p:nvPr>
        </p:nvSpPr>
        <p:spPr>
          <a:xfrm>
            <a:off x="851865" y="2999913"/>
            <a:ext cx="1784350" cy="403253"/>
          </a:xfrm>
        </p:spPr>
        <p:txBody>
          <a:bodyPr/>
          <a:lstStyle>
            <a:lvl1pPr marL="0" indent="0" algn="ctr">
              <a:buNone/>
              <a:defRPr sz="1800">
                <a:cs typeface="B Mitra" pitchFamily="2" charset="-78"/>
              </a:defRPr>
            </a:lvl1pPr>
          </a:lstStyle>
          <a:p>
            <a:pPr lvl="0"/>
            <a:r>
              <a:rPr lang="fa-IR" smtClean="0"/>
              <a:t>سلام</a:t>
            </a:r>
            <a:endParaRPr lang="en-US"/>
          </a:p>
        </p:txBody>
      </p:sp>
      <p:sp>
        <p:nvSpPr>
          <p:cNvPr id="35" name="Text Placeholder 34"/>
          <p:cNvSpPr>
            <a:spLocks noGrp="1"/>
          </p:cNvSpPr>
          <p:nvPr>
            <p:ph type="body" sz="quarter" idx="13" hasCustomPrompt="1"/>
          </p:nvPr>
        </p:nvSpPr>
        <p:spPr>
          <a:xfrm>
            <a:off x="2682751" y="161836"/>
            <a:ext cx="3778496" cy="352511"/>
          </a:xfrm>
          <a:noFill/>
        </p:spPr>
        <p:txBody>
          <a:bodyPr/>
          <a:lstStyle>
            <a:lvl1pPr marL="0" marR="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sz="2100">
                <a:ln>
                  <a:noFill/>
                </a:ln>
                <a:solidFill>
                  <a:schemeClr val="tx1"/>
                </a:solidFill>
                <a:cs typeface="B Mitra" pitchFamily="2" charset="-78"/>
              </a:defRPr>
            </a:lvl1pPr>
          </a:lstStyle>
          <a:p>
            <a:pPr marL="0" marR="0" lvl="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a:pPr>
            <a:r>
              <a:rPr lang="fa-IR" sz="1500" smtClean="0">
                <a:latin typeface="B Titi"/>
                <a:cs typeface="B Mitra" pitchFamily="2" charset="-78"/>
              </a:rPr>
              <a:t>سلام</a:t>
            </a:r>
            <a:endParaRPr lang="en-US" sz="1500" smtClean="0">
              <a:latin typeface="B Titi"/>
              <a:cs typeface="B Titr" pitchFamily="2" charset="-78"/>
            </a:endParaRPr>
          </a:p>
        </p:txBody>
      </p:sp>
      <p:sp>
        <p:nvSpPr>
          <p:cNvPr id="39" name="Text Placeholder 38"/>
          <p:cNvSpPr>
            <a:spLocks noGrp="1"/>
          </p:cNvSpPr>
          <p:nvPr>
            <p:ph type="body" sz="quarter" idx="14" hasCustomPrompt="1"/>
          </p:nvPr>
        </p:nvSpPr>
        <p:spPr>
          <a:xfrm>
            <a:off x="3001412" y="785814"/>
            <a:ext cx="3140625" cy="375047"/>
          </a:xfrm>
        </p:spPr>
        <p:txBody>
          <a:bodyPr/>
          <a:lstStyle>
            <a:lvl1pPr marL="0" indent="0" algn="ctr">
              <a:buNone/>
              <a:defRPr>
                <a:cs typeface="B Mitra" pitchFamily="2" charset="-78"/>
              </a:defRPr>
            </a:lvl1pPr>
          </a:lstStyle>
          <a:p>
            <a:pPr lvl="0"/>
            <a:r>
              <a:rPr lang="fa-IR" smtClean="0"/>
              <a:t>سلام</a:t>
            </a:r>
            <a:endParaRPr lang="en-US"/>
          </a:p>
        </p:txBody>
      </p:sp>
      <p:sp>
        <p:nvSpPr>
          <p:cNvPr id="43" name="Text Placeholder 42"/>
          <p:cNvSpPr>
            <a:spLocks noGrp="1"/>
          </p:cNvSpPr>
          <p:nvPr>
            <p:ph type="body" sz="quarter" idx="15" hasCustomPrompt="1"/>
          </p:nvPr>
        </p:nvSpPr>
        <p:spPr>
          <a:xfrm>
            <a:off x="3416301" y="1591850"/>
            <a:ext cx="2309813" cy="403452"/>
          </a:xfrm>
        </p:spPr>
        <p:txBody>
          <a:bodyPr/>
          <a:lstStyle>
            <a:lvl1pPr marL="0" indent="0" algn="ctr">
              <a:buNone/>
              <a:defRPr>
                <a:cs typeface="B Mitra" pitchFamily="2" charset="-78"/>
              </a:defRPr>
            </a:lvl1pPr>
          </a:lstStyle>
          <a:p>
            <a:pPr lvl="0"/>
            <a:r>
              <a:rPr lang="fa-IR" smtClean="0"/>
              <a:t>سلام</a:t>
            </a:r>
            <a:endParaRPr lang="en-US"/>
          </a:p>
        </p:txBody>
      </p:sp>
      <p:sp>
        <p:nvSpPr>
          <p:cNvPr id="51" name="Text Placeholder 42"/>
          <p:cNvSpPr>
            <a:spLocks noGrp="1"/>
          </p:cNvSpPr>
          <p:nvPr>
            <p:ph type="body" sz="quarter" idx="16" hasCustomPrompt="1"/>
          </p:nvPr>
        </p:nvSpPr>
        <p:spPr>
          <a:xfrm>
            <a:off x="3679513" y="2654268"/>
            <a:ext cx="1784973" cy="403253"/>
          </a:xfrm>
        </p:spPr>
        <p:txBody>
          <a:bodyPr/>
          <a:lstStyle>
            <a:lvl1pPr marL="0" indent="0" algn="ctr">
              <a:buNone/>
              <a:defRPr>
                <a:cs typeface="B Mitra" pitchFamily="2" charset="-78"/>
              </a:defRPr>
            </a:lvl1pPr>
          </a:lstStyle>
          <a:p>
            <a:pPr lvl="0"/>
            <a:r>
              <a:rPr lang="fa-IR" smtClean="0"/>
              <a:t>سلام</a:t>
            </a:r>
            <a:endParaRPr lang="en-US"/>
          </a:p>
        </p:txBody>
      </p:sp>
      <p:sp>
        <p:nvSpPr>
          <p:cNvPr id="52" name="Text Placeholder 32"/>
          <p:cNvSpPr>
            <a:spLocks noGrp="1"/>
          </p:cNvSpPr>
          <p:nvPr>
            <p:ph type="body" sz="quarter" idx="17" hasCustomPrompt="1"/>
          </p:nvPr>
        </p:nvSpPr>
        <p:spPr>
          <a:xfrm>
            <a:off x="6628151" y="3006381"/>
            <a:ext cx="1784350" cy="403253"/>
          </a:xfrm>
        </p:spPr>
        <p:txBody>
          <a:bodyPr/>
          <a:lstStyle>
            <a:lvl1pPr marL="0" indent="0" algn="ctr">
              <a:buNone/>
              <a:defRPr sz="1800">
                <a:cs typeface="B Mitra" pitchFamily="2" charset="-78"/>
              </a:defRPr>
            </a:lvl1pPr>
          </a:lstStyle>
          <a:p>
            <a:pPr lvl="0"/>
            <a:r>
              <a:rPr lang="fa-IR" smtClean="0"/>
              <a:t>سلام</a:t>
            </a:r>
            <a:endParaRPr lang="en-US"/>
          </a:p>
        </p:txBody>
      </p:sp>
      <p:sp>
        <p:nvSpPr>
          <p:cNvPr id="55" name="Text Placeholder 32"/>
          <p:cNvSpPr>
            <a:spLocks noGrp="1"/>
          </p:cNvSpPr>
          <p:nvPr>
            <p:ph type="body" sz="quarter" idx="18" hasCustomPrompt="1"/>
          </p:nvPr>
        </p:nvSpPr>
        <p:spPr>
          <a:xfrm>
            <a:off x="6627529" y="2668580"/>
            <a:ext cx="1786844" cy="331334"/>
          </a:xfrm>
        </p:spPr>
        <p:txBody>
          <a:bodyPr/>
          <a:lstStyle>
            <a:lvl1pPr marL="0" indent="0" algn="ctr">
              <a:buNone/>
              <a:defRPr sz="1800">
                <a:cs typeface="B Mitra" pitchFamily="2" charset="-78"/>
              </a:defRPr>
            </a:lvl1pPr>
          </a:lstStyle>
          <a:p>
            <a:pPr lvl="0"/>
            <a:r>
              <a:rPr lang="fa-IR" smtClean="0"/>
              <a:t>سلام</a:t>
            </a:r>
            <a:endParaRPr lang="en-US"/>
          </a:p>
        </p:txBody>
      </p:sp>
      <p:sp>
        <p:nvSpPr>
          <p:cNvPr id="30" name="Rounded Rectangle 29"/>
          <p:cNvSpPr/>
          <p:nvPr userDrawn="1"/>
        </p:nvSpPr>
        <p:spPr>
          <a:xfrm>
            <a:off x="3679515" y="2999913"/>
            <a:ext cx="1784972" cy="403253"/>
          </a:xfrm>
          <a:prstGeom prst="roundRect">
            <a:avLst/>
          </a:prstGeom>
          <a:solidFill>
            <a:schemeClr val="tx2">
              <a:lumMod val="40000"/>
              <a:lumOff val="6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Text Placeholder 42"/>
          <p:cNvSpPr>
            <a:spLocks noGrp="1"/>
          </p:cNvSpPr>
          <p:nvPr>
            <p:ph type="body" sz="quarter" idx="19" hasCustomPrompt="1"/>
          </p:nvPr>
        </p:nvSpPr>
        <p:spPr>
          <a:xfrm>
            <a:off x="3679514" y="2999913"/>
            <a:ext cx="1784973" cy="403253"/>
          </a:xfrm>
        </p:spPr>
        <p:txBody>
          <a:bodyPr/>
          <a:lstStyle>
            <a:lvl1pPr marL="0" indent="0" algn="ctr">
              <a:buNone/>
              <a:defRPr>
                <a:cs typeface="B Mitra" pitchFamily="2" charset="-78"/>
              </a:defRPr>
            </a:lvl1pPr>
          </a:lstStyle>
          <a:p>
            <a:pPr lvl="0"/>
            <a:r>
              <a:rPr lang="fa-IR" smtClean="0"/>
              <a:t>سلام</a:t>
            </a:r>
            <a:endParaRPr lang="en-US"/>
          </a:p>
        </p:txBody>
      </p:sp>
    </p:spTree>
    <p:extLst>
      <p:ext uri="{BB962C8B-B14F-4D97-AF65-F5344CB8AC3E}">
        <p14:creationId xmlns:p14="http://schemas.microsoft.com/office/powerpoint/2010/main" val="15555085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9">
                                            <p:txEl>
                                              <p:pRg st="0" end="0"/>
                                            </p:txEl>
                                          </p:spTgt>
                                        </p:tgtEl>
                                        <p:attrNameLst>
                                          <p:attrName>style.visibility</p:attrName>
                                        </p:attrNameLst>
                                      </p:cBhvr>
                                      <p:to>
                                        <p:strVal val="visible"/>
                                      </p:to>
                                    </p:set>
                                    <p:animEffect transition="in" filter="fade">
                                      <p:cBhvr>
                                        <p:cTn id="23" dur="500"/>
                                        <p:tgtEl>
                                          <p:spTgt spid="39">
                                            <p:txEl>
                                              <p:pRg st="0" end="0"/>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3">
                                            <p:txEl>
                                              <p:pRg st="0" end="0"/>
                                            </p:txEl>
                                          </p:spTgt>
                                        </p:tgtEl>
                                        <p:attrNameLst>
                                          <p:attrName>style.visibility</p:attrName>
                                        </p:attrNameLst>
                                      </p:cBhvr>
                                      <p:to>
                                        <p:strVal val="visible"/>
                                      </p:to>
                                    </p:set>
                                    <p:animEffect transition="in" filter="fade">
                                      <p:cBhvr>
                                        <p:cTn id="27" dur="500"/>
                                        <p:tgtEl>
                                          <p:spTgt spid="43">
                                            <p:txEl>
                                              <p:pRg st="0" end="0"/>
                                            </p:txEl>
                                          </p:spTgt>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2000"/>
                                        <p:tgtEl>
                                          <p:spTgt spid="14"/>
                                        </p:tgtEl>
                                      </p:cBhvr>
                                    </p:animEffect>
                                  </p:childTnLst>
                                </p:cTn>
                              </p:par>
                              <p:par>
                                <p:cTn id="32" presetID="16" presetClass="entr" presetSubtype="37" fill="hold" nodeType="withEffect">
                                  <p:stCondLst>
                                    <p:cond delay="700"/>
                                  </p:stCondLst>
                                  <p:childTnLst>
                                    <p:set>
                                      <p:cBhvr>
                                        <p:cTn id="33" dur="1" fill="hold">
                                          <p:stCondLst>
                                            <p:cond delay="0"/>
                                          </p:stCondLst>
                                        </p:cTn>
                                        <p:tgtEl>
                                          <p:spTgt spid="10"/>
                                        </p:tgtEl>
                                        <p:attrNameLst>
                                          <p:attrName>style.visibility</p:attrName>
                                        </p:attrNameLst>
                                      </p:cBhvr>
                                      <p:to>
                                        <p:strVal val="visible"/>
                                      </p:to>
                                    </p:set>
                                    <p:animEffect transition="in" filter="barn(outVertical)">
                                      <p:cBhvr>
                                        <p:cTn id="34" dur="1000"/>
                                        <p:tgtEl>
                                          <p:spTgt spid="10"/>
                                        </p:tgtEl>
                                      </p:cBhvr>
                                    </p:animEffect>
                                  </p:childTnLst>
                                </p:cTn>
                              </p:par>
                            </p:childTnLst>
                          </p:cTn>
                        </p:par>
                        <p:par>
                          <p:cTn id="35" fill="hold">
                            <p:stCondLst>
                              <p:cond delay="500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500"/>
                                        <p:tgtEl>
                                          <p:spTgt spid="4"/>
                                        </p:tgtEl>
                                      </p:cBhvr>
                                    </p:animEffect>
                                  </p:childTnLst>
                                </p:cTn>
                              </p:par>
                              <p:par>
                                <p:cTn id="39" presetID="22" presetClass="entr" presetSubtype="1"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up)">
                                      <p:cBhvr>
                                        <p:cTn id="41" dur="500"/>
                                        <p:tgtEl>
                                          <p:spTgt spid="24"/>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31"/>
                                        </p:tgtEl>
                                        <p:attrNameLst>
                                          <p:attrName>style.visibility</p:attrName>
                                        </p:attrNameLst>
                                      </p:cBhvr>
                                      <p:to>
                                        <p:strVal val="visible"/>
                                      </p:to>
                                    </p:set>
                                    <p:animEffect transition="in" filter="fade">
                                      <p:cBhvr>
                                        <p:cTn id="55" dur="500"/>
                                        <p:tgtEl>
                                          <p:spTgt spid="31"/>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Effect transition="in" filter="fade">
                                      <p:cBhvr>
                                        <p:cTn id="58" dur="500"/>
                                        <p:tgtEl>
                                          <p:spTgt spid="23"/>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0"/>
                                        </p:tgtEl>
                                        <p:attrNameLst>
                                          <p:attrName>style.visibility</p:attrName>
                                        </p:attrNameLst>
                                      </p:cBhvr>
                                      <p:to>
                                        <p:strVal val="visible"/>
                                      </p:to>
                                    </p:set>
                                    <p:animEffect transition="in" filter="fade">
                                      <p:cBhvr>
                                        <p:cTn id="61" dur="500"/>
                                        <p:tgtEl>
                                          <p:spTgt spid="30"/>
                                        </p:tgtEl>
                                      </p:cBhvr>
                                    </p:animEffect>
                                  </p:childTnLst>
                                </p:cTn>
                              </p:par>
                            </p:childTnLst>
                          </p:cTn>
                        </p:par>
                        <p:par>
                          <p:cTn id="62" fill="hold">
                            <p:stCondLst>
                              <p:cond delay="6500"/>
                            </p:stCondLst>
                            <p:childTnLst>
                              <p:par>
                                <p:cTn id="63" presetID="10" presetClass="entr" presetSubtype="0" fill="hold" grpId="0" nodeType="afterEffect">
                                  <p:stCondLst>
                                    <p:cond delay="0"/>
                                  </p:stCondLst>
                                  <p:childTnLst>
                                    <p:set>
                                      <p:cBhvr>
                                        <p:cTn id="64" dur="1" fill="hold">
                                          <p:stCondLst>
                                            <p:cond delay="0"/>
                                          </p:stCondLst>
                                        </p:cTn>
                                        <p:tgtEl>
                                          <p:spTgt spid="51">
                                            <p:txEl>
                                              <p:pRg st="0" end="0"/>
                                            </p:txEl>
                                          </p:spTgt>
                                        </p:tgtEl>
                                        <p:attrNameLst>
                                          <p:attrName>style.visibility</p:attrName>
                                        </p:attrNameLst>
                                      </p:cBhvr>
                                      <p:to>
                                        <p:strVal val="visible"/>
                                      </p:to>
                                    </p:set>
                                    <p:animEffect transition="in" filter="fade">
                                      <p:cBhvr>
                                        <p:cTn id="65" dur="500"/>
                                        <p:tgtEl>
                                          <p:spTgt spid="51">
                                            <p:txEl>
                                              <p:pRg st="0" end="0"/>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55">
                                            <p:txEl>
                                              <p:pRg st="0" end="0"/>
                                            </p:txEl>
                                          </p:spTgt>
                                        </p:tgtEl>
                                        <p:attrNameLst>
                                          <p:attrName>style.visibility</p:attrName>
                                        </p:attrNameLst>
                                      </p:cBhvr>
                                      <p:to>
                                        <p:strVal val="visible"/>
                                      </p:to>
                                    </p:set>
                                    <p:animEffect transition="in" filter="fade">
                                      <p:cBhvr>
                                        <p:cTn id="68" dur="500"/>
                                        <p:tgtEl>
                                          <p:spTgt spid="55">
                                            <p:txEl>
                                              <p:pRg st="0" end="0"/>
                                            </p:txEl>
                                          </p:spTgt>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33">
                                            <p:txEl>
                                              <p:pRg st="0" end="0"/>
                                            </p:txEl>
                                          </p:spTgt>
                                        </p:tgtEl>
                                        <p:attrNameLst>
                                          <p:attrName>style.visibility</p:attrName>
                                        </p:attrNameLst>
                                      </p:cBhvr>
                                      <p:to>
                                        <p:strVal val="visible"/>
                                      </p:to>
                                    </p:set>
                                    <p:animEffect transition="in" filter="fade">
                                      <p:cBhvr>
                                        <p:cTn id="71" dur="500"/>
                                        <p:tgtEl>
                                          <p:spTgt spid="33">
                                            <p:txEl>
                                              <p:pRg st="0" end="0"/>
                                            </p:txEl>
                                          </p:spTgt>
                                        </p:tgtEl>
                                      </p:cBhvr>
                                    </p:animEffect>
                                  </p:childTnLst>
                                </p:cTn>
                              </p:par>
                            </p:childTnLst>
                          </p:cTn>
                        </p:par>
                        <p:par>
                          <p:cTn id="72" fill="hold">
                            <p:stCondLst>
                              <p:cond delay="7000"/>
                            </p:stCondLst>
                            <p:childTnLst>
                              <p:par>
                                <p:cTn id="73" presetID="10" presetClass="entr" presetSubtype="0" fill="hold" grpId="0" nodeType="afterEffect">
                                  <p:stCondLst>
                                    <p:cond delay="0"/>
                                  </p:stCondLst>
                                  <p:childTnLst>
                                    <p:set>
                                      <p:cBhvr>
                                        <p:cTn id="74" dur="1" fill="hold">
                                          <p:stCondLst>
                                            <p:cond delay="0"/>
                                          </p:stCondLst>
                                        </p:cTn>
                                        <p:tgtEl>
                                          <p:spTgt spid="52">
                                            <p:txEl>
                                              <p:pRg st="0" end="0"/>
                                            </p:txEl>
                                          </p:spTgt>
                                        </p:tgtEl>
                                        <p:attrNameLst>
                                          <p:attrName>style.visibility</p:attrName>
                                        </p:attrNameLst>
                                      </p:cBhvr>
                                      <p:to>
                                        <p:strVal val="visible"/>
                                      </p:to>
                                    </p:set>
                                    <p:animEffect transition="in" filter="fade">
                                      <p:cBhvr>
                                        <p:cTn id="75" dur="500"/>
                                        <p:tgtEl>
                                          <p:spTgt spid="52">
                                            <p:txEl>
                                              <p:pRg st="0" end="0"/>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37">
                                            <p:txEl>
                                              <p:pRg st="0" end="0"/>
                                            </p:txEl>
                                          </p:spTgt>
                                        </p:tgtEl>
                                        <p:attrNameLst>
                                          <p:attrName>style.visibility</p:attrName>
                                        </p:attrNameLst>
                                      </p:cBhvr>
                                      <p:to>
                                        <p:strVal val="visible"/>
                                      </p:to>
                                    </p:set>
                                    <p:animEffect transition="in" filter="fade">
                                      <p:cBhvr>
                                        <p:cTn id="78" dur="500"/>
                                        <p:tgtEl>
                                          <p:spTgt spid="37">
                                            <p:txEl>
                                              <p:pRg st="0" end="0"/>
                                            </p:txEl>
                                          </p:spTgt>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32">
                                            <p:txEl>
                                              <p:pRg st="0" end="0"/>
                                            </p:txEl>
                                          </p:spTgt>
                                        </p:tgtEl>
                                        <p:attrNameLst>
                                          <p:attrName>style.visibility</p:attrName>
                                        </p:attrNameLst>
                                      </p:cBhvr>
                                      <p:to>
                                        <p:strVal val="visible"/>
                                      </p:to>
                                    </p:set>
                                    <p:animEffect transition="in" filter="fade">
                                      <p:cBhvr>
                                        <p:cTn id="81"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2" grpId="0" animBg="1"/>
      <p:bldP spid="21" grpId="0" animBg="1"/>
      <p:bldP spid="31" grpId="0" animBg="1"/>
      <p:bldP spid="53" grpId="0" animBg="1"/>
      <p:bldP spid="22" grpId="0" animBg="1"/>
      <p:bldP spid="23" grpId="0" animBg="1"/>
      <p:bldP spid="33" grpId="0" build="p">
        <p:tmplLst>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7" grpId="0" build="p">
        <p:tmplLst>
          <p:tmpl lvl="1">
            <p:tnLst>
              <p:par>
                <p:cTn presetID="10" presetClass="entr" presetSubtype="0" fill="hold" nodeType="withEffect">
                  <p:stCondLst>
                    <p:cond delay="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1" grpId="0" build="p">
        <p:tmplLst>
          <p:tmpl lvl="1">
            <p:tnLst>
              <p:par>
                <p:cTn presetID="10" presetClass="entr" presetSubtype="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afterEffect">
                  <p:stCondLst>
                    <p:cond delay="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5" grpId="0" build="p">
        <p:tmplLst>
          <p:tmpl lvl="1">
            <p:tnLst>
              <p:par>
                <p:cTn presetID="10" presetClass="entr" presetSubtype="0" fill="hold" nodeType="with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P spid="30" grpId="0" animBg="1"/>
      <p:bldP spid="32" grpId="0" build="p">
        <p:tmplLst>
          <p:tmpl lvl="1">
            <p:tnLst>
              <p:par>
                <p:cTn presetID="10" presetClass="entr" presetSubtype="0" fill="hold" nodeType="withEffect">
                  <p:stCondLst>
                    <p:cond delay="0"/>
                  </p:stCondLst>
                  <p:childTnLst>
                    <p:set>
                      <p:cBhvr>
                        <p:cTn dur="1" fill="hold">
                          <p:stCondLst>
                            <p:cond delay="0"/>
                          </p:stCondLst>
                        </p:cTn>
                        <p:tgtEl>
                          <p:spTgt spid="32"/>
                        </p:tgtEl>
                        <p:attrNameLst>
                          <p:attrName>style.visibility</p:attrName>
                        </p:attrNameLst>
                      </p:cBhvr>
                      <p:to>
                        <p:strVal val="visible"/>
                      </p:to>
                    </p:set>
                    <p:animEffect transition="in" filter="fade">
                      <p:cBhvr>
                        <p:cTn dur="500"/>
                        <p:tgtEl>
                          <p:spTgt spid="32"/>
                        </p:tgtEl>
                      </p:cBhvr>
                    </p:animEffect>
                  </p:childTnLst>
                </p:cTn>
              </p:par>
            </p:tnLst>
          </p:tmpl>
        </p:tmplLst>
      </p:bldP>
    </p:bldLst>
  </p:timing>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15_ساده_3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3" name="Rectangle 2"/>
          <p:cNvSpPr/>
          <p:nvPr userDrawn="1"/>
        </p:nvSpPr>
        <p:spPr>
          <a:xfrm>
            <a:off x="3001414" y="785918"/>
            <a:ext cx="3141173" cy="374449"/>
          </a:xfrm>
          <a:prstGeom prst="rect">
            <a:avLst/>
          </a:prstGeom>
          <a:solidFill>
            <a:schemeClr val="accent1">
              <a:lumMod val="40000"/>
              <a:lumOff val="6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Rectangle 8"/>
          <p:cNvSpPr/>
          <p:nvPr userDrawn="1"/>
        </p:nvSpPr>
        <p:spPr>
          <a:xfrm>
            <a:off x="3417520" y="1534344"/>
            <a:ext cx="2308961" cy="518468"/>
          </a:xfrm>
          <a:prstGeom prst="rect">
            <a:avLst/>
          </a:prstGeom>
          <a:solidFill>
            <a:schemeClr val="accent1">
              <a:lumMod val="60000"/>
              <a:lumOff val="4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Rounded Rectangle 11"/>
          <p:cNvSpPr/>
          <p:nvPr userDrawn="1"/>
        </p:nvSpPr>
        <p:spPr>
          <a:xfrm>
            <a:off x="3679513" y="2654268"/>
            <a:ext cx="1784972" cy="403253"/>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ounded Rectangle 20"/>
          <p:cNvSpPr/>
          <p:nvPr userDrawn="1"/>
        </p:nvSpPr>
        <p:spPr>
          <a:xfrm>
            <a:off x="6627529" y="2654268"/>
            <a:ext cx="1784972" cy="403253"/>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4" name="Straight Connector 13"/>
          <p:cNvCxnSpPr>
            <a:stCxn id="9" idx="2"/>
            <a:endCxn id="12" idx="0"/>
          </p:cNvCxnSpPr>
          <p:nvPr userDrawn="1"/>
        </p:nvCxnSpPr>
        <p:spPr>
          <a:xfrm flipH="1">
            <a:off x="4572000" y="2052812"/>
            <a:ext cx="1" cy="601457"/>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sp>
        <p:nvSpPr>
          <p:cNvPr id="53" name="Rectangle 52"/>
          <p:cNvSpPr/>
          <p:nvPr userDrawn="1"/>
        </p:nvSpPr>
        <p:spPr>
          <a:xfrm>
            <a:off x="2682751" y="74751"/>
            <a:ext cx="3778496" cy="526684"/>
          </a:xfrm>
          <a:prstGeom prst="rect">
            <a:avLst/>
          </a:prstGeom>
          <a:solidFill>
            <a:schemeClr val="accent1">
              <a:lumMod val="20000"/>
              <a:lumOff val="80000"/>
            </a:schemeClr>
          </a:solidFill>
          <a:ln w="285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ounded Rectangle 21"/>
          <p:cNvSpPr/>
          <p:nvPr userDrawn="1"/>
        </p:nvSpPr>
        <p:spPr>
          <a:xfrm>
            <a:off x="851866" y="2654268"/>
            <a:ext cx="1784972" cy="403253"/>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 name="Straight Connector 3"/>
          <p:cNvCxnSpPr>
            <a:endCxn id="21" idx="0"/>
          </p:cNvCxnSpPr>
          <p:nvPr userDrawn="1"/>
        </p:nvCxnSpPr>
        <p:spPr>
          <a:xfrm>
            <a:off x="7520014" y="2353539"/>
            <a:ext cx="0" cy="300729"/>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1744352" y="2353539"/>
            <a:ext cx="5775663" cy="0"/>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22" idx="0"/>
          </p:cNvCxnSpPr>
          <p:nvPr userDrawn="1"/>
        </p:nvCxnSpPr>
        <p:spPr>
          <a:xfrm flipV="1">
            <a:off x="1744351" y="2353539"/>
            <a:ext cx="0" cy="300729"/>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sp>
        <p:nvSpPr>
          <p:cNvPr id="33" name="Text Placeholder 32"/>
          <p:cNvSpPr>
            <a:spLocks noGrp="1"/>
          </p:cNvSpPr>
          <p:nvPr>
            <p:ph type="body" sz="quarter" idx="11" hasCustomPrompt="1"/>
          </p:nvPr>
        </p:nvSpPr>
        <p:spPr>
          <a:xfrm>
            <a:off x="852489" y="2654268"/>
            <a:ext cx="1784350" cy="345645"/>
          </a:xfrm>
        </p:spPr>
        <p:txBody>
          <a:bodyPr/>
          <a:lstStyle>
            <a:lvl1pPr marL="0" indent="0" algn="ctr">
              <a:buNone/>
              <a:defRPr>
                <a:cs typeface="B Mitra" pitchFamily="2" charset="-78"/>
              </a:defRPr>
            </a:lvl1pPr>
          </a:lstStyle>
          <a:p>
            <a:pPr lvl="0"/>
            <a:r>
              <a:rPr lang="fa-IR" smtClean="0"/>
              <a:t>سلام</a:t>
            </a:r>
            <a:endParaRPr lang="en-US"/>
          </a:p>
        </p:txBody>
      </p:sp>
      <p:sp>
        <p:nvSpPr>
          <p:cNvPr id="35" name="Text Placeholder 34"/>
          <p:cNvSpPr>
            <a:spLocks noGrp="1"/>
          </p:cNvSpPr>
          <p:nvPr>
            <p:ph type="body" sz="quarter" idx="13" hasCustomPrompt="1"/>
          </p:nvPr>
        </p:nvSpPr>
        <p:spPr>
          <a:xfrm>
            <a:off x="2682751" y="161836"/>
            <a:ext cx="3778496" cy="352511"/>
          </a:xfrm>
          <a:noFill/>
        </p:spPr>
        <p:txBody>
          <a:bodyPr/>
          <a:lstStyle>
            <a:lvl1pPr marL="0" marR="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sz="2100">
                <a:ln>
                  <a:noFill/>
                </a:ln>
                <a:solidFill>
                  <a:schemeClr val="tx1"/>
                </a:solidFill>
                <a:cs typeface="B Mitra" pitchFamily="2" charset="-78"/>
              </a:defRPr>
            </a:lvl1pPr>
          </a:lstStyle>
          <a:p>
            <a:pPr marL="0" marR="0" lvl="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a:pPr>
            <a:r>
              <a:rPr lang="fa-IR" sz="1500" smtClean="0">
                <a:latin typeface="B Titi"/>
                <a:cs typeface="B Mitra" pitchFamily="2" charset="-78"/>
              </a:rPr>
              <a:t>سلام</a:t>
            </a:r>
            <a:endParaRPr lang="en-US" sz="1500" smtClean="0">
              <a:latin typeface="B Titi"/>
              <a:cs typeface="B Titr" pitchFamily="2" charset="-78"/>
            </a:endParaRPr>
          </a:p>
        </p:txBody>
      </p:sp>
      <p:sp>
        <p:nvSpPr>
          <p:cNvPr id="39" name="Text Placeholder 38"/>
          <p:cNvSpPr>
            <a:spLocks noGrp="1"/>
          </p:cNvSpPr>
          <p:nvPr>
            <p:ph type="body" sz="quarter" idx="14" hasCustomPrompt="1"/>
          </p:nvPr>
        </p:nvSpPr>
        <p:spPr>
          <a:xfrm>
            <a:off x="3001412" y="785814"/>
            <a:ext cx="3140625" cy="375047"/>
          </a:xfrm>
        </p:spPr>
        <p:txBody>
          <a:bodyPr/>
          <a:lstStyle>
            <a:lvl1pPr marL="0" indent="0" algn="ctr">
              <a:buNone/>
              <a:defRPr>
                <a:cs typeface="B Mitra" pitchFamily="2" charset="-78"/>
              </a:defRPr>
            </a:lvl1pPr>
          </a:lstStyle>
          <a:p>
            <a:pPr lvl="0"/>
            <a:r>
              <a:rPr lang="fa-IR" smtClean="0"/>
              <a:t>سلام</a:t>
            </a:r>
            <a:endParaRPr lang="en-US"/>
          </a:p>
        </p:txBody>
      </p:sp>
      <p:sp>
        <p:nvSpPr>
          <p:cNvPr id="43" name="Text Placeholder 42"/>
          <p:cNvSpPr>
            <a:spLocks noGrp="1"/>
          </p:cNvSpPr>
          <p:nvPr>
            <p:ph type="body" sz="quarter" idx="15" hasCustomPrompt="1"/>
          </p:nvPr>
        </p:nvSpPr>
        <p:spPr>
          <a:xfrm>
            <a:off x="3416301" y="1591850"/>
            <a:ext cx="2309813" cy="403452"/>
          </a:xfrm>
        </p:spPr>
        <p:txBody>
          <a:bodyPr/>
          <a:lstStyle>
            <a:lvl1pPr marL="0" indent="0" algn="ctr">
              <a:buNone/>
              <a:defRPr>
                <a:cs typeface="B Mitra" pitchFamily="2" charset="-78"/>
              </a:defRPr>
            </a:lvl1pPr>
          </a:lstStyle>
          <a:p>
            <a:pPr lvl="0"/>
            <a:r>
              <a:rPr lang="fa-IR" smtClean="0"/>
              <a:t>سلام</a:t>
            </a:r>
            <a:endParaRPr lang="en-US"/>
          </a:p>
        </p:txBody>
      </p:sp>
      <p:sp>
        <p:nvSpPr>
          <p:cNvPr id="51" name="Text Placeholder 42"/>
          <p:cNvSpPr>
            <a:spLocks noGrp="1"/>
          </p:cNvSpPr>
          <p:nvPr>
            <p:ph type="body" sz="quarter" idx="16" hasCustomPrompt="1"/>
          </p:nvPr>
        </p:nvSpPr>
        <p:spPr>
          <a:xfrm>
            <a:off x="3679513" y="2654268"/>
            <a:ext cx="1784973" cy="403253"/>
          </a:xfrm>
        </p:spPr>
        <p:txBody>
          <a:bodyPr/>
          <a:lstStyle>
            <a:lvl1pPr marL="0" indent="0" algn="ctr">
              <a:buNone/>
              <a:defRPr>
                <a:cs typeface="B Mitra" pitchFamily="2" charset="-78"/>
              </a:defRPr>
            </a:lvl1pPr>
          </a:lstStyle>
          <a:p>
            <a:pPr lvl="0"/>
            <a:r>
              <a:rPr lang="fa-IR" smtClean="0"/>
              <a:t>سلام</a:t>
            </a:r>
            <a:endParaRPr lang="en-US"/>
          </a:p>
        </p:txBody>
      </p:sp>
      <p:sp>
        <p:nvSpPr>
          <p:cNvPr id="55" name="Text Placeholder 32"/>
          <p:cNvSpPr>
            <a:spLocks noGrp="1"/>
          </p:cNvSpPr>
          <p:nvPr>
            <p:ph type="body" sz="quarter" idx="18" hasCustomPrompt="1"/>
          </p:nvPr>
        </p:nvSpPr>
        <p:spPr>
          <a:xfrm>
            <a:off x="6627529" y="2668580"/>
            <a:ext cx="1786844" cy="331334"/>
          </a:xfrm>
        </p:spPr>
        <p:txBody>
          <a:bodyPr/>
          <a:lstStyle>
            <a:lvl1pPr marL="0" indent="0" algn="ctr">
              <a:buNone/>
              <a:defRPr sz="1800">
                <a:cs typeface="B Mitra" pitchFamily="2" charset="-78"/>
              </a:defRPr>
            </a:lvl1pPr>
          </a:lstStyle>
          <a:p>
            <a:pPr lvl="0"/>
            <a:r>
              <a:rPr lang="fa-IR" smtClean="0"/>
              <a:t>سلام</a:t>
            </a:r>
            <a:endParaRPr lang="en-US"/>
          </a:p>
        </p:txBody>
      </p:sp>
    </p:spTree>
    <p:extLst>
      <p:ext uri="{BB962C8B-B14F-4D97-AF65-F5344CB8AC3E}">
        <p14:creationId xmlns:p14="http://schemas.microsoft.com/office/powerpoint/2010/main" val="17323277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fade">
                                      <p:cBhvr>
                                        <p:cTn id="11" dur="500"/>
                                        <p:tgtEl>
                                          <p:spTgt spid="3"/>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500"/>
                                        <p:tgtEl>
                                          <p:spTgt spid="9"/>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fade">
                                      <p:cBhvr>
                                        <p:cTn id="19" dur="500"/>
                                        <p:tgtEl>
                                          <p:spTgt spid="35">
                                            <p:txEl>
                                              <p:pRg st="0" end="0"/>
                                            </p:txEl>
                                          </p:spTgt>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39">
                                            <p:txEl>
                                              <p:pRg st="0" end="0"/>
                                            </p:txEl>
                                          </p:spTgt>
                                        </p:tgtEl>
                                        <p:attrNameLst>
                                          <p:attrName>style.visibility</p:attrName>
                                        </p:attrNameLst>
                                      </p:cBhvr>
                                      <p:to>
                                        <p:strVal val="visible"/>
                                      </p:to>
                                    </p:set>
                                    <p:animEffect transition="in" filter="fade">
                                      <p:cBhvr>
                                        <p:cTn id="23" dur="500"/>
                                        <p:tgtEl>
                                          <p:spTgt spid="39">
                                            <p:txEl>
                                              <p:pRg st="0" end="0"/>
                                            </p:txEl>
                                          </p:spTgt>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43">
                                            <p:txEl>
                                              <p:pRg st="0" end="0"/>
                                            </p:txEl>
                                          </p:spTgt>
                                        </p:tgtEl>
                                        <p:attrNameLst>
                                          <p:attrName>style.visibility</p:attrName>
                                        </p:attrNameLst>
                                      </p:cBhvr>
                                      <p:to>
                                        <p:strVal val="visible"/>
                                      </p:to>
                                    </p:set>
                                    <p:animEffect transition="in" filter="fade">
                                      <p:cBhvr>
                                        <p:cTn id="27" dur="500"/>
                                        <p:tgtEl>
                                          <p:spTgt spid="43">
                                            <p:txEl>
                                              <p:pRg st="0" end="0"/>
                                            </p:txEl>
                                          </p:spTgt>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up)">
                                      <p:cBhvr>
                                        <p:cTn id="31" dur="2000"/>
                                        <p:tgtEl>
                                          <p:spTgt spid="14"/>
                                        </p:tgtEl>
                                      </p:cBhvr>
                                    </p:animEffect>
                                  </p:childTnLst>
                                </p:cTn>
                              </p:par>
                              <p:par>
                                <p:cTn id="32" presetID="16" presetClass="entr" presetSubtype="37" fill="hold" nodeType="withEffect">
                                  <p:stCondLst>
                                    <p:cond delay="700"/>
                                  </p:stCondLst>
                                  <p:childTnLst>
                                    <p:set>
                                      <p:cBhvr>
                                        <p:cTn id="33" dur="1" fill="hold">
                                          <p:stCondLst>
                                            <p:cond delay="0"/>
                                          </p:stCondLst>
                                        </p:cTn>
                                        <p:tgtEl>
                                          <p:spTgt spid="10"/>
                                        </p:tgtEl>
                                        <p:attrNameLst>
                                          <p:attrName>style.visibility</p:attrName>
                                        </p:attrNameLst>
                                      </p:cBhvr>
                                      <p:to>
                                        <p:strVal val="visible"/>
                                      </p:to>
                                    </p:set>
                                    <p:animEffect transition="in" filter="barn(outVertical)">
                                      <p:cBhvr>
                                        <p:cTn id="34" dur="1000"/>
                                        <p:tgtEl>
                                          <p:spTgt spid="10"/>
                                        </p:tgtEl>
                                      </p:cBhvr>
                                    </p:animEffect>
                                  </p:childTnLst>
                                </p:cTn>
                              </p:par>
                            </p:childTnLst>
                          </p:cTn>
                        </p:par>
                        <p:par>
                          <p:cTn id="35" fill="hold">
                            <p:stCondLst>
                              <p:cond delay="5000"/>
                            </p:stCondLst>
                            <p:childTnLst>
                              <p:par>
                                <p:cTn id="36" presetID="22" presetClass="entr" presetSubtype="1" fill="hold" nodeType="afterEffect">
                                  <p:stCondLst>
                                    <p:cond delay="0"/>
                                  </p:stCondLst>
                                  <p:childTnLst>
                                    <p:set>
                                      <p:cBhvr>
                                        <p:cTn id="37" dur="1" fill="hold">
                                          <p:stCondLst>
                                            <p:cond delay="0"/>
                                          </p:stCondLst>
                                        </p:cTn>
                                        <p:tgtEl>
                                          <p:spTgt spid="4"/>
                                        </p:tgtEl>
                                        <p:attrNameLst>
                                          <p:attrName>style.visibility</p:attrName>
                                        </p:attrNameLst>
                                      </p:cBhvr>
                                      <p:to>
                                        <p:strVal val="visible"/>
                                      </p:to>
                                    </p:set>
                                    <p:animEffect transition="in" filter="wipe(up)">
                                      <p:cBhvr>
                                        <p:cTn id="38" dur="500"/>
                                        <p:tgtEl>
                                          <p:spTgt spid="4"/>
                                        </p:tgtEl>
                                      </p:cBhvr>
                                    </p:animEffect>
                                  </p:childTnLst>
                                </p:cTn>
                              </p:par>
                              <p:par>
                                <p:cTn id="39" presetID="22" presetClass="entr" presetSubtype="1" fill="hold" nodeType="withEffect">
                                  <p:stCondLst>
                                    <p:cond delay="0"/>
                                  </p:stCondLst>
                                  <p:childTnLst>
                                    <p:set>
                                      <p:cBhvr>
                                        <p:cTn id="40" dur="1" fill="hold">
                                          <p:stCondLst>
                                            <p:cond delay="0"/>
                                          </p:stCondLst>
                                        </p:cTn>
                                        <p:tgtEl>
                                          <p:spTgt spid="24"/>
                                        </p:tgtEl>
                                        <p:attrNameLst>
                                          <p:attrName>style.visibility</p:attrName>
                                        </p:attrNameLst>
                                      </p:cBhvr>
                                      <p:to>
                                        <p:strVal val="visible"/>
                                      </p:to>
                                    </p:set>
                                    <p:animEffect transition="in" filter="wipe(up)">
                                      <p:cBhvr>
                                        <p:cTn id="41" dur="500"/>
                                        <p:tgtEl>
                                          <p:spTgt spid="24"/>
                                        </p:tgtEl>
                                      </p:cBhvr>
                                    </p:animEffect>
                                  </p:childTnLst>
                                </p:cTn>
                              </p:par>
                            </p:childTnLst>
                          </p:cTn>
                        </p:par>
                        <p:par>
                          <p:cTn id="42" fill="hold">
                            <p:stCondLst>
                              <p:cond delay="5500"/>
                            </p:stCondLst>
                            <p:childTnLst>
                              <p:par>
                                <p:cTn id="43" presetID="10" presetClass="entr" presetSubtype="0" fill="hold" grpId="0" nodeType="afterEffect">
                                  <p:stCondLst>
                                    <p:cond delay="0"/>
                                  </p:stCondLst>
                                  <p:childTnLst>
                                    <p:set>
                                      <p:cBhvr>
                                        <p:cTn id="44" dur="1" fill="hold">
                                          <p:stCondLst>
                                            <p:cond delay="0"/>
                                          </p:stCondLst>
                                        </p:cTn>
                                        <p:tgtEl>
                                          <p:spTgt spid="21"/>
                                        </p:tgtEl>
                                        <p:attrNameLst>
                                          <p:attrName>style.visibility</p:attrName>
                                        </p:attrNameLst>
                                      </p:cBhvr>
                                      <p:to>
                                        <p:strVal val="visible"/>
                                      </p:to>
                                    </p:set>
                                    <p:animEffect transition="in" filter="fade">
                                      <p:cBhvr>
                                        <p:cTn id="45" dur="500"/>
                                        <p:tgtEl>
                                          <p:spTgt spid="21"/>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500"/>
                                        <p:tgtEl>
                                          <p:spTgt spid="12"/>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22"/>
                                        </p:tgtEl>
                                        <p:attrNameLst>
                                          <p:attrName>style.visibility</p:attrName>
                                        </p:attrNameLst>
                                      </p:cBhvr>
                                      <p:to>
                                        <p:strVal val="visible"/>
                                      </p:to>
                                    </p:set>
                                    <p:animEffect transition="in" filter="fade">
                                      <p:cBhvr>
                                        <p:cTn id="51" dur="500"/>
                                        <p:tgtEl>
                                          <p:spTgt spid="22"/>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51">
                                            <p:txEl>
                                              <p:pRg st="0" end="0"/>
                                            </p:txEl>
                                          </p:spTgt>
                                        </p:tgtEl>
                                        <p:attrNameLst>
                                          <p:attrName>style.visibility</p:attrName>
                                        </p:attrNameLst>
                                      </p:cBhvr>
                                      <p:to>
                                        <p:strVal val="visible"/>
                                      </p:to>
                                    </p:set>
                                    <p:animEffect transition="in" filter="fade">
                                      <p:cBhvr>
                                        <p:cTn id="55" dur="500"/>
                                        <p:tgtEl>
                                          <p:spTgt spid="51">
                                            <p:txEl>
                                              <p:pRg st="0" end="0"/>
                                            </p:txEl>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55">
                                            <p:txEl>
                                              <p:pRg st="0" end="0"/>
                                            </p:txEl>
                                          </p:spTgt>
                                        </p:tgtEl>
                                        <p:attrNameLst>
                                          <p:attrName>style.visibility</p:attrName>
                                        </p:attrNameLst>
                                      </p:cBhvr>
                                      <p:to>
                                        <p:strVal val="visible"/>
                                      </p:to>
                                    </p:set>
                                    <p:animEffect transition="in" filter="fade">
                                      <p:cBhvr>
                                        <p:cTn id="58" dur="500"/>
                                        <p:tgtEl>
                                          <p:spTgt spid="55">
                                            <p:txEl>
                                              <p:pRg st="0" end="0"/>
                                            </p:txEl>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33">
                                            <p:txEl>
                                              <p:pRg st="0" end="0"/>
                                            </p:txEl>
                                          </p:spTgt>
                                        </p:tgtEl>
                                        <p:attrNameLst>
                                          <p:attrName>style.visibility</p:attrName>
                                        </p:attrNameLst>
                                      </p:cBhvr>
                                      <p:to>
                                        <p:strVal val="visible"/>
                                      </p:to>
                                    </p:set>
                                    <p:animEffect transition="in" filter="fade">
                                      <p:cBhvr>
                                        <p:cTn id="61"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9" grpId="0" animBg="1"/>
      <p:bldP spid="12" grpId="0" animBg="1"/>
      <p:bldP spid="21" grpId="0" animBg="1"/>
      <p:bldP spid="53" grpId="0" animBg="1"/>
      <p:bldP spid="22" grpId="0" animBg="1"/>
      <p:bldP spid="33" grpId="0" build="p">
        <p:tmplLst>
          <p:tmpl lvl="1">
            <p:tnLst>
              <p:par>
                <p:cTn presetID="10" presetClass="entr" presetSubtype="0" fill="hold" nodeType="withEffect">
                  <p:stCondLst>
                    <p:cond delay="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9" grpId="0" build="p">
        <p:tmplLst>
          <p:tmpl lvl="1">
            <p:tnLst>
              <p:par>
                <p:cTn presetID="10" presetClass="entr" presetSubtype="0" fill="hold" nodeType="afterEffect">
                  <p:stCondLst>
                    <p:cond delay="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43" grpId="0" build="p">
        <p:tmplLst>
          <p:tmpl lvl="1">
            <p:tnLst>
              <p:par>
                <p:cTn presetID="10" presetClass="entr" presetSubtype="0" fill="hold" nodeType="afterEffect">
                  <p:stCondLst>
                    <p:cond delay="0"/>
                  </p:stCondLst>
                  <p:childTnLst>
                    <p:set>
                      <p:cBhvr>
                        <p:cTn dur="1" fill="hold">
                          <p:stCondLst>
                            <p:cond delay="0"/>
                          </p:stCondLst>
                        </p:cTn>
                        <p:tgtEl>
                          <p:spTgt spid="43"/>
                        </p:tgtEl>
                        <p:attrNameLst>
                          <p:attrName>style.visibility</p:attrName>
                        </p:attrNameLst>
                      </p:cBhvr>
                      <p:to>
                        <p:strVal val="visible"/>
                      </p:to>
                    </p:set>
                    <p:animEffect transition="in" filter="fade">
                      <p:cBhvr>
                        <p:cTn dur="500"/>
                        <p:tgtEl>
                          <p:spTgt spid="43"/>
                        </p:tgtEl>
                      </p:cBhvr>
                    </p:animEffect>
                  </p:childTnLst>
                </p:cTn>
              </p:par>
            </p:tnLst>
          </p:tmpl>
        </p:tmplLst>
      </p:bldP>
      <p:bldP spid="51" grpId="0" build="p">
        <p:tmplLst>
          <p:tmpl lvl="1">
            <p:tnLst>
              <p:par>
                <p:cTn presetID="10" presetClass="entr" presetSubtype="0" fill="hold" nodeType="afterEffect">
                  <p:stCondLst>
                    <p:cond delay="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5" grpId="0" build="p">
        <p:tmplLst>
          <p:tmpl lvl="1">
            <p:tnLst>
              <p:par>
                <p:cTn presetID="10" presetClass="entr" presetSubtype="0" fill="hold" nodeType="withEffect">
                  <p:stCondLst>
                    <p:cond delay="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Lst>
  </p:timing>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16_سر فصل صفحه اول">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12" name="Rounded Rectangle 11"/>
          <p:cNvSpPr/>
          <p:nvPr userDrawn="1"/>
        </p:nvSpPr>
        <p:spPr>
          <a:xfrm>
            <a:off x="3427314" y="1835543"/>
            <a:ext cx="2322001" cy="540000"/>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ounded Rectangle 20"/>
          <p:cNvSpPr/>
          <p:nvPr userDrawn="1"/>
        </p:nvSpPr>
        <p:spPr>
          <a:xfrm>
            <a:off x="6261820" y="1835544"/>
            <a:ext cx="2322000" cy="540000"/>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4" name="Straight Connector 13"/>
          <p:cNvCxnSpPr>
            <a:stCxn id="53" idx="2"/>
            <a:endCxn id="12" idx="0"/>
          </p:cNvCxnSpPr>
          <p:nvPr userDrawn="1"/>
        </p:nvCxnSpPr>
        <p:spPr>
          <a:xfrm>
            <a:off x="4571248" y="602284"/>
            <a:ext cx="17066" cy="1233260"/>
          </a:xfrm>
          <a:prstGeom prst="line">
            <a:avLst/>
          </a:prstGeom>
          <a:ln w="3175">
            <a:solidFill>
              <a:srgbClr val="1F497D"/>
            </a:solidFill>
          </a:ln>
        </p:spPr>
        <p:style>
          <a:lnRef idx="1">
            <a:schemeClr val="accent1"/>
          </a:lnRef>
          <a:fillRef idx="0">
            <a:schemeClr val="accent1"/>
          </a:fillRef>
          <a:effectRef idx="0">
            <a:schemeClr val="accent1"/>
          </a:effectRef>
          <a:fontRef idx="minor">
            <a:schemeClr val="tx1"/>
          </a:fontRef>
        </p:style>
      </p:cxnSp>
      <p:sp>
        <p:nvSpPr>
          <p:cNvPr id="31" name="Rounded Rectangle 30"/>
          <p:cNvSpPr/>
          <p:nvPr userDrawn="1"/>
        </p:nvSpPr>
        <p:spPr>
          <a:xfrm>
            <a:off x="6269439" y="2314442"/>
            <a:ext cx="2322000" cy="540000"/>
          </a:xfrm>
          <a:prstGeom prst="roundRect">
            <a:avLst/>
          </a:prstGeom>
          <a:solidFill>
            <a:schemeClr val="tx2">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Rectangle 52"/>
          <p:cNvSpPr/>
          <p:nvPr userDrawn="1"/>
        </p:nvSpPr>
        <p:spPr>
          <a:xfrm>
            <a:off x="2682001" y="75601"/>
            <a:ext cx="3778496" cy="526684"/>
          </a:xfrm>
          <a:prstGeom prst="rect">
            <a:avLst/>
          </a:prstGeom>
          <a:solidFill>
            <a:schemeClr val="accent1">
              <a:lumMod val="20000"/>
              <a:lumOff val="80000"/>
            </a:schemeClr>
          </a:solidFill>
          <a:ln w="28575">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ounded Rectangle 21"/>
          <p:cNvSpPr/>
          <p:nvPr userDrawn="1"/>
        </p:nvSpPr>
        <p:spPr>
          <a:xfrm>
            <a:off x="539475" y="1835544"/>
            <a:ext cx="2322000" cy="540000"/>
          </a:xfrm>
          <a:prstGeom prst="roundRect">
            <a:avLst/>
          </a:prstGeom>
          <a:solidFill>
            <a:schemeClr val="tx2">
              <a:lumMod val="20000"/>
              <a:lumOff val="8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ounded Rectangle 22"/>
          <p:cNvSpPr/>
          <p:nvPr userDrawn="1"/>
        </p:nvSpPr>
        <p:spPr>
          <a:xfrm>
            <a:off x="532007" y="2314442"/>
            <a:ext cx="2322000" cy="540000"/>
          </a:xfrm>
          <a:prstGeom prst="roundRect">
            <a:avLst/>
          </a:prstGeom>
          <a:solidFill>
            <a:schemeClr val="tx2">
              <a:lumMod val="40000"/>
              <a:lumOff val="60000"/>
            </a:schemeClr>
          </a:solidFill>
          <a:ln w="190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4" name="Straight Connector 3"/>
          <p:cNvCxnSpPr>
            <a:endCxn id="21" idx="0"/>
          </p:cNvCxnSpPr>
          <p:nvPr userDrawn="1"/>
        </p:nvCxnSpPr>
        <p:spPr>
          <a:xfrm>
            <a:off x="7422820" y="1534815"/>
            <a:ext cx="0" cy="300729"/>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userDrawn="1"/>
        </p:nvCxnSpPr>
        <p:spPr>
          <a:xfrm flipH="1">
            <a:off x="1700478" y="1534815"/>
            <a:ext cx="5722343" cy="0"/>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a:stCxn id="22" idx="0"/>
          </p:cNvCxnSpPr>
          <p:nvPr userDrawn="1"/>
        </p:nvCxnSpPr>
        <p:spPr>
          <a:xfrm flipV="1">
            <a:off x="1700475" y="1534815"/>
            <a:ext cx="0" cy="300729"/>
          </a:xfrm>
          <a:prstGeom prst="line">
            <a:avLst/>
          </a:prstGeom>
          <a:ln>
            <a:solidFill>
              <a:srgbClr val="1F497D"/>
            </a:solidFill>
          </a:ln>
        </p:spPr>
        <p:style>
          <a:lnRef idx="1">
            <a:schemeClr val="accent1"/>
          </a:lnRef>
          <a:fillRef idx="0">
            <a:schemeClr val="accent1"/>
          </a:fillRef>
          <a:effectRef idx="0">
            <a:schemeClr val="accent1"/>
          </a:effectRef>
          <a:fontRef idx="minor">
            <a:schemeClr val="tx1"/>
          </a:fontRef>
        </p:style>
      </p:cxnSp>
      <p:sp>
        <p:nvSpPr>
          <p:cNvPr id="33" name="Text Placeholder 32"/>
          <p:cNvSpPr>
            <a:spLocks noGrp="1"/>
          </p:cNvSpPr>
          <p:nvPr>
            <p:ph type="body" sz="quarter" idx="11" hasCustomPrompt="1"/>
          </p:nvPr>
        </p:nvSpPr>
        <p:spPr>
          <a:xfrm>
            <a:off x="800832" y="1932722"/>
            <a:ext cx="1784350" cy="345645"/>
          </a:xfrm>
        </p:spPr>
        <p:txBody>
          <a:bodyPr/>
          <a:lstStyle>
            <a:lvl1pPr marL="0" indent="0" algn="ctr">
              <a:buNone/>
              <a:defRPr>
                <a:cs typeface="B Mitra" pitchFamily="2" charset="-78"/>
              </a:defRPr>
            </a:lvl1pPr>
          </a:lstStyle>
          <a:p>
            <a:pPr lvl="0"/>
            <a:r>
              <a:rPr lang="fa-IR" smtClean="0"/>
              <a:t>سلام</a:t>
            </a:r>
            <a:endParaRPr lang="en-US"/>
          </a:p>
        </p:txBody>
      </p:sp>
      <p:sp>
        <p:nvSpPr>
          <p:cNvPr id="37" name="Text Placeholder 32"/>
          <p:cNvSpPr>
            <a:spLocks noGrp="1"/>
          </p:cNvSpPr>
          <p:nvPr>
            <p:ph type="body" sz="quarter" idx="12" hasCustomPrompt="1"/>
          </p:nvPr>
        </p:nvSpPr>
        <p:spPr>
          <a:xfrm>
            <a:off x="808302" y="2382815"/>
            <a:ext cx="1784350" cy="403253"/>
          </a:xfrm>
        </p:spPr>
        <p:txBody>
          <a:bodyPr/>
          <a:lstStyle>
            <a:lvl1pPr marL="0" indent="0" algn="ctr">
              <a:buNone/>
              <a:defRPr sz="1800">
                <a:cs typeface="B Mitra" pitchFamily="2" charset="-78"/>
              </a:defRPr>
            </a:lvl1pPr>
          </a:lstStyle>
          <a:p>
            <a:pPr lvl="0"/>
            <a:r>
              <a:rPr lang="fa-IR" smtClean="0"/>
              <a:t>سلام</a:t>
            </a:r>
            <a:endParaRPr lang="en-US"/>
          </a:p>
        </p:txBody>
      </p:sp>
      <p:sp>
        <p:nvSpPr>
          <p:cNvPr id="35" name="Text Placeholder 34"/>
          <p:cNvSpPr>
            <a:spLocks noGrp="1"/>
          </p:cNvSpPr>
          <p:nvPr>
            <p:ph type="body" sz="quarter" idx="13" hasCustomPrompt="1"/>
          </p:nvPr>
        </p:nvSpPr>
        <p:spPr>
          <a:xfrm>
            <a:off x="2682751" y="161836"/>
            <a:ext cx="3778496" cy="352511"/>
          </a:xfrm>
          <a:noFill/>
        </p:spPr>
        <p:txBody>
          <a:bodyPr/>
          <a:lstStyle>
            <a:lvl1pPr marL="0" marR="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sz="2100">
                <a:ln>
                  <a:noFill/>
                </a:ln>
                <a:solidFill>
                  <a:schemeClr val="tx1"/>
                </a:solidFill>
                <a:cs typeface="B Mitra" pitchFamily="2" charset="-78"/>
              </a:defRPr>
            </a:lvl1pPr>
          </a:lstStyle>
          <a:p>
            <a:pPr marL="0" marR="0" lvl="0" indent="0" algn="ctr" defTabSz="685800" rtl="1" eaLnBrk="1" fontAlgn="auto" latinLnBrk="0" hangingPunct="1">
              <a:lnSpc>
                <a:spcPct val="100000"/>
              </a:lnSpc>
              <a:spcBef>
                <a:spcPts val="435"/>
              </a:spcBef>
              <a:spcAft>
                <a:spcPts val="0"/>
              </a:spcAft>
              <a:buClr>
                <a:schemeClr val="accent1"/>
              </a:buClr>
              <a:buSzPct val="85000"/>
              <a:buFont typeface="Wingdings 2"/>
              <a:buNone/>
              <a:tabLst/>
              <a:defRPr/>
            </a:pPr>
            <a:r>
              <a:rPr lang="fa-IR" sz="1500" smtClean="0">
                <a:latin typeface="B Titi"/>
                <a:cs typeface="B Mitra" pitchFamily="2" charset="-78"/>
              </a:rPr>
              <a:t>سلام</a:t>
            </a:r>
            <a:endParaRPr lang="en-US" sz="1500" smtClean="0">
              <a:latin typeface="B Titi"/>
              <a:cs typeface="B Titr" pitchFamily="2" charset="-78"/>
            </a:endParaRPr>
          </a:p>
        </p:txBody>
      </p:sp>
      <p:sp>
        <p:nvSpPr>
          <p:cNvPr id="51" name="Text Placeholder 42"/>
          <p:cNvSpPr>
            <a:spLocks noGrp="1"/>
          </p:cNvSpPr>
          <p:nvPr>
            <p:ph type="body" sz="quarter" idx="16" hasCustomPrompt="1"/>
          </p:nvPr>
        </p:nvSpPr>
        <p:spPr>
          <a:xfrm>
            <a:off x="3679513" y="1903917"/>
            <a:ext cx="1784973" cy="403253"/>
          </a:xfrm>
        </p:spPr>
        <p:txBody>
          <a:bodyPr/>
          <a:lstStyle>
            <a:lvl1pPr marL="0" indent="0" algn="ctr">
              <a:buNone/>
              <a:defRPr>
                <a:cs typeface="B Mitra" pitchFamily="2" charset="-78"/>
              </a:defRPr>
            </a:lvl1pPr>
          </a:lstStyle>
          <a:p>
            <a:pPr lvl="0"/>
            <a:r>
              <a:rPr lang="fa-IR" smtClean="0"/>
              <a:t>سلام</a:t>
            </a:r>
            <a:endParaRPr lang="en-US"/>
          </a:p>
        </p:txBody>
      </p:sp>
      <p:sp>
        <p:nvSpPr>
          <p:cNvPr id="52" name="Text Placeholder 32"/>
          <p:cNvSpPr>
            <a:spLocks noGrp="1"/>
          </p:cNvSpPr>
          <p:nvPr>
            <p:ph type="body" sz="quarter" idx="17" hasCustomPrompt="1"/>
          </p:nvPr>
        </p:nvSpPr>
        <p:spPr>
          <a:xfrm>
            <a:off x="6607465" y="2382815"/>
            <a:ext cx="1805036" cy="403253"/>
          </a:xfrm>
        </p:spPr>
        <p:txBody>
          <a:bodyPr/>
          <a:lstStyle>
            <a:lvl1pPr marL="0" indent="0" algn="ctr">
              <a:buNone/>
              <a:defRPr sz="1800">
                <a:cs typeface="B Mitra" pitchFamily="2" charset="-78"/>
              </a:defRPr>
            </a:lvl1pPr>
          </a:lstStyle>
          <a:p>
            <a:pPr lvl="0"/>
            <a:r>
              <a:rPr lang="fa-IR" smtClean="0"/>
              <a:t>سلام</a:t>
            </a:r>
            <a:endParaRPr lang="en-US"/>
          </a:p>
        </p:txBody>
      </p:sp>
      <p:sp>
        <p:nvSpPr>
          <p:cNvPr id="55" name="Text Placeholder 32"/>
          <p:cNvSpPr>
            <a:spLocks noGrp="1"/>
          </p:cNvSpPr>
          <p:nvPr>
            <p:ph type="body" sz="quarter" idx="18" hasCustomPrompt="1"/>
          </p:nvPr>
        </p:nvSpPr>
        <p:spPr>
          <a:xfrm>
            <a:off x="6627529" y="1939879"/>
            <a:ext cx="1786844" cy="331334"/>
          </a:xfrm>
        </p:spPr>
        <p:txBody>
          <a:bodyPr/>
          <a:lstStyle>
            <a:lvl1pPr marL="0" indent="0" algn="ctr">
              <a:buNone/>
              <a:defRPr sz="1800">
                <a:cs typeface="B Mitra" pitchFamily="2" charset="-78"/>
              </a:defRPr>
            </a:lvl1pPr>
          </a:lstStyle>
          <a:p>
            <a:pPr lvl="0"/>
            <a:r>
              <a:rPr lang="fa-IR" smtClean="0"/>
              <a:t>سلام</a:t>
            </a:r>
            <a:endParaRPr lang="en-US"/>
          </a:p>
        </p:txBody>
      </p:sp>
      <p:sp>
        <p:nvSpPr>
          <p:cNvPr id="29" name="Rounded Rectangle 28"/>
          <p:cNvSpPr/>
          <p:nvPr userDrawn="1"/>
        </p:nvSpPr>
        <p:spPr>
          <a:xfrm>
            <a:off x="3427314" y="2314442"/>
            <a:ext cx="2322000" cy="540000"/>
          </a:xfrm>
          <a:prstGeom prst="roundRect">
            <a:avLst/>
          </a:prstGeom>
          <a:solidFill>
            <a:schemeClr val="tx2">
              <a:lumMod val="40000"/>
              <a:lumOff val="6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0" name="Text Placeholder 42"/>
          <p:cNvSpPr>
            <a:spLocks noGrp="1"/>
          </p:cNvSpPr>
          <p:nvPr>
            <p:ph type="body" sz="quarter" idx="19" hasCustomPrompt="1"/>
          </p:nvPr>
        </p:nvSpPr>
        <p:spPr>
          <a:xfrm>
            <a:off x="3679513" y="2382815"/>
            <a:ext cx="1784973" cy="403253"/>
          </a:xfrm>
        </p:spPr>
        <p:txBody>
          <a:bodyPr/>
          <a:lstStyle>
            <a:lvl1pPr marL="0" indent="0" algn="ctr">
              <a:buNone/>
              <a:defRPr>
                <a:cs typeface="B Mitra" pitchFamily="2" charset="-78"/>
              </a:defRPr>
            </a:lvl1pPr>
          </a:lstStyle>
          <a:p>
            <a:pPr lvl="0"/>
            <a:r>
              <a:rPr lang="fa-IR" smtClean="0"/>
              <a:t>سلام</a:t>
            </a:r>
            <a:endParaRPr lang="en-US"/>
          </a:p>
        </p:txBody>
      </p:sp>
      <p:sp>
        <p:nvSpPr>
          <p:cNvPr id="32" name="Rounded Rectangle 31"/>
          <p:cNvSpPr/>
          <p:nvPr userDrawn="1"/>
        </p:nvSpPr>
        <p:spPr>
          <a:xfrm>
            <a:off x="3427314" y="2802180"/>
            <a:ext cx="2322000" cy="540000"/>
          </a:xfrm>
          <a:prstGeom prst="roundRect">
            <a:avLst/>
          </a:prstGeom>
          <a:solidFill>
            <a:schemeClr val="tx2">
              <a:lumMod val="60000"/>
              <a:lumOff val="40000"/>
            </a:schemeClr>
          </a:solidFill>
          <a:ln w="19050">
            <a:solidFill>
              <a:srgbClr val="1F497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Text Placeholder 42"/>
          <p:cNvSpPr>
            <a:spLocks noGrp="1"/>
          </p:cNvSpPr>
          <p:nvPr>
            <p:ph type="body" sz="quarter" idx="20" hasCustomPrompt="1"/>
          </p:nvPr>
        </p:nvSpPr>
        <p:spPr>
          <a:xfrm>
            <a:off x="3695828" y="2870554"/>
            <a:ext cx="1784973" cy="403253"/>
          </a:xfrm>
        </p:spPr>
        <p:txBody>
          <a:bodyPr/>
          <a:lstStyle>
            <a:lvl1pPr marL="0" indent="0" algn="ctr">
              <a:buNone/>
              <a:defRPr>
                <a:cs typeface="B Mitra" pitchFamily="2" charset="-78"/>
              </a:defRPr>
            </a:lvl1pPr>
          </a:lstStyle>
          <a:p>
            <a:pPr lvl="0"/>
            <a:r>
              <a:rPr lang="fa-IR" smtClean="0"/>
              <a:t>سلام</a:t>
            </a:r>
            <a:endParaRPr lang="en-US"/>
          </a:p>
        </p:txBody>
      </p:sp>
    </p:spTree>
    <p:extLst>
      <p:ext uri="{BB962C8B-B14F-4D97-AF65-F5344CB8AC3E}">
        <p14:creationId xmlns:p14="http://schemas.microsoft.com/office/powerpoint/2010/main" val="32640771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500"/>
                                        <p:tgtEl>
                                          <p:spTgt spid="53"/>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35">
                                            <p:txEl>
                                              <p:pRg st="0" end="0"/>
                                            </p:txEl>
                                          </p:spTgt>
                                        </p:tgtEl>
                                        <p:attrNameLst>
                                          <p:attrName>style.visibility</p:attrName>
                                        </p:attrNameLst>
                                      </p:cBhvr>
                                      <p:to>
                                        <p:strVal val="visible"/>
                                      </p:to>
                                    </p:set>
                                    <p:animEffect transition="in" filter="fade">
                                      <p:cBhvr>
                                        <p:cTn id="11" dur="500"/>
                                        <p:tgtEl>
                                          <p:spTgt spid="35">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1000"/>
                                        <p:tgtEl>
                                          <p:spTgt spid="14"/>
                                        </p:tgtEl>
                                      </p:cBhvr>
                                    </p:animEffect>
                                  </p:childTnLst>
                                </p:cTn>
                              </p:par>
                              <p:par>
                                <p:cTn id="16" presetID="16" presetClass="entr" presetSubtype="37" fill="hold" nodeType="withEffect">
                                  <p:stCondLst>
                                    <p:cond delay="500"/>
                                  </p:stCondLst>
                                  <p:childTnLst>
                                    <p:set>
                                      <p:cBhvr>
                                        <p:cTn id="17" dur="1" fill="hold">
                                          <p:stCondLst>
                                            <p:cond delay="0"/>
                                          </p:stCondLst>
                                        </p:cTn>
                                        <p:tgtEl>
                                          <p:spTgt spid="10"/>
                                        </p:tgtEl>
                                        <p:attrNameLst>
                                          <p:attrName>style.visibility</p:attrName>
                                        </p:attrNameLst>
                                      </p:cBhvr>
                                      <p:to>
                                        <p:strVal val="visible"/>
                                      </p:to>
                                    </p:set>
                                    <p:animEffect transition="in" filter="barn(outVertical)">
                                      <p:cBhvr>
                                        <p:cTn id="18" dur="1000"/>
                                        <p:tgtEl>
                                          <p:spTgt spid="10"/>
                                        </p:tgtEl>
                                      </p:cBhvr>
                                    </p:animEffect>
                                  </p:childTnLst>
                                </p:cTn>
                              </p:par>
                            </p:childTnLst>
                          </p:cTn>
                        </p:par>
                        <p:par>
                          <p:cTn id="19" fill="hold">
                            <p:stCondLst>
                              <p:cond delay="2500"/>
                            </p:stCondLst>
                            <p:childTnLst>
                              <p:par>
                                <p:cTn id="20" presetID="22" presetClass="entr" presetSubtype="1" fill="hold" nodeType="after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wipe(up)">
                                      <p:cBhvr>
                                        <p:cTn id="22" dur="500"/>
                                        <p:tgtEl>
                                          <p:spTgt spid="4"/>
                                        </p:tgtEl>
                                      </p:cBhvr>
                                    </p:animEffect>
                                  </p:childTnLst>
                                </p:cTn>
                              </p:par>
                              <p:par>
                                <p:cTn id="23" presetID="22" presetClass="entr" presetSubtype="1" fill="hold" nodeType="withEffect">
                                  <p:stCondLst>
                                    <p:cond delay="0"/>
                                  </p:stCondLst>
                                  <p:childTnLst>
                                    <p:set>
                                      <p:cBhvr>
                                        <p:cTn id="24" dur="1" fill="hold">
                                          <p:stCondLst>
                                            <p:cond delay="0"/>
                                          </p:stCondLst>
                                        </p:cTn>
                                        <p:tgtEl>
                                          <p:spTgt spid="24"/>
                                        </p:tgtEl>
                                        <p:attrNameLst>
                                          <p:attrName>style.visibility</p:attrName>
                                        </p:attrNameLst>
                                      </p:cBhvr>
                                      <p:to>
                                        <p:strVal val="visible"/>
                                      </p:to>
                                    </p:set>
                                    <p:animEffect transition="in" filter="wipe(up)">
                                      <p:cBhvr>
                                        <p:cTn id="25" dur="500"/>
                                        <p:tgtEl>
                                          <p:spTgt spid="24"/>
                                        </p:tgtEl>
                                      </p:cBhvr>
                                    </p:animEffect>
                                  </p:childTnLst>
                                </p:cTn>
                              </p:par>
                            </p:childTnLst>
                          </p:cTn>
                        </p:par>
                        <p:par>
                          <p:cTn id="26" fill="hold">
                            <p:stCondLst>
                              <p:cond delay="3000"/>
                            </p:stCondLst>
                            <p:childTnLst>
                              <p:par>
                                <p:cTn id="27" presetID="10" presetClass="entr" presetSubtype="0" fill="hold" grpId="0" nodeType="afterEffect">
                                  <p:stCondLst>
                                    <p:cond delay="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2"/>
                                        </p:tgtEl>
                                        <p:attrNameLst>
                                          <p:attrName>style.visibility</p:attrName>
                                        </p:attrNameLst>
                                      </p:cBhvr>
                                      <p:to>
                                        <p:strVal val="visible"/>
                                      </p:to>
                                    </p:set>
                                    <p:animEffect transition="in" filter="fade">
                                      <p:cBhvr>
                                        <p:cTn id="32" dur="500"/>
                                        <p:tgtEl>
                                          <p:spTgt spid="1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22"/>
                                        </p:tgtEl>
                                        <p:attrNameLst>
                                          <p:attrName>style.visibility</p:attrName>
                                        </p:attrNameLst>
                                      </p:cBhvr>
                                      <p:to>
                                        <p:strVal val="visible"/>
                                      </p:to>
                                    </p:set>
                                    <p:animEffect transition="in" filter="fade">
                                      <p:cBhvr>
                                        <p:cTn id="35" dur="500"/>
                                        <p:tgtEl>
                                          <p:spTgt spid="22"/>
                                        </p:tgtEl>
                                      </p:cBhvr>
                                    </p:animEffect>
                                  </p:childTnLst>
                                </p:cTn>
                              </p:par>
                            </p:childTnLst>
                          </p:cTn>
                        </p:par>
                        <p:par>
                          <p:cTn id="36" fill="hold">
                            <p:stCondLst>
                              <p:cond delay="3500"/>
                            </p:stCondLst>
                            <p:childTnLst>
                              <p:par>
                                <p:cTn id="37" presetID="10" presetClass="entr" presetSubtype="0" fill="hold" grpId="0" nodeType="afterEffect">
                                  <p:stCondLst>
                                    <p:cond delay="0"/>
                                  </p:stCondLst>
                                  <p:childTnLst>
                                    <p:set>
                                      <p:cBhvr>
                                        <p:cTn id="38" dur="1" fill="hold">
                                          <p:stCondLst>
                                            <p:cond delay="0"/>
                                          </p:stCondLst>
                                        </p:cTn>
                                        <p:tgtEl>
                                          <p:spTgt spid="31"/>
                                        </p:tgtEl>
                                        <p:attrNameLst>
                                          <p:attrName>style.visibility</p:attrName>
                                        </p:attrNameLst>
                                      </p:cBhvr>
                                      <p:to>
                                        <p:strVal val="visible"/>
                                      </p:to>
                                    </p:set>
                                    <p:animEffect transition="in" filter="fade">
                                      <p:cBhvr>
                                        <p:cTn id="39" dur="1000"/>
                                        <p:tgtEl>
                                          <p:spTgt spid="31"/>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29"/>
                                        </p:tgtEl>
                                        <p:attrNameLst>
                                          <p:attrName>style.visibility</p:attrName>
                                        </p:attrNameLst>
                                      </p:cBhvr>
                                      <p:to>
                                        <p:strVal val="visible"/>
                                      </p:to>
                                    </p:set>
                                    <p:animEffect transition="in" filter="fade">
                                      <p:cBhvr>
                                        <p:cTn id="42" dur="1000"/>
                                        <p:tgtEl>
                                          <p:spTgt spid="29"/>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23"/>
                                        </p:tgtEl>
                                        <p:attrNameLst>
                                          <p:attrName>style.visibility</p:attrName>
                                        </p:attrNameLst>
                                      </p:cBhvr>
                                      <p:to>
                                        <p:strVal val="visible"/>
                                      </p:to>
                                    </p:set>
                                    <p:animEffect transition="in" filter="fade">
                                      <p:cBhvr>
                                        <p:cTn id="45" dur="1000"/>
                                        <p:tgtEl>
                                          <p:spTgt spid="23"/>
                                        </p:tgtEl>
                                      </p:cBhvr>
                                    </p:animEffect>
                                  </p:childTnLst>
                                </p:cTn>
                              </p:par>
                            </p:childTnLst>
                          </p:cTn>
                        </p:par>
                        <p:par>
                          <p:cTn id="46" fill="hold">
                            <p:stCondLst>
                              <p:cond delay="4500"/>
                            </p:stCondLst>
                            <p:childTnLst>
                              <p:par>
                                <p:cTn id="47" presetID="10" presetClass="entr" presetSubtype="0" fill="hold" grpId="0" nodeType="afterEffect">
                                  <p:stCondLst>
                                    <p:cond delay="0"/>
                                  </p:stCondLst>
                                  <p:childTnLst>
                                    <p:set>
                                      <p:cBhvr>
                                        <p:cTn id="48" dur="1" fill="hold">
                                          <p:stCondLst>
                                            <p:cond delay="0"/>
                                          </p:stCondLst>
                                        </p:cTn>
                                        <p:tgtEl>
                                          <p:spTgt spid="32"/>
                                        </p:tgtEl>
                                        <p:attrNameLst>
                                          <p:attrName>style.visibility</p:attrName>
                                        </p:attrNameLst>
                                      </p:cBhvr>
                                      <p:to>
                                        <p:strVal val="visible"/>
                                      </p:to>
                                    </p:set>
                                    <p:animEffect transition="in" filter="fade">
                                      <p:cBhvr>
                                        <p:cTn id="49" dur="2000"/>
                                        <p:tgtEl>
                                          <p:spTgt spid="32"/>
                                        </p:tgtEl>
                                      </p:cBhvr>
                                    </p:animEffect>
                                  </p:childTnLst>
                                </p:cTn>
                              </p:par>
                              <p:par>
                                <p:cTn id="50" presetID="10" presetClass="entr" presetSubtype="0" fill="hold" grpId="0" nodeType="withEffect">
                                  <p:stCondLst>
                                    <p:cond delay="500"/>
                                  </p:stCondLst>
                                  <p:childTnLst>
                                    <p:set>
                                      <p:cBhvr>
                                        <p:cTn id="51" dur="1" fill="hold">
                                          <p:stCondLst>
                                            <p:cond delay="0"/>
                                          </p:stCondLst>
                                        </p:cTn>
                                        <p:tgtEl>
                                          <p:spTgt spid="51">
                                            <p:txEl>
                                              <p:pRg st="0" end="0"/>
                                            </p:txEl>
                                          </p:spTgt>
                                        </p:tgtEl>
                                        <p:attrNameLst>
                                          <p:attrName>style.visibility</p:attrName>
                                        </p:attrNameLst>
                                      </p:cBhvr>
                                      <p:to>
                                        <p:strVal val="visible"/>
                                      </p:to>
                                    </p:set>
                                    <p:animEffect transition="in" filter="fade">
                                      <p:cBhvr>
                                        <p:cTn id="52" dur="500"/>
                                        <p:tgtEl>
                                          <p:spTgt spid="51">
                                            <p:txEl>
                                              <p:pRg st="0" end="0"/>
                                            </p:txEl>
                                          </p:spTgt>
                                        </p:tgtEl>
                                      </p:cBhvr>
                                    </p:animEffect>
                                  </p:childTnLst>
                                </p:cTn>
                              </p:par>
                              <p:par>
                                <p:cTn id="53" presetID="10" presetClass="entr" presetSubtype="0" fill="hold" grpId="0" nodeType="withEffect">
                                  <p:stCondLst>
                                    <p:cond delay="500"/>
                                  </p:stCondLst>
                                  <p:childTnLst>
                                    <p:set>
                                      <p:cBhvr>
                                        <p:cTn id="54" dur="1" fill="hold">
                                          <p:stCondLst>
                                            <p:cond delay="0"/>
                                          </p:stCondLst>
                                        </p:cTn>
                                        <p:tgtEl>
                                          <p:spTgt spid="55">
                                            <p:txEl>
                                              <p:pRg st="0" end="0"/>
                                            </p:txEl>
                                          </p:spTgt>
                                        </p:tgtEl>
                                        <p:attrNameLst>
                                          <p:attrName>style.visibility</p:attrName>
                                        </p:attrNameLst>
                                      </p:cBhvr>
                                      <p:to>
                                        <p:strVal val="visible"/>
                                      </p:to>
                                    </p:set>
                                    <p:animEffect transition="in" filter="fade">
                                      <p:cBhvr>
                                        <p:cTn id="55" dur="500"/>
                                        <p:tgtEl>
                                          <p:spTgt spid="55">
                                            <p:txEl>
                                              <p:pRg st="0" end="0"/>
                                            </p:txEl>
                                          </p:spTgt>
                                        </p:tgtEl>
                                      </p:cBhvr>
                                    </p:animEffect>
                                  </p:childTnLst>
                                </p:cTn>
                              </p:par>
                              <p:par>
                                <p:cTn id="56" presetID="10" presetClass="entr" presetSubtype="0" fill="hold" grpId="0" nodeType="withEffect">
                                  <p:stCondLst>
                                    <p:cond delay="500"/>
                                  </p:stCondLst>
                                  <p:childTnLst>
                                    <p:set>
                                      <p:cBhvr>
                                        <p:cTn id="57" dur="1" fill="hold">
                                          <p:stCondLst>
                                            <p:cond delay="0"/>
                                          </p:stCondLst>
                                        </p:cTn>
                                        <p:tgtEl>
                                          <p:spTgt spid="33">
                                            <p:txEl>
                                              <p:pRg st="0" end="0"/>
                                            </p:txEl>
                                          </p:spTgt>
                                        </p:tgtEl>
                                        <p:attrNameLst>
                                          <p:attrName>style.visibility</p:attrName>
                                        </p:attrNameLst>
                                      </p:cBhvr>
                                      <p:to>
                                        <p:strVal val="visible"/>
                                      </p:to>
                                    </p:set>
                                    <p:animEffect transition="in" filter="fade">
                                      <p:cBhvr>
                                        <p:cTn id="58" dur="500"/>
                                        <p:tgtEl>
                                          <p:spTgt spid="33">
                                            <p:txEl>
                                              <p:pRg st="0" end="0"/>
                                            </p:txEl>
                                          </p:spTgt>
                                        </p:tgtEl>
                                      </p:cBhvr>
                                    </p:animEffect>
                                  </p:childTnLst>
                                </p:cTn>
                              </p:par>
                            </p:childTnLst>
                          </p:cTn>
                        </p:par>
                        <p:par>
                          <p:cTn id="59" fill="hold">
                            <p:stCondLst>
                              <p:cond delay="6500"/>
                            </p:stCondLst>
                            <p:childTnLst>
                              <p:par>
                                <p:cTn id="60" presetID="10" presetClass="entr" presetSubtype="0" fill="hold" grpId="0" nodeType="afterEffect">
                                  <p:stCondLst>
                                    <p:cond delay="1000"/>
                                  </p:stCondLst>
                                  <p:childTnLst>
                                    <p:set>
                                      <p:cBhvr>
                                        <p:cTn id="61" dur="1" fill="hold">
                                          <p:stCondLst>
                                            <p:cond delay="0"/>
                                          </p:stCondLst>
                                        </p:cTn>
                                        <p:tgtEl>
                                          <p:spTgt spid="52">
                                            <p:txEl>
                                              <p:pRg st="0" end="0"/>
                                            </p:txEl>
                                          </p:spTgt>
                                        </p:tgtEl>
                                        <p:attrNameLst>
                                          <p:attrName>style.visibility</p:attrName>
                                        </p:attrNameLst>
                                      </p:cBhvr>
                                      <p:to>
                                        <p:strVal val="visible"/>
                                      </p:to>
                                    </p:set>
                                    <p:animEffect transition="in" filter="fade">
                                      <p:cBhvr>
                                        <p:cTn id="62" dur="500"/>
                                        <p:tgtEl>
                                          <p:spTgt spid="52">
                                            <p:txEl>
                                              <p:pRg st="0" end="0"/>
                                            </p:txEl>
                                          </p:spTgt>
                                        </p:tgtEl>
                                      </p:cBhvr>
                                    </p:animEffect>
                                  </p:childTnLst>
                                </p:cTn>
                              </p:par>
                              <p:par>
                                <p:cTn id="63" presetID="10" presetClass="entr" presetSubtype="0" fill="hold" grpId="0" nodeType="withEffect">
                                  <p:stCondLst>
                                    <p:cond delay="1000"/>
                                  </p:stCondLst>
                                  <p:childTnLst>
                                    <p:set>
                                      <p:cBhvr>
                                        <p:cTn id="64" dur="1" fill="hold">
                                          <p:stCondLst>
                                            <p:cond delay="0"/>
                                          </p:stCondLst>
                                        </p:cTn>
                                        <p:tgtEl>
                                          <p:spTgt spid="37">
                                            <p:txEl>
                                              <p:pRg st="0" end="0"/>
                                            </p:txEl>
                                          </p:spTgt>
                                        </p:tgtEl>
                                        <p:attrNameLst>
                                          <p:attrName>style.visibility</p:attrName>
                                        </p:attrNameLst>
                                      </p:cBhvr>
                                      <p:to>
                                        <p:strVal val="visible"/>
                                      </p:to>
                                    </p:set>
                                    <p:animEffect transition="in" filter="fade">
                                      <p:cBhvr>
                                        <p:cTn id="65" dur="500"/>
                                        <p:tgtEl>
                                          <p:spTgt spid="37">
                                            <p:txEl>
                                              <p:pRg st="0" end="0"/>
                                            </p:txEl>
                                          </p:spTgt>
                                        </p:tgtEl>
                                      </p:cBhvr>
                                    </p:animEffect>
                                  </p:childTnLst>
                                </p:cTn>
                              </p:par>
                              <p:par>
                                <p:cTn id="66" presetID="10" presetClass="entr" presetSubtype="0" fill="hold" grpId="0" nodeType="withEffect">
                                  <p:stCondLst>
                                    <p:cond delay="1000"/>
                                  </p:stCondLst>
                                  <p:childTnLst>
                                    <p:set>
                                      <p:cBhvr>
                                        <p:cTn id="67" dur="1" fill="hold">
                                          <p:stCondLst>
                                            <p:cond delay="0"/>
                                          </p:stCondLst>
                                        </p:cTn>
                                        <p:tgtEl>
                                          <p:spTgt spid="30">
                                            <p:txEl>
                                              <p:pRg st="0" end="0"/>
                                            </p:txEl>
                                          </p:spTgt>
                                        </p:tgtEl>
                                        <p:attrNameLst>
                                          <p:attrName>style.visibility</p:attrName>
                                        </p:attrNameLst>
                                      </p:cBhvr>
                                      <p:to>
                                        <p:strVal val="visible"/>
                                      </p:to>
                                    </p:set>
                                    <p:animEffect transition="in" filter="fade">
                                      <p:cBhvr>
                                        <p:cTn id="68" dur="500"/>
                                        <p:tgtEl>
                                          <p:spTgt spid="30">
                                            <p:txEl>
                                              <p:pRg st="0" end="0"/>
                                            </p:txEl>
                                          </p:spTgt>
                                        </p:tgtEl>
                                      </p:cBhvr>
                                    </p:animEffect>
                                  </p:childTnLst>
                                </p:cTn>
                              </p:par>
                            </p:childTnLst>
                          </p:cTn>
                        </p:par>
                        <p:par>
                          <p:cTn id="69" fill="hold">
                            <p:stCondLst>
                              <p:cond delay="8000"/>
                            </p:stCondLst>
                            <p:childTnLst>
                              <p:par>
                                <p:cTn id="70" presetID="10" presetClass="entr" presetSubtype="0" fill="hold" grpId="0" nodeType="afterEffect">
                                  <p:stCondLst>
                                    <p:cond delay="1000"/>
                                  </p:stCondLst>
                                  <p:childTnLst>
                                    <p:set>
                                      <p:cBhvr>
                                        <p:cTn id="71" dur="1" fill="hold">
                                          <p:stCondLst>
                                            <p:cond delay="0"/>
                                          </p:stCondLst>
                                        </p:cTn>
                                        <p:tgtEl>
                                          <p:spTgt spid="34">
                                            <p:txEl>
                                              <p:pRg st="0" end="0"/>
                                            </p:txEl>
                                          </p:spTgt>
                                        </p:tgtEl>
                                        <p:attrNameLst>
                                          <p:attrName>style.visibility</p:attrName>
                                        </p:attrNameLst>
                                      </p:cBhvr>
                                      <p:to>
                                        <p:strVal val="visible"/>
                                      </p:to>
                                    </p:set>
                                    <p:animEffect transition="in" filter="fade">
                                      <p:cBhvr>
                                        <p:cTn id="72" dur="500"/>
                                        <p:tgtEl>
                                          <p:spTgt spid="3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21" grpId="0" animBg="1"/>
      <p:bldP spid="31" grpId="0" animBg="1"/>
      <p:bldP spid="53" grpId="0" animBg="1"/>
      <p:bldP spid="22" grpId="0" animBg="1"/>
      <p:bldP spid="23" grpId="0" animBg="1"/>
      <p:bldP spid="33" grpId="0" build="p">
        <p:tmplLst>
          <p:tmpl lvl="1">
            <p:tnLst>
              <p:par>
                <p:cTn presetID="10" presetClass="entr" presetSubtype="0" fill="hold" nodeType="withEffect">
                  <p:stCondLst>
                    <p:cond delay="500"/>
                  </p:stCondLst>
                  <p:childTnLst>
                    <p:set>
                      <p:cBhvr>
                        <p:cTn dur="1" fill="hold">
                          <p:stCondLst>
                            <p:cond delay="0"/>
                          </p:stCondLst>
                        </p:cTn>
                        <p:tgtEl>
                          <p:spTgt spid="33"/>
                        </p:tgtEl>
                        <p:attrNameLst>
                          <p:attrName>style.visibility</p:attrName>
                        </p:attrNameLst>
                      </p:cBhvr>
                      <p:to>
                        <p:strVal val="visible"/>
                      </p:to>
                    </p:set>
                    <p:animEffect transition="in" filter="fade">
                      <p:cBhvr>
                        <p:cTn dur="500"/>
                        <p:tgtEl>
                          <p:spTgt spid="33"/>
                        </p:tgtEl>
                      </p:cBhvr>
                    </p:animEffect>
                  </p:childTnLst>
                </p:cTn>
              </p:par>
            </p:tnLst>
          </p:tmpl>
        </p:tmplLst>
      </p:bldP>
      <p:bldP spid="37" grpId="0" build="p">
        <p:tmplLst>
          <p:tmpl lvl="1">
            <p:tnLst>
              <p:par>
                <p:cTn presetID="10" presetClass="entr" presetSubtype="0" fill="hold" nodeType="withEffect">
                  <p:stCondLst>
                    <p:cond delay="1000"/>
                  </p:stCondLst>
                  <p:childTnLst>
                    <p:set>
                      <p:cBhvr>
                        <p:cTn dur="1" fill="hold">
                          <p:stCondLst>
                            <p:cond delay="0"/>
                          </p:stCondLst>
                        </p:cTn>
                        <p:tgtEl>
                          <p:spTgt spid="37"/>
                        </p:tgtEl>
                        <p:attrNameLst>
                          <p:attrName>style.visibility</p:attrName>
                        </p:attrNameLst>
                      </p:cBhvr>
                      <p:to>
                        <p:strVal val="visible"/>
                      </p:to>
                    </p:set>
                    <p:animEffect transition="in" filter="fade">
                      <p:cBhvr>
                        <p:cTn dur="500"/>
                        <p:tgtEl>
                          <p:spTgt spid="37"/>
                        </p:tgtEl>
                      </p:cBhvr>
                    </p:animEffect>
                  </p:childTnLst>
                </p:cTn>
              </p:par>
            </p:tnLst>
          </p:tmpl>
        </p:tmplLst>
      </p:bldP>
      <p:bldP spid="35" grpId="0" build="p">
        <p:tmplLst>
          <p:tmpl lvl="1">
            <p:tnLst>
              <p:par>
                <p:cTn presetID="10" presetClass="entr" presetSubtype="0" fill="hold" nodeType="afterEffect">
                  <p:stCondLst>
                    <p:cond delay="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51" grpId="0" build="p">
        <p:tmplLst>
          <p:tmpl lvl="1">
            <p:tnLst>
              <p:par>
                <p:cTn presetID="10" presetClass="entr" presetSubtype="0" fill="hold" nodeType="withEffect">
                  <p:stCondLst>
                    <p:cond delay="500"/>
                  </p:stCondLst>
                  <p:childTnLst>
                    <p:set>
                      <p:cBhvr>
                        <p:cTn dur="1" fill="hold">
                          <p:stCondLst>
                            <p:cond delay="0"/>
                          </p:stCondLst>
                        </p:cTn>
                        <p:tgtEl>
                          <p:spTgt spid="51"/>
                        </p:tgtEl>
                        <p:attrNameLst>
                          <p:attrName>style.visibility</p:attrName>
                        </p:attrNameLst>
                      </p:cBhvr>
                      <p:to>
                        <p:strVal val="visible"/>
                      </p:to>
                    </p:set>
                    <p:animEffect transition="in" filter="fade">
                      <p:cBhvr>
                        <p:cTn dur="500"/>
                        <p:tgtEl>
                          <p:spTgt spid="51"/>
                        </p:tgtEl>
                      </p:cBhvr>
                    </p:animEffect>
                  </p:childTnLst>
                </p:cTn>
              </p:par>
            </p:tnLst>
          </p:tmpl>
        </p:tmplLst>
      </p:bldP>
      <p:bldP spid="52" grpId="0" build="p">
        <p:tmplLst>
          <p:tmpl lvl="1">
            <p:tnLst>
              <p:par>
                <p:cTn presetID="10" presetClass="entr" presetSubtype="0" fill="hold" nodeType="afterEffect">
                  <p:stCondLst>
                    <p:cond delay="1000"/>
                  </p:stCondLst>
                  <p:childTnLst>
                    <p:set>
                      <p:cBhvr>
                        <p:cTn dur="1" fill="hold">
                          <p:stCondLst>
                            <p:cond delay="0"/>
                          </p:stCondLst>
                        </p:cTn>
                        <p:tgtEl>
                          <p:spTgt spid="52"/>
                        </p:tgtEl>
                        <p:attrNameLst>
                          <p:attrName>style.visibility</p:attrName>
                        </p:attrNameLst>
                      </p:cBhvr>
                      <p:to>
                        <p:strVal val="visible"/>
                      </p:to>
                    </p:set>
                    <p:animEffect transition="in" filter="fade">
                      <p:cBhvr>
                        <p:cTn dur="500"/>
                        <p:tgtEl>
                          <p:spTgt spid="52"/>
                        </p:tgtEl>
                      </p:cBhvr>
                    </p:animEffect>
                  </p:childTnLst>
                </p:cTn>
              </p:par>
            </p:tnLst>
          </p:tmpl>
        </p:tmplLst>
      </p:bldP>
      <p:bldP spid="55" grpId="0" build="p">
        <p:tmplLst>
          <p:tmpl lvl="1">
            <p:tnLst>
              <p:par>
                <p:cTn presetID="10" presetClass="entr" presetSubtype="0" fill="hold" nodeType="withEffect">
                  <p:stCondLst>
                    <p:cond delay="500"/>
                  </p:stCondLst>
                  <p:childTnLst>
                    <p:set>
                      <p:cBhvr>
                        <p:cTn dur="1" fill="hold">
                          <p:stCondLst>
                            <p:cond delay="0"/>
                          </p:stCondLst>
                        </p:cTn>
                        <p:tgtEl>
                          <p:spTgt spid="55"/>
                        </p:tgtEl>
                        <p:attrNameLst>
                          <p:attrName>style.visibility</p:attrName>
                        </p:attrNameLst>
                      </p:cBhvr>
                      <p:to>
                        <p:strVal val="visible"/>
                      </p:to>
                    </p:set>
                    <p:animEffect transition="in" filter="fade">
                      <p:cBhvr>
                        <p:cTn dur="500"/>
                        <p:tgtEl>
                          <p:spTgt spid="55"/>
                        </p:tgtEl>
                      </p:cBhvr>
                    </p:animEffect>
                  </p:childTnLst>
                </p:cTn>
              </p:par>
            </p:tnLst>
          </p:tmpl>
        </p:tmplLst>
      </p:bldP>
      <p:bldP spid="29" grpId="0" animBg="1"/>
      <p:bldP spid="30" grpId="0" build="p">
        <p:tmplLst>
          <p:tmpl lvl="1">
            <p:tnLst>
              <p:par>
                <p:cTn presetID="10" presetClass="entr" presetSubtype="0" fill="hold" nodeType="withEffect">
                  <p:stCondLst>
                    <p:cond delay="10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2" grpId="0" animBg="1"/>
      <p:bldP spid="34" grpId="0" build="p">
        <p:tmplLst>
          <p:tmpl lvl="1">
            <p:tnLst>
              <p:par>
                <p:cTn presetID="10" presetClass="entr" presetSubtype="0" fill="hold" nodeType="afterEffect">
                  <p:stCondLst>
                    <p:cond delay="1000"/>
                  </p:stCondLst>
                  <p:childTnLst>
                    <p:set>
                      <p:cBhvr>
                        <p:cTn dur="1" fill="hold">
                          <p:stCondLst>
                            <p:cond delay="0"/>
                          </p:stCondLst>
                        </p:cTn>
                        <p:tgtEl>
                          <p:spTgt spid="34"/>
                        </p:tgtEl>
                        <p:attrNameLst>
                          <p:attrName>style.visibility</p:attrName>
                        </p:attrNameLst>
                      </p:cBhvr>
                      <p:to>
                        <p:strVal val="visible"/>
                      </p:to>
                    </p:set>
                    <p:animEffect transition="in" filter="fade">
                      <p:cBhvr>
                        <p:cTn dur="500"/>
                        <p:tgtEl>
                          <p:spTgt spid="34"/>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4025508"/>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solidFill>
                <a:srgbClr val="000000"/>
              </a:solidFill>
            </a:endParaRPr>
          </a:p>
        </p:txBody>
      </p:sp>
      <p:sp>
        <p:nvSpPr>
          <p:cNvPr id="6" name="Footer Placeholder 5"/>
          <p:cNvSpPr>
            <a:spLocks noGrp="1"/>
          </p:cNvSpPr>
          <p:nvPr>
            <p:ph type="ftr" sz="quarter" idx="11"/>
          </p:nvPr>
        </p:nvSpPr>
        <p:spPr/>
        <p:txBody>
          <a:bodyPr/>
          <a:lstStyle>
            <a:lvl1pPr>
              <a:defRPr/>
            </a:lvl1pPr>
          </a:lstStyle>
          <a:p>
            <a:endParaRPr lang="en-US">
              <a:solidFill>
                <a:srgbClr val="000000"/>
              </a:solidFill>
            </a:endParaRPr>
          </a:p>
        </p:txBody>
      </p:sp>
      <p:sp>
        <p:nvSpPr>
          <p:cNvPr id="7" name="Slide Number Placeholder 6"/>
          <p:cNvSpPr>
            <a:spLocks noGrp="1"/>
          </p:cNvSpPr>
          <p:nvPr>
            <p:ph type="sldNum" sz="quarter" idx="12"/>
          </p:nvPr>
        </p:nvSpPr>
        <p:spPr/>
        <p:txBody>
          <a:bodyPr/>
          <a:lstStyle>
            <a:lvl1pPr>
              <a:defRPr/>
            </a:lvl1pPr>
          </a:lstStyle>
          <a:p>
            <a:fld id="{E2A4051B-93D4-4981-9287-BB576A896150}" type="slidenum">
              <a:rPr lang="en-US">
                <a:solidFill>
                  <a:srgbClr val="000000"/>
                </a:solidFill>
              </a:rPr>
              <a:pPr/>
              <a:t>‹#›</a:t>
            </a:fld>
            <a:endParaRPr lang="en-US">
              <a:solidFill>
                <a:srgbClr val="000000"/>
              </a:solidFill>
            </a:endParaRPr>
          </a:p>
        </p:txBody>
      </p:sp>
    </p:spTree>
    <p:extLst>
      <p:ext uri="{BB962C8B-B14F-4D97-AF65-F5344CB8AC3E}">
        <p14:creationId xmlns:p14="http://schemas.microsoft.com/office/powerpoint/2010/main" val="895559343"/>
      </p:ext>
    </p:extLst>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7_ساده_3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3" name="Rounded Rectangle 2"/>
          <p:cNvSpPr/>
          <p:nvPr userDrawn="1"/>
        </p:nvSpPr>
        <p:spPr>
          <a:xfrm>
            <a:off x="2993531" y="699507"/>
            <a:ext cx="3217983" cy="489664"/>
          </a:xfrm>
          <a:prstGeom prst="roundRect">
            <a:avLst/>
          </a:prstGeom>
          <a:solidFill>
            <a:schemeClr val="accent1">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ounded Rectangle 1"/>
          <p:cNvSpPr/>
          <p:nvPr userDrawn="1"/>
        </p:nvSpPr>
        <p:spPr>
          <a:xfrm>
            <a:off x="2682753" y="0"/>
            <a:ext cx="3778496" cy="78591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Text Placeholder 4"/>
          <p:cNvSpPr>
            <a:spLocks noGrp="1"/>
          </p:cNvSpPr>
          <p:nvPr>
            <p:ph type="body" sz="quarter" idx="11"/>
          </p:nvPr>
        </p:nvSpPr>
        <p:spPr>
          <a:xfrm>
            <a:off x="2682876" y="0"/>
            <a:ext cx="3778250" cy="785813"/>
          </a:xfrm>
        </p:spPr>
        <p:txBody>
          <a:bodyPr/>
          <a:lstStyle>
            <a:lvl1pPr marL="0" indent="0" algn="ctr">
              <a:buNone/>
              <a:defRPr sz="1500" baseline="0"/>
            </a:lvl1pPr>
          </a:lstStyle>
          <a:p>
            <a:pPr lvl="0"/>
            <a:r>
              <a:rPr lang="en-US" smtClean="0"/>
              <a:t>Click to edit Master text styles</a:t>
            </a:r>
          </a:p>
        </p:txBody>
      </p:sp>
      <p:sp>
        <p:nvSpPr>
          <p:cNvPr id="8" name="Rounded Rectangle 7"/>
          <p:cNvSpPr/>
          <p:nvPr userDrawn="1"/>
        </p:nvSpPr>
        <p:spPr>
          <a:xfrm>
            <a:off x="3223940" y="1313085"/>
            <a:ext cx="5902704" cy="129616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ounded Rectangle 20"/>
          <p:cNvSpPr/>
          <p:nvPr userDrawn="1"/>
        </p:nvSpPr>
        <p:spPr>
          <a:xfrm>
            <a:off x="518756" y="3061415"/>
            <a:ext cx="8040611" cy="1224018"/>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 name="Flowchart: Off-page Connector 9"/>
          <p:cNvSpPr/>
          <p:nvPr userDrawn="1"/>
        </p:nvSpPr>
        <p:spPr>
          <a:xfrm>
            <a:off x="7183541" y="975275"/>
            <a:ext cx="1620413" cy="648085"/>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Flowchart: Off-page Connector 21"/>
          <p:cNvSpPr/>
          <p:nvPr userDrawn="1"/>
        </p:nvSpPr>
        <p:spPr>
          <a:xfrm>
            <a:off x="840444" y="2609254"/>
            <a:ext cx="1620413" cy="648085"/>
          </a:xfrm>
          <a:prstGeom prst="flowChartOffpageConnector">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25050847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10_ساده_3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Tree>
    <p:extLst>
      <p:ext uri="{BB962C8B-B14F-4D97-AF65-F5344CB8AC3E}">
        <p14:creationId xmlns:p14="http://schemas.microsoft.com/office/powerpoint/2010/main" val="1043361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4_ساده_3 موصولی">
    <p:spTree>
      <p:nvGrpSpPr>
        <p:cNvPr id="1" name=""/>
        <p:cNvGrpSpPr/>
        <p:nvPr/>
      </p:nvGrpSpPr>
      <p:grpSpPr>
        <a:xfrm>
          <a:off x="0" y="0"/>
          <a:ext cx="0" cy="0"/>
          <a:chOff x="0" y="0"/>
          <a:chExt cx="0" cy="0"/>
        </a:xfrm>
      </p:grpSpPr>
      <p:sp>
        <p:nvSpPr>
          <p:cNvPr id="7" name="Rectangle 6"/>
          <p:cNvSpPr/>
          <p:nvPr userDrawn="1"/>
        </p:nvSpPr>
        <p:spPr>
          <a:xfrm>
            <a:off x="-1" y="4840002"/>
            <a:ext cx="9144001"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44" name="Rectangle 43"/>
          <p:cNvSpPr/>
          <p:nvPr userDrawn="1"/>
        </p:nvSpPr>
        <p:spPr>
          <a:xfrm>
            <a:off x="8143666" y="1"/>
            <a:ext cx="1000335" cy="4840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Rectangle 44"/>
          <p:cNvSpPr/>
          <p:nvPr userDrawn="1"/>
        </p:nvSpPr>
        <p:spPr>
          <a:xfrm>
            <a:off x="8212512" y="-6813"/>
            <a:ext cx="931488" cy="4840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ounded Rectangle 42"/>
          <p:cNvSpPr/>
          <p:nvPr userDrawn="1"/>
        </p:nvSpPr>
        <p:spPr>
          <a:xfrm>
            <a:off x="6764714" y="3032610"/>
            <a:ext cx="1382580" cy="1800579"/>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 name="Rectangle 45"/>
          <p:cNvSpPr/>
          <p:nvPr userDrawn="1"/>
        </p:nvSpPr>
        <p:spPr>
          <a:xfrm>
            <a:off x="8335690" y="-6813"/>
            <a:ext cx="808310" cy="484000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ounded Rectangle 41"/>
          <p:cNvSpPr/>
          <p:nvPr userDrawn="1"/>
        </p:nvSpPr>
        <p:spPr>
          <a:xfrm>
            <a:off x="6818893" y="1345901"/>
            <a:ext cx="1382580" cy="1835711"/>
          </a:xfrm>
          <a:prstGeom prst="roundRect">
            <a:avLst/>
          </a:prstGeom>
          <a:solidFill>
            <a:schemeClr val="tx2">
              <a:lumMod val="40000"/>
              <a:lumOff val="60000"/>
            </a:schemeClr>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Rounded Rectangle 8"/>
          <p:cNvSpPr/>
          <p:nvPr userDrawn="1"/>
        </p:nvSpPr>
        <p:spPr>
          <a:xfrm>
            <a:off x="6953110" y="-6813"/>
            <a:ext cx="1382580" cy="1555403"/>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22802422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2_ساده_3 موصولی">
    <p:spTree>
      <p:nvGrpSpPr>
        <p:cNvPr id="1" name=""/>
        <p:cNvGrpSpPr/>
        <p:nvPr/>
      </p:nvGrpSpPr>
      <p:grpSpPr>
        <a:xfrm>
          <a:off x="0" y="0"/>
          <a:ext cx="0" cy="0"/>
          <a:chOff x="0" y="0"/>
          <a:chExt cx="0" cy="0"/>
        </a:xfrm>
      </p:grpSpPr>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3" name="Rounded Rectangle 2"/>
          <p:cNvSpPr/>
          <p:nvPr userDrawn="1"/>
        </p:nvSpPr>
        <p:spPr>
          <a:xfrm>
            <a:off x="2993531" y="699507"/>
            <a:ext cx="3217983" cy="489664"/>
          </a:xfrm>
          <a:prstGeom prst="roundRect">
            <a:avLst/>
          </a:prstGeom>
          <a:solidFill>
            <a:schemeClr val="accent1">
              <a:lumMod val="20000"/>
              <a:lumOff val="80000"/>
            </a:schemeClr>
          </a:solidFill>
          <a:ln>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 name="Rounded Rectangle 1"/>
          <p:cNvSpPr/>
          <p:nvPr userDrawn="1"/>
        </p:nvSpPr>
        <p:spPr>
          <a:xfrm>
            <a:off x="2682753" y="0"/>
            <a:ext cx="3778496" cy="78591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 name="Text Placeholder 4"/>
          <p:cNvSpPr>
            <a:spLocks noGrp="1"/>
          </p:cNvSpPr>
          <p:nvPr>
            <p:ph type="body" sz="quarter" idx="11" hasCustomPrompt="1"/>
          </p:nvPr>
        </p:nvSpPr>
        <p:spPr>
          <a:xfrm>
            <a:off x="2682876" y="0"/>
            <a:ext cx="3778250" cy="785813"/>
          </a:xfrm>
        </p:spPr>
        <p:txBody>
          <a:bodyPr/>
          <a:lstStyle>
            <a:lvl1pPr marL="0" indent="0" algn="ctr">
              <a:buNone/>
              <a:defRPr sz="1500" baseline="0"/>
            </a:lvl1pPr>
          </a:lstStyle>
          <a:p>
            <a:pPr lvl="0"/>
            <a:r>
              <a:rPr lang="fa-IR" smtClean="0"/>
              <a:t>رهنمود</a:t>
            </a:r>
            <a:endParaRPr lang="en-US"/>
          </a:p>
        </p:txBody>
      </p:sp>
      <p:sp>
        <p:nvSpPr>
          <p:cNvPr id="8" name="Rounded Rectangle 7"/>
          <p:cNvSpPr/>
          <p:nvPr userDrawn="1"/>
        </p:nvSpPr>
        <p:spPr>
          <a:xfrm>
            <a:off x="1620648" y="1475118"/>
            <a:ext cx="5902704" cy="129616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 name="Rounded Rectangle 5"/>
          <p:cNvSpPr/>
          <p:nvPr userDrawn="1"/>
        </p:nvSpPr>
        <p:spPr>
          <a:xfrm>
            <a:off x="6953110" y="944338"/>
            <a:ext cx="1152150" cy="806505"/>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 name="Rounded Rectangle 20"/>
          <p:cNvSpPr/>
          <p:nvPr userDrawn="1"/>
        </p:nvSpPr>
        <p:spPr>
          <a:xfrm>
            <a:off x="1651170" y="3378256"/>
            <a:ext cx="5902704" cy="1296169"/>
          </a:xfrm>
          <a:prstGeom prst="round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Rounded Rectangle 13"/>
          <p:cNvSpPr/>
          <p:nvPr userDrawn="1"/>
        </p:nvSpPr>
        <p:spPr>
          <a:xfrm>
            <a:off x="6977799" y="2847612"/>
            <a:ext cx="1152150" cy="806505"/>
          </a:xfrm>
          <a:prstGeom prst="roundRect">
            <a:avLst/>
          </a:prstGeom>
          <a:solidFill>
            <a:schemeClr val="tx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427178895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6_ساده_3 موصولی">
    <p:spTree>
      <p:nvGrpSpPr>
        <p:cNvPr id="1" name=""/>
        <p:cNvGrpSpPr/>
        <p:nvPr/>
      </p:nvGrpSpPr>
      <p:grpSpPr>
        <a:xfrm>
          <a:off x="0" y="0"/>
          <a:ext cx="0" cy="0"/>
          <a:chOff x="0" y="0"/>
          <a:chExt cx="0" cy="0"/>
        </a:xfrm>
      </p:grpSpPr>
      <p:sp>
        <p:nvSpPr>
          <p:cNvPr id="10" name="Rectangle 9"/>
          <p:cNvSpPr/>
          <p:nvPr userDrawn="1"/>
        </p:nvSpPr>
        <p:spPr>
          <a:xfrm>
            <a:off x="1994920" y="1073955"/>
            <a:ext cx="5111811" cy="4320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4" name="Rectangle 3"/>
          <p:cNvSpPr/>
          <p:nvPr userDrawn="1"/>
        </p:nvSpPr>
        <p:spPr>
          <a:xfrm>
            <a:off x="3251046" y="152236"/>
            <a:ext cx="2641908" cy="31684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Rectangle 8"/>
          <p:cNvSpPr/>
          <p:nvPr userDrawn="1"/>
        </p:nvSpPr>
        <p:spPr>
          <a:xfrm>
            <a:off x="1994920" y="1073955"/>
            <a:ext cx="5111811" cy="4320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ectangle 21"/>
          <p:cNvSpPr/>
          <p:nvPr userDrawn="1"/>
        </p:nvSpPr>
        <p:spPr>
          <a:xfrm>
            <a:off x="1994918" y="1650031"/>
            <a:ext cx="5111811" cy="4320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a:off x="1994393" y="2226106"/>
            <a:ext cx="5111811" cy="4320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Rectangle 23"/>
          <p:cNvSpPr/>
          <p:nvPr userDrawn="1"/>
        </p:nvSpPr>
        <p:spPr>
          <a:xfrm>
            <a:off x="1994393" y="2802181"/>
            <a:ext cx="5111811" cy="4320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Text Placeholder 11"/>
          <p:cNvSpPr>
            <a:spLocks noGrp="1"/>
          </p:cNvSpPr>
          <p:nvPr>
            <p:ph type="body" sz="quarter" idx="11" hasCustomPrompt="1"/>
          </p:nvPr>
        </p:nvSpPr>
        <p:spPr>
          <a:xfrm>
            <a:off x="3251046" y="152238"/>
            <a:ext cx="2641908" cy="316840"/>
          </a:xfrm>
        </p:spPr>
        <p:txBody>
          <a:bodyPr/>
          <a:lstStyle>
            <a:lvl1pPr marL="0" indent="0" algn="ctr" rtl="1">
              <a:buNone/>
              <a:defRPr b="0">
                <a:cs typeface="B Mitra" pitchFamily="2" charset="-78"/>
              </a:defRPr>
            </a:lvl1pPr>
          </a:lstStyle>
          <a:p>
            <a:pPr lvl="0"/>
            <a:r>
              <a:rPr lang="fa-IR" smtClean="0"/>
              <a:t>فهرست</a:t>
            </a:r>
            <a:endParaRPr lang="en-US"/>
          </a:p>
        </p:txBody>
      </p:sp>
      <p:sp>
        <p:nvSpPr>
          <p:cNvPr id="26" name="Text Placeholder 25"/>
          <p:cNvSpPr>
            <a:spLocks noGrp="1"/>
          </p:cNvSpPr>
          <p:nvPr>
            <p:ph type="body" sz="quarter" idx="12" hasCustomPrompt="1"/>
          </p:nvPr>
        </p:nvSpPr>
        <p:spPr>
          <a:xfrm>
            <a:off x="1995489" y="1073945"/>
            <a:ext cx="5111750" cy="432197"/>
          </a:xfrm>
        </p:spPr>
        <p:txBody>
          <a:bodyPr/>
          <a:lstStyle>
            <a:lvl1pPr marL="0" indent="0" algn="ctr">
              <a:buNone/>
              <a:defRPr/>
            </a:lvl1pPr>
          </a:lstStyle>
          <a:p>
            <a:pPr lvl="0"/>
            <a:r>
              <a:rPr lang="fa-IR" smtClean="0"/>
              <a:t>سلام</a:t>
            </a:r>
            <a:endParaRPr lang="en-US"/>
          </a:p>
        </p:txBody>
      </p:sp>
      <p:sp>
        <p:nvSpPr>
          <p:cNvPr id="29" name="Text Placeholder 25"/>
          <p:cNvSpPr>
            <a:spLocks noGrp="1"/>
          </p:cNvSpPr>
          <p:nvPr>
            <p:ph type="body" sz="quarter" idx="13" hasCustomPrompt="1"/>
          </p:nvPr>
        </p:nvSpPr>
        <p:spPr>
          <a:xfrm>
            <a:off x="1994980" y="1645154"/>
            <a:ext cx="5111750" cy="432197"/>
          </a:xfrm>
        </p:spPr>
        <p:txBody>
          <a:bodyPr/>
          <a:lstStyle>
            <a:lvl1pPr marL="0" indent="0" algn="ctr">
              <a:buNone/>
              <a:defRPr/>
            </a:lvl1pPr>
          </a:lstStyle>
          <a:p>
            <a:pPr lvl="0"/>
            <a:r>
              <a:rPr lang="fa-IR" smtClean="0"/>
              <a:t>سلام</a:t>
            </a:r>
            <a:endParaRPr lang="en-US"/>
          </a:p>
        </p:txBody>
      </p:sp>
      <p:sp>
        <p:nvSpPr>
          <p:cNvPr id="30" name="Text Placeholder 25"/>
          <p:cNvSpPr>
            <a:spLocks noGrp="1"/>
          </p:cNvSpPr>
          <p:nvPr>
            <p:ph type="body" sz="quarter" idx="14" hasCustomPrompt="1"/>
          </p:nvPr>
        </p:nvSpPr>
        <p:spPr>
          <a:xfrm>
            <a:off x="1980940" y="2225965"/>
            <a:ext cx="5111750" cy="432197"/>
          </a:xfrm>
        </p:spPr>
        <p:txBody>
          <a:bodyPr/>
          <a:lstStyle>
            <a:lvl1pPr marL="0" indent="0" algn="ctr">
              <a:buNone/>
              <a:defRPr/>
            </a:lvl1pPr>
          </a:lstStyle>
          <a:p>
            <a:pPr lvl="0"/>
            <a:r>
              <a:rPr lang="fa-IR" smtClean="0"/>
              <a:t>سلام</a:t>
            </a:r>
            <a:endParaRPr lang="en-US"/>
          </a:p>
        </p:txBody>
      </p:sp>
      <p:sp>
        <p:nvSpPr>
          <p:cNvPr id="35" name="Text Placeholder 25"/>
          <p:cNvSpPr>
            <a:spLocks noGrp="1"/>
          </p:cNvSpPr>
          <p:nvPr>
            <p:ph type="body" sz="quarter" idx="15" hasCustomPrompt="1"/>
          </p:nvPr>
        </p:nvSpPr>
        <p:spPr>
          <a:xfrm>
            <a:off x="1992514" y="2802181"/>
            <a:ext cx="5111750" cy="432197"/>
          </a:xfrm>
        </p:spPr>
        <p:txBody>
          <a:bodyPr/>
          <a:lstStyle>
            <a:lvl1pPr marL="0" indent="0" algn="ctr">
              <a:buNone/>
              <a:defRPr/>
            </a:lvl1pPr>
          </a:lstStyle>
          <a:p>
            <a:pPr lvl="0"/>
            <a:r>
              <a:rPr lang="fa-IR" smtClean="0"/>
              <a:t>سلام</a:t>
            </a:r>
            <a:endParaRPr lang="en-US"/>
          </a:p>
        </p:txBody>
      </p:sp>
      <p:sp>
        <p:nvSpPr>
          <p:cNvPr id="38" name="Text Placeholder 25"/>
          <p:cNvSpPr>
            <a:spLocks noGrp="1"/>
          </p:cNvSpPr>
          <p:nvPr>
            <p:ph type="body" sz="quarter" idx="16" hasCustomPrompt="1"/>
          </p:nvPr>
        </p:nvSpPr>
        <p:spPr>
          <a:xfrm>
            <a:off x="2016126" y="3378256"/>
            <a:ext cx="5111750" cy="432197"/>
          </a:xfrm>
        </p:spPr>
        <p:txBody>
          <a:bodyPr/>
          <a:lstStyle>
            <a:lvl1pPr marL="0" indent="0" algn="ctr">
              <a:buNone/>
              <a:defRPr/>
            </a:lvl1pPr>
          </a:lstStyle>
          <a:p>
            <a:pPr lvl="0"/>
            <a:r>
              <a:rPr lang="fa-IR" smtClean="0"/>
              <a:t>سلام</a:t>
            </a:r>
            <a:endParaRPr lang="en-US"/>
          </a:p>
        </p:txBody>
      </p:sp>
    </p:spTree>
    <p:extLst>
      <p:ext uri="{BB962C8B-B14F-4D97-AF65-F5344CB8AC3E}">
        <p14:creationId xmlns:p14="http://schemas.microsoft.com/office/powerpoint/2010/main" val="20154335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42" presetClass="path" presetSubtype="0" accel="50000" decel="50000" fill="hold" grpId="1" nodeType="withEffect">
                                  <p:stCondLst>
                                    <p:cond delay="0"/>
                                  </p:stCondLst>
                                  <p:childTnLst>
                                    <p:animMotion origin="layout" path="M -3.05556E-6 -2.53469E-6 L -3.05556E-6 0.43941 " pathEditMode="relative" rAng="0" ptsTypes="AA">
                                      <p:cBhvr>
                                        <p:cTn id="9" dur="2000" fill="hold"/>
                                        <p:tgtEl>
                                          <p:spTgt spid="9"/>
                                        </p:tgtEl>
                                        <p:attrNameLst>
                                          <p:attrName>ppt_x</p:attrName>
                                          <p:attrName>ppt_y</p:attrName>
                                        </p:attrNameLst>
                                      </p:cBhvr>
                                      <p:rCtr x="0" y="21970"/>
                                    </p:animMotion>
                                  </p:childTnLst>
                                </p:cTn>
                              </p:par>
                              <p:par>
                                <p:cTn id="10" presetID="10" presetClass="entr" presetSubtype="0" fill="hold" grpId="0" nodeType="withEffect">
                                  <p:stCondLst>
                                    <p:cond delay="600"/>
                                  </p:stCondLst>
                                  <p:childTnLst>
                                    <p:set>
                                      <p:cBhvr>
                                        <p:cTn id="11" dur="1" fill="hold">
                                          <p:stCondLst>
                                            <p:cond delay="0"/>
                                          </p:stCondLst>
                                        </p:cTn>
                                        <p:tgtEl>
                                          <p:spTgt spid="22"/>
                                        </p:tgtEl>
                                        <p:attrNameLst>
                                          <p:attrName>style.visibility</p:attrName>
                                        </p:attrNameLst>
                                      </p:cBhvr>
                                      <p:to>
                                        <p:strVal val="visible"/>
                                      </p:to>
                                    </p:set>
                                    <p:animEffect transition="in" filter="fade">
                                      <p:cBhvr>
                                        <p:cTn id="12" dur="500"/>
                                        <p:tgtEl>
                                          <p:spTgt spid="22"/>
                                        </p:tgtEl>
                                      </p:cBhvr>
                                    </p:animEffect>
                                  </p:childTnLst>
                                </p:cTn>
                              </p:par>
                              <p:par>
                                <p:cTn id="13" presetID="10" presetClass="entr" presetSubtype="0" fill="hold" grpId="0" nodeType="withEffect">
                                  <p:stCondLst>
                                    <p:cond delay="900"/>
                                  </p:stCondLst>
                                  <p:childTnLst>
                                    <p:set>
                                      <p:cBhvr>
                                        <p:cTn id="14" dur="1" fill="hold">
                                          <p:stCondLst>
                                            <p:cond delay="0"/>
                                          </p:stCondLst>
                                        </p:cTn>
                                        <p:tgtEl>
                                          <p:spTgt spid="23"/>
                                        </p:tgtEl>
                                        <p:attrNameLst>
                                          <p:attrName>style.visibility</p:attrName>
                                        </p:attrNameLst>
                                      </p:cBhvr>
                                      <p:to>
                                        <p:strVal val="visible"/>
                                      </p:to>
                                    </p:set>
                                    <p:animEffect transition="in" filter="fade">
                                      <p:cBhvr>
                                        <p:cTn id="15" dur="500"/>
                                        <p:tgtEl>
                                          <p:spTgt spid="23"/>
                                        </p:tgtEl>
                                      </p:cBhvr>
                                    </p:animEffect>
                                  </p:childTnLst>
                                </p:cTn>
                              </p:par>
                              <p:par>
                                <p:cTn id="16" presetID="10" presetClass="entr" presetSubtype="0" fill="hold" grpId="0" nodeType="withEffect">
                                  <p:stCondLst>
                                    <p:cond delay="1400"/>
                                  </p:stCondLst>
                                  <p:childTnLst>
                                    <p:set>
                                      <p:cBhvr>
                                        <p:cTn id="17" dur="1" fill="hold">
                                          <p:stCondLst>
                                            <p:cond delay="0"/>
                                          </p:stCondLst>
                                        </p:cTn>
                                        <p:tgtEl>
                                          <p:spTgt spid="24"/>
                                        </p:tgtEl>
                                        <p:attrNameLst>
                                          <p:attrName>style.visibility</p:attrName>
                                        </p:attrNameLst>
                                      </p:cBhvr>
                                      <p:to>
                                        <p:strVal val="visible"/>
                                      </p:to>
                                    </p:set>
                                    <p:animEffect transition="in" filter="fade">
                                      <p:cBhvr>
                                        <p:cTn id="18" dur="500"/>
                                        <p:tgtEl>
                                          <p:spTgt spid="24"/>
                                        </p:tgtEl>
                                      </p:cBhvr>
                                    </p:animEffect>
                                  </p:childTnLst>
                                </p:cTn>
                              </p:par>
                              <p:par>
                                <p:cTn id="19" presetID="10" presetClass="entr" presetSubtype="0" fill="hold" grpId="0" nodeType="withEffect">
                                  <p:stCondLst>
                                    <p:cond delay="140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500"/>
                                        <p:tgtEl>
                                          <p:spTgt spid="10"/>
                                        </p:tgtEl>
                                      </p:cBhvr>
                                    </p:animEffect>
                                  </p:childTnLst>
                                </p:cTn>
                              </p:par>
                              <p:par>
                                <p:cTn id="22" presetID="10" presetClass="entr" presetSubtype="0" fill="hold" grpId="0" nodeType="withEffect">
                                  <p:stCondLst>
                                    <p:cond delay="1700"/>
                                  </p:stCondLst>
                                  <p:childTnLst>
                                    <p:set>
                                      <p:cBhvr>
                                        <p:cTn id="23" dur="1" fill="hold">
                                          <p:stCondLst>
                                            <p:cond delay="0"/>
                                          </p:stCondLst>
                                        </p:cTn>
                                        <p:tgtEl>
                                          <p:spTgt spid="26">
                                            <p:txEl>
                                              <p:pRg st="0" end="0"/>
                                            </p:txEl>
                                          </p:spTgt>
                                        </p:tgtEl>
                                        <p:attrNameLst>
                                          <p:attrName>style.visibility</p:attrName>
                                        </p:attrNameLst>
                                      </p:cBhvr>
                                      <p:to>
                                        <p:strVal val="visible"/>
                                      </p:to>
                                    </p:set>
                                    <p:animEffect transition="in" filter="fade">
                                      <p:cBhvr>
                                        <p:cTn id="24" dur="500"/>
                                        <p:tgtEl>
                                          <p:spTgt spid="26">
                                            <p:txEl>
                                              <p:pRg st="0" end="0"/>
                                            </p:txEl>
                                          </p:spTgt>
                                        </p:tgtEl>
                                      </p:cBhvr>
                                    </p:animEffect>
                                  </p:childTnLst>
                                </p:cTn>
                              </p:par>
                              <p:par>
                                <p:cTn id="25" presetID="10" presetClass="entr" presetSubtype="0" fill="hold" grpId="0" nodeType="withEffect">
                                  <p:stCondLst>
                                    <p:cond delay="1800"/>
                                  </p:stCondLst>
                                  <p:childTnLst>
                                    <p:set>
                                      <p:cBhvr>
                                        <p:cTn id="26" dur="1" fill="hold">
                                          <p:stCondLst>
                                            <p:cond delay="0"/>
                                          </p:stCondLst>
                                        </p:cTn>
                                        <p:tgtEl>
                                          <p:spTgt spid="29">
                                            <p:txEl>
                                              <p:pRg st="0" end="0"/>
                                            </p:txEl>
                                          </p:spTgt>
                                        </p:tgtEl>
                                        <p:attrNameLst>
                                          <p:attrName>style.visibility</p:attrName>
                                        </p:attrNameLst>
                                      </p:cBhvr>
                                      <p:to>
                                        <p:strVal val="visible"/>
                                      </p:to>
                                    </p:set>
                                    <p:animEffect transition="in" filter="fade">
                                      <p:cBhvr>
                                        <p:cTn id="27" dur="500"/>
                                        <p:tgtEl>
                                          <p:spTgt spid="29">
                                            <p:txEl>
                                              <p:pRg st="0" end="0"/>
                                            </p:txEl>
                                          </p:spTgt>
                                        </p:tgtEl>
                                      </p:cBhvr>
                                    </p:animEffect>
                                  </p:childTnLst>
                                </p:cTn>
                              </p:par>
                              <p:par>
                                <p:cTn id="28" presetID="10" presetClass="entr" presetSubtype="0" fill="hold" grpId="0" nodeType="withEffect">
                                  <p:stCondLst>
                                    <p:cond delay="1900"/>
                                  </p:stCondLst>
                                  <p:childTnLst>
                                    <p:set>
                                      <p:cBhvr>
                                        <p:cTn id="29" dur="1" fill="hold">
                                          <p:stCondLst>
                                            <p:cond delay="0"/>
                                          </p:stCondLst>
                                        </p:cTn>
                                        <p:tgtEl>
                                          <p:spTgt spid="30">
                                            <p:txEl>
                                              <p:pRg st="0" end="0"/>
                                            </p:txEl>
                                          </p:spTgt>
                                        </p:tgtEl>
                                        <p:attrNameLst>
                                          <p:attrName>style.visibility</p:attrName>
                                        </p:attrNameLst>
                                      </p:cBhvr>
                                      <p:to>
                                        <p:strVal val="visible"/>
                                      </p:to>
                                    </p:set>
                                    <p:animEffect transition="in" filter="fade">
                                      <p:cBhvr>
                                        <p:cTn id="30" dur="500"/>
                                        <p:tgtEl>
                                          <p:spTgt spid="30">
                                            <p:txEl>
                                              <p:pRg st="0" end="0"/>
                                            </p:txEl>
                                          </p:spTgt>
                                        </p:tgtEl>
                                      </p:cBhvr>
                                    </p:animEffect>
                                  </p:childTnLst>
                                </p:cTn>
                              </p:par>
                              <p:par>
                                <p:cTn id="31" presetID="10" presetClass="entr" presetSubtype="0" fill="hold" grpId="0" nodeType="withEffect">
                                  <p:stCondLst>
                                    <p:cond delay="2000"/>
                                  </p:stCondLst>
                                  <p:childTnLst>
                                    <p:set>
                                      <p:cBhvr>
                                        <p:cTn id="32" dur="1" fill="hold">
                                          <p:stCondLst>
                                            <p:cond delay="0"/>
                                          </p:stCondLst>
                                        </p:cTn>
                                        <p:tgtEl>
                                          <p:spTgt spid="35">
                                            <p:txEl>
                                              <p:pRg st="0" end="0"/>
                                            </p:txEl>
                                          </p:spTgt>
                                        </p:tgtEl>
                                        <p:attrNameLst>
                                          <p:attrName>style.visibility</p:attrName>
                                        </p:attrNameLst>
                                      </p:cBhvr>
                                      <p:to>
                                        <p:strVal val="visible"/>
                                      </p:to>
                                    </p:set>
                                    <p:animEffect transition="in" filter="fade">
                                      <p:cBhvr>
                                        <p:cTn id="33" dur="500"/>
                                        <p:tgtEl>
                                          <p:spTgt spid="35">
                                            <p:txEl>
                                              <p:pRg st="0" end="0"/>
                                            </p:txEl>
                                          </p:spTgt>
                                        </p:tgtEl>
                                      </p:cBhvr>
                                    </p:animEffect>
                                  </p:childTnLst>
                                </p:cTn>
                              </p:par>
                              <p:par>
                                <p:cTn id="34" presetID="10" presetClass="entr" presetSubtype="0" fill="hold" grpId="0" nodeType="withEffect">
                                  <p:stCondLst>
                                    <p:cond delay="2100"/>
                                  </p:stCondLst>
                                  <p:childTnLst>
                                    <p:set>
                                      <p:cBhvr>
                                        <p:cTn id="35" dur="1" fill="hold">
                                          <p:stCondLst>
                                            <p:cond delay="0"/>
                                          </p:stCondLst>
                                        </p:cTn>
                                        <p:tgtEl>
                                          <p:spTgt spid="38">
                                            <p:txEl>
                                              <p:pRg st="0" end="0"/>
                                            </p:txEl>
                                          </p:spTgt>
                                        </p:tgtEl>
                                        <p:attrNameLst>
                                          <p:attrName>style.visibility</p:attrName>
                                        </p:attrNameLst>
                                      </p:cBhvr>
                                      <p:to>
                                        <p:strVal val="visible"/>
                                      </p:to>
                                    </p:set>
                                    <p:animEffect transition="in" filter="fade">
                                      <p:cBhvr>
                                        <p:cTn id="36" dur="500"/>
                                        <p:tgtEl>
                                          <p:spTgt spid="3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9" grpId="0" animBg="1"/>
      <p:bldP spid="9" grpId="1" animBg="1"/>
      <p:bldP spid="22" grpId="0" animBg="1"/>
      <p:bldP spid="23" grpId="0" animBg="1"/>
      <p:bldP spid="24" grpId="0" animBg="1"/>
      <p:bldP spid="26" grpId="0" build="p">
        <p:tmplLst>
          <p:tmpl lvl="1">
            <p:tnLst>
              <p:par>
                <p:cTn presetID="10" presetClass="entr" presetSubtype="0" fill="hold" nodeType="withEffect">
                  <p:stCondLst>
                    <p:cond delay="1700"/>
                  </p:stCondLst>
                  <p:childTnLst>
                    <p:set>
                      <p:cBhvr>
                        <p:cTn dur="1" fill="hold">
                          <p:stCondLst>
                            <p:cond delay="0"/>
                          </p:stCondLst>
                        </p:cTn>
                        <p:tgtEl>
                          <p:spTgt spid="26"/>
                        </p:tgtEl>
                        <p:attrNameLst>
                          <p:attrName>style.visibility</p:attrName>
                        </p:attrNameLst>
                      </p:cBhvr>
                      <p:to>
                        <p:strVal val="visible"/>
                      </p:to>
                    </p:set>
                    <p:animEffect transition="in" filter="fade">
                      <p:cBhvr>
                        <p:cTn dur="500"/>
                        <p:tgtEl>
                          <p:spTgt spid="26"/>
                        </p:tgtEl>
                      </p:cBhvr>
                    </p:animEffect>
                  </p:childTnLst>
                </p:cTn>
              </p:par>
            </p:tnLst>
          </p:tmpl>
        </p:tmplLst>
      </p:bldP>
      <p:bldP spid="29" grpId="0" build="p">
        <p:tmplLst>
          <p:tmpl lvl="1">
            <p:tnLst>
              <p:par>
                <p:cTn presetID="10" presetClass="entr" presetSubtype="0" fill="hold" nodeType="withEffect">
                  <p:stCondLst>
                    <p:cond delay="1800"/>
                  </p:stCondLst>
                  <p:childTnLst>
                    <p:set>
                      <p:cBhvr>
                        <p:cTn dur="1" fill="hold">
                          <p:stCondLst>
                            <p:cond delay="0"/>
                          </p:stCondLst>
                        </p:cTn>
                        <p:tgtEl>
                          <p:spTgt spid="29"/>
                        </p:tgtEl>
                        <p:attrNameLst>
                          <p:attrName>style.visibility</p:attrName>
                        </p:attrNameLst>
                      </p:cBhvr>
                      <p:to>
                        <p:strVal val="visible"/>
                      </p:to>
                    </p:set>
                    <p:animEffect transition="in" filter="fade">
                      <p:cBhvr>
                        <p:cTn dur="500"/>
                        <p:tgtEl>
                          <p:spTgt spid="29"/>
                        </p:tgtEl>
                      </p:cBhvr>
                    </p:animEffect>
                  </p:childTnLst>
                </p:cTn>
              </p:par>
            </p:tnLst>
          </p:tmpl>
        </p:tmplLst>
      </p:bldP>
      <p:bldP spid="30" grpId="0" build="p">
        <p:tmplLst>
          <p:tmpl lvl="1">
            <p:tnLst>
              <p:par>
                <p:cTn presetID="10" presetClass="entr" presetSubtype="0" fill="hold" nodeType="withEffect">
                  <p:stCondLst>
                    <p:cond delay="1900"/>
                  </p:stCondLst>
                  <p:childTnLst>
                    <p:set>
                      <p:cBhvr>
                        <p:cTn dur="1" fill="hold">
                          <p:stCondLst>
                            <p:cond delay="0"/>
                          </p:stCondLst>
                        </p:cTn>
                        <p:tgtEl>
                          <p:spTgt spid="30"/>
                        </p:tgtEl>
                        <p:attrNameLst>
                          <p:attrName>style.visibility</p:attrName>
                        </p:attrNameLst>
                      </p:cBhvr>
                      <p:to>
                        <p:strVal val="visible"/>
                      </p:to>
                    </p:set>
                    <p:animEffect transition="in" filter="fade">
                      <p:cBhvr>
                        <p:cTn dur="500"/>
                        <p:tgtEl>
                          <p:spTgt spid="30"/>
                        </p:tgtEl>
                      </p:cBhvr>
                    </p:animEffect>
                  </p:childTnLst>
                </p:cTn>
              </p:par>
            </p:tnLst>
          </p:tmpl>
        </p:tmplLst>
      </p:bldP>
      <p:bldP spid="35" grpId="0" build="p">
        <p:tmplLst>
          <p:tmpl lvl="1">
            <p:tnLst>
              <p:par>
                <p:cTn presetID="10" presetClass="entr" presetSubtype="0" fill="hold" nodeType="withEffect">
                  <p:stCondLst>
                    <p:cond delay="2000"/>
                  </p:stCondLst>
                  <p:childTnLst>
                    <p:set>
                      <p:cBhvr>
                        <p:cTn dur="1" fill="hold">
                          <p:stCondLst>
                            <p:cond delay="0"/>
                          </p:stCondLst>
                        </p:cTn>
                        <p:tgtEl>
                          <p:spTgt spid="35"/>
                        </p:tgtEl>
                        <p:attrNameLst>
                          <p:attrName>style.visibility</p:attrName>
                        </p:attrNameLst>
                      </p:cBhvr>
                      <p:to>
                        <p:strVal val="visible"/>
                      </p:to>
                    </p:set>
                    <p:animEffect transition="in" filter="fade">
                      <p:cBhvr>
                        <p:cTn dur="500"/>
                        <p:tgtEl>
                          <p:spTgt spid="35"/>
                        </p:tgtEl>
                      </p:cBhvr>
                    </p:animEffect>
                  </p:childTnLst>
                </p:cTn>
              </p:par>
            </p:tnLst>
          </p:tmpl>
        </p:tmplLst>
      </p:bldP>
      <p:bldP spid="38" grpId="0" build="p">
        <p:tmplLst>
          <p:tmpl lvl="1">
            <p:tnLst>
              <p:par>
                <p:cTn presetID="10" presetClass="entr" presetSubtype="0" fill="hold" nodeType="withEffect">
                  <p:stCondLst>
                    <p:cond delay="21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childTnLst>
                </p:cTn>
              </p:par>
            </p:tnLst>
          </p:tmpl>
        </p:tmplLst>
      </p:bldP>
    </p:bldLst>
  </p:timing>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8_ساده_3 موصولی">
    <p:spTree>
      <p:nvGrpSpPr>
        <p:cNvPr id="1" name=""/>
        <p:cNvGrpSpPr/>
        <p:nvPr/>
      </p:nvGrpSpPr>
      <p:grpSpPr>
        <a:xfrm>
          <a:off x="0" y="0"/>
          <a:ext cx="0" cy="0"/>
          <a:chOff x="0" y="0"/>
          <a:chExt cx="0" cy="0"/>
        </a:xfrm>
      </p:grpSpPr>
      <p:sp>
        <p:nvSpPr>
          <p:cNvPr id="10" name="Rectangle 9"/>
          <p:cNvSpPr/>
          <p:nvPr userDrawn="1"/>
        </p:nvSpPr>
        <p:spPr>
          <a:xfrm>
            <a:off x="1994920" y="1073955"/>
            <a:ext cx="5111811" cy="4320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0" name="Text Placeholder 19" hidden="1"/>
          <p:cNvSpPr>
            <a:spLocks noGrp="1"/>
          </p:cNvSpPr>
          <p:nvPr>
            <p:ph type="body" sz="quarter" idx="10" hasCustomPrompt="1"/>
          </p:nvPr>
        </p:nvSpPr>
        <p:spPr>
          <a:xfrm>
            <a:off x="1687925" y="1030831"/>
            <a:ext cx="5406571" cy="777806"/>
          </a:xfrm>
        </p:spPr>
        <p:txBody>
          <a:bodyPr/>
          <a:lstStyle>
            <a:lvl1pPr marL="0" indent="0" algn="ctr">
              <a:buNone/>
              <a:defRPr sz="1200">
                <a:cs typeface="B Mitra" pitchFamily="2" charset="-78"/>
              </a:defRPr>
            </a:lvl1pPr>
          </a:lstStyle>
          <a:p>
            <a:pPr lvl="0"/>
            <a:r>
              <a:rPr lang="fa-IR" dirty="0" smtClean="0"/>
              <a:t>سلام</a:t>
            </a:r>
            <a:endParaRPr lang="en-US" dirty="0"/>
          </a:p>
        </p:txBody>
      </p:sp>
      <p:sp>
        <p:nvSpPr>
          <p:cNvPr id="4" name="Rectangle 3"/>
          <p:cNvSpPr/>
          <p:nvPr userDrawn="1"/>
        </p:nvSpPr>
        <p:spPr>
          <a:xfrm>
            <a:off x="3251046" y="152236"/>
            <a:ext cx="2641908" cy="316841"/>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 name="Rectangle 8"/>
          <p:cNvSpPr/>
          <p:nvPr userDrawn="1"/>
        </p:nvSpPr>
        <p:spPr>
          <a:xfrm>
            <a:off x="1994920" y="1073955"/>
            <a:ext cx="5111811" cy="4320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ectangle 21"/>
          <p:cNvSpPr/>
          <p:nvPr userDrawn="1"/>
        </p:nvSpPr>
        <p:spPr>
          <a:xfrm>
            <a:off x="1994918" y="1650031"/>
            <a:ext cx="5111811" cy="4320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a:off x="1994393" y="2226106"/>
            <a:ext cx="5111811" cy="4320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Rectangle 23"/>
          <p:cNvSpPr/>
          <p:nvPr userDrawn="1"/>
        </p:nvSpPr>
        <p:spPr>
          <a:xfrm>
            <a:off x="1994393" y="2802181"/>
            <a:ext cx="5111811" cy="4320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 name="Text Placeholder 11"/>
          <p:cNvSpPr>
            <a:spLocks noGrp="1"/>
          </p:cNvSpPr>
          <p:nvPr>
            <p:ph type="body" sz="quarter" idx="11" hasCustomPrompt="1"/>
          </p:nvPr>
        </p:nvSpPr>
        <p:spPr>
          <a:xfrm>
            <a:off x="3251046" y="152238"/>
            <a:ext cx="2641908" cy="316840"/>
          </a:xfrm>
        </p:spPr>
        <p:txBody>
          <a:bodyPr/>
          <a:lstStyle>
            <a:lvl1pPr marL="0" indent="0" algn="ctr" rtl="1">
              <a:buNone/>
              <a:defRPr b="0">
                <a:cs typeface="B Mitra" pitchFamily="2" charset="-78"/>
              </a:defRPr>
            </a:lvl1pPr>
          </a:lstStyle>
          <a:p>
            <a:pPr lvl="0"/>
            <a:r>
              <a:rPr lang="fa-IR" smtClean="0"/>
              <a:t>فهرست</a:t>
            </a:r>
            <a:endParaRPr lang="en-US"/>
          </a:p>
        </p:txBody>
      </p:sp>
      <p:sp>
        <p:nvSpPr>
          <p:cNvPr id="26" name="Text Placeholder 25"/>
          <p:cNvSpPr>
            <a:spLocks noGrp="1"/>
          </p:cNvSpPr>
          <p:nvPr>
            <p:ph type="body" sz="quarter" idx="12" hasCustomPrompt="1"/>
          </p:nvPr>
        </p:nvSpPr>
        <p:spPr>
          <a:xfrm>
            <a:off x="1995489" y="1073945"/>
            <a:ext cx="5111750" cy="432197"/>
          </a:xfrm>
        </p:spPr>
        <p:txBody>
          <a:bodyPr/>
          <a:lstStyle>
            <a:lvl1pPr marL="0" indent="0" algn="ctr">
              <a:buNone/>
              <a:defRPr/>
            </a:lvl1pPr>
          </a:lstStyle>
          <a:p>
            <a:pPr lvl="0"/>
            <a:r>
              <a:rPr lang="fa-IR" smtClean="0"/>
              <a:t>سلام</a:t>
            </a:r>
            <a:endParaRPr lang="en-US"/>
          </a:p>
        </p:txBody>
      </p:sp>
      <p:sp>
        <p:nvSpPr>
          <p:cNvPr id="29" name="Text Placeholder 25"/>
          <p:cNvSpPr>
            <a:spLocks noGrp="1"/>
          </p:cNvSpPr>
          <p:nvPr>
            <p:ph type="body" sz="quarter" idx="13" hasCustomPrompt="1"/>
          </p:nvPr>
        </p:nvSpPr>
        <p:spPr>
          <a:xfrm>
            <a:off x="1994980" y="1645154"/>
            <a:ext cx="5111750" cy="432197"/>
          </a:xfrm>
        </p:spPr>
        <p:txBody>
          <a:bodyPr/>
          <a:lstStyle>
            <a:lvl1pPr marL="0" indent="0" algn="ctr">
              <a:buNone/>
              <a:defRPr/>
            </a:lvl1pPr>
          </a:lstStyle>
          <a:p>
            <a:pPr lvl="0"/>
            <a:r>
              <a:rPr lang="fa-IR" smtClean="0"/>
              <a:t>سلام</a:t>
            </a:r>
            <a:endParaRPr lang="en-US"/>
          </a:p>
        </p:txBody>
      </p:sp>
      <p:sp>
        <p:nvSpPr>
          <p:cNvPr id="30" name="Text Placeholder 25"/>
          <p:cNvSpPr>
            <a:spLocks noGrp="1"/>
          </p:cNvSpPr>
          <p:nvPr>
            <p:ph type="body" sz="quarter" idx="14" hasCustomPrompt="1"/>
          </p:nvPr>
        </p:nvSpPr>
        <p:spPr>
          <a:xfrm>
            <a:off x="1980940" y="2225965"/>
            <a:ext cx="5111750" cy="432197"/>
          </a:xfrm>
        </p:spPr>
        <p:txBody>
          <a:bodyPr/>
          <a:lstStyle>
            <a:lvl1pPr marL="0" indent="0" algn="ctr">
              <a:buNone/>
              <a:defRPr/>
            </a:lvl1pPr>
          </a:lstStyle>
          <a:p>
            <a:pPr lvl="0"/>
            <a:r>
              <a:rPr lang="fa-IR" smtClean="0"/>
              <a:t>سلام</a:t>
            </a:r>
            <a:endParaRPr lang="en-US"/>
          </a:p>
        </p:txBody>
      </p:sp>
      <p:sp>
        <p:nvSpPr>
          <p:cNvPr id="35" name="Text Placeholder 25"/>
          <p:cNvSpPr>
            <a:spLocks noGrp="1"/>
          </p:cNvSpPr>
          <p:nvPr>
            <p:ph type="body" sz="quarter" idx="15" hasCustomPrompt="1"/>
          </p:nvPr>
        </p:nvSpPr>
        <p:spPr>
          <a:xfrm>
            <a:off x="1992514" y="2802181"/>
            <a:ext cx="5111750" cy="432197"/>
          </a:xfrm>
        </p:spPr>
        <p:txBody>
          <a:bodyPr/>
          <a:lstStyle>
            <a:lvl1pPr marL="0" indent="0" algn="ctr">
              <a:buNone/>
              <a:defRPr/>
            </a:lvl1pPr>
          </a:lstStyle>
          <a:p>
            <a:pPr lvl="0"/>
            <a:r>
              <a:rPr lang="fa-IR" smtClean="0"/>
              <a:t>سلام</a:t>
            </a:r>
            <a:endParaRPr lang="en-US"/>
          </a:p>
        </p:txBody>
      </p:sp>
      <p:sp>
        <p:nvSpPr>
          <p:cNvPr id="21" name="Rectangle 20"/>
          <p:cNvSpPr/>
          <p:nvPr userDrawn="1"/>
        </p:nvSpPr>
        <p:spPr>
          <a:xfrm>
            <a:off x="1993604" y="3378256"/>
            <a:ext cx="5111811" cy="4320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Text Placeholder 25"/>
          <p:cNvSpPr>
            <a:spLocks noGrp="1"/>
          </p:cNvSpPr>
          <p:nvPr>
            <p:ph type="body" sz="quarter" idx="16" hasCustomPrompt="1"/>
          </p:nvPr>
        </p:nvSpPr>
        <p:spPr>
          <a:xfrm>
            <a:off x="1991725" y="3378256"/>
            <a:ext cx="5111750" cy="432197"/>
          </a:xfrm>
        </p:spPr>
        <p:txBody>
          <a:bodyPr/>
          <a:lstStyle>
            <a:lvl1pPr marL="0" indent="0" algn="ctr">
              <a:buNone/>
              <a:defRPr/>
            </a:lvl1pPr>
          </a:lstStyle>
          <a:p>
            <a:pPr lvl="0"/>
            <a:r>
              <a:rPr lang="fa-IR" smtClean="0"/>
              <a:t>سلام</a:t>
            </a:r>
            <a:endParaRPr lang="en-US"/>
          </a:p>
        </p:txBody>
      </p:sp>
    </p:spTree>
    <p:extLst>
      <p:ext uri="{BB962C8B-B14F-4D97-AF65-F5344CB8AC3E}">
        <p14:creationId xmlns:p14="http://schemas.microsoft.com/office/powerpoint/2010/main" val="31268996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8" name="Diamond 47" hidden="1"/>
          <p:cNvSpPr/>
          <p:nvPr userDrawn="1"/>
        </p:nvSpPr>
        <p:spPr>
          <a:xfrm rot="19800000">
            <a:off x="7567591" y="1048433"/>
            <a:ext cx="1113746" cy="83531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Diamond 42" hidden="1"/>
          <p:cNvSpPr/>
          <p:nvPr userDrawn="1"/>
        </p:nvSpPr>
        <p:spPr>
          <a:xfrm rot="900000">
            <a:off x="7567591" y="1048434"/>
            <a:ext cx="1113746" cy="835310"/>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 name="Rectangle 6"/>
          <p:cNvSpPr/>
          <p:nvPr userDrawn="1"/>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6" name="Rounded Rectangle 15">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17" name="Rounded Rectangle 16">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8" name="Rounded Rectangle 17">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5" name="Rounded Rectangle 14">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9" name="Rounded Rectangle 18">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3" name="Oval 2"/>
          <p:cNvSpPr/>
          <p:nvPr userDrawn="1"/>
        </p:nvSpPr>
        <p:spPr>
          <a:xfrm>
            <a:off x="7605995" y="-827092"/>
            <a:ext cx="1036935" cy="77770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11" name="Straight Connector 10"/>
          <p:cNvCxnSpPr/>
          <p:nvPr userDrawn="1"/>
        </p:nvCxnSpPr>
        <p:spPr>
          <a:xfrm flipV="1">
            <a:off x="8128803" y="8216"/>
            <a:ext cx="0" cy="1073955"/>
          </a:xfrm>
          <a:prstGeom prst="line">
            <a:avLst/>
          </a:prstGeom>
        </p:spPr>
        <p:style>
          <a:lnRef idx="1">
            <a:schemeClr val="accent1"/>
          </a:lnRef>
          <a:fillRef idx="0">
            <a:schemeClr val="accent1"/>
          </a:fillRef>
          <a:effectRef idx="0">
            <a:schemeClr val="accent1"/>
          </a:effectRef>
          <a:fontRef idx="minor">
            <a:schemeClr val="tx1"/>
          </a:fontRef>
        </p:style>
      </p:cxnSp>
      <p:sp>
        <p:nvSpPr>
          <p:cNvPr id="36" name="Rectangle 35"/>
          <p:cNvSpPr/>
          <p:nvPr userDrawn="1"/>
        </p:nvSpPr>
        <p:spPr>
          <a:xfrm>
            <a:off x="8070462" y="1012382"/>
            <a:ext cx="108000" cy="27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Diamond 36"/>
          <p:cNvSpPr/>
          <p:nvPr userDrawn="1"/>
        </p:nvSpPr>
        <p:spPr>
          <a:xfrm>
            <a:off x="8097462" y="634060"/>
            <a:ext cx="54000" cy="86411"/>
          </a:xfrm>
          <a:prstGeom prst="diamon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a:off x="8016462" y="469076"/>
            <a:ext cx="21600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a:off x="8034463" y="436845"/>
            <a:ext cx="18000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8052463" y="404099"/>
            <a:ext cx="14400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50" name="Straight Connector 49"/>
          <p:cNvCxnSpPr/>
          <p:nvPr userDrawn="1"/>
        </p:nvCxnSpPr>
        <p:spPr>
          <a:xfrm flipH="1" flipV="1">
            <a:off x="6876301" y="1462805"/>
            <a:ext cx="729695" cy="1"/>
          </a:xfrm>
          <a:prstGeom prst="line">
            <a:avLst/>
          </a:prstGeom>
        </p:spPr>
        <p:style>
          <a:lnRef idx="1">
            <a:schemeClr val="accent1"/>
          </a:lnRef>
          <a:fillRef idx="0">
            <a:schemeClr val="accent1"/>
          </a:fillRef>
          <a:effectRef idx="0">
            <a:schemeClr val="accent1"/>
          </a:effectRef>
          <a:fontRef idx="minor">
            <a:schemeClr val="tx1"/>
          </a:fontRef>
        </p:style>
      </p:cxnSp>
      <p:sp>
        <p:nvSpPr>
          <p:cNvPr id="51" name="Rectangle 50"/>
          <p:cNvSpPr/>
          <p:nvPr userDrawn="1"/>
        </p:nvSpPr>
        <p:spPr>
          <a:xfrm>
            <a:off x="9192267" y="1074091"/>
            <a:ext cx="5403439" cy="7777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Rectangle 52"/>
          <p:cNvSpPr/>
          <p:nvPr userDrawn="1"/>
        </p:nvSpPr>
        <p:spPr>
          <a:xfrm>
            <a:off x="6914705" y="1376394"/>
            <a:ext cx="0" cy="17282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Rectangle 53"/>
          <p:cNvSpPr/>
          <p:nvPr userDrawn="1"/>
        </p:nvSpPr>
        <p:spPr>
          <a:xfrm>
            <a:off x="6938821" y="1381805"/>
            <a:ext cx="0" cy="16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6967700" y="1395305"/>
            <a:ext cx="0" cy="135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rot="5400000">
            <a:off x="7494801" y="1444940"/>
            <a:ext cx="81000" cy="36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32895041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fade">
                                      <p:cBhvr>
                                        <p:cTn id="7" dur="3000"/>
                                        <p:tgtEl>
                                          <p:spTgt spid="51"/>
                                        </p:tgtEl>
                                      </p:cBhvr>
                                    </p:animEffect>
                                  </p:childTnLst>
                                </p:cTn>
                              </p:par>
                              <p:par>
                                <p:cTn id="8" presetID="35" presetClass="path" presetSubtype="0" accel="50000" decel="50000" fill="hold" grpId="0" nodeType="withEffect">
                                  <p:stCondLst>
                                    <p:cond delay="0"/>
                                  </p:stCondLst>
                                  <p:childTnLst>
                                    <p:animMotion origin="layout" path="M -4.44444E-6 3.70028E-6 L -0.8427 3.70028E-6 " pathEditMode="relative" rAng="0" ptsTypes="AA">
                                      <p:cBhvr>
                                        <p:cTn id="9" dur="3000" fill="hold"/>
                                        <p:tgtEl>
                                          <p:spTgt spid="51"/>
                                        </p:tgtEl>
                                        <p:attrNameLst>
                                          <p:attrName>ppt_x</p:attrName>
                                          <p:attrName>ppt_y</p:attrName>
                                        </p:attrNameLst>
                                      </p:cBhvr>
                                      <p:rCtr x="-42135" y="0"/>
                                    </p:animMotion>
                                  </p:childTnLst>
                                </p:cTn>
                              </p:par>
                              <p:par>
                                <p:cTn id="10" presetID="10" presetClass="entr" presetSubtype="0" fill="hold" grpId="0" nodeType="withEffect">
                                  <p:stCondLst>
                                    <p:cond delay="100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3000"/>
                                        <p:tgtEl>
                                          <p:spTgt spid="3"/>
                                        </p:tgtEl>
                                      </p:cBhvr>
                                    </p:animEffect>
                                  </p:childTnLst>
                                </p:cTn>
                              </p:par>
                              <p:par>
                                <p:cTn id="13" presetID="42" presetClass="path" presetSubtype="0" accel="50000" decel="50000" fill="hold" grpId="1" nodeType="withEffect">
                                  <p:stCondLst>
                                    <p:cond delay="500"/>
                                  </p:stCondLst>
                                  <p:childTnLst>
                                    <p:animMotion origin="layout" path="M 1.94444E-6 -3.61702E-6 L 1.94444E-6 0.37211 " pathEditMode="relative" rAng="0" ptsTypes="AA">
                                      <p:cBhvr>
                                        <p:cTn id="14" dur="3000" fill="hold"/>
                                        <p:tgtEl>
                                          <p:spTgt spid="3"/>
                                        </p:tgtEl>
                                        <p:attrNameLst>
                                          <p:attrName>ppt_x</p:attrName>
                                          <p:attrName>ppt_y</p:attrName>
                                        </p:attrNameLst>
                                      </p:cBhvr>
                                      <p:rCtr x="0" y="18594"/>
                                    </p:animMotion>
                                  </p:childTnLst>
                                </p:cTn>
                              </p:par>
                            </p:childTnLst>
                          </p:cTn>
                        </p:par>
                        <p:par>
                          <p:cTn id="15" fill="hold">
                            <p:stCondLst>
                              <p:cond delay="4000"/>
                            </p:stCondLst>
                            <p:childTnLst>
                              <p:par>
                                <p:cTn id="16" presetID="10" presetClass="entr" presetSubtype="0" fill="hold" nodeType="afterEffect">
                                  <p:stCondLst>
                                    <p:cond delay="0"/>
                                  </p:stCondLst>
                                  <p:childTnLst>
                                    <p:set>
                                      <p:cBhvr>
                                        <p:cTn id="17" dur="1" fill="hold">
                                          <p:stCondLst>
                                            <p:cond delay="0"/>
                                          </p:stCondLst>
                                        </p:cTn>
                                        <p:tgtEl>
                                          <p:spTgt spid="50"/>
                                        </p:tgtEl>
                                        <p:attrNameLst>
                                          <p:attrName>style.visibility</p:attrName>
                                        </p:attrNameLst>
                                      </p:cBhvr>
                                      <p:to>
                                        <p:strVal val="visible"/>
                                      </p:to>
                                    </p:set>
                                    <p:animEffect transition="in" filter="fade">
                                      <p:cBhvr>
                                        <p:cTn id="18" dur="500"/>
                                        <p:tgtEl>
                                          <p:spTgt spid="50"/>
                                        </p:tgtEl>
                                      </p:cBhvr>
                                    </p:animEffect>
                                  </p:childTnLst>
                                </p:cTn>
                              </p:par>
                              <p:par>
                                <p:cTn id="19" presetID="10"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500"/>
                                        <p:tgtEl>
                                          <p:spTgt spid="11"/>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3"/>
                                        </p:tgtEl>
                                        <p:attrNameLst>
                                          <p:attrName>style.visibility</p:attrName>
                                        </p:attrNameLst>
                                      </p:cBhvr>
                                      <p:to>
                                        <p:strVal val="visible"/>
                                      </p:to>
                                    </p:set>
                                    <p:animEffect transition="in" filter="fade">
                                      <p:cBhvr>
                                        <p:cTn id="24" dur="500"/>
                                        <p:tgtEl>
                                          <p:spTgt spid="53"/>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4"/>
                                        </p:tgtEl>
                                        <p:attrNameLst>
                                          <p:attrName>style.visibility</p:attrName>
                                        </p:attrNameLst>
                                      </p:cBhvr>
                                      <p:to>
                                        <p:strVal val="visible"/>
                                      </p:to>
                                    </p:set>
                                    <p:animEffect transition="in" filter="fade">
                                      <p:cBhvr>
                                        <p:cTn id="27" dur="500"/>
                                        <p:tgtEl>
                                          <p:spTgt spid="54"/>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55"/>
                                        </p:tgtEl>
                                        <p:attrNameLst>
                                          <p:attrName>style.visibility</p:attrName>
                                        </p:attrNameLst>
                                      </p:cBhvr>
                                      <p:to>
                                        <p:strVal val="visible"/>
                                      </p:to>
                                    </p:set>
                                    <p:animEffect transition="in" filter="fade">
                                      <p:cBhvr>
                                        <p:cTn id="30" dur="500"/>
                                        <p:tgtEl>
                                          <p:spTgt spid="55"/>
                                        </p:tgtEl>
                                      </p:cBhvr>
                                    </p:animEffect>
                                  </p:childTnLst>
                                </p:cTn>
                              </p:par>
                              <p:par>
                                <p:cTn id="31" presetID="10" presetClass="entr" presetSubtype="0"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animEffect transition="in" filter="fade">
                                      <p:cBhvr>
                                        <p:cTn id="33" dur="500"/>
                                        <p:tgtEl>
                                          <p:spTgt spid="38"/>
                                        </p:tgtEl>
                                      </p:cBhvr>
                                    </p:animEffect>
                                  </p:childTnLst>
                                </p:cTn>
                              </p:par>
                              <p:par>
                                <p:cTn id="34" presetID="10" presetClass="entr" presetSubtype="0" fill="hold" grpId="0" nodeType="withEffect">
                                  <p:stCondLst>
                                    <p:cond delay="0"/>
                                  </p:stCondLst>
                                  <p:childTnLst>
                                    <p:set>
                                      <p:cBhvr>
                                        <p:cTn id="35" dur="1" fill="hold">
                                          <p:stCondLst>
                                            <p:cond delay="0"/>
                                          </p:stCondLst>
                                        </p:cTn>
                                        <p:tgtEl>
                                          <p:spTgt spid="41"/>
                                        </p:tgtEl>
                                        <p:attrNameLst>
                                          <p:attrName>style.visibility</p:attrName>
                                        </p:attrNameLst>
                                      </p:cBhvr>
                                      <p:to>
                                        <p:strVal val="visible"/>
                                      </p:to>
                                    </p:set>
                                    <p:animEffect transition="in" filter="fade">
                                      <p:cBhvr>
                                        <p:cTn id="36" dur="500"/>
                                        <p:tgtEl>
                                          <p:spTgt spid="41"/>
                                        </p:tgtEl>
                                      </p:cBhvr>
                                    </p:animEffect>
                                  </p:childTnLst>
                                </p:cTn>
                              </p:par>
                              <p:par>
                                <p:cTn id="37" presetID="10" presetClass="entr" presetSubtype="0" fill="hold" grpId="0" nodeType="withEffect">
                                  <p:stCondLst>
                                    <p:cond delay="0"/>
                                  </p:stCondLst>
                                  <p:childTnLst>
                                    <p:set>
                                      <p:cBhvr>
                                        <p:cTn id="38" dur="1" fill="hold">
                                          <p:stCondLst>
                                            <p:cond delay="0"/>
                                          </p:stCondLst>
                                        </p:cTn>
                                        <p:tgtEl>
                                          <p:spTgt spid="42"/>
                                        </p:tgtEl>
                                        <p:attrNameLst>
                                          <p:attrName>style.visibility</p:attrName>
                                        </p:attrNameLst>
                                      </p:cBhvr>
                                      <p:to>
                                        <p:strVal val="visible"/>
                                      </p:to>
                                    </p:set>
                                    <p:animEffect transition="in" filter="fade">
                                      <p:cBhvr>
                                        <p:cTn id="39" dur="500"/>
                                        <p:tgtEl>
                                          <p:spTgt spid="42"/>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36"/>
                                        </p:tgtEl>
                                        <p:attrNameLst>
                                          <p:attrName>style.visibility</p:attrName>
                                        </p:attrNameLst>
                                      </p:cBhvr>
                                      <p:to>
                                        <p:strVal val="visible"/>
                                      </p:to>
                                    </p:set>
                                    <p:animEffect transition="in" filter="fade">
                                      <p:cBhvr>
                                        <p:cTn id="42" dur="600"/>
                                        <p:tgtEl>
                                          <p:spTgt spid="36"/>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37"/>
                                        </p:tgtEl>
                                        <p:attrNameLst>
                                          <p:attrName>style.visibility</p:attrName>
                                        </p:attrNameLst>
                                      </p:cBhvr>
                                      <p:to>
                                        <p:strVal val="visible"/>
                                      </p:to>
                                    </p:set>
                                    <p:animEffect transition="in" filter="fade">
                                      <p:cBhvr>
                                        <p:cTn id="45" dur="500"/>
                                        <p:tgtEl>
                                          <p:spTgt spid="37"/>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56"/>
                                        </p:tgtEl>
                                        <p:attrNameLst>
                                          <p:attrName>style.visibility</p:attrName>
                                        </p:attrNameLst>
                                      </p:cBhvr>
                                      <p:to>
                                        <p:strVal val="visible"/>
                                      </p:to>
                                    </p:set>
                                    <p:animEffect transition="in" filter="fade">
                                      <p:cBhvr>
                                        <p:cTn id="48"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36" grpId="0" animBg="1"/>
      <p:bldP spid="37" grpId="0" animBg="1"/>
      <p:bldP spid="38" grpId="0" animBg="1"/>
      <p:bldP spid="41" grpId="0" animBg="1"/>
      <p:bldP spid="42" grpId="0" animBg="1"/>
      <p:bldP spid="51" grpId="0" animBg="1"/>
      <p:bldP spid="51" grpId="1" animBg="1"/>
      <p:bldP spid="53" grpId="0" animBg="1"/>
      <p:bldP spid="54" grpId="0" animBg="1"/>
      <p:bldP spid="55" grpId="0" animBg="1"/>
      <p:bldP spid="56" grpId="0" animBg="1"/>
    </p:bldLst>
  </p:timing>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7" name="Rectangle 6"/>
          <p:cNvSpPr/>
          <p:nvPr/>
        </p:nvSpPr>
        <p:spPr>
          <a:xfrm flipV="1">
            <a:off x="69414" y="1782623"/>
            <a:ext cx="9009272" cy="6858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8" name="Rectangle 7"/>
          <p:cNvSpPr/>
          <p:nvPr/>
        </p:nvSpPr>
        <p:spPr>
          <a:xfrm>
            <a:off x="69147" y="1756108"/>
            <a:ext cx="9009538" cy="34289"/>
          </a:xfrm>
          <a:prstGeom prst="rect">
            <a:avLst/>
          </a:prstGeom>
          <a:solidFill>
            <a:schemeClr val="accent1">
              <a:lumMod val="40000"/>
              <a:lumOff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9" name="Rectangle 8"/>
          <p:cNvSpPr/>
          <p:nvPr/>
        </p:nvSpPr>
        <p:spPr>
          <a:xfrm>
            <a:off x="68307" y="1851660"/>
            <a:ext cx="9010378" cy="34290"/>
          </a:xfrm>
          <a:prstGeom prst="rect">
            <a:avLst/>
          </a:prstGeom>
          <a:solidFill>
            <a:schemeClr val="accent1">
              <a:lumMod val="5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sz="1350">
              <a:solidFill>
                <a:prstClr val="white"/>
              </a:solidFill>
            </a:endParaRPr>
          </a:p>
        </p:txBody>
      </p:sp>
      <p:sp>
        <p:nvSpPr>
          <p:cNvPr id="17" name="Rectangle 16"/>
          <p:cNvSpPr/>
          <p:nvPr/>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4" name="Rounded Rectangle 13">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5" name="Rounded Rectangle 14">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6" name="Rounded Rectangle 15">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pic>
        <p:nvPicPr>
          <p:cNvPr id="18" name="Picture 44">
            <a:hlinkClick r:id="rId2"/>
          </p:cNvPr>
          <p:cNvPicPr>
            <a:picLocks noChangeAspect="1" noChangeArrowheads="1"/>
          </p:cNvPicPr>
          <p:nvPr/>
        </p:nvPicPr>
        <p:blipFill>
          <a:blip r:embed="rId3" cstate="print"/>
          <a:srcRect/>
          <a:stretch>
            <a:fillRect/>
          </a:stretch>
        </p:blipFill>
        <p:spPr bwMode="auto">
          <a:xfrm>
            <a:off x="7063564" y="4727792"/>
            <a:ext cx="1817051" cy="316374"/>
          </a:xfrm>
          <a:prstGeom prst="rect">
            <a:avLst/>
          </a:prstGeom>
          <a:noFill/>
          <a:ln w="9525">
            <a:noFill/>
            <a:miter lim="800000"/>
            <a:headEnd/>
            <a:tailEnd/>
          </a:ln>
          <a:effectLst/>
        </p:spPr>
      </p:pic>
      <p:sp>
        <p:nvSpPr>
          <p:cNvPr id="19" name="Rounded Rectangle 18">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0" name="Rounded Rectangle 19">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10" name="Text Placeholder 9"/>
          <p:cNvSpPr>
            <a:spLocks noGrp="1"/>
          </p:cNvSpPr>
          <p:nvPr>
            <p:ph type="body" sz="quarter" idx="10" hasCustomPrompt="1"/>
          </p:nvPr>
        </p:nvSpPr>
        <p:spPr>
          <a:xfrm>
            <a:off x="734780" y="1007204"/>
            <a:ext cx="7710531" cy="748903"/>
          </a:xfrm>
        </p:spPr>
        <p:txBody>
          <a:bodyPr/>
          <a:lstStyle>
            <a:lvl1pPr marL="0" indent="0" algn="ctr">
              <a:buNone/>
              <a:defRPr>
                <a:cs typeface="B Mitra" pitchFamily="2" charset="-78"/>
              </a:defRPr>
            </a:lvl1pPr>
          </a:lstStyle>
          <a:p>
            <a:pPr lvl="0"/>
            <a:r>
              <a:rPr lang="fa-IR" smtClean="0"/>
              <a:t>سلام</a:t>
            </a:r>
            <a:endParaRPr lang="en-US"/>
          </a:p>
        </p:txBody>
      </p:sp>
      <p:sp>
        <p:nvSpPr>
          <p:cNvPr id="21" name="Text Placeholder 9"/>
          <p:cNvSpPr>
            <a:spLocks noGrp="1"/>
          </p:cNvSpPr>
          <p:nvPr>
            <p:ph type="body" sz="quarter" idx="11" hasCustomPrompt="1"/>
          </p:nvPr>
        </p:nvSpPr>
        <p:spPr>
          <a:xfrm>
            <a:off x="734780" y="1889469"/>
            <a:ext cx="7710531" cy="748903"/>
          </a:xfrm>
        </p:spPr>
        <p:txBody>
          <a:bodyPr/>
          <a:lstStyle>
            <a:lvl1pPr marL="0" indent="0" algn="ctr">
              <a:buNone/>
              <a:defRPr>
                <a:cs typeface="B Mitra" pitchFamily="2" charset="-78"/>
              </a:defRPr>
            </a:lvl1pPr>
          </a:lstStyle>
          <a:p>
            <a:pPr lvl="0"/>
            <a:r>
              <a:rPr lang="fa-IR" smtClean="0"/>
              <a:t>سلام</a:t>
            </a:r>
            <a:endParaRPr lang="en-US"/>
          </a:p>
        </p:txBody>
      </p:sp>
      <p:sp>
        <p:nvSpPr>
          <p:cNvPr id="11" name="Frame 10"/>
          <p:cNvSpPr/>
          <p:nvPr userDrawn="1"/>
        </p:nvSpPr>
        <p:spPr>
          <a:xfrm>
            <a:off x="7029921" y="4703228"/>
            <a:ext cx="1881845" cy="346518"/>
          </a:xfrm>
          <a:prstGeom prst="frame">
            <a:avLst>
              <a:gd name="adj1" fmla="val 5981"/>
            </a:avLst>
          </a:prstGeom>
          <a:solidFill>
            <a:schemeClr val="tx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black"/>
              </a:solidFill>
            </a:endParaRPr>
          </a:p>
        </p:txBody>
      </p:sp>
    </p:spTree>
    <p:extLst>
      <p:ext uri="{BB962C8B-B14F-4D97-AF65-F5344CB8AC3E}">
        <p14:creationId xmlns:p14="http://schemas.microsoft.com/office/powerpoint/2010/main" val="9455643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10_Section Header">
    <p:spTree>
      <p:nvGrpSpPr>
        <p:cNvPr id="1" name=""/>
        <p:cNvGrpSpPr/>
        <p:nvPr/>
      </p:nvGrpSpPr>
      <p:grpSpPr>
        <a:xfrm>
          <a:off x="0" y="0"/>
          <a:ext cx="0" cy="0"/>
          <a:chOff x="0" y="0"/>
          <a:chExt cx="0" cy="0"/>
        </a:xfrm>
      </p:grpSpPr>
      <p:sp>
        <p:nvSpPr>
          <p:cNvPr id="251" name="Rectangle 250" hidden="1"/>
          <p:cNvSpPr/>
          <p:nvPr userDrawn="1"/>
        </p:nvSpPr>
        <p:spPr>
          <a:xfrm>
            <a:off x="8066856" y="0"/>
            <a:ext cx="45719" cy="425196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cxnSp>
        <p:nvCxnSpPr>
          <p:cNvPr id="249" name="Straight Connector 248" hidden="1"/>
          <p:cNvCxnSpPr/>
          <p:nvPr userDrawn="1"/>
        </p:nvCxnSpPr>
        <p:spPr>
          <a:xfrm>
            <a:off x="8066855" y="843525"/>
            <a:ext cx="0" cy="4299975"/>
          </a:xfrm>
          <a:prstGeom prst="line">
            <a:avLst/>
          </a:prstGeom>
        </p:spPr>
        <p:style>
          <a:lnRef idx="1">
            <a:schemeClr val="accent1"/>
          </a:lnRef>
          <a:fillRef idx="0">
            <a:schemeClr val="accent1"/>
          </a:fillRef>
          <a:effectRef idx="0">
            <a:schemeClr val="accent1"/>
          </a:effectRef>
          <a:fontRef idx="minor">
            <a:schemeClr val="tx1"/>
          </a:fontRef>
        </p:style>
      </p:cxnSp>
      <p:sp>
        <p:nvSpPr>
          <p:cNvPr id="17" name="Rectangle 16"/>
          <p:cNvSpPr/>
          <p:nvPr/>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4" name="Rounded Rectangle 13">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5" name="Rounded Rectangle 14">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6" name="Rounded Rectangle 15">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sp>
        <p:nvSpPr>
          <p:cNvPr id="19" name="Rounded Rectangle 18">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0" name="Rounded Rectangle 19">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cxnSp>
        <p:nvCxnSpPr>
          <p:cNvPr id="29" name="Straight Connector 28" hidden="1"/>
          <p:cNvCxnSpPr/>
          <p:nvPr userDrawn="1"/>
        </p:nvCxnSpPr>
        <p:spPr>
          <a:xfrm>
            <a:off x="6716613" y="872330"/>
            <a:ext cx="2227708" cy="1484847"/>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hidden="1"/>
          <p:cNvCxnSpPr/>
          <p:nvPr userDrawn="1"/>
        </p:nvCxnSpPr>
        <p:spPr>
          <a:xfrm flipH="1">
            <a:off x="4298071" y="875237"/>
            <a:ext cx="296096" cy="148194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40981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sp>
        <p:nvSpPr>
          <p:cNvPr id="17" name="Rectangle 16"/>
          <p:cNvSpPr/>
          <p:nvPr/>
        </p:nvSpPr>
        <p:spPr>
          <a:xfrm>
            <a:off x="0" y="4840002"/>
            <a:ext cx="9144000" cy="303498"/>
          </a:xfrm>
          <a:prstGeom prst="rect">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4BACC6">
                  <a:lumMod val="50000"/>
                </a:srgbClr>
              </a:solidFill>
            </a:endParaRPr>
          </a:p>
        </p:txBody>
      </p:sp>
      <p:sp>
        <p:nvSpPr>
          <p:cNvPr id="14" name="Rounded Rectangle 13">
            <a:hlinkClick r:id="" action="ppaction://noaction"/>
          </p:cNvPr>
          <p:cNvSpPr/>
          <p:nvPr/>
        </p:nvSpPr>
        <p:spPr>
          <a:xfrm>
            <a:off x="3940835"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اول</a:t>
            </a:r>
            <a:endParaRPr lang="fa-IR" sz="1350">
              <a:solidFill>
                <a:srgbClr val="1F497D"/>
              </a:solidFill>
            </a:endParaRPr>
          </a:p>
        </p:txBody>
      </p:sp>
      <p:sp>
        <p:nvSpPr>
          <p:cNvPr id="15" name="Rounded Rectangle 14">
            <a:hlinkClick r:id="" action="ppaction://noaction"/>
          </p:cNvPr>
          <p:cNvSpPr/>
          <p:nvPr/>
        </p:nvSpPr>
        <p:spPr>
          <a:xfrm>
            <a:off x="1022861"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فهرست اصلی</a:t>
            </a:r>
            <a:endParaRPr lang="fa-IR" sz="1350">
              <a:solidFill>
                <a:srgbClr val="1F497D"/>
              </a:solidFill>
            </a:endParaRPr>
          </a:p>
        </p:txBody>
      </p:sp>
      <p:sp>
        <p:nvSpPr>
          <p:cNvPr id="16" name="Rounded Rectangle 15">
            <a:hlinkClick r:id="" action="ppaction://hlinkshowjump?jump=endshow"/>
          </p:cNvPr>
          <p:cNvSpPr/>
          <p:nvPr/>
        </p:nvSpPr>
        <p:spPr>
          <a:xfrm>
            <a:off x="518755" y="4876050"/>
            <a:ext cx="432048" cy="216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85000" lnSpcReduction="20000"/>
          </a:bodyPr>
          <a:lstStyle/>
          <a:p>
            <a:pPr algn="ctr"/>
            <a:r>
              <a:rPr lang="fa-IR" sz="1350" smtClean="0">
                <a:solidFill>
                  <a:srgbClr val="1F497D"/>
                </a:solidFill>
              </a:rPr>
              <a:t>خروج</a:t>
            </a:r>
            <a:endParaRPr lang="fa-IR" sz="1350">
              <a:solidFill>
                <a:srgbClr val="1F497D"/>
              </a:solidFill>
            </a:endParaRPr>
          </a:p>
        </p:txBody>
      </p:sp>
      <p:pic>
        <p:nvPicPr>
          <p:cNvPr id="18" name="Picture 44">
            <a:hlinkClick r:id="rId2"/>
          </p:cNvPr>
          <p:cNvPicPr>
            <a:picLocks noChangeAspect="1" noChangeArrowheads="1"/>
          </p:cNvPicPr>
          <p:nvPr/>
        </p:nvPicPr>
        <p:blipFill>
          <a:blip r:embed="rId3" cstate="print"/>
          <a:srcRect/>
          <a:stretch>
            <a:fillRect/>
          </a:stretch>
        </p:blipFill>
        <p:spPr bwMode="auto">
          <a:xfrm>
            <a:off x="1861460" y="1599061"/>
            <a:ext cx="5421078" cy="943886"/>
          </a:xfrm>
          <a:prstGeom prst="rect">
            <a:avLst/>
          </a:prstGeom>
          <a:noFill/>
          <a:ln w="9525">
            <a:noFill/>
            <a:miter lim="800000"/>
            <a:headEnd/>
            <a:tailEnd/>
          </a:ln>
          <a:effectLst/>
        </p:spPr>
      </p:pic>
      <p:sp>
        <p:nvSpPr>
          <p:cNvPr id="19" name="Rounded Rectangle 18">
            <a:hlinkClick r:id="" action="ppaction://hlinkshowjump?jump=lastslideviewed"/>
          </p:cNvPr>
          <p:cNvSpPr/>
          <p:nvPr/>
        </p:nvSpPr>
        <p:spPr>
          <a:xfrm>
            <a:off x="1994919"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بازگشت</a:t>
            </a:r>
            <a:endParaRPr lang="fa-IR" sz="1350">
              <a:solidFill>
                <a:srgbClr val="1F497D"/>
              </a:solidFill>
            </a:endParaRPr>
          </a:p>
        </p:txBody>
      </p:sp>
      <p:sp>
        <p:nvSpPr>
          <p:cNvPr id="20" name="Rounded Rectangle 19">
            <a:hlinkClick r:id="" action="ppaction://hlinkshowjump?jump=previousslide"/>
          </p:cNvPr>
          <p:cNvSpPr/>
          <p:nvPr/>
        </p:nvSpPr>
        <p:spPr>
          <a:xfrm>
            <a:off x="2967027" y="4889550"/>
            <a:ext cx="900000" cy="189000"/>
          </a:xfrm>
          <a:prstGeom prst="roundRect">
            <a:avLst/>
          </a:prstGeom>
          <a:ln>
            <a:bevel/>
          </a:ln>
          <a:effectLst>
            <a:outerShdw blurRad="50800" dist="38100" dir="2700000" algn="tl" rotWithShape="0">
              <a:schemeClr val="accent1">
                <a:lumMod val="50000"/>
                <a:alpha val="40000"/>
              </a:schemeClr>
            </a:outerShdw>
          </a:effectLst>
        </p:spPr>
        <p:style>
          <a:lnRef idx="2">
            <a:schemeClr val="accent1"/>
          </a:lnRef>
          <a:fillRef idx="1">
            <a:schemeClr val="lt1"/>
          </a:fillRef>
          <a:effectRef idx="0">
            <a:schemeClr val="accent1"/>
          </a:effectRef>
          <a:fontRef idx="minor">
            <a:schemeClr val="dk1"/>
          </a:fontRef>
        </p:style>
        <p:txBody>
          <a:bodyPr lIns="27000" tIns="27000" rIns="27000" bIns="27000" rtlCol="1" anchor="ctr">
            <a:normAutofit fontScale="70000" lnSpcReduction="20000"/>
          </a:bodyPr>
          <a:lstStyle/>
          <a:p>
            <a:pPr algn="ctr"/>
            <a:r>
              <a:rPr lang="fa-IR" sz="1350" smtClean="0">
                <a:solidFill>
                  <a:srgbClr val="1F497D"/>
                </a:solidFill>
              </a:rPr>
              <a:t>صفحه قبلی</a:t>
            </a:r>
            <a:endParaRPr lang="fa-IR" sz="1350">
              <a:solidFill>
                <a:srgbClr val="1F497D"/>
              </a:solidFill>
            </a:endParaRPr>
          </a:p>
        </p:txBody>
      </p:sp>
      <p:sp>
        <p:nvSpPr>
          <p:cNvPr id="2" name="Rectangle 1" hidden="1"/>
          <p:cNvSpPr/>
          <p:nvPr userDrawn="1"/>
        </p:nvSpPr>
        <p:spPr>
          <a:xfrm>
            <a:off x="1861461" y="1599061"/>
            <a:ext cx="5421078" cy="94388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 name="Rectangle 2"/>
          <p:cNvSpPr/>
          <p:nvPr userDrawn="1"/>
        </p:nvSpPr>
        <p:spPr>
          <a:xfrm>
            <a:off x="1856698" y="159570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Rectangle 21"/>
          <p:cNvSpPr/>
          <p:nvPr userDrawn="1"/>
        </p:nvSpPr>
        <p:spPr>
          <a:xfrm>
            <a:off x="1856698" y="173286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 name="Rectangle 22"/>
          <p:cNvSpPr/>
          <p:nvPr userDrawn="1"/>
        </p:nvSpPr>
        <p:spPr>
          <a:xfrm>
            <a:off x="1856697" y="18712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Rectangle 23"/>
          <p:cNvSpPr/>
          <p:nvPr userDrawn="1"/>
        </p:nvSpPr>
        <p:spPr>
          <a:xfrm>
            <a:off x="1856697" y="20084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Rectangle 24"/>
          <p:cNvSpPr/>
          <p:nvPr userDrawn="1"/>
        </p:nvSpPr>
        <p:spPr>
          <a:xfrm>
            <a:off x="1856973" y="21455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Rectangle 25"/>
          <p:cNvSpPr/>
          <p:nvPr userDrawn="1"/>
        </p:nvSpPr>
        <p:spPr>
          <a:xfrm>
            <a:off x="1856973" y="22827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7" name="Rectangle 26"/>
          <p:cNvSpPr/>
          <p:nvPr userDrawn="1"/>
        </p:nvSpPr>
        <p:spPr>
          <a:xfrm>
            <a:off x="1856698" y="24198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Rectangle 28"/>
          <p:cNvSpPr/>
          <p:nvPr userDrawn="1"/>
        </p:nvSpPr>
        <p:spPr>
          <a:xfrm>
            <a:off x="2039854" y="159570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0" name="Rectangle 29"/>
          <p:cNvSpPr/>
          <p:nvPr userDrawn="1"/>
        </p:nvSpPr>
        <p:spPr>
          <a:xfrm>
            <a:off x="2039854" y="173286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1" name="Rectangle 30"/>
          <p:cNvSpPr/>
          <p:nvPr userDrawn="1"/>
        </p:nvSpPr>
        <p:spPr>
          <a:xfrm>
            <a:off x="2039853" y="18712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2" name="Rectangle 31"/>
          <p:cNvSpPr/>
          <p:nvPr userDrawn="1"/>
        </p:nvSpPr>
        <p:spPr>
          <a:xfrm>
            <a:off x="2039853" y="20084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3" name="Rectangle 32"/>
          <p:cNvSpPr/>
          <p:nvPr userDrawn="1"/>
        </p:nvSpPr>
        <p:spPr>
          <a:xfrm>
            <a:off x="2040129" y="21455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4" name="Rectangle 33"/>
          <p:cNvSpPr/>
          <p:nvPr userDrawn="1"/>
        </p:nvSpPr>
        <p:spPr>
          <a:xfrm>
            <a:off x="2040129" y="22827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5" name="Rectangle 34"/>
          <p:cNvSpPr/>
          <p:nvPr userDrawn="1"/>
        </p:nvSpPr>
        <p:spPr>
          <a:xfrm>
            <a:off x="2039854" y="24198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7" name="Rectangle 36"/>
          <p:cNvSpPr/>
          <p:nvPr userDrawn="1"/>
        </p:nvSpPr>
        <p:spPr>
          <a:xfrm>
            <a:off x="2224766" y="1596321"/>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8" name="Rectangle 37"/>
          <p:cNvSpPr/>
          <p:nvPr userDrawn="1"/>
        </p:nvSpPr>
        <p:spPr>
          <a:xfrm>
            <a:off x="2224766" y="1733481"/>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9" name="Rectangle 38"/>
          <p:cNvSpPr/>
          <p:nvPr userDrawn="1"/>
        </p:nvSpPr>
        <p:spPr>
          <a:xfrm>
            <a:off x="2224765" y="187186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0" name="Rectangle 39"/>
          <p:cNvSpPr/>
          <p:nvPr userDrawn="1"/>
        </p:nvSpPr>
        <p:spPr>
          <a:xfrm>
            <a:off x="2224765" y="200902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1" name="Rectangle 40"/>
          <p:cNvSpPr/>
          <p:nvPr userDrawn="1"/>
        </p:nvSpPr>
        <p:spPr>
          <a:xfrm>
            <a:off x="2225041" y="214618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2" name="Rectangle 41"/>
          <p:cNvSpPr/>
          <p:nvPr userDrawn="1"/>
        </p:nvSpPr>
        <p:spPr>
          <a:xfrm>
            <a:off x="2225041" y="228334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3" name="Rectangle 42"/>
          <p:cNvSpPr/>
          <p:nvPr userDrawn="1"/>
        </p:nvSpPr>
        <p:spPr>
          <a:xfrm>
            <a:off x="2224766" y="242050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5" name="Rectangle 44"/>
          <p:cNvSpPr/>
          <p:nvPr userDrawn="1"/>
        </p:nvSpPr>
        <p:spPr>
          <a:xfrm>
            <a:off x="2407922" y="159548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6" name="Rectangle 45"/>
          <p:cNvSpPr/>
          <p:nvPr userDrawn="1"/>
        </p:nvSpPr>
        <p:spPr>
          <a:xfrm>
            <a:off x="2407922" y="173264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7" name="Rectangle 46"/>
          <p:cNvSpPr/>
          <p:nvPr userDrawn="1"/>
        </p:nvSpPr>
        <p:spPr>
          <a:xfrm>
            <a:off x="2407921" y="18710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8" name="Rectangle 47"/>
          <p:cNvSpPr/>
          <p:nvPr userDrawn="1"/>
        </p:nvSpPr>
        <p:spPr>
          <a:xfrm>
            <a:off x="2407921" y="20081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49" name="Rectangle 48"/>
          <p:cNvSpPr/>
          <p:nvPr userDrawn="1"/>
        </p:nvSpPr>
        <p:spPr>
          <a:xfrm>
            <a:off x="2408197" y="21453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0" name="Rectangle 49"/>
          <p:cNvSpPr/>
          <p:nvPr userDrawn="1"/>
        </p:nvSpPr>
        <p:spPr>
          <a:xfrm>
            <a:off x="2408197" y="22825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1" name="Rectangle 50"/>
          <p:cNvSpPr/>
          <p:nvPr userDrawn="1"/>
        </p:nvSpPr>
        <p:spPr>
          <a:xfrm>
            <a:off x="2407922" y="24196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3" name="Rectangle 52"/>
          <p:cNvSpPr/>
          <p:nvPr userDrawn="1"/>
        </p:nvSpPr>
        <p:spPr>
          <a:xfrm>
            <a:off x="2769471" y="159548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4" name="Rectangle 53"/>
          <p:cNvSpPr/>
          <p:nvPr userDrawn="1"/>
        </p:nvSpPr>
        <p:spPr>
          <a:xfrm>
            <a:off x="2769471" y="173264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5" name="Rectangle 54"/>
          <p:cNvSpPr/>
          <p:nvPr userDrawn="1"/>
        </p:nvSpPr>
        <p:spPr>
          <a:xfrm>
            <a:off x="2769470" y="18710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6" name="Rectangle 55"/>
          <p:cNvSpPr/>
          <p:nvPr userDrawn="1"/>
        </p:nvSpPr>
        <p:spPr>
          <a:xfrm>
            <a:off x="2769470" y="20081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7" name="Rectangle 56"/>
          <p:cNvSpPr/>
          <p:nvPr userDrawn="1"/>
        </p:nvSpPr>
        <p:spPr>
          <a:xfrm>
            <a:off x="2769746" y="21453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8" name="Rectangle 57"/>
          <p:cNvSpPr/>
          <p:nvPr userDrawn="1"/>
        </p:nvSpPr>
        <p:spPr>
          <a:xfrm>
            <a:off x="2769746" y="22825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59" name="Rectangle 58"/>
          <p:cNvSpPr/>
          <p:nvPr userDrawn="1"/>
        </p:nvSpPr>
        <p:spPr>
          <a:xfrm>
            <a:off x="2769471" y="24196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1" name="Rectangle 60"/>
          <p:cNvSpPr/>
          <p:nvPr userDrawn="1"/>
        </p:nvSpPr>
        <p:spPr>
          <a:xfrm>
            <a:off x="2591078" y="15969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2" name="Rectangle 61"/>
          <p:cNvSpPr/>
          <p:nvPr userDrawn="1"/>
        </p:nvSpPr>
        <p:spPr>
          <a:xfrm>
            <a:off x="2591078" y="17340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3" name="Rectangle 62"/>
          <p:cNvSpPr/>
          <p:nvPr userDrawn="1"/>
        </p:nvSpPr>
        <p:spPr>
          <a:xfrm>
            <a:off x="2591077" y="187247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4" name="Rectangle 63"/>
          <p:cNvSpPr/>
          <p:nvPr userDrawn="1"/>
        </p:nvSpPr>
        <p:spPr>
          <a:xfrm>
            <a:off x="2591077" y="200963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5" name="Rectangle 64"/>
          <p:cNvSpPr/>
          <p:nvPr userDrawn="1"/>
        </p:nvSpPr>
        <p:spPr>
          <a:xfrm>
            <a:off x="2591353" y="214679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6" name="Rectangle 65"/>
          <p:cNvSpPr/>
          <p:nvPr userDrawn="1"/>
        </p:nvSpPr>
        <p:spPr>
          <a:xfrm>
            <a:off x="2591353" y="228395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7" name="Rectangle 66"/>
          <p:cNvSpPr/>
          <p:nvPr userDrawn="1"/>
        </p:nvSpPr>
        <p:spPr>
          <a:xfrm>
            <a:off x="2591078" y="242111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69" name="Rectangle 68"/>
          <p:cNvSpPr/>
          <p:nvPr userDrawn="1"/>
        </p:nvSpPr>
        <p:spPr>
          <a:xfrm>
            <a:off x="2952739" y="159548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0" name="Rectangle 69"/>
          <p:cNvSpPr/>
          <p:nvPr userDrawn="1"/>
        </p:nvSpPr>
        <p:spPr>
          <a:xfrm>
            <a:off x="2952739" y="173264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1" name="Rectangle 70"/>
          <p:cNvSpPr/>
          <p:nvPr userDrawn="1"/>
        </p:nvSpPr>
        <p:spPr>
          <a:xfrm>
            <a:off x="2952738" y="18710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2" name="Rectangle 71"/>
          <p:cNvSpPr/>
          <p:nvPr userDrawn="1"/>
        </p:nvSpPr>
        <p:spPr>
          <a:xfrm>
            <a:off x="2952738" y="20081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3" name="Rectangle 72"/>
          <p:cNvSpPr/>
          <p:nvPr userDrawn="1"/>
        </p:nvSpPr>
        <p:spPr>
          <a:xfrm>
            <a:off x="2953014" y="21453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4" name="Rectangle 73"/>
          <p:cNvSpPr/>
          <p:nvPr userDrawn="1"/>
        </p:nvSpPr>
        <p:spPr>
          <a:xfrm>
            <a:off x="2953014" y="22825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5" name="Rectangle 74"/>
          <p:cNvSpPr/>
          <p:nvPr userDrawn="1"/>
        </p:nvSpPr>
        <p:spPr>
          <a:xfrm>
            <a:off x="2952739" y="24196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7" name="Rectangle 76"/>
          <p:cNvSpPr/>
          <p:nvPr userDrawn="1"/>
        </p:nvSpPr>
        <p:spPr>
          <a:xfrm>
            <a:off x="3132169" y="159570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8" name="Rectangle 77"/>
          <p:cNvSpPr/>
          <p:nvPr userDrawn="1"/>
        </p:nvSpPr>
        <p:spPr>
          <a:xfrm>
            <a:off x="3132169" y="173286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79" name="Rectangle 78"/>
          <p:cNvSpPr/>
          <p:nvPr userDrawn="1"/>
        </p:nvSpPr>
        <p:spPr>
          <a:xfrm>
            <a:off x="3132168" y="18712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0" name="Rectangle 79"/>
          <p:cNvSpPr/>
          <p:nvPr userDrawn="1"/>
        </p:nvSpPr>
        <p:spPr>
          <a:xfrm>
            <a:off x="3132168" y="20084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1" name="Rectangle 80"/>
          <p:cNvSpPr/>
          <p:nvPr userDrawn="1"/>
        </p:nvSpPr>
        <p:spPr>
          <a:xfrm>
            <a:off x="3132444" y="21455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2" name="Rectangle 81"/>
          <p:cNvSpPr/>
          <p:nvPr userDrawn="1"/>
        </p:nvSpPr>
        <p:spPr>
          <a:xfrm>
            <a:off x="3132444" y="22827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3" name="Rectangle 82"/>
          <p:cNvSpPr/>
          <p:nvPr userDrawn="1"/>
        </p:nvSpPr>
        <p:spPr>
          <a:xfrm>
            <a:off x="3132169" y="24198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4" name="Rectangle 83"/>
          <p:cNvSpPr/>
          <p:nvPr userDrawn="1"/>
        </p:nvSpPr>
        <p:spPr>
          <a:xfrm>
            <a:off x="3315325" y="159570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5" name="Rectangle 84"/>
          <p:cNvSpPr/>
          <p:nvPr userDrawn="1"/>
        </p:nvSpPr>
        <p:spPr>
          <a:xfrm>
            <a:off x="3315325" y="173286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6" name="Rectangle 85"/>
          <p:cNvSpPr/>
          <p:nvPr userDrawn="1"/>
        </p:nvSpPr>
        <p:spPr>
          <a:xfrm>
            <a:off x="3315324" y="18712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7" name="Rectangle 86"/>
          <p:cNvSpPr/>
          <p:nvPr userDrawn="1"/>
        </p:nvSpPr>
        <p:spPr>
          <a:xfrm>
            <a:off x="3315324" y="20084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8" name="Rectangle 87"/>
          <p:cNvSpPr/>
          <p:nvPr userDrawn="1"/>
        </p:nvSpPr>
        <p:spPr>
          <a:xfrm>
            <a:off x="3315600" y="21455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89" name="Rectangle 88"/>
          <p:cNvSpPr/>
          <p:nvPr userDrawn="1"/>
        </p:nvSpPr>
        <p:spPr>
          <a:xfrm>
            <a:off x="3315600" y="22827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0" name="Rectangle 89"/>
          <p:cNvSpPr/>
          <p:nvPr userDrawn="1"/>
        </p:nvSpPr>
        <p:spPr>
          <a:xfrm>
            <a:off x="3315325" y="24198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1" name="Rectangle 90"/>
          <p:cNvSpPr/>
          <p:nvPr userDrawn="1"/>
        </p:nvSpPr>
        <p:spPr>
          <a:xfrm>
            <a:off x="3500237" y="1596321"/>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2" name="Rectangle 91"/>
          <p:cNvSpPr/>
          <p:nvPr userDrawn="1"/>
        </p:nvSpPr>
        <p:spPr>
          <a:xfrm>
            <a:off x="3500237" y="1733481"/>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3" name="Rectangle 92"/>
          <p:cNvSpPr/>
          <p:nvPr userDrawn="1"/>
        </p:nvSpPr>
        <p:spPr>
          <a:xfrm>
            <a:off x="3500236" y="187186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4" name="Rectangle 93"/>
          <p:cNvSpPr/>
          <p:nvPr userDrawn="1"/>
        </p:nvSpPr>
        <p:spPr>
          <a:xfrm>
            <a:off x="3500236" y="200902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5" name="Rectangle 94"/>
          <p:cNvSpPr/>
          <p:nvPr userDrawn="1"/>
        </p:nvSpPr>
        <p:spPr>
          <a:xfrm>
            <a:off x="3500512" y="214618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6" name="Rectangle 95"/>
          <p:cNvSpPr/>
          <p:nvPr userDrawn="1"/>
        </p:nvSpPr>
        <p:spPr>
          <a:xfrm>
            <a:off x="3500512" y="228334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7" name="Rectangle 96"/>
          <p:cNvSpPr/>
          <p:nvPr userDrawn="1"/>
        </p:nvSpPr>
        <p:spPr>
          <a:xfrm>
            <a:off x="3500237" y="242050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8" name="Rectangle 97"/>
          <p:cNvSpPr/>
          <p:nvPr userDrawn="1"/>
        </p:nvSpPr>
        <p:spPr>
          <a:xfrm>
            <a:off x="3683393" y="159548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99" name="Rectangle 98"/>
          <p:cNvSpPr/>
          <p:nvPr userDrawn="1"/>
        </p:nvSpPr>
        <p:spPr>
          <a:xfrm>
            <a:off x="3683393" y="173264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0" name="Rectangle 99"/>
          <p:cNvSpPr/>
          <p:nvPr userDrawn="1"/>
        </p:nvSpPr>
        <p:spPr>
          <a:xfrm>
            <a:off x="3683392" y="18710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1" name="Rectangle 100"/>
          <p:cNvSpPr/>
          <p:nvPr userDrawn="1"/>
        </p:nvSpPr>
        <p:spPr>
          <a:xfrm>
            <a:off x="3683392" y="20081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2" name="Rectangle 101"/>
          <p:cNvSpPr/>
          <p:nvPr userDrawn="1"/>
        </p:nvSpPr>
        <p:spPr>
          <a:xfrm>
            <a:off x="3683668" y="21453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3" name="Rectangle 102"/>
          <p:cNvSpPr/>
          <p:nvPr userDrawn="1"/>
        </p:nvSpPr>
        <p:spPr>
          <a:xfrm>
            <a:off x="3683668" y="22825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4" name="Rectangle 103"/>
          <p:cNvSpPr/>
          <p:nvPr userDrawn="1"/>
        </p:nvSpPr>
        <p:spPr>
          <a:xfrm>
            <a:off x="3683393" y="24196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5" name="Rectangle 104"/>
          <p:cNvSpPr/>
          <p:nvPr userDrawn="1"/>
        </p:nvSpPr>
        <p:spPr>
          <a:xfrm>
            <a:off x="4044942" y="159548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6" name="Rectangle 105"/>
          <p:cNvSpPr/>
          <p:nvPr userDrawn="1"/>
        </p:nvSpPr>
        <p:spPr>
          <a:xfrm>
            <a:off x="4044942" y="173264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7" name="Rectangle 106"/>
          <p:cNvSpPr/>
          <p:nvPr userDrawn="1"/>
        </p:nvSpPr>
        <p:spPr>
          <a:xfrm>
            <a:off x="4044941" y="18710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8" name="Rectangle 107"/>
          <p:cNvSpPr/>
          <p:nvPr userDrawn="1"/>
        </p:nvSpPr>
        <p:spPr>
          <a:xfrm>
            <a:off x="4044941" y="20081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09" name="Rectangle 108"/>
          <p:cNvSpPr/>
          <p:nvPr userDrawn="1"/>
        </p:nvSpPr>
        <p:spPr>
          <a:xfrm>
            <a:off x="4045217" y="21453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0" name="Rectangle 109"/>
          <p:cNvSpPr/>
          <p:nvPr userDrawn="1"/>
        </p:nvSpPr>
        <p:spPr>
          <a:xfrm>
            <a:off x="4045217" y="22825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1" name="Rectangle 110"/>
          <p:cNvSpPr/>
          <p:nvPr userDrawn="1"/>
        </p:nvSpPr>
        <p:spPr>
          <a:xfrm>
            <a:off x="4044942" y="24196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2" name="Rectangle 111"/>
          <p:cNvSpPr/>
          <p:nvPr userDrawn="1"/>
        </p:nvSpPr>
        <p:spPr>
          <a:xfrm>
            <a:off x="3866549" y="15969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3" name="Rectangle 112"/>
          <p:cNvSpPr/>
          <p:nvPr userDrawn="1"/>
        </p:nvSpPr>
        <p:spPr>
          <a:xfrm>
            <a:off x="3866549" y="17340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4" name="Rectangle 113"/>
          <p:cNvSpPr/>
          <p:nvPr userDrawn="1"/>
        </p:nvSpPr>
        <p:spPr>
          <a:xfrm>
            <a:off x="3866548" y="187247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5" name="Rectangle 114"/>
          <p:cNvSpPr/>
          <p:nvPr userDrawn="1"/>
        </p:nvSpPr>
        <p:spPr>
          <a:xfrm>
            <a:off x="3866548" y="200963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6" name="Rectangle 115"/>
          <p:cNvSpPr/>
          <p:nvPr userDrawn="1"/>
        </p:nvSpPr>
        <p:spPr>
          <a:xfrm>
            <a:off x="3866824" y="214679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7" name="Rectangle 116"/>
          <p:cNvSpPr/>
          <p:nvPr userDrawn="1"/>
        </p:nvSpPr>
        <p:spPr>
          <a:xfrm>
            <a:off x="3866824" y="228395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8" name="Rectangle 117"/>
          <p:cNvSpPr/>
          <p:nvPr userDrawn="1"/>
        </p:nvSpPr>
        <p:spPr>
          <a:xfrm>
            <a:off x="3866549" y="242111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9" name="Rectangle 118"/>
          <p:cNvSpPr/>
          <p:nvPr userDrawn="1"/>
        </p:nvSpPr>
        <p:spPr>
          <a:xfrm>
            <a:off x="4228210" y="159548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0" name="Rectangle 119"/>
          <p:cNvSpPr/>
          <p:nvPr userDrawn="1"/>
        </p:nvSpPr>
        <p:spPr>
          <a:xfrm>
            <a:off x="4228210" y="173264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1" name="Rectangle 120"/>
          <p:cNvSpPr/>
          <p:nvPr userDrawn="1"/>
        </p:nvSpPr>
        <p:spPr>
          <a:xfrm>
            <a:off x="4228209" y="18710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2" name="Rectangle 121"/>
          <p:cNvSpPr/>
          <p:nvPr userDrawn="1"/>
        </p:nvSpPr>
        <p:spPr>
          <a:xfrm>
            <a:off x="4228209" y="20081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3" name="Rectangle 122"/>
          <p:cNvSpPr/>
          <p:nvPr userDrawn="1"/>
        </p:nvSpPr>
        <p:spPr>
          <a:xfrm>
            <a:off x="4228485" y="21453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4" name="Rectangle 123"/>
          <p:cNvSpPr/>
          <p:nvPr userDrawn="1"/>
        </p:nvSpPr>
        <p:spPr>
          <a:xfrm>
            <a:off x="4228485" y="22825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5" name="Rectangle 124"/>
          <p:cNvSpPr/>
          <p:nvPr userDrawn="1"/>
        </p:nvSpPr>
        <p:spPr>
          <a:xfrm>
            <a:off x="4228210" y="24196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7" name="Rectangle 126"/>
          <p:cNvSpPr/>
          <p:nvPr userDrawn="1"/>
        </p:nvSpPr>
        <p:spPr>
          <a:xfrm>
            <a:off x="4411366" y="159495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8" name="Rectangle 127"/>
          <p:cNvSpPr/>
          <p:nvPr userDrawn="1"/>
        </p:nvSpPr>
        <p:spPr>
          <a:xfrm>
            <a:off x="4411366" y="173211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29" name="Rectangle 128"/>
          <p:cNvSpPr/>
          <p:nvPr userDrawn="1"/>
        </p:nvSpPr>
        <p:spPr>
          <a:xfrm>
            <a:off x="4411365" y="187049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0" name="Rectangle 129"/>
          <p:cNvSpPr/>
          <p:nvPr userDrawn="1"/>
        </p:nvSpPr>
        <p:spPr>
          <a:xfrm>
            <a:off x="4411365" y="200765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1" name="Rectangle 130"/>
          <p:cNvSpPr/>
          <p:nvPr userDrawn="1"/>
        </p:nvSpPr>
        <p:spPr>
          <a:xfrm>
            <a:off x="4411641" y="214481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2" name="Rectangle 131"/>
          <p:cNvSpPr/>
          <p:nvPr userDrawn="1"/>
        </p:nvSpPr>
        <p:spPr>
          <a:xfrm>
            <a:off x="4411641" y="228197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3" name="Rectangle 132"/>
          <p:cNvSpPr/>
          <p:nvPr userDrawn="1"/>
        </p:nvSpPr>
        <p:spPr>
          <a:xfrm>
            <a:off x="4411366" y="241913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4" name="Rectangle 133"/>
          <p:cNvSpPr/>
          <p:nvPr userDrawn="1"/>
        </p:nvSpPr>
        <p:spPr>
          <a:xfrm>
            <a:off x="4594522" y="159495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5" name="Rectangle 134"/>
          <p:cNvSpPr/>
          <p:nvPr userDrawn="1"/>
        </p:nvSpPr>
        <p:spPr>
          <a:xfrm>
            <a:off x="4594522" y="173211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6" name="Rectangle 135"/>
          <p:cNvSpPr/>
          <p:nvPr userDrawn="1"/>
        </p:nvSpPr>
        <p:spPr>
          <a:xfrm>
            <a:off x="4594521" y="187049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7" name="Rectangle 136"/>
          <p:cNvSpPr/>
          <p:nvPr userDrawn="1"/>
        </p:nvSpPr>
        <p:spPr>
          <a:xfrm>
            <a:off x="4594521" y="200765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8" name="Rectangle 137"/>
          <p:cNvSpPr/>
          <p:nvPr userDrawn="1"/>
        </p:nvSpPr>
        <p:spPr>
          <a:xfrm>
            <a:off x="4594797" y="214481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39" name="Rectangle 138"/>
          <p:cNvSpPr/>
          <p:nvPr userDrawn="1"/>
        </p:nvSpPr>
        <p:spPr>
          <a:xfrm>
            <a:off x="4594797" y="228197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0" name="Rectangle 139"/>
          <p:cNvSpPr/>
          <p:nvPr userDrawn="1"/>
        </p:nvSpPr>
        <p:spPr>
          <a:xfrm>
            <a:off x="4594522" y="241913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1" name="Rectangle 140"/>
          <p:cNvSpPr/>
          <p:nvPr userDrawn="1"/>
        </p:nvSpPr>
        <p:spPr>
          <a:xfrm>
            <a:off x="4779434" y="159556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2" name="Rectangle 141"/>
          <p:cNvSpPr/>
          <p:nvPr userDrawn="1"/>
        </p:nvSpPr>
        <p:spPr>
          <a:xfrm>
            <a:off x="4779434" y="173272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3" name="Rectangle 142"/>
          <p:cNvSpPr/>
          <p:nvPr userDrawn="1"/>
        </p:nvSpPr>
        <p:spPr>
          <a:xfrm>
            <a:off x="4779433" y="1871111"/>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4" name="Rectangle 143"/>
          <p:cNvSpPr/>
          <p:nvPr userDrawn="1"/>
        </p:nvSpPr>
        <p:spPr>
          <a:xfrm>
            <a:off x="4779433" y="2008271"/>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5" name="Rectangle 144"/>
          <p:cNvSpPr/>
          <p:nvPr userDrawn="1"/>
        </p:nvSpPr>
        <p:spPr>
          <a:xfrm>
            <a:off x="4779709" y="2145431"/>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6" name="Rectangle 145"/>
          <p:cNvSpPr/>
          <p:nvPr userDrawn="1"/>
        </p:nvSpPr>
        <p:spPr>
          <a:xfrm>
            <a:off x="4779709" y="2282591"/>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7" name="Rectangle 146"/>
          <p:cNvSpPr/>
          <p:nvPr userDrawn="1"/>
        </p:nvSpPr>
        <p:spPr>
          <a:xfrm>
            <a:off x="4779434" y="2419751"/>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8" name="Rectangle 147"/>
          <p:cNvSpPr/>
          <p:nvPr userDrawn="1"/>
        </p:nvSpPr>
        <p:spPr>
          <a:xfrm>
            <a:off x="4962590" y="1594736"/>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9" name="Rectangle 148"/>
          <p:cNvSpPr/>
          <p:nvPr userDrawn="1"/>
        </p:nvSpPr>
        <p:spPr>
          <a:xfrm>
            <a:off x="4962590" y="1731896"/>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0" name="Rectangle 149"/>
          <p:cNvSpPr/>
          <p:nvPr userDrawn="1"/>
        </p:nvSpPr>
        <p:spPr>
          <a:xfrm>
            <a:off x="4962589" y="187028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1" name="Rectangle 150"/>
          <p:cNvSpPr/>
          <p:nvPr userDrawn="1"/>
        </p:nvSpPr>
        <p:spPr>
          <a:xfrm>
            <a:off x="4962589" y="200744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2" name="Rectangle 151"/>
          <p:cNvSpPr/>
          <p:nvPr userDrawn="1"/>
        </p:nvSpPr>
        <p:spPr>
          <a:xfrm>
            <a:off x="4962865" y="214460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3" name="Rectangle 152"/>
          <p:cNvSpPr/>
          <p:nvPr userDrawn="1"/>
        </p:nvSpPr>
        <p:spPr>
          <a:xfrm>
            <a:off x="4962865" y="228176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4" name="Rectangle 153"/>
          <p:cNvSpPr/>
          <p:nvPr userDrawn="1"/>
        </p:nvSpPr>
        <p:spPr>
          <a:xfrm>
            <a:off x="4962590" y="241892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5" name="Rectangle 154"/>
          <p:cNvSpPr/>
          <p:nvPr userDrawn="1"/>
        </p:nvSpPr>
        <p:spPr>
          <a:xfrm>
            <a:off x="5324139" y="1594736"/>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6" name="Rectangle 155"/>
          <p:cNvSpPr/>
          <p:nvPr userDrawn="1"/>
        </p:nvSpPr>
        <p:spPr>
          <a:xfrm>
            <a:off x="5324139" y="1731896"/>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7" name="Rectangle 156"/>
          <p:cNvSpPr/>
          <p:nvPr userDrawn="1"/>
        </p:nvSpPr>
        <p:spPr>
          <a:xfrm>
            <a:off x="5324138" y="187028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8" name="Rectangle 157"/>
          <p:cNvSpPr/>
          <p:nvPr userDrawn="1"/>
        </p:nvSpPr>
        <p:spPr>
          <a:xfrm>
            <a:off x="5324138" y="200744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9" name="Rectangle 158"/>
          <p:cNvSpPr/>
          <p:nvPr userDrawn="1"/>
        </p:nvSpPr>
        <p:spPr>
          <a:xfrm>
            <a:off x="5324414" y="214460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0" name="Rectangle 159"/>
          <p:cNvSpPr/>
          <p:nvPr userDrawn="1"/>
        </p:nvSpPr>
        <p:spPr>
          <a:xfrm>
            <a:off x="5324414" y="228176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1" name="Rectangle 160"/>
          <p:cNvSpPr/>
          <p:nvPr userDrawn="1"/>
        </p:nvSpPr>
        <p:spPr>
          <a:xfrm>
            <a:off x="5324139" y="241892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2" name="Rectangle 161"/>
          <p:cNvSpPr/>
          <p:nvPr userDrawn="1"/>
        </p:nvSpPr>
        <p:spPr>
          <a:xfrm>
            <a:off x="5145746" y="159617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3" name="Rectangle 162"/>
          <p:cNvSpPr/>
          <p:nvPr userDrawn="1"/>
        </p:nvSpPr>
        <p:spPr>
          <a:xfrm>
            <a:off x="5145746" y="173333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4" name="Rectangle 163"/>
          <p:cNvSpPr/>
          <p:nvPr userDrawn="1"/>
        </p:nvSpPr>
        <p:spPr>
          <a:xfrm>
            <a:off x="5145745" y="187172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5" name="Rectangle 164"/>
          <p:cNvSpPr/>
          <p:nvPr userDrawn="1"/>
        </p:nvSpPr>
        <p:spPr>
          <a:xfrm>
            <a:off x="5145745" y="200888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6" name="Rectangle 165"/>
          <p:cNvSpPr/>
          <p:nvPr userDrawn="1"/>
        </p:nvSpPr>
        <p:spPr>
          <a:xfrm>
            <a:off x="5146021" y="214604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7" name="Rectangle 166"/>
          <p:cNvSpPr/>
          <p:nvPr userDrawn="1"/>
        </p:nvSpPr>
        <p:spPr>
          <a:xfrm>
            <a:off x="5146021" y="228320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8" name="Rectangle 167"/>
          <p:cNvSpPr/>
          <p:nvPr userDrawn="1"/>
        </p:nvSpPr>
        <p:spPr>
          <a:xfrm>
            <a:off x="5145746" y="242036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69" name="Rectangle 168"/>
          <p:cNvSpPr/>
          <p:nvPr userDrawn="1"/>
        </p:nvSpPr>
        <p:spPr>
          <a:xfrm>
            <a:off x="5507407" y="1594736"/>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0" name="Rectangle 169"/>
          <p:cNvSpPr/>
          <p:nvPr userDrawn="1"/>
        </p:nvSpPr>
        <p:spPr>
          <a:xfrm>
            <a:off x="5507407" y="1731896"/>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1" name="Rectangle 170"/>
          <p:cNvSpPr/>
          <p:nvPr userDrawn="1"/>
        </p:nvSpPr>
        <p:spPr>
          <a:xfrm>
            <a:off x="5507406" y="187028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2" name="Rectangle 171"/>
          <p:cNvSpPr/>
          <p:nvPr userDrawn="1"/>
        </p:nvSpPr>
        <p:spPr>
          <a:xfrm>
            <a:off x="5507406" y="200744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3" name="Rectangle 172"/>
          <p:cNvSpPr/>
          <p:nvPr userDrawn="1"/>
        </p:nvSpPr>
        <p:spPr>
          <a:xfrm>
            <a:off x="5507682" y="214460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4" name="Rectangle 173"/>
          <p:cNvSpPr/>
          <p:nvPr userDrawn="1"/>
        </p:nvSpPr>
        <p:spPr>
          <a:xfrm>
            <a:off x="5507682" y="228176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5" name="Rectangle 174"/>
          <p:cNvSpPr/>
          <p:nvPr userDrawn="1"/>
        </p:nvSpPr>
        <p:spPr>
          <a:xfrm>
            <a:off x="5507407" y="2418920"/>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7" name="Rectangle 176"/>
          <p:cNvSpPr/>
          <p:nvPr userDrawn="1"/>
        </p:nvSpPr>
        <p:spPr>
          <a:xfrm>
            <a:off x="5690069" y="159570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8" name="Rectangle 177"/>
          <p:cNvSpPr/>
          <p:nvPr userDrawn="1"/>
        </p:nvSpPr>
        <p:spPr>
          <a:xfrm>
            <a:off x="5690069" y="173286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79" name="Rectangle 178"/>
          <p:cNvSpPr/>
          <p:nvPr userDrawn="1"/>
        </p:nvSpPr>
        <p:spPr>
          <a:xfrm>
            <a:off x="5690068" y="18712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0" name="Rectangle 179"/>
          <p:cNvSpPr/>
          <p:nvPr userDrawn="1"/>
        </p:nvSpPr>
        <p:spPr>
          <a:xfrm>
            <a:off x="5690068" y="20084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1" name="Rectangle 180"/>
          <p:cNvSpPr/>
          <p:nvPr userDrawn="1"/>
        </p:nvSpPr>
        <p:spPr>
          <a:xfrm>
            <a:off x="5690344" y="21455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2" name="Rectangle 181"/>
          <p:cNvSpPr/>
          <p:nvPr userDrawn="1"/>
        </p:nvSpPr>
        <p:spPr>
          <a:xfrm>
            <a:off x="5690344" y="22827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3" name="Rectangle 182"/>
          <p:cNvSpPr/>
          <p:nvPr userDrawn="1"/>
        </p:nvSpPr>
        <p:spPr>
          <a:xfrm>
            <a:off x="5690069" y="24198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4" name="Rectangle 183"/>
          <p:cNvSpPr/>
          <p:nvPr userDrawn="1"/>
        </p:nvSpPr>
        <p:spPr>
          <a:xfrm>
            <a:off x="5873225" y="159570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5" name="Rectangle 184"/>
          <p:cNvSpPr/>
          <p:nvPr userDrawn="1"/>
        </p:nvSpPr>
        <p:spPr>
          <a:xfrm>
            <a:off x="5873225" y="173286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6" name="Rectangle 185"/>
          <p:cNvSpPr/>
          <p:nvPr userDrawn="1"/>
        </p:nvSpPr>
        <p:spPr>
          <a:xfrm>
            <a:off x="5873224" y="18712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7" name="Rectangle 186"/>
          <p:cNvSpPr/>
          <p:nvPr userDrawn="1"/>
        </p:nvSpPr>
        <p:spPr>
          <a:xfrm>
            <a:off x="5873224" y="20084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8" name="Rectangle 187"/>
          <p:cNvSpPr/>
          <p:nvPr userDrawn="1"/>
        </p:nvSpPr>
        <p:spPr>
          <a:xfrm>
            <a:off x="5873500" y="21455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89" name="Rectangle 188"/>
          <p:cNvSpPr/>
          <p:nvPr userDrawn="1"/>
        </p:nvSpPr>
        <p:spPr>
          <a:xfrm>
            <a:off x="5873500" y="22827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0" name="Rectangle 189"/>
          <p:cNvSpPr/>
          <p:nvPr userDrawn="1"/>
        </p:nvSpPr>
        <p:spPr>
          <a:xfrm>
            <a:off x="5873225" y="24198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1" name="Rectangle 190"/>
          <p:cNvSpPr/>
          <p:nvPr userDrawn="1"/>
        </p:nvSpPr>
        <p:spPr>
          <a:xfrm>
            <a:off x="6058137" y="1596321"/>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2" name="Rectangle 191"/>
          <p:cNvSpPr/>
          <p:nvPr userDrawn="1"/>
        </p:nvSpPr>
        <p:spPr>
          <a:xfrm>
            <a:off x="6058137" y="1733481"/>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3" name="Rectangle 192"/>
          <p:cNvSpPr/>
          <p:nvPr userDrawn="1"/>
        </p:nvSpPr>
        <p:spPr>
          <a:xfrm>
            <a:off x="6058136" y="187186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4" name="Rectangle 193"/>
          <p:cNvSpPr/>
          <p:nvPr userDrawn="1"/>
        </p:nvSpPr>
        <p:spPr>
          <a:xfrm>
            <a:off x="6058136" y="200902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5" name="Rectangle 194"/>
          <p:cNvSpPr/>
          <p:nvPr userDrawn="1"/>
        </p:nvSpPr>
        <p:spPr>
          <a:xfrm>
            <a:off x="6058412" y="214618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6" name="Rectangle 195"/>
          <p:cNvSpPr/>
          <p:nvPr userDrawn="1"/>
        </p:nvSpPr>
        <p:spPr>
          <a:xfrm>
            <a:off x="6058412" y="228334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7" name="Rectangle 196"/>
          <p:cNvSpPr/>
          <p:nvPr userDrawn="1"/>
        </p:nvSpPr>
        <p:spPr>
          <a:xfrm>
            <a:off x="6058137" y="2420505"/>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8" name="Rectangle 197"/>
          <p:cNvSpPr/>
          <p:nvPr userDrawn="1"/>
        </p:nvSpPr>
        <p:spPr>
          <a:xfrm>
            <a:off x="6241293" y="159548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9" name="Rectangle 198"/>
          <p:cNvSpPr/>
          <p:nvPr userDrawn="1"/>
        </p:nvSpPr>
        <p:spPr>
          <a:xfrm>
            <a:off x="6241293" y="173264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0" name="Rectangle 199"/>
          <p:cNvSpPr/>
          <p:nvPr userDrawn="1"/>
        </p:nvSpPr>
        <p:spPr>
          <a:xfrm>
            <a:off x="6241292" y="18710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1" name="Rectangle 200"/>
          <p:cNvSpPr/>
          <p:nvPr userDrawn="1"/>
        </p:nvSpPr>
        <p:spPr>
          <a:xfrm>
            <a:off x="6241292" y="20081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2" name="Rectangle 201"/>
          <p:cNvSpPr/>
          <p:nvPr userDrawn="1"/>
        </p:nvSpPr>
        <p:spPr>
          <a:xfrm>
            <a:off x="6241568" y="21453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3" name="Rectangle 202"/>
          <p:cNvSpPr/>
          <p:nvPr userDrawn="1"/>
        </p:nvSpPr>
        <p:spPr>
          <a:xfrm>
            <a:off x="6241568" y="22825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4" name="Rectangle 203"/>
          <p:cNvSpPr/>
          <p:nvPr userDrawn="1"/>
        </p:nvSpPr>
        <p:spPr>
          <a:xfrm>
            <a:off x="6241293" y="24196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5" name="Rectangle 204"/>
          <p:cNvSpPr/>
          <p:nvPr userDrawn="1"/>
        </p:nvSpPr>
        <p:spPr>
          <a:xfrm>
            <a:off x="6602842" y="159548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6" name="Rectangle 205"/>
          <p:cNvSpPr/>
          <p:nvPr userDrawn="1"/>
        </p:nvSpPr>
        <p:spPr>
          <a:xfrm>
            <a:off x="6602842" y="173264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7" name="Rectangle 206"/>
          <p:cNvSpPr/>
          <p:nvPr userDrawn="1"/>
        </p:nvSpPr>
        <p:spPr>
          <a:xfrm>
            <a:off x="6602841" y="18710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8" name="Rectangle 207"/>
          <p:cNvSpPr/>
          <p:nvPr userDrawn="1"/>
        </p:nvSpPr>
        <p:spPr>
          <a:xfrm>
            <a:off x="6602841" y="20081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09" name="Rectangle 208"/>
          <p:cNvSpPr/>
          <p:nvPr userDrawn="1"/>
        </p:nvSpPr>
        <p:spPr>
          <a:xfrm>
            <a:off x="6603117" y="21453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0" name="Rectangle 209"/>
          <p:cNvSpPr/>
          <p:nvPr userDrawn="1"/>
        </p:nvSpPr>
        <p:spPr>
          <a:xfrm>
            <a:off x="6603117" y="22825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1" name="Rectangle 210"/>
          <p:cNvSpPr/>
          <p:nvPr userDrawn="1"/>
        </p:nvSpPr>
        <p:spPr>
          <a:xfrm>
            <a:off x="6602842" y="24196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2" name="Rectangle 211"/>
          <p:cNvSpPr/>
          <p:nvPr userDrawn="1"/>
        </p:nvSpPr>
        <p:spPr>
          <a:xfrm>
            <a:off x="6424449" y="15969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3" name="Rectangle 212"/>
          <p:cNvSpPr/>
          <p:nvPr userDrawn="1"/>
        </p:nvSpPr>
        <p:spPr>
          <a:xfrm>
            <a:off x="6424449" y="17340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4" name="Rectangle 213"/>
          <p:cNvSpPr/>
          <p:nvPr userDrawn="1"/>
        </p:nvSpPr>
        <p:spPr>
          <a:xfrm>
            <a:off x="6424448" y="187247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5" name="Rectangle 214"/>
          <p:cNvSpPr/>
          <p:nvPr userDrawn="1"/>
        </p:nvSpPr>
        <p:spPr>
          <a:xfrm>
            <a:off x="6424448" y="200963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6" name="Rectangle 215"/>
          <p:cNvSpPr/>
          <p:nvPr userDrawn="1"/>
        </p:nvSpPr>
        <p:spPr>
          <a:xfrm>
            <a:off x="6424724" y="214679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7" name="Rectangle 216"/>
          <p:cNvSpPr/>
          <p:nvPr userDrawn="1"/>
        </p:nvSpPr>
        <p:spPr>
          <a:xfrm>
            <a:off x="6424724" y="228395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8" name="Rectangle 217"/>
          <p:cNvSpPr/>
          <p:nvPr userDrawn="1"/>
        </p:nvSpPr>
        <p:spPr>
          <a:xfrm>
            <a:off x="6424449" y="2421117"/>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19" name="Rectangle 218"/>
          <p:cNvSpPr/>
          <p:nvPr userDrawn="1"/>
        </p:nvSpPr>
        <p:spPr>
          <a:xfrm>
            <a:off x="6786110" y="159548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0" name="Rectangle 219"/>
          <p:cNvSpPr/>
          <p:nvPr userDrawn="1"/>
        </p:nvSpPr>
        <p:spPr>
          <a:xfrm>
            <a:off x="6786110" y="173264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1" name="Rectangle 220"/>
          <p:cNvSpPr/>
          <p:nvPr userDrawn="1"/>
        </p:nvSpPr>
        <p:spPr>
          <a:xfrm>
            <a:off x="6786109" y="18710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2" name="Rectangle 221"/>
          <p:cNvSpPr/>
          <p:nvPr userDrawn="1"/>
        </p:nvSpPr>
        <p:spPr>
          <a:xfrm>
            <a:off x="6786109" y="20081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3" name="Rectangle 222"/>
          <p:cNvSpPr/>
          <p:nvPr userDrawn="1"/>
        </p:nvSpPr>
        <p:spPr>
          <a:xfrm>
            <a:off x="6786385" y="21453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4" name="Rectangle 223"/>
          <p:cNvSpPr/>
          <p:nvPr userDrawn="1"/>
        </p:nvSpPr>
        <p:spPr>
          <a:xfrm>
            <a:off x="6786385" y="22825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5" name="Rectangle 224"/>
          <p:cNvSpPr/>
          <p:nvPr userDrawn="1"/>
        </p:nvSpPr>
        <p:spPr>
          <a:xfrm>
            <a:off x="6786110" y="24196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7" name="Rectangle 226"/>
          <p:cNvSpPr/>
          <p:nvPr userDrawn="1"/>
        </p:nvSpPr>
        <p:spPr>
          <a:xfrm>
            <a:off x="6969266" y="159548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8" name="Rectangle 227"/>
          <p:cNvSpPr/>
          <p:nvPr userDrawn="1"/>
        </p:nvSpPr>
        <p:spPr>
          <a:xfrm>
            <a:off x="6969266" y="173264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9" name="Rectangle 228"/>
          <p:cNvSpPr/>
          <p:nvPr userDrawn="1"/>
        </p:nvSpPr>
        <p:spPr>
          <a:xfrm>
            <a:off x="6969265" y="18710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0" name="Rectangle 229"/>
          <p:cNvSpPr/>
          <p:nvPr userDrawn="1"/>
        </p:nvSpPr>
        <p:spPr>
          <a:xfrm>
            <a:off x="6969265" y="20081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1" name="Rectangle 230"/>
          <p:cNvSpPr/>
          <p:nvPr userDrawn="1"/>
        </p:nvSpPr>
        <p:spPr>
          <a:xfrm>
            <a:off x="6969541" y="21453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2" name="Rectangle 231"/>
          <p:cNvSpPr/>
          <p:nvPr userDrawn="1"/>
        </p:nvSpPr>
        <p:spPr>
          <a:xfrm>
            <a:off x="6969541" y="22825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3" name="Rectangle 232"/>
          <p:cNvSpPr/>
          <p:nvPr userDrawn="1"/>
        </p:nvSpPr>
        <p:spPr>
          <a:xfrm>
            <a:off x="6969266" y="24196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5" name="Rectangle 234"/>
          <p:cNvSpPr/>
          <p:nvPr userDrawn="1"/>
        </p:nvSpPr>
        <p:spPr>
          <a:xfrm>
            <a:off x="7152146" y="159548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6" name="Rectangle 235"/>
          <p:cNvSpPr/>
          <p:nvPr userDrawn="1"/>
        </p:nvSpPr>
        <p:spPr>
          <a:xfrm>
            <a:off x="7152146" y="1732649"/>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7" name="Rectangle 236"/>
          <p:cNvSpPr/>
          <p:nvPr userDrawn="1"/>
        </p:nvSpPr>
        <p:spPr>
          <a:xfrm>
            <a:off x="7152145" y="187103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8" name="Rectangle 237"/>
          <p:cNvSpPr/>
          <p:nvPr userDrawn="1"/>
        </p:nvSpPr>
        <p:spPr>
          <a:xfrm>
            <a:off x="7152145" y="200819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39" name="Rectangle 238"/>
          <p:cNvSpPr/>
          <p:nvPr userDrawn="1"/>
        </p:nvSpPr>
        <p:spPr>
          <a:xfrm>
            <a:off x="7152421" y="214535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0" name="Rectangle 239"/>
          <p:cNvSpPr/>
          <p:nvPr userDrawn="1"/>
        </p:nvSpPr>
        <p:spPr>
          <a:xfrm>
            <a:off x="7152421" y="228251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1" name="Rectangle 240"/>
          <p:cNvSpPr/>
          <p:nvPr userDrawn="1"/>
        </p:nvSpPr>
        <p:spPr>
          <a:xfrm>
            <a:off x="7152146" y="2419673"/>
            <a:ext cx="182880" cy="137160"/>
          </a:xfrm>
          <a:prstGeom prst="rect">
            <a:avLst/>
          </a:prstGeom>
          <a:solidFill>
            <a:schemeClr val="tx2">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Tree>
    <p:extLst>
      <p:ext uri="{BB962C8B-B14F-4D97-AF65-F5344CB8AC3E}">
        <p14:creationId xmlns:p14="http://schemas.microsoft.com/office/powerpoint/2010/main" val="11030687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grpId="0" nodeType="with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xit" presetSubtype="0" fill="hold" grpId="0" nodeType="withEffect">
                                  <p:stCondLst>
                                    <p:cond delay="300"/>
                                  </p:stCondLst>
                                  <p:childTnLst>
                                    <p:animEffect transition="out" filter="fade">
                                      <p:cBhvr>
                                        <p:cTn id="9" dur="500"/>
                                        <p:tgtEl>
                                          <p:spTgt spid="22"/>
                                        </p:tgtEl>
                                      </p:cBhvr>
                                    </p:animEffect>
                                    <p:set>
                                      <p:cBhvr>
                                        <p:cTn id="10" dur="1" fill="hold">
                                          <p:stCondLst>
                                            <p:cond delay="499"/>
                                          </p:stCondLst>
                                        </p:cTn>
                                        <p:tgtEl>
                                          <p:spTgt spid="22"/>
                                        </p:tgtEl>
                                        <p:attrNameLst>
                                          <p:attrName>style.visibility</p:attrName>
                                        </p:attrNameLst>
                                      </p:cBhvr>
                                      <p:to>
                                        <p:strVal val="hidden"/>
                                      </p:to>
                                    </p:set>
                                  </p:childTnLst>
                                </p:cTn>
                              </p:par>
                              <p:par>
                                <p:cTn id="11" presetID="10" presetClass="exit" presetSubtype="0" fill="hold" grpId="0" nodeType="withEffect">
                                  <p:stCondLst>
                                    <p:cond delay="0"/>
                                  </p:stCondLst>
                                  <p:childTnLst>
                                    <p:animEffect transition="out" filter="fade">
                                      <p:cBhvr>
                                        <p:cTn id="12" dur="500"/>
                                        <p:tgtEl>
                                          <p:spTgt spid="23"/>
                                        </p:tgtEl>
                                      </p:cBhvr>
                                    </p:animEffect>
                                    <p:set>
                                      <p:cBhvr>
                                        <p:cTn id="13" dur="1" fill="hold">
                                          <p:stCondLst>
                                            <p:cond delay="499"/>
                                          </p:stCondLst>
                                        </p:cTn>
                                        <p:tgtEl>
                                          <p:spTgt spid="23"/>
                                        </p:tgtEl>
                                        <p:attrNameLst>
                                          <p:attrName>style.visibility</p:attrName>
                                        </p:attrNameLst>
                                      </p:cBhvr>
                                      <p:to>
                                        <p:strVal val="hidden"/>
                                      </p:to>
                                    </p:set>
                                  </p:childTnLst>
                                </p:cTn>
                              </p:par>
                              <p:par>
                                <p:cTn id="14" presetID="10" presetClass="exit" presetSubtype="0" fill="hold" grpId="0" nodeType="withEffect">
                                  <p:stCondLst>
                                    <p:cond delay="0"/>
                                  </p:stCondLst>
                                  <p:childTnLst>
                                    <p:animEffect transition="out" filter="fade">
                                      <p:cBhvr>
                                        <p:cTn id="15" dur="500"/>
                                        <p:tgtEl>
                                          <p:spTgt spid="24"/>
                                        </p:tgtEl>
                                      </p:cBhvr>
                                    </p:animEffect>
                                    <p:set>
                                      <p:cBhvr>
                                        <p:cTn id="16" dur="1" fill="hold">
                                          <p:stCondLst>
                                            <p:cond delay="499"/>
                                          </p:stCondLst>
                                        </p:cTn>
                                        <p:tgtEl>
                                          <p:spTgt spid="24"/>
                                        </p:tgtEl>
                                        <p:attrNameLst>
                                          <p:attrName>style.visibility</p:attrName>
                                        </p:attrNameLst>
                                      </p:cBhvr>
                                      <p:to>
                                        <p:strVal val="hidden"/>
                                      </p:to>
                                    </p:set>
                                  </p:childTnLst>
                                </p:cTn>
                              </p:par>
                              <p:par>
                                <p:cTn id="17" presetID="10" presetClass="exit" presetSubtype="0" fill="hold" grpId="0" nodeType="withEffect">
                                  <p:stCondLst>
                                    <p:cond delay="100"/>
                                  </p:stCondLst>
                                  <p:childTnLst>
                                    <p:animEffect transition="out" filter="fade">
                                      <p:cBhvr>
                                        <p:cTn id="18" dur="500"/>
                                        <p:tgtEl>
                                          <p:spTgt spid="25"/>
                                        </p:tgtEl>
                                      </p:cBhvr>
                                    </p:animEffect>
                                    <p:set>
                                      <p:cBhvr>
                                        <p:cTn id="19" dur="1" fill="hold">
                                          <p:stCondLst>
                                            <p:cond delay="499"/>
                                          </p:stCondLst>
                                        </p:cTn>
                                        <p:tgtEl>
                                          <p:spTgt spid="25"/>
                                        </p:tgtEl>
                                        <p:attrNameLst>
                                          <p:attrName>style.visibility</p:attrName>
                                        </p:attrNameLst>
                                      </p:cBhvr>
                                      <p:to>
                                        <p:strVal val="hidden"/>
                                      </p:to>
                                    </p:set>
                                  </p:childTnLst>
                                </p:cTn>
                              </p:par>
                              <p:par>
                                <p:cTn id="20" presetID="10" presetClass="exit" presetSubtype="0" fill="hold" grpId="0" nodeType="withEffect">
                                  <p:stCondLst>
                                    <p:cond delay="200"/>
                                  </p:stCondLst>
                                  <p:childTnLst>
                                    <p:animEffect transition="out" filter="fade">
                                      <p:cBhvr>
                                        <p:cTn id="21" dur="500"/>
                                        <p:tgtEl>
                                          <p:spTgt spid="26"/>
                                        </p:tgtEl>
                                      </p:cBhvr>
                                    </p:animEffect>
                                    <p:set>
                                      <p:cBhvr>
                                        <p:cTn id="22" dur="1" fill="hold">
                                          <p:stCondLst>
                                            <p:cond delay="499"/>
                                          </p:stCondLst>
                                        </p:cTn>
                                        <p:tgtEl>
                                          <p:spTgt spid="26"/>
                                        </p:tgtEl>
                                        <p:attrNameLst>
                                          <p:attrName>style.visibility</p:attrName>
                                        </p:attrNameLst>
                                      </p:cBhvr>
                                      <p:to>
                                        <p:strVal val="hidden"/>
                                      </p:to>
                                    </p:set>
                                  </p:childTnLst>
                                </p:cTn>
                              </p:par>
                              <p:par>
                                <p:cTn id="23" presetID="10" presetClass="exit" presetSubtype="0" fill="hold" grpId="0" nodeType="withEffect">
                                  <p:stCondLst>
                                    <p:cond delay="100"/>
                                  </p:stCondLst>
                                  <p:childTnLst>
                                    <p:animEffect transition="out" filter="fade">
                                      <p:cBhvr>
                                        <p:cTn id="24" dur="500"/>
                                        <p:tgtEl>
                                          <p:spTgt spid="27"/>
                                        </p:tgtEl>
                                      </p:cBhvr>
                                    </p:animEffect>
                                    <p:set>
                                      <p:cBhvr>
                                        <p:cTn id="25" dur="1" fill="hold">
                                          <p:stCondLst>
                                            <p:cond delay="499"/>
                                          </p:stCondLst>
                                        </p:cTn>
                                        <p:tgtEl>
                                          <p:spTgt spid="27"/>
                                        </p:tgtEl>
                                        <p:attrNameLst>
                                          <p:attrName>style.visibility</p:attrName>
                                        </p:attrNameLst>
                                      </p:cBhvr>
                                      <p:to>
                                        <p:strVal val="hidden"/>
                                      </p:to>
                                    </p:set>
                                  </p:childTnLst>
                                </p:cTn>
                              </p:par>
                              <p:par>
                                <p:cTn id="26" presetID="10" presetClass="exit" presetSubtype="0" fill="hold" grpId="0" nodeType="withEffect">
                                  <p:stCondLst>
                                    <p:cond delay="200"/>
                                  </p:stCondLst>
                                  <p:childTnLst>
                                    <p:animEffect transition="out" filter="fade">
                                      <p:cBhvr>
                                        <p:cTn id="27" dur="500"/>
                                        <p:tgtEl>
                                          <p:spTgt spid="29"/>
                                        </p:tgtEl>
                                      </p:cBhvr>
                                    </p:animEffect>
                                    <p:set>
                                      <p:cBhvr>
                                        <p:cTn id="28" dur="1" fill="hold">
                                          <p:stCondLst>
                                            <p:cond delay="499"/>
                                          </p:stCondLst>
                                        </p:cTn>
                                        <p:tgtEl>
                                          <p:spTgt spid="29"/>
                                        </p:tgtEl>
                                        <p:attrNameLst>
                                          <p:attrName>style.visibility</p:attrName>
                                        </p:attrNameLst>
                                      </p:cBhvr>
                                      <p:to>
                                        <p:strVal val="hidden"/>
                                      </p:to>
                                    </p:set>
                                  </p:childTnLst>
                                </p:cTn>
                              </p:par>
                              <p:par>
                                <p:cTn id="29" presetID="10" presetClass="exit" presetSubtype="0" fill="hold" grpId="0" nodeType="withEffect">
                                  <p:stCondLst>
                                    <p:cond delay="400"/>
                                  </p:stCondLst>
                                  <p:childTnLst>
                                    <p:animEffect transition="out" filter="fade">
                                      <p:cBhvr>
                                        <p:cTn id="30" dur="500"/>
                                        <p:tgtEl>
                                          <p:spTgt spid="30"/>
                                        </p:tgtEl>
                                      </p:cBhvr>
                                    </p:animEffect>
                                    <p:set>
                                      <p:cBhvr>
                                        <p:cTn id="31" dur="1" fill="hold">
                                          <p:stCondLst>
                                            <p:cond delay="499"/>
                                          </p:stCondLst>
                                        </p:cTn>
                                        <p:tgtEl>
                                          <p:spTgt spid="30"/>
                                        </p:tgtEl>
                                        <p:attrNameLst>
                                          <p:attrName>style.visibility</p:attrName>
                                        </p:attrNameLst>
                                      </p:cBhvr>
                                      <p:to>
                                        <p:strVal val="hidden"/>
                                      </p:to>
                                    </p:set>
                                  </p:childTnLst>
                                </p:cTn>
                              </p:par>
                              <p:par>
                                <p:cTn id="32" presetID="10" presetClass="exit" presetSubtype="0" fill="hold" grpId="0" nodeType="withEffect">
                                  <p:stCondLst>
                                    <p:cond delay="600"/>
                                  </p:stCondLst>
                                  <p:childTnLst>
                                    <p:animEffect transition="out" filter="fade">
                                      <p:cBhvr>
                                        <p:cTn id="33" dur="500"/>
                                        <p:tgtEl>
                                          <p:spTgt spid="31"/>
                                        </p:tgtEl>
                                      </p:cBhvr>
                                    </p:animEffect>
                                    <p:set>
                                      <p:cBhvr>
                                        <p:cTn id="34" dur="1" fill="hold">
                                          <p:stCondLst>
                                            <p:cond delay="499"/>
                                          </p:stCondLst>
                                        </p:cTn>
                                        <p:tgtEl>
                                          <p:spTgt spid="31"/>
                                        </p:tgtEl>
                                        <p:attrNameLst>
                                          <p:attrName>style.visibility</p:attrName>
                                        </p:attrNameLst>
                                      </p:cBhvr>
                                      <p:to>
                                        <p:strVal val="hidden"/>
                                      </p:to>
                                    </p:set>
                                  </p:childTnLst>
                                </p:cTn>
                              </p:par>
                              <p:par>
                                <p:cTn id="35" presetID="10" presetClass="exit" presetSubtype="0" fill="hold" grpId="0" nodeType="withEffect">
                                  <p:stCondLst>
                                    <p:cond delay="500"/>
                                  </p:stCondLst>
                                  <p:childTnLst>
                                    <p:animEffect transition="out" filter="fade">
                                      <p:cBhvr>
                                        <p:cTn id="36" dur="500"/>
                                        <p:tgtEl>
                                          <p:spTgt spid="32"/>
                                        </p:tgtEl>
                                      </p:cBhvr>
                                    </p:animEffect>
                                    <p:set>
                                      <p:cBhvr>
                                        <p:cTn id="37" dur="1" fill="hold">
                                          <p:stCondLst>
                                            <p:cond delay="499"/>
                                          </p:stCondLst>
                                        </p:cTn>
                                        <p:tgtEl>
                                          <p:spTgt spid="32"/>
                                        </p:tgtEl>
                                        <p:attrNameLst>
                                          <p:attrName>style.visibility</p:attrName>
                                        </p:attrNameLst>
                                      </p:cBhvr>
                                      <p:to>
                                        <p:strVal val="hidden"/>
                                      </p:to>
                                    </p:set>
                                  </p:childTnLst>
                                </p:cTn>
                              </p:par>
                              <p:par>
                                <p:cTn id="38" presetID="10" presetClass="exit" presetSubtype="0" fill="hold" grpId="0" nodeType="withEffect">
                                  <p:stCondLst>
                                    <p:cond delay="600"/>
                                  </p:stCondLst>
                                  <p:childTnLst>
                                    <p:animEffect transition="out" filter="fade">
                                      <p:cBhvr>
                                        <p:cTn id="39" dur="500"/>
                                        <p:tgtEl>
                                          <p:spTgt spid="33"/>
                                        </p:tgtEl>
                                      </p:cBhvr>
                                    </p:animEffect>
                                    <p:set>
                                      <p:cBhvr>
                                        <p:cTn id="40" dur="1" fill="hold">
                                          <p:stCondLst>
                                            <p:cond delay="499"/>
                                          </p:stCondLst>
                                        </p:cTn>
                                        <p:tgtEl>
                                          <p:spTgt spid="33"/>
                                        </p:tgtEl>
                                        <p:attrNameLst>
                                          <p:attrName>style.visibility</p:attrName>
                                        </p:attrNameLst>
                                      </p:cBhvr>
                                      <p:to>
                                        <p:strVal val="hidden"/>
                                      </p:to>
                                    </p:set>
                                  </p:childTnLst>
                                </p:cTn>
                              </p:par>
                              <p:par>
                                <p:cTn id="41" presetID="10" presetClass="exit" presetSubtype="0" fill="hold" grpId="0" nodeType="withEffect">
                                  <p:stCondLst>
                                    <p:cond delay="400"/>
                                  </p:stCondLst>
                                  <p:childTnLst>
                                    <p:animEffect transition="out" filter="fade">
                                      <p:cBhvr>
                                        <p:cTn id="42" dur="500"/>
                                        <p:tgtEl>
                                          <p:spTgt spid="34"/>
                                        </p:tgtEl>
                                      </p:cBhvr>
                                    </p:animEffect>
                                    <p:set>
                                      <p:cBhvr>
                                        <p:cTn id="43" dur="1" fill="hold">
                                          <p:stCondLst>
                                            <p:cond delay="499"/>
                                          </p:stCondLst>
                                        </p:cTn>
                                        <p:tgtEl>
                                          <p:spTgt spid="34"/>
                                        </p:tgtEl>
                                        <p:attrNameLst>
                                          <p:attrName>style.visibility</p:attrName>
                                        </p:attrNameLst>
                                      </p:cBhvr>
                                      <p:to>
                                        <p:strVal val="hidden"/>
                                      </p:to>
                                    </p:set>
                                  </p:childTnLst>
                                </p:cTn>
                              </p:par>
                              <p:par>
                                <p:cTn id="44" presetID="10" presetClass="exit" presetSubtype="0" fill="hold" grpId="0" nodeType="withEffect">
                                  <p:stCondLst>
                                    <p:cond delay="700"/>
                                  </p:stCondLst>
                                  <p:childTnLst>
                                    <p:animEffect transition="out" filter="fade">
                                      <p:cBhvr>
                                        <p:cTn id="45" dur="500"/>
                                        <p:tgtEl>
                                          <p:spTgt spid="35"/>
                                        </p:tgtEl>
                                      </p:cBhvr>
                                    </p:animEffect>
                                    <p:set>
                                      <p:cBhvr>
                                        <p:cTn id="46" dur="1" fill="hold">
                                          <p:stCondLst>
                                            <p:cond delay="499"/>
                                          </p:stCondLst>
                                        </p:cTn>
                                        <p:tgtEl>
                                          <p:spTgt spid="35"/>
                                        </p:tgtEl>
                                        <p:attrNameLst>
                                          <p:attrName>style.visibility</p:attrName>
                                        </p:attrNameLst>
                                      </p:cBhvr>
                                      <p:to>
                                        <p:strVal val="hidden"/>
                                      </p:to>
                                    </p:set>
                                  </p:childTnLst>
                                </p:cTn>
                              </p:par>
                              <p:par>
                                <p:cTn id="47" presetID="10" presetClass="exit" presetSubtype="0" fill="hold" grpId="0" nodeType="withEffect">
                                  <p:stCondLst>
                                    <p:cond delay="500"/>
                                  </p:stCondLst>
                                  <p:childTnLst>
                                    <p:animEffect transition="out" filter="fade">
                                      <p:cBhvr>
                                        <p:cTn id="48" dur="500"/>
                                        <p:tgtEl>
                                          <p:spTgt spid="235"/>
                                        </p:tgtEl>
                                      </p:cBhvr>
                                    </p:animEffect>
                                    <p:set>
                                      <p:cBhvr>
                                        <p:cTn id="49" dur="1" fill="hold">
                                          <p:stCondLst>
                                            <p:cond delay="499"/>
                                          </p:stCondLst>
                                        </p:cTn>
                                        <p:tgtEl>
                                          <p:spTgt spid="235"/>
                                        </p:tgtEl>
                                        <p:attrNameLst>
                                          <p:attrName>style.visibility</p:attrName>
                                        </p:attrNameLst>
                                      </p:cBhvr>
                                      <p:to>
                                        <p:strVal val="hidden"/>
                                      </p:to>
                                    </p:set>
                                  </p:childTnLst>
                                </p:cTn>
                              </p:par>
                              <p:par>
                                <p:cTn id="50" presetID="10" presetClass="exit" presetSubtype="0" fill="hold" grpId="0" nodeType="withEffect">
                                  <p:stCondLst>
                                    <p:cond delay="0"/>
                                  </p:stCondLst>
                                  <p:childTnLst>
                                    <p:animEffect transition="out" filter="fade">
                                      <p:cBhvr>
                                        <p:cTn id="51" dur="500"/>
                                        <p:tgtEl>
                                          <p:spTgt spid="236"/>
                                        </p:tgtEl>
                                      </p:cBhvr>
                                    </p:animEffect>
                                    <p:set>
                                      <p:cBhvr>
                                        <p:cTn id="52" dur="1" fill="hold">
                                          <p:stCondLst>
                                            <p:cond delay="499"/>
                                          </p:stCondLst>
                                        </p:cTn>
                                        <p:tgtEl>
                                          <p:spTgt spid="236"/>
                                        </p:tgtEl>
                                        <p:attrNameLst>
                                          <p:attrName>style.visibility</p:attrName>
                                        </p:attrNameLst>
                                      </p:cBhvr>
                                      <p:to>
                                        <p:strVal val="hidden"/>
                                      </p:to>
                                    </p:set>
                                  </p:childTnLst>
                                </p:cTn>
                              </p:par>
                              <p:par>
                                <p:cTn id="53" presetID="10" presetClass="exit" presetSubtype="0" fill="hold" grpId="0" nodeType="withEffect">
                                  <p:stCondLst>
                                    <p:cond delay="200"/>
                                  </p:stCondLst>
                                  <p:childTnLst>
                                    <p:animEffect transition="out" filter="fade">
                                      <p:cBhvr>
                                        <p:cTn id="54" dur="500"/>
                                        <p:tgtEl>
                                          <p:spTgt spid="237"/>
                                        </p:tgtEl>
                                      </p:cBhvr>
                                    </p:animEffect>
                                    <p:set>
                                      <p:cBhvr>
                                        <p:cTn id="55" dur="1" fill="hold">
                                          <p:stCondLst>
                                            <p:cond delay="499"/>
                                          </p:stCondLst>
                                        </p:cTn>
                                        <p:tgtEl>
                                          <p:spTgt spid="237"/>
                                        </p:tgtEl>
                                        <p:attrNameLst>
                                          <p:attrName>style.visibility</p:attrName>
                                        </p:attrNameLst>
                                      </p:cBhvr>
                                      <p:to>
                                        <p:strVal val="hidden"/>
                                      </p:to>
                                    </p:set>
                                  </p:childTnLst>
                                </p:cTn>
                              </p:par>
                              <p:par>
                                <p:cTn id="56" presetID="10" presetClass="exit" presetSubtype="0" fill="hold" grpId="0" nodeType="withEffect">
                                  <p:stCondLst>
                                    <p:cond delay="200"/>
                                  </p:stCondLst>
                                  <p:childTnLst>
                                    <p:animEffect transition="out" filter="fade">
                                      <p:cBhvr>
                                        <p:cTn id="57" dur="500"/>
                                        <p:tgtEl>
                                          <p:spTgt spid="238"/>
                                        </p:tgtEl>
                                      </p:cBhvr>
                                    </p:animEffect>
                                    <p:set>
                                      <p:cBhvr>
                                        <p:cTn id="58" dur="1" fill="hold">
                                          <p:stCondLst>
                                            <p:cond delay="499"/>
                                          </p:stCondLst>
                                        </p:cTn>
                                        <p:tgtEl>
                                          <p:spTgt spid="238"/>
                                        </p:tgtEl>
                                        <p:attrNameLst>
                                          <p:attrName>style.visibility</p:attrName>
                                        </p:attrNameLst>
                                      </p:cBhvr>
                                      <p:to>
                                        <p:strVal val="hidden"/>
                                      </p:to>
                                    </p:set>
                                  </p:childTnLst>
                                </p:cTn>
                              </p:par>
                              <p:par>
                                <p:cTn id="59" presetID="10" presetClass="exit" presetSubtype="0" fill="hold" grpId="0" nodeType="withEffect">
                                  <p:stCondLst>
                                    <p:cond delay="300"/>
                                  </p:stCondLst>
                                  <p:childTnLst>
                                    <p:animEffect transition="out" filter="fade">
                                      <p:cBhvr>
                                        <p:cTn id="60" dur="500"/>
                                        <p:tgtEl>
                                          <p:spTgt spid="239"/>
                                        </p:tgtEl>
                                      </p:cBhvr>
                                    </p:animEffect>
                                    <p:set>
                                      <p:cBhvr>
                                        <p:cTn id="61" dur="1" fill="hold">
                                          <p:stCondLst>
                                            <p:cond delay="499"/>
                                          </p:stCondLst>
                                        </p:cTn>
                                        <p:tgtEl>
                                          <p:spTgt spid="239"/>
                                        </p:tgtEl>
                                        <p:attrNameLst>
                                          <p:attrName>style.visibility</p:attrName>
                                        </p:attrNameLst>
                                      </p:cBhvr>
                                      <p:to>
                                        <p:strVal val="hidden"/>
                                      </p:to>
                                    </p:set>
                                  </p:childTnLst>
                                </p:cTn>
                              </p:par>
                              <p:par>
                                <p:cTn id="62" presetID="10" presetClass="exit" presetSubtype="0" fill="hold" grpId="0" nodeType="withEffect">
                                  <p:stCondLst>
                                    <p:cond delay="200"/>
                                  </p:stCondLst>
                                  <p:childTnLst>
                                    <p:animEffect transition="out" filter="fade">
                                      <p:cBhvr>
                                        <p:cTn id="63" dur="500"/>
                                        <p:tgtEl>
                                          <p:spTgt spid="240"/>
                                        </p:tgtEl>
                                      </p:cBhvr>
                                    </p:animEffect>
                                    <p:set>
                                      <p:cBhvr>
                                        <p:cTn id="64" dur="1" fill="hold">
                                          <p:stCondLst>
                                            <p:cond delay="499"/>
                                          </p:stCondLst>
                                        </p:cTn>
                                        <p:tgtEl>
                                          <p:spTgt spid="240"/>
                                        </p:tgtEl>
                                        <p:attrNameLst>
                                          <p:attrName>style.visibility</p:attrName>
                                        </p:attrNameLst>
                                      </p:cBhvr>
                                      <p:to>
                                        <p:strVal val="hidden"/>
                                      </p:to>
                                    </p:set>
                                  </p:childTnLst>
                                </p:cTn>
                              </p:par>
                              <p:par>
                                <p:cTn id="65" presetID="10" presetClass="exit" presetSubtype="0" fill="hold" grpId="0" nodeType="withEffect">
                                  <p:stCondLst>
                                    <p:cond delay="300"/>
                                  </p:stCondLst>
                                  <p:childTnLst>
                                    <p:animEffect transition="out" filter="fade">
                                      <p:cBhvr>
                                        <p:cTn id="66" dur="500"/>
                                        <p:tgtEl>
                                          <p:spTgt spid="241"/>
                                        </p:tgtEl>
                                      </p:cBhvr>
                                    </p:animEffect>
                                    <p:set>
                                      <p:cBhvr>
                                        <p:cTn id="67" dur="1" fill="hold">
                                          <p:stCondLst>
                                            <p:cond delay="499"/>
                                          </p:stCondLst>
                                        </p:cTn>
                                        <p:tgtEl>
                                          <p:spTgt spid="241"/>
                                        </p:tgtEl>
                                        <p:attrNameLst>
                                          <p:attrName>style.visibility</p:attrName>
                                        </p:attrNameLst>
                                      </p:cBhvr>
                                      <p:to>
                                        <p:strVal val="hidden"/>
                                      </p:to>
                                    </p:set>
                                  </p:childTnLst>
                                </p:cTn>
                              </p:par>
                              <p:par>
                                <p:cTn id="68" presetID="10" presetClass="exit" presetSubtype="0" fill="hold" grpId="0" nodeType="withEffect">
                                  <p:stCondLst>
                                    <p:cond delay="500"/>
                                  </p:stCondLst>
                                  <p:childTnLst>
                                    <p:animEffect transition="out" filter="fade">
                                      <p:cBhvr>
                                        <p:cTn id="69" dur="500"/>
                                        <p:tgtEl>
                                          <p:spTgt spid="227"/>
                                        </p:tgtEl>
                                      </p:cBhvr>
                                    </p:animEffect>
                                    <p:set>
                                      <p:cBhvr>
                                        <p:cTn id="70" dur="1" fill="hold">
                                          <p:stCondLst>
                                            <p:cond delay="499"/>
                                          </p:stCondLst>
                                        </p:cTn>
                                        <p:tgtEl>
                                          <p:spTgt spid="227"/>
                                        </p:tgtEl>
                                        <p:attrNameLst>
                                          <p:attrName>style.visibility</p:attrName>
                                        </p:attrNameLst>
                                      </p:cBhvr>
                                      <p:to>
                                        <p:strVal val="hidden"/>
                                      </p:to>
                                    </p:set>
                                  </p:childTnLst>
                                </p:cTn>
                              </p:par>
                              <p:par>
                                <p:cTn id="71" presetID="10" presetClass="exit" presetSubtype="0" fill="hold" grpId="0" nodeType="withEffect">
                                  <p:stCondLst>
                                    <p:cond delay="600"/>
                                  </p:stCondLst>
                                  <p:childTnLst>
                                    <p:animEffect transition="out" filter="fade">
                                      <p:cBhvr>
                                        <p:cTn id="72" dur="500"/>
                                        <p:tgtEl>
                                          <p:spTgt spid="228"/>
                                        </p:tgtEl>
                                      </p:cBhvr>
                                    </p:animEffect>
                                    <p:set>
                                      <p:cBhvr>
                                        <p:cTn id="73" dur="1" fill="hold">
                                          <p:stCondLst>
                                            <p:cond delay="499"/>
                                          </p:stCondLst>
                                        </p:cTn>
                                        <p:tgtEl>
                                          <p:spTgt spid="228"/>
                                        </p:tgtEl>
                                        <p:attrNameLst>
                                          <p:attrName>style.visibility</p:attrName>
                                        </p:attrNameLst>
                                      </p:cBhvr>
                                      <p:to>
                                        <p:strVal val="hidden"/>
                                      </p:to>
                                    </p:set>
                                  </p:childTnLst>
                                </p:cTn>
                              </p:par>
                              <p:par>
                                <p:cTn id="74" presetID="10" presetClass="exit" presetSubtype="0" fill="hold" grpId="0" nodeType="withEffect">
                                  <p:stCondLst>
                                    <p:cond delay="500"/>
                                  </p:stCondLst>
                                  <p:childTnLst>
                                    <p:animEffect transition="out" filter="fade">
                                      <p:cBhvr>
                                        <p:cTn id="75" dur="500"/>
                                        <p:tgtEl>
                                          <p:spTgt spid="229"/>
                                        </p:tgtEl>
                                      </p:cBhvr>
                                    </p:animEffect>
                                    <p:set>
                                      <p:cBhvr>
                                        <p:cTn id="76" dur="1" fill="hold">
                                          <p:stCondLst>
                                            <p:cond delay="499"/>
                                          </p:stCondLst>
                                        </p:cTn>
                                        <p:tgtEl>
                                          <p:spTgt spid="229"/>
                                        </p:tgtEl>
                                        <p:attrNameLst>
                                          <p:attrName>style.visibility</p:attrName>
                                        </p:attrNameLst>
                                      </p:cBhvr>
                                      <p:to>
                                        <p:strVal val="hidden"/>
                                      </p:to>
                                    </p:set>
                                  </p:childTnLst>
                                </p:cTn>
                              </p:par>
                              <p:par>
                                <p:cTn id="77" presetID="10" presetClass="exit" presetSubtype="0" fill="hold" grpId="0" nodeType="withEffect">
                                  <p:stCondLst>
                                    <p:cond delay="600"/>
                                  </p:stCondLst>
                                  <p:childTnLst>
                                    <p:animEffect transition="out" filter="fade">
                                      <p:cBhvr>
                                        <p:cTn id="78" dur="500"/>
                                        <p:tgtEl>
                                          <p:spTgt spid="230"/>
                                        </p:tgtEl>
                                      </p:cBhvr>
                                    </p:animEffect>
                                    <p:set>
                                      <p:cBhvr>
                                        <p:cTn id="79" dur="1" fill="hold">
                                          <p:stCondLst>
                                            <p:cond delay="499"/>
                                          </p:stCondLst>
                                        </p:cTn>
                                        <p:tgtEl>
                                          <p:spTgt spid="230"/>
                                        </p:tgtEl>
                                        <p:attrNameLst>
                                          <p:attrName>style.visibility</p:attrName>
                                        </p:attrNameLst>
                                      </p:cBhvr>
                                      <p:to>
                                        <p:strVal val="hidden"/>
                                      </p:to>
                                    </p:set>
                                  </p:childTnLst>
                                </p:cTn>
                              </p:par>
                              <p:par>
                                <p:cTn id="80" presetID="10" presetClass="exit" presetSubtype="0" fill="hold" grpId="0" nodeType="withEffect">
                                  <p:stCondLst>
                                    <p:cond delay="600"/>
                                  </p:stCondLst>
                                  <p:childTnLst>
                                    <p:animEffect transition="out" filter="fade">
                                      <p:cBhvr>
                                        <p:cTn id="81" dur="500"/>
                                        <p:tgtEl>
                                          <p:spTgt spid="231"/>
                                        </p:tgtEl>
                                      </p:cBhvr>
                                    </p:animEffect>
                                    <p:set>
                                      <p:cBhvr>
                                        <p:cTn id="82" dur="1" fill="hold">
                                          <p:stCondLst>
                                            <p:cond delay="499"/>
                                          </p:stCondLst>
                                        </p:cTn>
                                        <p:tgtEl>
                                          <p:spTgt spid="231"/>
                                        </p:tgtEl>
                                        <p:attrNameLst>
                                          <p:attrName>style.visibility</p:attrName>
                                        </p:attrNameLst>
                                      </p:cBhvr>
                                      <p:to>
                                        <p:strVal val="hidden"/>
                                      </p:to>
                                    </p:set>
                                  </p:childTnLst>
                                </p:cTn>
                              </p:par>
                              <p:par>
                                <p:cTn id="83" presetID="10" presetClass="exit" presetSubtype="0" fill="hold" grpId="0" nodeType="withEffect">
                                  <p:stCondLst>
                                    <p:cond delay="600"/>
                                  </p:stCondLst>
                                  <p:childTnLst>
                                    <p:animEffect transition="out" filter="fade">
                                      <p:cBhvr>
                                        <p:cTn id="84" dur="500"/>
                                        <p:tgtEl>
                                          <p:spTgt spid="232"/>
                                        </p:tgtEl>
                                      </p:cBhvr>
                                    </p:animEffect>
                                    <p:set>
                                      <p:cBhvr>
                                        <p:cTn id="85" dur="1" fill="hold">
                                          <p:stCondLst>
                                            <p:cond delay="499"/>
                                          </p:stCondLst>
                                        </p:cTn>
                                        <p:tgtEl>
                                          <p:spTgt spid="232"/>
                                        </p:tgtEl>
                                        <p:attrNameLst>
                                          <p:attrName>style.visibility</p:attrName>
                                        </p:attrNameLst>
                                      </p:cBhvr>
                                      <p:to>
                                        <p:strVal val="hidden"/>
                                      </p:to>
                                    </p:set>
                                  </p:childTnLst>
                                </p:cTn>
                              </p:par>
                              <p:par>
                                <p:cTn id="86" presetID="10" presetClass="exit" presetSubtype="0" fill="hold" grpId="0" nodeType="withEffect">
                                  <p:stCondLst>
                                    <p:cond delay="700"/>
                                  </p:stCondLst>
                                  <p:childTnLst>
                                    <p:animEffect transition="out" filter="fade">
                                      <p:cBhvr>
                                        <p:cTn id="87" dur="500"/>
                                        <p:tgtEl>
                                          <p:spTgt spid="233"/>
                                        </p:tgtEl>
                                      </p:cBhvr>
                                    </p:animEffect>
                                    <p:set>
                                      <p:cBhvr>
                                        <p:cTn id="88" dur="1" fill="hold">
                                          <p:stCondLst>
                                            <p:cond delay="499"/>
                                          </p:stCondLst>
                                        </p:cTn>
                                        <p:tgtEl>
                                          <p:spTgt spid="2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22" grpId="0" animBg="1"/>
      <p:bldP spid="23" grpId="0" animBg="1"/>
      <p:bldP spid="24" grpId="0" animBg="1"/>
      <p:bldP spid="25" grpId="0" animBg="1"/>
      <p:bldP spid="26" grpId="0" animBg="1"/>
      <p:bldP spid="27" grpId="0" animBg="1"/>
      <p:bldP spid="29" grpId="0" animBg="1"/>
      <p:bldP spid="30" grpId="0" animBg="1"/>
      <p:bldP spid="31" grpId="0" animBg="1"/>
      <p:bldP spid="32" grpId="0" animBg="1"/>
      <p:bldP spid="33" grpId="0" animBg="1"/>
      <p:bldP spid="34" grpId="0" animBg="1"/>
      <p:bldP spid="35" grpId="0" animBg="1"/>
      <p:bldP spid="227" grpId="0" animBg="1"/>
      <p:bldP spid="228" grpId="0" animBg="1"/>
      <p:bldP spid="229" grpId="0" animBg="1"/>
      <p:bldP spid="230" grpId="0" animBg="1"/>
      <p:bldP spid="231" grpId="0" animBg="1"/>
      <p:bldP spid="232" grpId="0" animBg="1"/>
      <p:bldP spid="233" grpId="0" animBg="1"/>
      <p:bldP spid="235" grpId="0" animBg="1"/>
      <p:bldP spid="236" grpId="0" animBg="1"/>
      <p:bldP spid="237" grpId="0" animBg="1"/>
      <p:bldP spid="238" grpId="0" animBg="1"/>
      <p:bldP spid="239" grpId="0" animBg="1"/>
      <p:bldP spid="240" grpId="0" animBg="1"/>
      <p:bldP spid="241" grpId="0" animBg="1"/>
    </p:bld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39.xml"/><Relationship Id="rId21" Type="http://schemas.openxmlformats.org/officeDocument/2006/relationships/slideLayout" Target="../slideLayouts/slideLayout34.xml"/><Relationship Id="rId42" Type="http://schemas.openxmlformats.org/officeDocument/2006/relationships/slideLayout" Target="../slideLayouts/slideLayout55.xml"/><Relationship Id="rId47" Type="http://schemas.openxmlformats.org/officeDocument/2006/relationships/slideLayout" Target="../slideLayouts/slideLayout60.xml"/><Relationship Id="rId63" Type="http://schemas.openxmlformats.org/officeDocument/2006/relationships/slideLayout" Target="../slideLayouts/slideLayout76.xml"/><Relationship Id="rId68" Type="http://schemas.openxmlformats.org/officeDocument/2006/relationships/slideLayout" Target="../slideLayouts/slideLayout81.xml"/><Relationship Id="rId84" Type="http://schemas.openxmlformats.org/officeDocument/2006/relationships/slideLayout" Target="../slideLayouts/slideLayout97.xml"/><Relationship Id="rId89" Type="http://schemas.openxmlformats.org/officeDocument/2006/relationships/slideLayout" Target="../slideLayouts/slideLayout102.xml"/><Relationship Id="rId2" Type="http://schemas.openxmlformats.org/officeDocument/2006/relationships/slideLayout" Target="../slideLayouts/slideLayout15.xml"/><Relationship Id="rId16" Type="http://schemas.openxmlformats.org/officeDocument/2006/relationships/slideLayout" Target="../slideLayouts/slideLayout29.xml"/><Relationship Id="rId29" Type="http://schemas.openxmlformats.org/officeDocument/2006/relationships/slideLayout" Target="../slideLayouts/slideLayout42.xml"/><Relationship Id="rId107" Type="http://schemas.openxmlformats.org/officeDocument/2006/relationships/slideLayout" Target="../slideLayouts/slideLayout120.xml"/><Relationship Id="rId11" Type="http://schemas.openxmlformats.org/officeDocument/2006/relationships/slideLayout" Target="../slideLayouts/slideLayout24.xml"/><Relationship Id="rId24" Type="http://schemas.openxmlformats.org/officeDocument/2006/relationships/slideLayout" Target="../slideLayouts/slideLayout37.xml"/><Relationship Id="rId32" Type="http://schemas.openxmlformats.org/officeDocument/2006/relationships/slideLayout" Target="../slideLayouts/slideLayout45.xml"/><Relationship Id="rId37" Type="http://schemas.openxmlformats.org/officeDocument/2006/relationships/slideLayout" Target="../slideLayouts/slideLayout50.xml"/><Relationship Id="rId40" Type="http://schemas.openxmlformats.org/officeDocument/2006/relationships/slideLayout" Target="../slideLayouts/slideLayout53.xml"/><Relationship Id="rId45" Type="http://schemas.openxmlformats.org/officeDocument/2006/relationships/slideLayout" Target="../slideLayouts/slideLayout58.xml"/><Relationship Id="rId53" Type="http://schemas.openxmlformats.org/officeDocument/2006/relationships/slideLayout" Target="../slideLayouts/slideLayout66.xml"/><Relationship Id="rId58" Type="http://schemas.openxmlformats.org/officeDocument/2006/relationships/slideLayout" Target="../slideLayouts/slideLayout71.xml"/><Relationship Id="rId66" Type="http://schemas.openxmlformats.org/officeDocument/2006/relationships/slideLayout" Target="../slideLayouts/slideLayout79.xml"/><Relationship Id="rId74" Type="http://schemas.openxmlformats.org/officeDocument/2006/relationships/slideLayout" Target="../slideLayouts/slideLayout87.xml"/><Relationship Id="rId79" Type="http://schemas.openxmlformats.org/officeDocument/2006/relationships/slideLayout" Target="../slideLayouts/slideLayout92.xml"/><Relationship Id="rId87" Type="http://schemas.openxmlformats.org/officeDocument/2006/relationships/slideLayout" Target="../slideLayouts/slideLayout100.xml"/><Relationship Id="rId102" Type="http://schemas.openxmlformats.org/officeDocument/2006/relationships/slideLayout" Target="../slideLayouts/slideLayout115.xml"/><Relationship Id="rId5" Type="http://schemas.openxmlformats.org/officeDocument/2006/relationships/slideLayout" Target="../slideLayouts/slideLayout18.xml"/><Relationship Id="rId61" Type="http://schemas.openxmlformats.org/officeDocument/2006/relationships/slideLayout" Target="../slideLayouts/slideLayout74.xml"/><Relationship Id="rId82" Type="http://schemas.openxmlformats.org/officeDocument/2006/relationships/slideLayout" Target="../slideLayouts/slideLayout95.xml"/><Relationship Id="rId90" Type="http://schemas.openxmlformats.org/officeDocument/2006/relationships/slideLayout" Target="../slideLayouts/slideLayout103.xml"/><Relationship Id="rId95" Type="http://schemas.openxmlformats.org/officeDocument/2006/relationships/slideLayout" Target="../slideLayouts/slideLayout108.xml"/><Relationship Id="rId19" Type="http://schemas.openxmlformats.org/officeDocument/2006/relationships/slideLayout" Target="../slideLayouts/slideLayout32.xml"/><Relationship Id="rId14" Type="http://schemas.openxmlformats.org/officeDocument/2006/relationships/slideLayout" Target="../slideLayouts/slideLayout27.xml"/><Relationship Id="rId22" Type="http://schemas.openxmlformats.org/officeDocument/2006/relationships/slideLayout" Target="../slideLayouts/slideLayout35.xml"/><Relationship Id="rId27" Type="http://schemas.openxmlformats.org/officeDocument/2006/relationships/slideLayout" Target="../slideLayouts/slideLayout40.xml"/><Relationship Id="rId30" Type="http://schemas.openxmlformats.org/officeDocument/2006/relationships/slideLayout" Target="../slideLayouts/slideLayout43.xml"/><Relationship Id="rId35" Type="http://schemas.openxmlformats.org/officeDocument/2006/relationships/slideLayout" Target="../slideLayouts/slideLayout48.xml"/><Relationship Id="rId43" Type="http://schemas.openxmlformats.org/officeDocument/2006/relationships/slideLayout" Target="../slideLayouts/slideLayout56.xml"/><Relationship Id="rId48" Type="http://schemas.openxmlformats.org/officeDocument/2006/relationships/slideLayout" Target="../slideLayouts/slideLayout61.xml"/><Relationship Id="rId56" Type="http://schemas.openxmlformats.org/officeDocument/2006/relationships/slideLayout" Target="../slideLayouts/slideLayout69.xml"/><Relationship Id="rId64" Type="http://schemas.openxmlformats.org/officeDocument/2006/relationships/slideLayout" Target="../slideLayouts/slideLayout77.xml"/><Relationship Id="rId69" Type="http://schemas.openxmlformats.org/officeDocument/2006/relationships/slideLayout" Target="../slideLayouts/slideLayout82.xml"/><Relationship Id="rId77" Type="http://schemas.openxmlformats.org/officeDocument/2006/relationships/slideLayout" Target="../slideLayouts/slideLayout90.xml"/><Relationship Id="rId100" Type="http://schemas.openxmlformats.org/officeDocument/2006/relationships/slideLayout" Target="../slideLayouts/slideLayout113.xml"/><Relationship Id="rId105" Type="http://schemas.openxmlformats.org/officeDocument/2006/relationships/slideLayout" Target="../slideLayouts/slideLayout118.xml"/><Relationship Id="rId8" Type="http://schemas.openxmlformats.org/officeDocument/2006/relationships/slideLayout" Target="../slideLayouts/slideLayout21.xml"/><Relationship Id="rId51" Type="http://schemas.openxmlformats.org/officeDocument/2006/relationships/slideLayout" Target="../slideLayouts/slideLayout64.xml"/><Relationship Id="rId72" Type="http://schemas.openxmlformats.org/officeDocument/2006/relationships/slideLayout" Target="../slideLayouts/slideLayout85.xml"/><Relationship Id="rId80" Type="http://schemas.openxmlformats.org/officeDocument/2006/relationships/slideLayout" Target="../slideLayouts/slideLayout93.xml"/><Relationship Id="rId85" Type="http://schemas.openxmlformats.org/officeDocument/2006/relationships/slideLayout" Target="../slideLayouts/slideLayout98.xml"/><Relationship Id="rId93" Type="http://schemas.openxmlformats.org/officeDocument/2006/relationships/slideLayout" Target="../slideLayouts/slideLayout106.xml"/><Relationship Id="rId98" Type="http://schemas.openxmlformats.org/officeDocument/2006/relationships/slideLayout" Target="../slideLayouts/slideLayout111.xml"/><Relationship Id="rId3" Type="http://schemas.openxmlformats.org/officeDocument/2006/relationships/slideLayout" Target="../slideLayouts/slideLayout16.xml"/><Relationship Id="rId12" Type="http://schemas.openxmlformats.org/officeDocument/2006/relationships/slideLayout" Target="../slideLayouts/slideLayout25.xml"/><Relationship Id="rId17" Type="http://schemas.openxmlformats.org/officeDocument/2006/relationships/slideLayout" Target="../slideLayouts/slideLayout30.xml"/><Relationship Id="rId25" Type="http://schemas.openxmlformats.org/officeDocument/2006/relationships/slideLayout" Target="../slideLayouts/slideLayout38.xml"/><Relationship Id="rId33" Type="http://schemas.openxmlformats.org/officeDocument/2006/relationships/slideLayout" Target="../slideLayouts/slideLayout46.xml"/><Relationship Id="rId38" Type="http://schemas.openxmlformats.org/officeDocument/2006/relationships/slideLayout" Target="../slideLayouts/slideLayout51.xml"/><Relationship Id="rId46" Type="http://schemas.openxmlformats.org/officeDocument/2006/relationships/slideLayout" Target="../slideLayouts/slideLayout59.xml"/><Relationship Id="rId59" Type="http://schemas.openxmlformats.org/officeDocument/2006/relationships/slideLayout" Target="../slideLayouts/slideLayout72.xml"/><Relationship Id="rId67" Type="http://schemas.openxmlformats.org/officeDocument/2006/relationships/slideLayout" Target="../slideLayouts/slideLayout80.xml"/><Relationship Id="rId103" Type="http://schemas.openxmlformats.org/officeDocument/2006/relationships/slideLayout" Target="../slideLayouts/slideLayout116.xml"/><Relationship Id="rId108" Type="http://schemas.openxmlformats.org/officeDocument/2006/relationships/theme" Target="../theme/theme2.xml"/><Relationship Id="rId20" Type="http://schemas.openxmlformats.org/officeDocument/2006/relationships/slideLayout" Target="../slideLayouts/slideLayout33.xml"/><Relationship Id="rId41" Type="http://schemas.openxmlformats.org/officeDocument/2006/relationships/slideLayout" Target="../slideLayouts/slideLayout54.xml"/><Relationship Id="rId54" Type="http://schemas.openxmlformats.org/officeDocument/2006/relationships/slideLayout" Target="../slideLayouts/slideLayout67.xml"/><Relationship Id="rId62" Type="http://schemas.openxmlformats.org/officeDocument/2006/relationships/slideLayout" Target="../slideLayouts/slideLayout75.xml"/><Relationship Id="rId70" Type="http://schemas.openxmlformats.org/officeDocument/2006/relationships/slideLayout" Target="../slideLayouts/slideLayout83.xml"/><Relationship Id="rId75" Type="http://schemas.openxmlformats.org/officeDocument/2006/relationships/slideLayout" Target="../slideLayouts/slideLayout88.xml"/><Relationship Id="rId83" Type="http://schemas.openxmlformats.org/officeDocument/2006/relationships/slideLayout" Target="../slideLayouts/slideLayout96.xml"/><Relationship Id="rId88" Type="http://schemas.openxmlformats.org/officeDocument/2006/relationships/slideLayout" Target="../slideLayouts/slideLayout101.xml"/><Relationship Id="rId91" Type="http://schemas.openxmlformats.org/officeDocument/2006/relationships/slideLayout" Target="../slideLayouts/slideLayout104.xml"/><Relationship Id="rId96" Type="http://schemas.openxmlformats.org/officeDocument/2006/relationships/slideLayout" Target="../slideLayouts/slideLayout109.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5" Type="http://schemas.openxmlformats.org/officeDocument/2006/relationships/slideLayout" Target="../slideLayouts/slideLayout28.xml"/><Relationship Id="rId23" Type="http://schemas.openxmlformats.org/officeDocument/2006/relationships/slideLayout" Target="../slideLayouts/slideLayout36.xml"/><Relationship Id="rId28" Type="http://schemas.openxmlformats.org/officeDocument/2006/relationships/slideLayout" Target="../slideLayouts/slideLayout41.xml"/><Relationship Id="rId36" Type="http://schemas.openxmlformats.org/officeDocument/2006/relationships/slideLayout" Target="../slideLayouts/slideLayout49.xml"/><Relationship Id="rId49" Type="http://schemas.openxmlformats.org/officeDocument/2006/relationships/slideLayout" Target="../slideLayouts/slideLayout62.xml"/><Relationship Id="rId57" Type="http://schemas.openxmlformats.org/officeDocument/2006/relationships/slideLayout" Target="../slideLayouts/slideLayout70.xml"/><Relationship Id="rId106" Type="http://schemas.openxmlformats.org/officeDocument/2006/relationships/slideLayout" Target="../slideLayouts/slideLayout119.xml"/><Relationship Id="rId10" Type="http://schemas.openxmlformats.org/officeDocument/2006/relationships/slideLayout" Target="../slideLayouts/slideLayout23.xml"/><Relationship Id="rId31" Type="http://schemas.openxmlformats.org/officeDocument/2006/relationships/slideLayout" Target="../slideLayouts/slideLayout44.xml"/><Relationship Id="rId44" Type="http://schemas.openxmlformats.org/officeDocument/2006/relationships/slideLayout" Target="../slideLayouts/slideLayout57.xml"/><Relationship Id="rId52" Type="http://schemas.openxmlformats.org/officeDocument/2006/relationships/slideLayout" Target="../slideLayouts/slideLayout65.xml"/><Relationship Id="rId60" Type="http://schemas.openxmlformats.org/officeDocument/2006/relationships/slideLayout" Target="../slideLayouts/slideLayout73.xml"/><Relationship Id="rId65" Type="http://schemas.openxmlformats.org/officeDocument/2006/relationships/slideLayout" Target="../slideLayouts/slideLayout78.xml"/><Relationship Id="rId73" Type="http://schemas.openxmlformats.org/officeDocument/2006/relationships/slideLayout" Target="../slideLayouts/slideLayout86.xml"/><Relationship Id="rId78" Type="http://schemas.openxmlformats.org/officeDocument/2006/relationships/slideLayout" Target="../slideLayouts/slideLayout91.xml"/><Relationship Id="rId81" Type="http://schemas.openxmlformats.org/officeDocument/2006/relationships/slideLayout" Target="../slideLayouts/slideLayout94.xml"/><Relationship Id="rId86" Type="http://schemas.openxmlformats.org/officeDocument/2006/relationships/slideLayout" Target="../slideLayouts/slideLayout99.xml"/><Relationship Id="rId94" Type="http://schemas.openxmlformats.org/officeDocument/2006/relationships/slideLayout" Target="../slideLayouts/slideLayout107.xml"/><Relationship Id="rId99" Type="http://schemas.openxmlformats.org/officeDocument/2006/relationships/slideLayout" Target="../slideLayouts/slideLayout112.xml"/><Relationship Id="rId101" Type="http://schemas.openxmlformats.org/officeDocument/2006/relationships/slideLayout" Target="../slideLayouts/slideLayout114.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3" Type="http://schemas.openxmlformats.org/officeDocument/2006/relationships/slideLayout" Target="../slideLayouts/slideLayout26.xml"/><Relationship Id="rId18" Type="http://schemas.openxmlformats.org/officeDocument/2006/relationships/slideLayout" Target="../slideLayouts/slideLayout31.xml"/><Relationship Id="rId39" Type="http://schemas.openxmlformats.org/officeDocument/2006/relationships/slideLayout" Target="../slideLayouts/slideLayout52.xml"/><Relationship Id="rId109" Type="http://schemas.openxmlformats.org/officeDocument/2006/relationships/image" Target="../media/image2.png"/><Relationship Id="rId34" Type="http://schemas.openxmlformats.org/officeDocument/2006/relationships/slideLayout" Target="../slideLayouts/slideLayout47.xml"/><Relationship Id="rId50" Type="http://schemas.openxmlformats.org/officeDocument/2006/relationships/slideLayout" Target="../slideLayouts/slideLayout63.xml"/><Relationship Id="rId55" Type="http://schemas.openxmlformats.org/officeDocument/2006/relationships/slideLayout" Target="../slideLayouts/slideLayout68.xml"/><Relationship Id="rId76" Type="http://schemas.openxmlformats.org/officeDocument/2006/relationships/slideLayout" Target="../slideLayouts/slideLayout89.xml"/><Relationship Id="rId97" Type="http://schemas.openxmlformats.org/officeDocument/2006/relationships/slideLayout" Target="../slideLayouts/slideLayout110.xml"/><Relationship Id="rId104" Type="http://schemas.openxmlformats.org/officeDocument/2006/relationships/slideLayout" Target="../slideLayouts/slideLayout117.xml"/><Relationship Id="rId7" Type="http://schemas.openxmlformats.org/officeDocument/2006/relationships/slideLayout" Target="../slideLayouts/slideLayout20.xml"/><Relationship Id="rId71" Type="http://schemas.openxmlformats.org/officeDocument/2006/relationships/slideLayout" Target="../slideLayouts/slideLayout84.xml"/><Relationship Id="rId92" Type="http://schemas.openxmlformats.org/officeDocument/2006/relationships/slideLayout" Target="../slideLayouts/slideLayout10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128.xml"/><Relationship Id="rId13" Type="http://schemas.openxmlformats.org/officeDocument/2006/relationships/theme" Target="../theme/theme3.xml"/><Relationship Id="rId3" Type="http://schemas.openxmlformats.org/officeDocument/2006/relationships/slideLayout" Target="../slideLayouts/slideLayout123.xml"/><Relationship Id="rId7" Type="http://schemas.openxmlformats.org/officeDocument/2006/relationships/slideLayout" Target="../slideLayouts/slideLayout127.xml"/><Relationship Id="rId12" Type="http://schemas.openxmlformats.org/officeDocument/2006/relationships/slideLayout" Target="../slideLayouts/slideLayout132.xml"/><Relationship Id="rId2" Type="http://schemas.openxmlformats.org/officeDocument/2006/relationships/slideLayout" Target="../slideLayouts/slideLayout122.xml"/><Relationship Id="rId1" Type="http://schemas.openxmlformats.org/officeDocument/2006/relationships/slideLayout" Target="../slideLayouts/slideLayout121.xml"/><Relationship Id="rId6" Type="http://schemas.openxmlformats.org/officeDocument/2006/relationships/slideLayout" Target="../slideLayouts/slideLayout126.xml"/><Relationship Id="rId11" Type="http://schemas.openxmlformats.org/officeDocument/2006/relationships/slideLayout" Target="../slideLayouts/slideLayout131.xml"/><Relationship Id="rId5" Type="http://schemas.openxmlformats.org/officeDocument/2006/relationships/slideLayout" Target="../slideLayouts/slideLayout125.xml"/><Relationship Id="rId10" Type="http://schemas.openxmlformats.org/officeDocument/2006/relationships/slideLayout" Target="../slideLayouts/slideLayout130.xml"/><Relationship Id="rId4" Type="http://schemas.openxmlformats.org/officeDocument/2006/relationships/slideLayout" Target="../slideLayouts/slideLayout124.xml"/><Relationship Id="rId9" Type="http://schemas.openxmlformats.org/officeDocument/2006/relationships/slideLayout" Target="../slideLayouts/slideLayout1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05979"/>
            <a:ext cx="8229600" cy="85725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457200" y="1200151"/>
            <a:ext cx="8229600" cy="339447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457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fontAlgn="base">
              <a:spcBef>
                <a:spcPct val="0"/>
              </a:spcBef>
              <a:spcAft>
                <a:spcPct val="0"/>
              </a:spcAft>
            </a:pPr>
            <a:endParaRPr lang="en-US">
              <a:solidFill>
                <a:srgbClr val="000000"/>
              </a:solidFill>
            </a:endParaRPr>
          </a:p>
        </p:txBody>
      </p:sp>
      <p:sp>
        <p:nvSpPr>
          <p:cNvPr id="1029" name="Rectangle 5"/>
          <p:cNvSpPr>
            <a:spLocks noGrp="1" noChangeArrowheads="1"/>
          </p:cNvSpPr>
          <p:nvPr>
            <p:ph type="ftr" sz="quarter" idx="3"/>
          </p:nvPr>
        </p:nvSpPr>
        <p:spPr bwMode="auto">
          <a:xfrm>
            <a:off x="3124200" y="4683919"/>
            <a:ext cx="2895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fontAlgn="base">
              <a:spcBef>
                <a:spcPct val="0"/>
              </a:spcBef>
              <a:spcAft>
                <a:spcPct val="0"/>
              </a:spcAft>
            </a:pPr>
            <a:endParaRPr lang="en-US">
              <a:solidFill>
                <a:srgbClr val="000000"/>
              </a:solidFill>
            </a:endParaRPr>
          </a:p>
        </p:txBody>
      </p:sp>
      <p:sp>
        <p:nvSpPr>
          <p:cNvPr id="1030" name="Rectangle 6"/>
          <p:cNvSpPr>
            <a:spLocks noGrp="1" noChangeArrowheads="1"/>
          </p:cNvSpPr>
          <p:nvPr>
            <p:ph type="sldNum" sz="quarter" idx="4"/>
          </p:nvPr>
        </p:nvSpPr>
        <p:spPr bwMode="auto">
          <a:xfrm>
            <a:off x="6553200" y="4683919"/>
            <a:ext cx="2133600" cy="35718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fontAlgn="base">
              <a:spcBef>
                <a:spcPct val="0"/>
              </a:spcBef>
              <a:spcAft>
                <a:spcPct val="0"/>
              </a:spcAft>
            </a:pPr>
            <a:fld id="{8DBC9B95-C4EA-4F48-9F84-1EA286A7ACCB}" type="slidenum">
              <a:rPr lang="en-US">
                <a:solidFill>
                  <a:srgbClr val="000000"/>
                </a:solidFill>
              </a:rPr>
              <a:pPr fontAlgn="base">
                <a:spcBef>
                  <a:spcPct val="0"/>
                </a:spcBef>
                <a:spcAft>
                  <a:spcPct val="0"/>
                </a:spcAft>
              </a:pPr>
              <a:t>‹#›</a:t>
            </a:fld>
            <a:endParaRPr lang="en-US">
              <a:solidFill>
                <a:srgbClr val="000000"/>
              </a:solidFill>
            </a:endParaRPr>
          </a:p>
        </p:txBody>
      </p:sp>
    </p:spTree>
    <p:extLst>
      <p:ext uri="{BB962C8B-B14F-4D97-AF65-F5344CB8AC3E}">
        <p14:creationId xmlns:p14="http://schemas.microsoft.com/office/powerpoint/2010/main" val="293639432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846" r:id="rId12"/>
    <p:sldLayoutId id="2147483847" r:id="rId13"/>
  </p:sldLayoutIdLst>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defRPr>
      </a:lvl2pPr>
      <a:lvl3pPr algn="ctr" rtl="0" eaLnBrk="1" fontAlgn="base" hangingPunct="1">
        <a:spcBef>
          <a:spcPct val="0"/>
        </a:spcBef>
        <a:spcAft>
          <a:spcPct val="0"/>
        </a:spcAft>
        <a:defRPr sz="4400">
          <a:solidFill>
            <a:schemeClr val="tx2"/>
          </a:solidFill>
          <a:latin typeface="Arial" charset="0"/>
        </a:defRPr>
      </a:lvl3pPr>
      <a:lvl4pPr algn="ctr" rtl="0" eaLnBrk="1" fontAlgn="base" hangingPunct="1">
        <a:spcBef>
          <a:spcPct val="0"/>
        </a:spcBef>
        <a:spcAft>
          <a:spcPct val="0"/>
        </a:spcAft>
        <a:defRPr sz="4400">
          <a:solidFill>
            <a:schemeClr val="tx2"/>
          </a:solidFill>
          <a:latin typeface="Arial" charset="0"/>
        </a:defRPr>
      </a:lvl4pPr>
      <a:lvl5pPr algn="ctr" rtl="0" eaLnBrk="1" fontAlgn="base" hangingPunct="1">
        <a:spcBef>
          <a:spcPct val="0"/>
        </a:spcBef>
        <a:spcAft>
          <a:spcPct val="0"/>
        </a:spcAft>
        <a:defRPr sz="4400">
          <a:solidFill>
            <a:schemeClr val="tx2"/>
          </a:solidFill>
          <a:latin typeface="Arial" charset="0"/>
        </a:defRPr>
      </a:lvl5pPr>
      <a:lvl6pPr marL="457200" algn="ctr" rtl="0" eaLnBrk="1" fontAlgn="base" hangingPunct="1">
        <a:spcBef>
          <a:spcPct val="0"/>
        </a:spcBef>
        <a:spcAft>
          <a:spcPct val="0"/>
        </a:spcAft>
        <a:defRPr sz="4400">
          <a:solidFill>
            <a:schemeClr val="tx2"/>
          </a:solidFill>
          <a:latin typeface="Arial" charset="0"/>
        </a:defRPr>
      </a:lvl6pPr>
      <a:lvl7pPr marL="914400" algn="ctr" rtl="0" eaLnBrk="1" fontAlgn="base" hangingPunct="1">
        <a:spcBef>
          <a:spcPct val="0"/>
        </a:spcBef>
        <a:spcAft>
          <a:spcPct val="0"/>
        </a:spcAft>
        <a:defRPr sz="4400">
          <a:solidFill>
            <a:schemeClr val="tx2"/>
          </a:solidFill>
          <a:latin typeface="Arial" charset="0"/>
        </a:defRPr>
      </a:lvl7pPr>
      <a:lvl8pPr marL="1371600" algn="ctr" rtl="0" eaLnBrk="1" fontAlgn="base" hangingPunct="1">
        <a:spcBef>
          <a:spcPct val="0"/>
        </a:spcBef>
        <a:spcAft>
          <a:spcPct val="0"/>
        </a:spcAft>
        <a:defRPr sz="4400">
          <a:solidFill>
            <a:schemeClr val="tx2"/>
          </a:solidFill>
          <a:latin typeface="Arial" charset="0"/>
        </a:defRPr>
      </a:lvl8pPr>
      <a:lvl9pPr marL="1828800" algn="ctr" rtl="0" eaLnBrk="1" fontAlgn="base" hangingPunct="1">
        <a:spcBef>
          <a:spcPct val="0"/>
        </a:spcBef>
        <a:spcAft>
          <a:spcPct val="0"/>
        </a:spcAft>
        <a:defRPr sz="4400">
          <a:solidFill>
            <a:schemeClr val="tx2"/>
          </a:solidFill>
          <a:latin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914400" y="205979"/>
            <a:ext cx="7772400" cy="85725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085850"/>
            <a:ext cx="7772400" cy="3429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4643437"/>
            <a:ext cx="2476500" cy="357188"/>
          </a:xfrm>
          <a:prstGeom prst="rect">
            <a:avLst/>
          </a:prstGeom>
        </p:spPr>
        <p:txBody>
          <a:bodyPr anchor="ctr" anchorCtr="0"/>
          <a:lstStyle>
            <a:lvl1pPr algn="r" eaLnBrk="1" latinLnBrk="0" hangingPunct="1">
              <a:defRPr kumimoji="0" sz="1050">
                <a:solidFill>
                  <a:schemeClr val="tx2"/>
                </a:solidFill>
              </a:defRPr>
            </a:lvl1pPr>
          </a:lstStyle>
          <a:p>
            <a:fld id="{B6EFF05B-E7AD-43BE-B06F-7ADC44637262}" type="datetimeFigureOut">
              <a:rPr lang="fa-IR" smtClean="0">
                <a:solidFill>
                  <a:srgbClr val="1F497D"/>
                </a:solidFill>
              </a:rPr>
              <a:pPr/>
              <a:t>23/08/1436</a:t>
            </a:fld>
            <a:endParaRPr lang="fa-IR">
              <a:solidFill>
                <a:srgbClr val="1F497D"/>
              </a:solidFill>
            </a:endParaRPr>
          </a:p>
        </p:txBody>
      </p:sp>
      <p:sp>
        <p:nvSpPr>
          <p:cNvPr id="3" name="Footer Placeholder 2"/>
          <p:cNvSpPr>
            <a:spLocks noGrp="1"/>
          </p:cNvSpPr>
          <p:nvPr>
            <p:ph type="ftr" sz="quarter" idx="3"/>
          </p:nvPr>
        </p:nvSpPr>
        <p:spPr>
          <a:xfrm>
            <a:off x="914400" y="4629150"/>
            <a:ext cx="3962400" cy="342900"/>
          </a:xfrm>
          <a:prstGeom prst="rect">
            <a:avLst/>
          </a:prstGeom>
        </p:spPr>
        <p:txBody>
          <a:bodyPr anchor="ctr" anchorCtr="0"/>
          <a:lstStyle>
            <a:lvl1pPr eaLnBrk="1" latinLnBrk="0" hangingPunct="1">
              <a:defRPr kumimoji="0" sz="1050">
                <a:solidFill>
                  <a:schemeClr val="tx2"/>
                </a:solidFill>
              </a:defRPr>
            </a:lvl1pPr>
          </a:lstStyle>
          <a:p>
            <a:endParaRPr lang="fa-IR">
              <a:solidFill>
                <a:srgbClr val="1F497D"/>
              </a:solidFill>
            </a:endParaRPr>
          </a:p>
        </p:txBody>
      </p:sp>
      <p:sp>
        <p:nvSpPr>
          <p:cNvPr id="23" name="Slide Number Placeholder 22"/>
          <p:cNvSpPr>
            <a:spLocks noGrp="1"/>
          </p:cNvSpPr>
          <p:nvPr>
            <p:ph type="sldNum" sz="quarter" idx="4"/>
          </p:nvPr>
        </p:nvSpPr>
        <p:spPr>
          <a:xfrm>
            <a:off x="146304" y="4657725"/>
            <a:ext cx="457200" cy="342900"/>
          </a:xfrm>
          <a:prstGeom prst="ellipse">
            <a:avLst/>
          </a:prstGeom>
          <a:solidFill>
            <a:schemeClr val="accent1"/>
          </a:solidFill>
        </p:spPr>
        <p:txBody>
          <a:bodyPr wrap="none" lIns="0" tIns="0" rIns="0" bIns="0" anchor="ctr" anchorCtr="1">
            <a:noAutofit/>
          </a:bodyPr>
          <a:lstStyle>
            <a:lvl1pPr algn="ctr" eaLnBrk="1" latinLnBrk="0" hangingPunct="1">
              <a:defRPr kumimoji="0" sz="1050">
                <a:solidFill>
                  <a:srgbClr val="FFFFFF"/>
                </a:solidFill>
                <a:latin typeface="+mj-lt"/>
                <a:ea typeface="+mj-ea"/>
                <a:cs typeface="+mj-cs"/>
              </a:defRPr>
            </a:lvl1pPr>
          </a:lstStyle>
          <a:p>
            <a:fld id="{0630B3F6-5149-4FE3-B017-DDA3A854D13F}" type="slidenum">
              <a:rPr lang="fa-IR" smtClean="0"/>
              <a:pPr/>
              <a:t>‹#›</a:t>
            </a:fld>
            <a:endParaRPr lang="fa-IR"/>
          </a:p>
        </p:txBody>
      </p:sp>
      <p:pic>
        <p:nvPicPr>
          <p:cNvPr id="9" name="Picture 8"/>
          <p:cNvPicPr>
            <a:picLocks noChangeAspect="1"/>
          </p:cNvPicPr>
          <p:nvPr/>
        </p:nvPicPr>
        <p:blipFill>
          <a:blip r:embed="rId109" cstate="screen">
            <a:extLst>
              <a:ext uri="{28A0092B-C50C-407E-A947-70E740481C1C}">
                <a14:useLocalDpi xmlns:a14="http://schemas.microsoft.com/office/drawing/2010/main"/>
              </a:ext>
            </a:extLst>
          </a:blip>
          <a:stretch>
            <a:fillRect/>
          </a:stretch>
        </p:blipFill>
        <p:spPr>
          <a:xfrm>
            <a:off x="0" y="5134"/>
            <a:ext cx="9144000" cy="5133233"/>
          </a:xfrm>
          <a:prstGeom prst="rect">
            <a:avLst/>
          </a:prstGeom>
        </p:spPr>
      </p:pic>
    </p:spTree>
    <p:extLst>
      <p:ext uri="{BB962C8B-B14F-4D97-AF65-F5344CB8AC3E}">
        <p14:creationId xmlns:p14="http://schemas.microsoft.com/office/powerpoint/2010/main" val="3728574436"/>
      </p:ext>
    </p:extLst>
  </p:cSld>
  <p:clrMap bg1="lt1" tx1="dk1" bg2="lt2" tx2="dk2" accent1="accent1" accent2="accent2" accent3="accent3" accent4="accent4" accent5="accent5" accent6="accent6" hlink="hlink" folHlink="folHlink"/>
  <p:sldLayoutIdLst>
    <p:sldLayoutId id="2147483875" r:id="rId1"/>
    <p:sldLayoutId id="2147483876" r:id="rId2"/>
    <p:sldLayoutId id="2147483877" r:id="rId3"/>
    <p:sldLayoutId id="2147483878" r:id="rId4"/>
    <p:sldLayoutId id="2147483879" r:id="rId5"/>
    <p:sldLayoutId id="2147483880" r:id="rId6"/>
    <p:sldLayoutId id="2147483881" r:id="rId7"/>
    <p:sldLayoutId id="2147483882" r:id="rId8"/>
    <p:sldLayoutId id="2147483883" r:id="rId9"/>
    <p:sldLayoutId id="2147483884" r:id="rId10"/>
    <p:sldLayoutId id="2147483885" r:id="rId11"/>
    <p:sldLayoutId id="2147483886" r:id="rId12"/>
    <p:sldLayoutId id="2147483887" r:id="rId13"/>
    <p:sldLayoutId id="2147483888" r:id="rId14"/>
    <p:sldLayoutId id="2147483889" r:id="rId15"/>
    <p:sldLayoutId id="2147483890" r:id="rId16"/>
    <p:sldLayoutId id="2147483891" r:id="rId17"/>
    <p:sldLayoutId id="2147483892" r:id="rId18"/>
    <p:sldLayoutId id="2147483893" r:id="rId19"/>
    <p:sldLayoutId id="2147483894" r:id="rId20"/>
    <p:sldLayoutId id="2147483895" r:id="rId21"/>
    <p:sldLayoutId id="2147483896" r:id="rId22"/>
    <p:sldLayoutId id="2147483897" r:id="rId23"/>
    <p:sldLayoutId id="2147483898" r:id="rId24"/>
    <p:sldLayoutId id="2147483899" r:id="rId25"/>
    <p:sldLayoutId id="2147483900" r:id="rId26"/>
    <p:sldLayoutId id="2147483901" r:id="rId27"/>
    <p:sldLayoutId id="2147483902" r:id="rId28"/>
    <p:sldLayoutId id="2147483903" r:id="rId29"/>
    <p:sldLayoutId id="2147483904" r:id="rId30"/>
    <p:sldLayoutId id="2147483905" r:id="rId31"/>
    <p:sldLayoutId id="2147483906" r:id="rId32"/>
    <p:sldLayoutId id="2147483907" r:id="rId33"/>
    <p:sldLayoutId id="2147483908" r:id="rId34"/>
    <p:sldLayoutId id="2147483909" r:id="rId35"/>
    <p:sldLayoutId id="2147483910" r:id="rId36"/>
    <p:sldLayoutId id="2147483911" r:id="rId37"/>
    <p:sldLayoutId id="2147483912" r:id="rId38"/>
    <p:sldLayoutId id="2147483913" r:id="rId39"/>
    <p:sldLayoutId id="2147483914" r:id="rId40"/>
    <p:sldLayoutId id="2147483915" r:id="rId41"/>
    <p:sldLayoutId id="2147483916" r:id="rId42"/>
    <p:sldLayoutId id="2147483917" r:id="rId43"/>
    <p:sldLayoutId id="2147483918" r:id="rId44"/>
    <p:sldLayoutId id="2147483919" r:id="rId45"/>
    <p:sldLayoutId id="2147483920" r:id="rId46"/>
    <p:sldLayoutId id="2147483921" r:id="rId47"/>
    <p:sldLayoutId id="2147483922" r:id="rId48"/>
    <p:sldLayoutId id="2147483923" r:id="rId49"/>
    <p:sldLayoutId id="2147483924" r:id="rId50"/>
    <p:sldLayoutId id="2147483925" r:id="rId51"/>
    <p:sldLayoutId id="2147483926" r:id="rId52"/>
    <p:sldLayoutId id="2147483927" r:id="rId53"/>
    <p:sldLayoutId id="2147483928" r:id="rId54"/>
    <p:sldLayoutId id="2147483929" r:id="rId55"/>
    <p:sldLayoutId id="2147483930" r:id="rId56"/>
    <p:sldLayoutId id="2147483931" r:id="rId57"/>
    <p:sldLayoutId id="2147483932" r:id="rId58"/>
    <p:sldLayoutId id="2147483933" r:id="rId59"/>
    <p:sldLayoutId id="2147483934" r:id="rId60"/>
    <p:sldLayoutId id="2147483935" r:id="rId61"/>
    <p:sldLayoutId id="2147483936" r:id="rId62"/>
    <p:sldLayoutId id="2147483937" r:id="rId63"/>
    <p:sldLayoutId id="2147483938" r:id="rId64"/>
    <p:sldLayoutId id="2147483939" r:id="rId65"/>
    <p:sldLayoutId id="2147483940" r:id="rId66"/>
    <p:sldLayoutId id="2147483941" r:id="rId67"/>
    <p:sldLayoutId id="2147483942" r:id="rId68"/>
    <p:sldLayoutId id="2147483943" r:id="rId69"/>
    <p:sldLayoutId id="2147483944" r:id="rId70"/>
    <p:sldLayoutId id="2147483945" r:id="rId71"/>
    <p:sldLayoutId id="2147483946" r:id="rId72"/>
    <p:sldLayoutId id="2147483947" r:id="rId73"/>
    <p:sldLayoutId id="2147483948" r:id="rId74"/>
    <p:sldLayoutId id="2147483949" r:id="rId75"/>
    <p:sldLayoutId id="2147483950" r:id="rId76"/>
    <p:sldLayoutId id="2147483951" r:id="rId77"/>
    <p:sldLayoutId id="2147483952" r:id="rId78"/>
    <p:sldLayoutId id="2147483953" r:id="rId79"/>
    <p:sldLayoutId id="2147483954" r:id="rId80"/>
    <p:sldLayoutId id="2147483955" r:id="rId81"/>
    <p:sldLayoutId id="2147483956" r:id="rId82"/>
    <p:sldLayoutId id="2147483957" r:id="rId83"/>
    <p:sldLayoutId id="2147483958" r:id="rId84"/>
    <p:sldLayoutId id="2147483959" r:id="rId85"/>
    <p:sldLayoutId id="2147483960" r:id="rId86"/>
    <p:sldLayoutId id="2147483961" r:id="rId87"/>
    <p:sldLayoutId id="2147483962" r:id="rId88"/>
    <p:sldLayoutId id="2147483963" r:id="rId89"/>
    <p:sldLayoutId id="2147483964" r:id="rId90"/>
    <p:sldLayoutId id="2147483965" r:id="rId91"/>
    <p:sldLayoutId id="2147483966" r:id="rId92"/>
    <p:sldLayoutId id="2147483967" r:id="rId93"/>
    <p:sldLayoutId id="2147483968" r:id="rId94"/>
    <p:sldLayoutId id="2147483969" r:id="rId95"/>
    <p:sldLayoutId id="2147483970" r:id="rId96"/>
    <p:sldLayoutId id="2147483971" r:id="rId97"/>
    <p:sldLayoutId id="2147483972" r:id="rId98"/>
    <p:sldLayoutId id="2147483973" r:id="rId99"/>
    <p:sldLayoutId id="2147483974" r:id="rId100"/>
    <p:sldLayoutId id="2147483975" r:id="rId101"/>
    <p:sldLayoutId id="2147483976" r:id="rId102"/>
    <p:sldLayoutId id="2147483977" r:id="rId103"/>
    <p:sldLayoutId id="2147483978" r:id="rId104"/>
    <p:sldLayoutId id="2147483979" r:id="rId105"/>
    <p:sldLayoutId id="2147483980" r:id="rId106"/>
    <p:sldLayoutId id="2147483981" r:id="rId107"/>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rtl="1" eaLnBrk="1" latinLnBrk="0" hangingPunct="1">
        <a:spcBef>
          <a:spcPct val="0"/>
        </a:spcBef>
        <a:buNone/>
        <a:defRPr kumimoji="0" sz="3000" kern="1200">
          <a:solidFill>
            <a:schemeClr val="tx2"/>
          </a:solidFill>
          <a:latin typeface="+mj-lt"/>
          <a:ea typeface="+mj-ea"/>
          <a:cs typeface="+mj-cs"/>
        </a:defRPr>
      </a:lvl1pPr>
    </p:titleStyle>
    <p:bodyStyle>
      <a:lvl1pPr marL="205740" indent="-205740" algn="r" rtl="1" eaLnBrk="1" latinLnBrk="0" hangingPunct="1">
        <a:spcBef>
          <a:spcPts val="435"/>
        </a:spcBef>
        <a:buClr>
          <a:schemeClr val="accent1"/>
        </a:buClr>
        <a:buSzPct val="85000"/>
        <a:buFont typeface="Wingdings 2"/>
        <a:buChar char=""/>
        <a:defRPr kumimoji="0" sz="1950" kern="1200">
          <a:solidFill>
            <a:schemeClr val="tx1"/>
          </a:solidFill>
          <a:latin typeface="+mn-lt"/>
          <a:ea typeface="+mn-ea"/>
          <a:cs typeface="+mn-cs"/>
        </a:defRPr>
      </a:lvl1pPr>
      <a:lvl2pPr marL="411480" indent="-171450" algn="r" rtl="1" eaLnBrk="1" latinLnBrk="0" hangingPunct="1">
        <a:spcBef>
          <a:spcPts val="278"/>
        </a:spcBef>
        <a:buClr>
          <a:schemeClr val="accent2"/>
        </a:buClr>
        <a:buSzPct val="85000"/>
        <a:buFont typeface="Wingdings 2"/>
        <a:buChar char=""/>
        <a:defRPr kumimoji="0" sz="1800" kern="1200">
          <a:solidFill>
            <a:schemeClr val="tx1"/>
          </a:solidFill>
          <a:latin typeface="+mn-lt"/>
          <a:ea typeface="+mn-ea"/>
          <a:cs typeface="+mn-cs"/>
        </a:defRPr>
      </a:lvl2pPr>
      <a:lvl3pPr marL="617220" indent="-171450" algn="r" rtl="1" eaLnBrk="1" latinLnBrk="0" hangingPunct="1">
        <a:spcBef>
          <a:spcPts val="278"/>
        </a:spcBef>
        <a:buClr>
          <a:schemeClr val="accent1">
            <a:tint val="60000"/>
          </a:schemeClr>
        </a:buClr>
        <a:buSzPct val="85000"/>
        <a:buFont typeface="Wingdings 2"/>
        <a:buChar char=""/>
        <a:defRPr kumimoji="0" sz="1500" kern="1200">
          <a:solidFill>
            <a:schemeClr val="tx1"/>
          </a:solidFill>
          <a:latin typeface="+mn-lt"/>
          <a:ea typeface="+mn-ea"/>
          <a:cs typeface="+mn-cs"/>
        </a:defRPr>
      </a:lvl3pPr>
      <a:lvl4pPr marL="822960" indent="-171450" algn="r" rtl="1" eaLnBrk="1" latinLnBrk="0" hangingPunct="1">
        <a:spcBef>
          <a:spcPts val="278"/>
        </a:spcBef>
        <a:buClr>
          <a:schemeClr val="accent3"/>
        </a:buClr>
        <a:buSzPct val="80000"/>
        <a:buFont typeface="Wingdings 2"/>
        <a:buChar char=""/>
        <a:defRPr kumimoji="0" sz="1500" kern="1200">
          <a:solidFill>
            <a:schemeClr val="tx1"/>
          </a:solidFill>
          <a:latin typeface="+mn-lt"/>
          <a:ea typeface="+mn-ea"/>
          <a:cs typeface="+mn-cs"/>
        </a:defRPr>
      </a:lvl4pPr>
      <a:lvl5pPr marL="1028700" indent="-171450" algn="r" rtl="1" eaLnBrk="1" latinLnBrk="0" hangingPunct="1">
        <a:spcBef>
          <a:spcPts val="278"/>
        </a:spcBef>
        <a:buClr>
          <a:schemeClr val="accent3"/>
        </a:buClr>
        <a:buFontTx/>
        <a:buChar char="o"/>
        <a:defRPr kumimoji="0" sz="1500" kern="1200">
          <a:solidFill>
            <a:schemeClr val="tx1"/>
          </a:solidFill>
          <a:latin typeface="+mn-lt"/>
          <a:ea typeface="+mn-ea"/>
          <a:cs typeface="+mn-cs"/>
        </a:defRPr>
      </a:lvl5pPr>
      <a:lvl6pPr marL="1234440" indent="-171450" algn="r" rtl="1" eaLnBrk="1" latinLnBrk="0" hangingPunct="1">
        <a:spcBef>
          <a:spcPts val="278"/>
        </a:spcBef>
        <a:buClr>
          <a:schemeClr val="accent3"/>
        </a:buClr>
        <a:buChar char="•"/>
        <a:defRPr kumimoji="0" sz="1350" kern="1200" baseline="0">
          <a:solidFill>
            <a:schemeClr val="tx1"/>
          </a:solidFill>
          <a:latin typeface="+mn-lt"/>
          <a:ea typeface="+mn-ea"/>
          <a:cs typeface="+mn-cs"/>
        </a:defRPr>
      </a:lvl6pPr>
      <a:lvl7pPr marL="1440180" indent="-171450" algn="r" rtl="1" eaLnBrk="1" latinLnBrk="0" hangingPunct="1">
        <a:spcBef>
          <a:spcPts val="278"/>
        </a:spcBef>
        <a:buClr>
          <a:schemeClr val="accent2"/>
        </a:buClr>
        <a:buChar char="•"/>
        <a:defRPr kumimoji="0" sz="1350" kern="1200">
          <a:solidFill>
            <a:schemeClr val="tx1"/>
          </a:solidFill>
          <a:latin typeface="+mn-lt"/>
          <a:ea typeface="+mn-ea"/>
          <a:cs typeface="+mn-cs"/>
        </a:defRPr>
      </a:lvl7pPr>
      <a:lvl8pPr marL="1645920" indent="-171450" algn="r" rtl="1" eaLnBrk="1" latinLnBrk="0" hangingPunct="1">
        <a:spcBef>
          <a:spcPts val="278"/>
        </a:spcBef>
        <a:buClr>
          <a:schemeClr val="accent1">
            <a:tint val="60000"/>
          </a:schemeClr>
        </a:buClr>
        <a:buChar char="•"/>
        <a:defRPr kumimoji="0" sz="1350" kern="1200">
          <a:solidFill>
            <a:schemeClr val="tx1"/>
          </a:solidFill>
          <a:latin typeface="+mn-lt"/>
          <a:ea typeface="+mn-ea"/>
          <a:cs typeface="+mn-cs"/>
        </a:defRPr>
      </a:lvl8pPr>
      <a:lvl9pPr marL="1851660" indent="-171450" algn="r" rtl="1" eaLnBrk="1" latinLnBrk="0" hangingPunct="1">
        <a:spcBef>
          <a:spcPts val="278"/>
        </a:spcBef>
        <a:buClr>
          <a:schemeClr val="accent2">
            <a:tint val="60000"/>
          </a:schemeClr>
        </a:buClr>
        <a:buChar char="•"/>
        <a:defRPr kumimoji="0" sz="1350" kern="120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342900" algn="r" rtl="1" eaLnBrk="1" latinLnBrk="0" hangingPunct="1">
        <a:defRPr kumimoji="0" kern="1200">
          <a:solidFill>
            <a:schemeClr val="tx1"/>
          </a:solidFill>
          <a:latin typeface="+mn-lt"/>
          <a:ea typeface="+mn-ea"/>
          <a:cs typeface="+mn-cs"/>
        </a:defRPr>
      </a:lvl2pPr>
      <a:lvl3pPr marL="685800" algn="r" rtl="1" eaLnBrk="1" latinLnBrk="0" hangingPunct="1">
        <a:defRPr kumimoji="0" kern="1200">
          <a:solidFill>
            <a:schemeClr val="tx1"/>
          </a:solidFill>
          <a:latin typeface="+mn-lt"/>
          <a:ea typeface="+mn-ea"/>
          <a:cs typeface="+mn-cs"/>
        </a:defRPr>
      </a:lvl3pPr>
      <a:lvl4pPr marL="1028700" algn="r" rtl="1" eaLnBrk="1" latinLnBrk="0" hangingPunct="1">
        <a:defRPr kumimoji="0" kern="1200">
          <a:solidFill>
            <a:schemeClr val="tx1"/>
          </a:solidFill>
          <a:latin typeface="+mn-lt"/>
          <a:ea typeface="+mn-ea"/>
          <a:cs typeface="+mn-cs"/>
        </a:defRPr>
      </a:lvl4pPr>
      <a:lvl5pPr marL="1371600" algn="r" rtl="1" eaLnBrk="1" latinLnBrk="0" hangingPunct="1">
        <a:defRPr kumimoji="0" kern="1200">
          <a:solidFill>
            <a:schemeClr val="tx1"/>
          </a:solidFill>
          <a:latin typeface="+mn-lt"/>
          <a:ea typeface="+mn-ea"/>
          <a:cs typeface="+mn-cs"/>
        </a:defRPr>
      </a:lvl5pPr>
      <a:lvl6pPr marL="1714500" algn="r" rtl="1" eaLnBrk="1" latinLnBrk="0" hangingPunct="1">
        <a:defRPr kumimoji="0" kern="1200">
          <a:solidFill>
            <a:schemeClr val="tx1"/>
          </a:solidFill>
          <a:latin typeface="+mn-lt"/>
          <a:ea typeface="+mn-ea"/>
          <a:cs typeface="+mn-cs"/>
        </a:defRPr>
      </a:lvl6pPr>
      <a:lvl7pPr marL="2057400" algn="r" rtl="1" eaLnBrk="1" latinLnBrk="0" hangingPunct="1">
        <a:defRPr kumimoji="0" kern="1200">
          <a:solidFill>
            <a:schemeClr val="tx1"/>
          </a:solidFill>
          <a:latin typeface="+mn-lt"/>
          <a:ea typeface="+mn-ea"/>
          <a:cs typeface="+mn-cs"/>
        </a:defRPr>
      </a:lvl7pPr>
      <a:lvl8pPr marL="2400300" algn="r" rtl="1" eaLnBrk="1" latinLnBrk="0" hangingPunct="1">
        <a:defRPr kumimoji="0" kern="1200">
          <a:solidFill>
            <a:schemeClr val="tx1"/>
          </a:solidFill>
          <a:latin typeface="+mn-lt"/>
          <a:ea typeface="+mn-ea"/>
          <a:cs typeface="+mn-cs"/>
        </a:defRPr>
      </a:lvl8pPr>
      <a:lvl9pPr marL="2743200" algn="r" rtl="1"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35894" y="528843"/>
            <a:ext cx="8272212" cy="892166"/>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35894" y="1752002"/>
            <a:ext cx="8272212" cy="2642096"/>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704464" y="4467103"/>
            <a:ext cx="2133599" cy="273844"/>
          </a:xfrm>
          <a:prstGeom prst="rect">
            <a:avLst/>
          </a:prstGeom>
        </p:spPr>
        <p:txBody>
          <a:bodyPr vert="horz" lIns="91440" tIns="45720" rIns="91440" bIns="45720" rtlCol="0" anchor="ctr"/>
          <a:lstStyle>
            <a:lvl1pPr algn="r">
              <a:defRPr sz="675">
                <a:solidFill>
                  <a:schemeClr val="accent2"/>
                </a:solidFill>
              </a:defRPr>
            </a:lvl1pPr>
          </a:lstStyle>
          <a:p>
            <a:pPr defTabSz="342900"/>
            <a:fld id="{B61BEF0D-F0BB-DE4B-95CE-6DB70DBA9567}" type="datetimeFigureOut">
              <a:rPr lang="en-US" smtClean="0">
                <a:solidFill>
                  <a:srgbClr val="903163"/>
                </a:solidFill>
              </a:rPr>
              <a:pPr defTabSz="342900"/>
              <a:t>6/10/2015</a:t>
            </a:fld>
            <a:endParaRPr lang="en-US" dirty="0">
              <a:solidFill>
                <a:srgbClr val="903163"/>
              </a:solidFill>
            </a:endParaRPr>
          </a:p>
        </p:txBody>
      </p:sp>
      <p:sp>
        <p:nvSpPr>
          <p:cNvPr id="5" name="Footer Placeholder 4"/>
          <p:cNvSpPr>
            <a:spLocks noGrp="1"/>
          </p:cNvSpPr>
          <p:nvPr>
            <p:ph type="ftr" sz="quarter" idx="3"/>
          </p:nvPr>
        </p:nvSpPr>
        <p:spPr>
          <a:xfrm>
            <a:off x="435894" y="4463859"/>
            <a:ext cx="5187908" cy="273844"/>
          </a:xfrm>
          <a:prstGeom prst="rect">
            <a:avLst/>
          </a:prstGeom>
        </p:spPr>
        <p:txBody>
          <a:bodyPr vert="horz" lIns="91440" tIns="45720" rIns="91440" bIns="45720" rtlCol="0" anchor="ctr"/>
          <a:lstStyle>
            <a:lvl1pPr algn="l">
              <a:defRPr sz="675" cap="all">
                <a:solidFill>
                  <a:schemeClr val="accent2"/>
                </a:solidFill>
              </a:defRPr>
            </a:lvl1pPr>
          </a:lstStyle>
          <a:p>
            <a:pPr defTabSz="342900"/>
            <a:endParaRPr lang="en-US" dirty="0">
              <a:solidFill>
                <a:srgbClr val="903163"/>
              </a:solidFill>
            </a:endParaRPr>
          </a:p>
        </p:txBody>
      </p:sp>
      <p:sp>
        <p:nvSpPr>
          <p:cNvPr id="6" name="Slide Number Placeholder 5"/>
          <p:cNvSpPr>
            <a:spLocks noGrp="1"/>
          </p:cNvSpPr>
          <p:nvPr>
            <p:ph type="sldNum" sz="quarter" idx="4"/>
          </p:nvPr>
        </p:nvSpPr>
        <p:spPr>
          <a:xfrm>
            <a:off x="7918725" y="4467103"/>
            <a:ext cx="789383" cy="273844"/>
          </a:xfrm>
          <a:prstGeom prst="rect">
            <a:avLst/>
          </a:prstGeom>
        </p:spPr>
        <p:txBody>
          <a:bodyPr vert="horz" lIns="91440" tIns="45720" rIns="91440" bIns="45720" rtlCol="0" anchor="ctr"/>
          <a:lstStyle>
            <a:lvl1pPr algn="r">
              <a:defRPr sz="675">
                <a:solidFill>
                  <a:schemeClr val="accent2"/>
                </a:solidFill>
              </a:defRPr>
            </a:lvl1pPr>
          </a:lstStyle>
          <a:p>
            <a:pPr defTabSz="342900"/>
            <a:fld id="{D57F1E4F-1CFF-5643-939E-217C01CDF565}" type="slidenum">
              <a:rPr lang="en-US" smtClean="0">
                <a:solidFill>
                  <a:srgbClr val="903163"/>
                </a:solidFill>
              </a:rPr>
              <a:pPr defTabSz="342900"/>
              <a:t>‹#›</a:t>
            </a:fld>
            <a:endParaRPr lang="en-US" dirty="0">
              <a:solidFill>
                <a:srgbClr val="903163"/>
              </a:solidFill>
            </a:endParaRPr>
          </a:p>
        </p:txBody>
      </p:sp>
      <p:sp>
        <p:nvSpPr>
          <p:cNvPr id="9" name="Rectangle 8"/>
          <p:cNvSpPr/>
          <p:nvPr/>
        </p:nvSpPr>
        <p:spPr>
          <a:xfrm>
            <a:off x="334901" y="342900"/>
            <a:ext cx="2777490" cy="71248"/>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6031610" y="340232"/>
            <a:ext cx="2777490" cy="73916"/>
          </a:xfrm>
          <a:prstGeom prst="rect">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3181373" y="342900"/>
            <a:ext cx="2777490" cy="68580"/>
          </a:xfrm>
          <a:prstGeom prst="rect">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072338536"/>
      </p:ext>
    </p:extLst>
  </p:cSld>
  <p:clrMap bg1="lt1" tx1="dk1" bg2="lt2" tx2="dk2" accent1="accent1" accent2="accent2" accent3="accent3" accent4="accent4" accent5="accent5" accent6="accent6" hlink="hlink" folHlink="folHlink"/>
  <p:sldLayoutIdLst>
    <p:sldLayoutId id="2147483983" r:id="rId1"/>
    <p:sldLayoutId id="2147483984" r:id="rId2"/>
    <p:sldLayoutId id="2147483985" r:id="rId3"/>
    <p:sldLayoutId id="2147483986" r:id="rId4"/>
    <p:sldLayoutId id="2147483987" r:id="rId5"/>
    <p:sldLayoutId id="2147483988" r:id="rId6"/>
    <p:sldLayoutId id="2147483989" r:id="rId7"/>
    <p:sldLayoutId id="2147483990" r:id="rId8"/>
    <p:sldLayoutId id="2147483991" r:id="rId9"/>
    <p:sldLayoutId id="2147483992" r:id="rId10"/>
    <p:sldLayoutId id="2147483993" r:id="rId11"/>
    <p:sldLayoutId id="2147483994" r:id="rId12"/>
  </p:sldLayoutIdLst>
  <p:transition spd="med">
    <p:pull/>
  </p:transition>
  <p:txStyles>
    <p:titleStyle>
      <a:lvl1pPr algn="l" defTabSz="342900" rtl="0" eaLnBrk="1" latinLnBrk="0" hangingPunct="1">
        <a:spcBef>
          <a:spcPct val="0"/>
        </a:spcBef>
        <a:buNone/>
        <a:defRPr sz="2100" b="0" kern="1200" cap="all">
          <a:solidFill>
            <a:schemeClr val="bg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9500" indent="-229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1350" kern="1200">
          <a:solidFill>
            <a:schemeClr val="tx2"/>
          </a:solidFill>
          <a:latin typeface="+mn-lt"/>
          <a:ea typeface="+mn-ea"/>
          <a:cs typeface="+mn-cs"/>
        </a:defRPr>
      </a:lvl1pPr>
      <a:lvl2pPr marL="472500" indent="-229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2pPr>
      <a:lvl3pPr marL="675000" indent="-202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1050" kern="1200">
          <a:solidFill>
            <a:schemeClr val="tx2"/>
          </a:solidFill>
          <a:latin typeface="+mn-lt"/>
          <a:ea typeface="+mn-ea"/>
          <a:cs typeface="+mn-cs"/>
        </a:defRPr>
      </a:lvl3pPr>
      <a:lvl4pPr marL="931500" indent="-175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4pPr>
      <a:lvl5pPr marL="1201500" indent="-17550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5pPr>
      <a:lvl6pPr marL="1425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6pPr>
      <a:lvl7pPr marL="1650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7pPr>
      <a:lvl8pPr marL="1875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8pPr>
      <a:lvl9pPr marL="2100000" indent="-171450" algn="l" defTabSz="342900" rtl="0" eaLnBrk="1" latinLnBrk="0" hangingPunct="1">
        <a:spcBef>
          <a:spcPct val="20000"/>
        </a:spcBef>
        <a:spcAft>
          <a:spcPts val="450"/>
        </a:spcAft>
        <a:buClr>
          <a:schemeClr val="accent2"/>
        </a:buClr>
        <a:buSzPct val="92000"/>
        <a:buFont typeface="Wingdings 2" panose="05020102010507070707" pitchFamily="18" charset="2"/>
        <a:buChar char=""/>
        <a:defRPr sz="900" kern="1200">
          <a:solidFill>
            <a:schemeClr val="tx2"/>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2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 Target="slide8.xml"/><Relationship Id="rId1" Type="http://schemas.openxmlformats.org/officeDocument/2006/relationships/slideLayout" Target="../slideLayouts/slideLayout26.xml"/><Relationship Id="rId6" Type="http://schemas.openxmlformats.org/officeDocument/2006/relationships/slide" Target="slide3.xml"/><Relationship Id="rId5" Type="http://schemas.openxmlformats.org/officeDocument/2006/relationships/slide" Target="slide6.xml"/><Relationship Id="rId4" Type="http://schemas.microsoft.com/office/2007/relationships/hdphoto" Target="../media/hdphoto1.wdp"/></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2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2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122.xml"/><Relationship Id="rId1" Type="http://schemas.openxmlformats.org/officeDocument/2006/relationships/themeOverride" Target="../theme/themeOverride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2.xml"/></Relationships>
</file>

<file path=ppt/slides/_rels/slide33.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32.xml"/></Relationships>
</file>

<file path=ppt/slides/_rels/slide3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0.xml"/></Relationships>
</file>

<file path=ppt/slides/_rels/slide5.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20.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20.xml"/></Relationships>
</file>

<file path=ppt/slides/_rels/slide7.xml.rels><?xml version="1.0" encoding="UTF-8" standalone="yes"?>
<Relationships xmlns="http://schemas.openxmlformats.org/package/2006/relationships"><Relationship Id="rId2" Type="http://schemas.openxmlformats.org/officeDocument/2006/relationships/slide" Target="slide2.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cstate="print"/>
          <a:stretch>
            <a:fillRect/>
          </a:stretch>
        </p:blipFill>
        <p:spPr>
          <a:xfrm>
            <a:off x="1790543" y="742952"/>
            <a:ext cx="5562917" cy="3829141"/>
          </a:xfrm>
          <a:prstGeom prst="rect">
            <a:avLst/>
          </a:prstGeom>
        </p:spPr>
      </p:pic>
    </p:spTree>
    <p:extLst>
      <p:ext uri="{BB962C8B-B14F-4D97-AF65-F5344CB8AC3E}">
        <p14:creationId xmlns:p14="http://schemas.microsoft.com/office/powerpoint/2010/main" val="36331476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چارچوب مفهومی اجرای پروژه</a:t>
            </a:r>
            <a:endParaRPr lang="en-US" dirty="0">
              <a:cs typeface="B Titr" panose="00000700000000000000" pitchFamily="2" charset="-78"/>
            </a:endParaRPr>
          </a:p>
        </p:txBody>
      </p:sp>
      <p:sp>
        <p:nvSpPr>
          <p:cNvPr id="5" name="Rounded Rectangle 4"/>
          <p:cNvSpPr/>
          <p:nvPr/>
        </p:nvSpPr>
        <p:spPr>
          <a:xfrm>
            <a:off x="7350618" y="1757967"/>
            <a:ext cx="1332964" cy="5698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350" dirty="0">
                <a:solidFill>
                  <a:prstClr val="white"/>
                </a:solidFill>
                <a:cs typeface="B Mitra" panose="00000400000000000000" pitchFamily="2" charset="-78"/>
              </a:rPr>
              <a:t>سیاست ها و اسناد بالادست</a:t>
            </a:r>
            <a:endParaRPr lang="en-US" sz="1350" dirty="0">
              <a:solidFill>
                <a:prstClr val="white"/>
              </a:solidFill>
              <a:cs typeface="B Mitra" panose="00000400000000000000" pitchFamily="2" charset="-78"/>
            </a:endParaRPr>
          </a:p>
        </p:txBody>
      </p:sp>
      <p:sp>
        <p:nvSpPr>
          <p:cNvPr id="14" name="Rounded Rectangle 13"/>
          <p:cNvSpPr/>
          <p:nvPr/>
        </p:nvSpPr>
        <p:spPr>
          <a:xfrm>
            <a:off x="7369935" y="2492062"/>
            <a:ext cx="1332964" cy="5698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350" dirty="0">
                <a:solidFill>
                  <a:prstClr val="white"/>
                </a:solidFill>
                <a:cs typeface="B Mitra" panose="00000400000000000000" pitchFamily="2" charset="-78"/>
              </a:rPr>
              <a:t>محتوای برنامه های پیشین</a:t>
            </a:r>
            <a:endParaRPr lang="en-US" sz="1350" dirty="0">
              <a:solidFill>
                <a:prstClr val="white"/>
              </a:solidFill>
              <a:cs typeface="B Mitra" panose="00000400000000000000" pitchFamily="2" charset="-78"/>
            </a:endParaRPr>
          </a:p>
        </p:txBody>
      </p:sp>
      <p:sp>
        <p:nvSpPr>
          <p:cNvPr id="15" name="Rounded Rectangle 14"/>
          <p:cNvSpPr/>
          <p:nvPr/>
        </p:nvSpPr>
        <p:spPr>
          <a:xfrm>
            <a:off x="7379594" y="3226158"/>
            <a:ext cx="1332964" cy="5698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350" dirty="0">
                <a:solidFill>
                  <a:prstClr val="white"/>
                </a:solidFill>
                <a:cs typeface="B Mitra" panose="00000400000000000000" pitchFamily="2" charset="-78"/>
              </a:rPr>
              <a:t>عملکرد برنامه های پیشین </a:t>
            </a:r>
            <a:endParaRPr lang="en-US" sz="1350" dirty="0">
              <a:solidFill>
                <a:prstClr val="white"/>
              </a:solidFill>
              <a:cs typeface="B Mitra" panose="00000400000000000000" pitchFamily="2" charset="-78"/>
            </a:endParaRPr>
          </a:p>
        </p:txBody>
      </p:sp>
      <p:sp>
        <p:nvSpPr>
          <p:cNvPr id="16" name="Rounded Rectangle 15"/>
          <p:cNvSpPr/>
          <p:nvPr/>
        </p:nvSpPr>
        <p:spPr>
          <a:xfrm>
            <a:off x="7398912" y="3950594"/>
            <a:ext cx="1332964" cy="56989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350" dirty="0">
                <a:solidFill>
                  <a:prstClr val="white"/>
                </a:solidFill>
                <a:cs typeface="B Mitra" panose="00000400000000000000" pitchFamily="2" charset="-78"/>
              </a:rPr>
              <a:t>شاخص ها، نقاط شکست نظام نوآوری و روند موجود</a:t>
            </a:r>
            <a:endParaRPr lang="en-US" sz="1350" dirty="0">
              <a:solidFill>
                <a:prstClr val="white"/>
              </a:solidFill>
              <a:cs typeface="B Mitra" panose="00000400000000000000" pitchFamily="2" charset="-78"/>
            </a:endParaRPr>
          </a:p>
        </p:txBody>
      </p:sp>
      <p:cxnSp>
        <p:nvCxnSpPr>
          <p:cNvPr id="13" name="Straight Connector 12"/>
          <p:cNvCxnSpPr/>
          <p:nvPr/>
        </p:nvCxnSpPr>
        <p:spPr>
          <a:xfrm>
            <a:off x="6819364" y="1506828"/>
            <a:ext cx="0" cy="3291840"/>
          </a:xfrm>
          <a:prstGeom prst="line">
            <a:avLst/>
          </a:prstGeom>
          <a:ln w="76200">
            <a:prstDash val="sysDash"/>
          </a:ln>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4617076" y="2656268"/>
            <a:ext cx="1844899" cy="7244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350" b="1" spc="-113" dirty="0">
                <a:solidFill>
                  <a:prstClr val="white"/>
                </a:solidFill>
                <a:cs typeface="B Mitra" panose="00000400000000000000" pitchFamily="2" charset="-78"/>
              </a:rPr>
              <a:t>چارچوب کلی تدوین احکام</a:t>
            </a:r>
            <a:endParaRPr lang="en-US" sz="1350" b="1" spc="-113" dirty="0">
              <a:solidFill>
                <a:prstClr val="white"/>
              </a:solidFill>
              <a:cs typeface="B Mitra" panose="00000400000000000000" pitchFamily="2" charset="-78"/>
            </a:endParaRPr>
          </a:p>
        </p:txBody>
      </p:sp>
      <p:sp>
        <p:nvSpPr>
          <p:cNvPr id="19" name="Oval 18"/>
          <p:cNvSpPr/>
          <p:nvPr/>
        </p:nvSpPr>
        <p:spPr>
          <a:xfrm>
            <a:off x="2636950" y="2385812"/>
            <a:ext cx="1332963" cy="1246031"/>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350" b="1" spc="-113" dirty="0">
                <a:solidFill>
                  <a:prstClr val="white"/>
                </a:solidFill>
                <a:cs typeface="B Mitra" panose="00000400000000000000" pitchFamily="2" charset="-78"/>
              </a:rPr>
              <a:t>تکمیل، اولویت بندی و نهایی سازی احکام</a:t>
            </a:r>
            <a:endParaRPr lang="en-US" sz="1350" b="1" spc="-113" dirty="0">
              <a:solidFill>
                <a:prstClr val="white"/>
              </a:solidFill>
              <a:cs typeface="B Mitra" panose="00000400000000000000" pitchFamily="2" charset="-78"/>
            </a:endParaRPr>
          </a:p>
        </p:txBody>
      </p:sp>
      <p:cxnSp>
        <p:nvCxnSpPr>
          <p:cNvPr id="22" name="Straight Connector 21"/>
          <p:cNvCxnSpPr/>
          <p:nvPr/>
        </p:nvCxnSpPr>
        <p:spPr>
          <a:xfrm>
            <a:off x="2287610" y="1553514"/>
            <a:ext cx="0" cy="3291840"/>
          </a:xfrm>
          <a:prstGeom prst="line">
            <a:avLst/>
          </a:prstGeom>
          <a:ln w="76200">
            <a:prstDash val="sysDash"/>
          </a:ln>
        </p:spPr>
        <p:style>
          <a:lnRef idx="1">
            <a:schemeClr val="accent1"/>
          </a:lnRef>
          <a:fillRef idx="0">
            <a:schemeClr val="accent1"/>
          </a:fillRef>
          <a:effectRef idx="0">
            <a:schemeClr val="accent1"/>
          </a:effectRef>
          <a:fontRef idx="minor">
            <a:schemeClr val="tx1"/>
          </a:fontRef>
        </p:style>
      </p:cxnSp>
      <p:sp>
        <p:nvSpPr>
          <p:cNvPr id="23" name="Oval 22"/>
          <p:cNvSpPr/>
          <p:nvPr/>
        </p:nvSpPr>
        <p:spPr>
          <a:xfrm>
            <a:off x="492617" y="2356835"/>
            <a:ext cx="1332963" cy="1246031"/>
          </a:xfrm>
          <a:prstGeom prst="ellipse">
            <a:avLst/>
          </a:prstGeom>
        </p:spPr>
        <p:style>
          <a:lnRef idx="0">
            <a:schemeClr val="accent2"/>
          </a:lnRef>
          <a:fillRef idx="3">
            <a:schemeClr val="accent2"/>
          </a:fillRef>
          <a:effectRef idx="3">
            <a:schemeClr val="accent2"/>
          </a:effectRef>
          <a:fontRef idx="minor">
            <a:schemeClr val="lt1"/>
          </a:fontRef>
        </p:style>
        <p:txBody>
          <a:bodyPr rtlCol="0" anchor="ctr"/>
          <a:lstStyle/>
          <a:p>
            <a:pPr algn="ctr" defTabSz="342900"/>
            <a:r>
              <a:rPr lang="fa-IR" sz="1350" b="1" spc="-113" dirty="0">
                <a:solidFill>
                  <a:prstClr val="white"/>
                </a:solidFill>
                <a:cs typeface="B Mitra" panose="00000400000000000000" pitchFamily="2" charset="-78"/>
              </a:rPr>
              <a:t>احکام پیشنهادی</a:t>
            </a:r>
            <a:endParaRPr lang="en-US" sz="1350" b="1" spc="-113" dirty="0">
              <a:solidFill>
                <a:prstClr val="white"/>
              </a:solidFill>
              <a:cs typeface="B Mitra" panose="00000400000000000000" pitchFamily="2" charset="-78"/>
            </a:endParaRPr>
          </a:p>
        </p:txBody>
      </p:sp>
      <p:sp>
        <p:nvSpPr>
          <p:cNvPr id="20" name="TextBox 19"/>
          <p:cNvSpPr txBox="1"/>
          <p:nvPr/>
        </p:nvSpPr>
        <p:spPr>
          <a:xfrm rot="16200000">
            <a:off x="6359214" y="2968308"/>
            <a:ext cx="1371600" cy="300082"/>
          </a:xfrm>
          <a:prstGeom prst="rect">
            <a:avLst/>
          </a:prstGeom>
          <a:noFill/>
        </p:spPr>
        <p:txBody>
          <a:bodyPr wrap="square" rtlCol="0">
            <a:spAutoFit/>
          </a:bodyPr>
          <a:lstStyle/>
          <a:p>
            <a:pPr algn="ctr" defTabSz="342900"/>
            <a:r>
              <a:rPr lang="fa-IR" sz="1350" b="1" spc="-113" dirty="0">
                <a:solidFill>
                  <a:prstClr val="black"/>
                </a:solidFill>
                <a:cs typeface="B Mitra" panose="00000400000000000000" pitchFamily="2" charset="-78"/>
              </a:rPr>
              <a:t>ورودی های مورد نیاز</a:t>
            </a:r>
            <a:endParaRPr lang="en-US" sz="1350" b="1" spc="-113" dirty="0">
              <a:solidFill>
                <a:prstClr val="black"/>
              </a:solidFill>
              <a:cs typeface="B Mitra" panose="00000400000000000000" pitchFamily="2" charset="-78"/>
            </a:endParaRPr>
          </a:p>
        </p:txBody>
      </p:sp>
      <p:sp>
        <p:nvSpPr>
          <p:cNvPr id="25" name="TextBox 24"/>
          <p:cNvSpPr txBox="1"/>
          <p:nvPr/>
        </p:nvSpPr>
        <p:spPr>
          <a:xfrm>
            <a:off x="3738093" y="1584101"/>
            <a:ext cx="1371600" cy="300082"/>
          </a:xfrm>
          <a:prstGeom prst="rect">
            <a:avLst/>
          </a:prstGeom>
          <a:noFill/>
          <a:ln>
            <a:solidFill>
              <a:schemeClr val="accent6">
                <a:lumMod val="50000"/>
              </a:schemeClr>
            </a:solidFill>
          </a:ln>
        </p:spPr>
        <p:txBody>
          <a:bodyPr wrap="square" rtlCol="0">
            <a:spAutoFit/>
          </a:bodyPr>
          <a:lstStyle/>
          <a:p>
            <a:pPr algn="ctr" defTabSz="342900"/>
            <a:r>
              <a:rPr lang="fa-IR" sz="1350" b="1" spc="-113" dirty="0">
                <a:solidFill>
                  <a:prstClr val="black"/>
                </a:solidFill>
                <a:cs typeface="B Mitra" panose="00000400000000000000" pitchFamily="2" charset="-78"/>
              </a:rPr>
              <a:t>موتور تدوین احکام</a:t>
            </a:r>
            <a:endParaRPr lang="en-US" sz="1350" b="1" spc="-113" dirty="0">
              <a:solidFill>
                <a:prstClr val="black"/>
              </a:solidFill>
              <a:cs typeface="B Mitra" panose="00000400000000000000" pitchFamily="2" charset="-78"/>
            </a:endParaRPr>
          </a:p>
        </p:txBody>
      </p:sp>
      <p:sp>
        <p:nvSpPr>
          <p:cNvPr id="26" name="TextBox 25"/>
          <p:cNvSpPr txBox="1"/>
          <p:nvPr/>
        </p:nvSpPr>
        <p:spPr>
          <a:xfrm>
            <a:off x="338070" y="4143777"/>
            <a:ext cx="1439214" cy="300082"/>
          </a:xfrm>
          <a:prstGeom prst="rect">
            <a:avLst/>
          </a:prstGeom>
          <a:noFill/>
          <a:ln>
            <a:solidFill>
              <a:schemeClr val="accent6">
                <a:lumMod val="50000"/>
              </a:schemeClr>
            </a:solidFill>
          </a:ln>
        </p:spPr>
        <p:txBody>
          <a:bodyPr wrap="square" rtlCol="0">
            <a:spAutoFit/>
          </a:bodyPr>
          <a:lstStyle/>
          <a:p>
            <a:pPr algn="ctr" defTabSz="342900"/>
            <a:r>
              <a:rPr lang="fa-IR" sz="1350" b="1" spc="-113" dirty="0">
                <a:solidFill>
                  <a:prstClr val="black"/>
                </a:solidFill>
                <a:cs typeface="B Mitra" panose="00000400000000000000" pitchFamily="2" charset="-78"/>
              </a:rPr>
              <a:t>خروجی</a:t>
            </a:r>
            <a:endParaRPr lang="en-US" sz="1350" b="1" spc="-113" dirty="0">
              <a:solidFill>
                <a:prstClr val="black"/>
              </a:solidFill>
              <a:cs typeface="B Mitra" panose="00000400000000000000" pitchFamily="2" charset="-78"/>
            </a:endParaRPr>
          </a:p>
        </p:txBody>
      </p:sp>
      <p:sp>
        <p:nvSpPr>
          <p:cNvPr id="21" name="Left Arrow 20"/>
          <p:cNvSpPr/>
          <p:nvPr/>
        </p:nvSpPr>
        <p:spPr>
          <a:xfrm>
            <a:off x="6587543" y="2772178"/>
            <a:ext cx="309093" cy="492617"/>
          </a:xfrm>
          <a:prstGeom prst="lef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prstClr val="white"/>
              </a:solidFill>
            </a:endParaRPr>
          </a:p>
        </p:txBody>
      </p:sp>
      <p:sp>
        <p:nvSpPr>
          <p:cNvPr id="28" name="Left Arrow 27"/>
          <p:cNvSpPr/>
          <p:nvPr/>
        </p:nvSpPr>
        <p:spPr>
          <a:xfrm>
            <a:off x="4124459" y="2772178"/>
            <a:ext cx="309093" cy="492617"/>
          </a:xfrm>
          <a:prstGeom prst="lef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prstClr val="white"/>
              </a:solidFill>
            </a:endParaRPr>
          </a:p>
        </p:txBody>
      </p:sp>
      <p:sp>
        <p:nvSpPr>
          <p:cNvPr id="29" name="Left Arrow 28"/>
          <p:cNvSpPr/>
          <p:nvPr/>
        </p:nvSpPr>
        <p:spPr>
          <a:xfrm>
            <a:off x="2076718" y="2733542"/>
            <a:ext cx="309093" cy="492617"/>
          </a:xfrm>
          <a:prstGeom prst="leftArrow">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prstClr val="white"/>
              </a:solidFill>
            </a:endParaRPr>
          </a:p>
        </p:txBody>
      </p:sp>
    </p:spTree>
    <p:extLst>
      <p:ext uri="{BB962C8B-B14F-4D97-AF65-F5344CB8AC3E}">
        <p14:creationId xmlns:p14="http://schemas.microsoft.com/office/powerpoint/2010/main" val="1217201048"/>
      </p:ext>
    </p:extLst>
  </p:cSld>
  <p:clrMapOvr>
    <a:masterClrMapping/>
  </p:clrMapOvr>
  <p:transition spd="med">
    <p:pull/>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تحلیل محتوای اسناد بالادستی و برنامه ها</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algn="just" rtl="1"/>
            <a:r>
              <a:rPr lang="fa-IR" sz="1800" dirty="0">
                <a:cs typeface="B Mitra" panose="00000400000000000000" pitchFamily="2" charset="-78"/>
              </a:rPr>
              <a:t>سند سیاست های کلان علم و فناوری</a:t>
            </a:r>
          </a:p>
          <a:p>
            <a:pPr algn="just" rtl="1"/>
            <a:r>
              <a:rPr lang="fa-IR" sz="1800" dirty="0">
                <a:cs typeface="B Mitra" panose="00000400000000000000" pitchFamily="2" charset="-78"/>
              </a:rPr>
              <a:t>سند سیاست های کلان اقتصاد مقاومتی</a:t>
            </a:r>
          </a:p>
          <a:p>
            <a:pPr algn="just" rtl="1"/>
            <a:r>
              <a:rPr lang="fa-IR" sz="1800" dirty="0">
                <a:cs typeface="B Mitra" panose="00000400000000000000" pitchFamily="2" charset="-78"/>
              </a:rPr>
              <a:t>سند چشم انداز بیست ساله کشور</a:t>
            </a:r>
          </a:p>
          <a:p>
            <a:pPr algn="just" rtl="1"/>
            <a:r>
              <a:rPr lang="fa-IR" sz="1800" dirty="0">
                <a:cs typeface="B Mitra" panose="00000400000000000000" pitchFamily="2" charset="-78"/>
              </a:rPr>
              <a:t>نقشه جامع علمی کشور</a:t>
            </a:r>
          </a:p>
          <a:p>
            <a:pPr algn="r" rtl="1"/>
            <a:r>
              <a:rPr lang="fa-IR" sz="1800" dirty="0">
                <a:solidFill>
                  <a:schemeClr val="accent1">
                    <a:lumMod val="90000"/>
                    <a:lumOff val="10000"/>
                  </a:schemeClr>
                </a:solidFill>
                <a:cs typeface="B Mitra" panose="00000400000000000000" pitchFamily="2" charset="-78"/>
              </a:rPr>
              <a:t>برنامه پنجم توسعه کشور</a:t>
            </a:r>
          </a:p>
          <a:p>
            <a:pPr algn="r" rtl="1"/>
            <a:r>
              <a:rPr lang="fa-IR" sz="1800" dirty="0">
                <a:solidFill>
                  <a:schemeClr val="accent1">
                    <a:lumMod val="90000"/>
                    <a:lumOff val="10000"/>
                  </a:schemeClr>
                </a:solidFill>
                <a:cs typeface="B Mitra" panose="00000400000000000000" pitchFamily="2" charset="-78"/>
              </a:rPr>
              <a:t>برنامه چهارم توسعه کشور</a:t>
            </a:r>
          </a:p>
          <a:p>
            <a:pPr algn="r" rtl="1"/>
            <a:endParaRPr lang="en-US" dirty="0">
              <a:cs typeface="B Mitra" panose="00000400000000000000" pitchFamily="2" charset="-78"/>
            </a:endParaRPr>
          </a:p>
        </p:txBody>
      </p:sp>
    </p:spTree>
    <p:extLst>
      <p:ext uri="{BB962C8B-B14F-4D97-AF65-F5344CB8AC3E}">
        <p14:creationId xmlns:p14="http://schemas.microsoft.com/office/powerpoint/2010/main" val="1301463853"/>
      </p:ext>
    </p:extLst>
  </p:cSld>
  <p:clrMapOvr>
    <a:masterClrMapping/>
  </p:clrMapOvr>
  <p:transition spd="med">
    <p:pull/>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مروری بر چارچوب تحلیل(اهداف و ابزارهای سیاستی، گروه های هدف و ...)</a:t>
            </a:r>
            <a:endParaRPr lang="en-US" dirty="0">
              <a:cs typeface="B Titr" panose="00000700000000000000" pitchFamily="2" charset="-78"/>
            </a:endParaRPr>
          </a:p>
        </p:txBody>
      </p:sp>
      <p:graphicFrame>
        <p:nvGraphicFramePr>
          <p:cNvPr id="4" name="Content Placeholder 8"/>
          <p:cNvGraphicFramePr>
            <a:graphicFrameLocks noGrp="1"/>
          </p:cNvGraphicFramePr>
          <p:nvPr>
            <p:ph idx="1"/>
            <p:extLst/>
          </p:nvPr>
        </p:nvGraphicFramePr>
        <p:xfrm>
          <a:off x="637503" y="1902854"/>
          <a:ext cx="4839237" cy="1694405"/>
        </p:xfrm>
        <a:graphic>
          <a:graphicData uri="http://schemas.openxmlformats.org/drawingml/2006/table">
            <a:tbl>
              <a:tblPr rtl="1" firstRow="1" firstCol="1" bandRow="1"/>
              <a:tblGrid>
                <a:gridCol w="2208851"/>
                <a:gridCol w="2151288"/>
                <a:gridCol w="479098"/>
              </a:tblGrid>
              <a:tr h="734095">
                <a:tc>
                  <a:txBody>
                    <a:bodyPr/>
                    <a:lstStyle/>
                    <a:p>
                      <a:pPr indent="180340" algn="ctr" rtl="1">
                        <a:lnSpc>
                          <a:spcPct val="115000"/>
                        </a:lnSpc>
                        <a:spcAft>
                          <a:spcPts val="1000"/>
                        </a:spcAft>
                      </a:pPr>
                      <a:r>
                        <a:rPr lang="fa-IR" sz="1500" b="1" spc="-150" dirty="0">
                          <a:effectLst/>
                          <a:latin typeface="Calibri" panose="020F0502020204030204" pitchFamily="34" charset="0"/>
                          <a:ea typeface="Calibri" panose="020F0502020204030204" pitchFamily="34" charset="0"/>
                          <a:cs typeface="B Nazanin" panose="00000400000000000000" pitchFamily="2" charset="-78"/>
                        </a:rPr>
                        <a:t>ارتقای ظرفيت </a:t>
                      </a:r>
                      <a:r>
                        <a:rPr lang="fa-IR" sz="1500" b="1" spc="-150" dirty="0" smtClean="0">
                          <a:effectLst/>
                          <a:latin typeface="Calibri" panose="020F0502020204030204" pitchFamily="34" charset="0"/>
                          <a:ea typeface="Calibri" panose="020F0502020204030204" pitchFamily="34" charset="0"/>
                          <a:cs typeface="B Nazanin" panose="00000400000000000000" pitchFamily="2" charset="-78"/>
                        </a:rPr>
                        <a:t>جذب</a:t>
                      </a:r>
                      <a:endParaRPr lang="en-US" sz="1500" spc="-150" dirty="0">
                        <a:effectLst/>
                        <a:latin typeface="Calibri" panose="020F0502020204030204" pitchFamily="34" charset="0"/>
                        <a:ea typeface="Calibri" panose="020F0502020204030204" pitchFamily="34" charset="0"/>
                        <a:cs typeface="Times New Roman" panose="02020603050405020304" pitchFamily="18" charset="0"/>
                      </a:endParaRPr>
                    </a:p>
                  </a:txBody>
                  <a:tcPr marL="27146" marR="27146" marT="0" marB="0" anchor="ctr">
                    <a:lnL w="19050" cap="flat" cmpd="sng" algn="ctr">
                      <a:no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19050" cap="flat" cmpd="sng" algn="ctr">
                      <a:no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87630" algn="ctr" rtl="1">
                        <a:lnSpc>
                          <a:spcPct val="115000"/>
                        </a:lnSpc>
                        <a:spcAft>
                          <a:spcPts val="1000"/>
                        </a:spcAft>
                      </a:pPr>
                      <a:r>
                        <a:rPr lang="fa-IR" sz="1500" b="1" spc="-150" dirty="0">
                          <a:effectLst/>
                          <a:latin typeface="Calibri" panose="020F0502020204030204" pitchFamily="34" charset="0"/>
                          <a:ea typeface="Calibri" panose="020F0502020204030204" pitchFamily="34" charset="0"/>
                          <a:cs typeface="B Nazanin" panose="00000400000000000000" pitchFamily="2" charset="-78"/>
                        </a:rPr>
                        <a:t>افزایش سرمايه اجتماعي و </a:t>
                      </a:r>
                      <a:r>
                        <a:rPr lang="fa-IR" sz="1500" b="1" spc="-150" dirty="0" smtClean="0">
                          <a:effectLst/>
                          <a:latin typeface="Calibri" panose="020F0502020204030204" pitchFamily="34" charset="0"/>
                          <a:ea typeface="Calibri" panose="020F0502020204030204" pitchFamily="34" charset="0"/>
                          <a:cs typeface="B Nazanin" panose="00000400000000000000" pitchFamily="2" charset="-78"/>
                        </a:rPr>
                        <a:t>انساني</a:t>
                      </a:r>
                      <a:endParaRPr lang="en-US" sz="1500" spc="-150" dirty="0">
                        <a:effectLst/>
                        <a:latin typeface="Calibri" panose="020F0502020204030204" pitchFamily="34" charset="0"/>
                        <a:ea typeface="Calibri" panose="020F0502020204030204" pitchFamily="34" charset="0"/>
                        <a:cs typeface="Times New Roman" panose="02020603050405020304" pitchFamily="18" charset="0"/>
                      </a:endParaRPr>
                    </a:p>
                  </a:txBody>
                  <a:tcPr marL="27146" marR="27146" marT="0" marB="0" anchor="ctr">
                    <a:lnL w="57150" cap="flat" cmpd="sng" algn="ctr">
                      <a:solidFill>
                        <a:schemeClr val="accent2">
                          <a:lumMod val="75000"/>
                        </a:schemeClr>
                      </a:solid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19050" cap="flat" cmpd="sng" algn="ctr">
                      <a:no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180340" algn="ctr" rtl="1">
                        <a:lnSpc>
                          <a:spcPct val="115000"/>
                        </a:lnSpc>
                        <a:spcAft>
                          <a:spcPts val="1000"/>
                        </a:spcAft>
                      </a:pPr>
                      <a:r>
                        <a:rPr lang="fa-IR" sz="1200" b="1" spc="-150" dirty="0">
                          <a:effectLst/>
                          <a:latin typeface="Calibri" panose="020F0502020204030204" pitchFamily="34" charset="0"/>
                          <a:ea typeface="Calibri" panose="020F0502020204030204" pitchFamily="34" charset="0"/>
                          <a:cs typeface="B Mitra" panose="00000400000000000000" pitchFamily="2" charset="-78"/>
                        </a:rPr>
                        <a:t>کاربران دانش</a:t>
                      </a:r>
                      <a:endParaRPr lang="en-US" sz="1800" b="1" spc="-150" dirty="0">
                        <a:effectLst/>
                        <a:latin typeface="Calibri" panose="020F0502020204030204" pitchFamily="34" charset="0"/>
                        <a:ea typeface="Calibri" panose="020F0502020204030204" pitchFamily="34" charset="0"/>
                        <a:cs typeface="B Mitra" panose="00000400000000000000" pitchFamily="2" charset="-78"/>
                      </a:endParaRPr>
                    </a:p>
                  </a:txBody>
                  <a:tcPr marL="27146" marR="27146" marT="0" marB="0" vert="vert270" anchor="ctr">
                    <a:lnL w="57150" cap="flat" cmpd="sng" algn="ctr">
                      <a:solidFill>
                        <a:schemeClr val="accent2">
                          <a:lumMod val="75000"/>
                        </a:schemeClr>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r h="743756">
                <a:tc>
                  <a:txBody>
                    <a:bodyPr/>
                    <a:lstStyle/>
                    <a:p>
                      <a:pPr indent="180340" algn="ctr" rtl="1">
                        <a:lnSpc>
                          <a:spcPct val="115000"/>
                        </a:lnSpc>
                        <a:spcAft>
                          <a:spcPts val="1000"/>
                        </a:spcAft>
                      </a:pPr>
                      <a:r>
                        <a:rPr lang="fa-IR" sz="1500" b="1" spc="-150" dirty="0">
                          <a:effectLst/>
                          <a:latin typeface="Calibri" panose="020F0502020204030204" pitchFamily="34" charset="0"/>
                          <a:ea typeface="Calibri" panose="020F0502020204030204" pitchFamily="34" charset="0"/>
                          <a:cs typeface="B Nazanin" panose="00000400000000000000" pitchFamily="2" charset="-78"/>
                        </a:rPr>
                        <a:t>بهبود عملکرد فناوري و </a:t>
                      </a:r>
                      <a:r>
                        <a:rPr lang="fa-IR" sz="1500" b="1" spc="-150" dirty="0" smtClean="0">
                          <a:effectLst/>
                          <a:latin typeface="Calibri" panose="020F0502020204030204" pitchFamily="34" charset="0"/>
                          <a:ea typeface="Calibri" panose="020F0502020204030204" pitchFamily="34" charset="0"/>
                          <a:cs typeface="B Nazanin" panose="00000400000000000000" pitchFamily="2" charset="-78"/>
                        </a:rPr>
                        <a:t>نوآوري</a:t>
                      </a:r>
                      <a:endParaRPr lang="en-US" sz="1500" spc="-150" dirty="0">
                        <a:effectLst/>
                        <a:latin typeface="Calibri" panose="020F0502020204030204" pitchFamily="34" charset="0"/>
                        <a:ea typeface="Calibri" panose="020F0502020204030204" pitchFamily="34" charset="0"/>
                        <a:cs typeface="Times New Roman" panose="02020603050405020304" pitchFamily="18" charset="0"/>
                      </a:endParaRPr>
                    </a:p>
                  </a:txBody>
                  <a:tcPr marL="27146" marR="27146" marT="0" marB="0" anchor="ctr">
                    <a:lnL w="19050" cap="flat" cmpd="sng" algn="ctr">
                      <a:no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180340" algn="ctr" rtl="1">
                        <a:lnSpc>
                          <a:spcPct val="115000"/>
                        </a:lnSpc>
                        <a:spcAft>
                          <a:spcPts val="1000"/>
                        </a:spcAft>
                      </a:pPr>
                      <a:r>
                        <a:rPr lang="fa-IR" sz="1500" b="1" spc="-150" dirty="0" smtClean="0">
                          <a:effectLst/>
                          <a:latin typeface="Calibri" panose="020F0502020204030204" pitchFamily="34" charset="0"/>
                          <a:ea typeface="Calibri" panose="020F0502020204030204" pitchFamily="34" charset="0"/>
                          <a:cs typeface="B Nazanin" panose="00000400000000000000" pitchFamily="2" charset="-78"/>
                        </a:rPr>
                        <a:t>ارتقای </a:t>
                      </a:r>
                      <a:r>
                        <a:rPr lang="fa-IR" sz="1500" b="1" spc="-150" dirty="0">
                          <a:effectLst/>
                          <a:latin typeface="Calibri" panose="020F0502020204030204" pitchFamily="34" charset="0"/>
                          <a:ea typeface="Calibri" panose="020F0502020204030204" pitchFamily="34" charset="0"/>
                          <a:cs typeface="B Nazanin" panose="00000400000000000000" pitchFamily="2" charset="-78"/>
                        </a:rPr>
                        <a:t>ظرفيت </a:t>
                      </a:r>
                      <a:r>
                        <a:rPr lang="fa-IR" sz="1500" b="1" spc="-150" dirty="0" smtClean="0">
                          <a:effectLst/>
                          <a:latin typeface="Calibri" panose="020F0502020204030204" pitchFamily="34" charset="0"/>
                          <a:ea typeface="Calibri" panose="020F0502020204030204" pitchFamily="34" charset="0"/>
                          <a:cs typeface="B Nazanin" panose="00000400000000000000" pitchFamily="2" charset="-78"/>
                        </a:rPr>
                        <a:t>پژوهش</a:t>
                      </a:r>
                      <a:endParaRPr lang="en-US" sz="1500" spc="-150" dirty="0">
                        <a:effectLst/>
                        <a:latin typeface="Calibri" panose="020F0502020204030204" pitchFamily="34" charset="0"/>
                        <a:ea typeface="Calibri" panose="020F0502020204030204" pitchFamily="34" charset="0"/>
                        <a:cs typeface="Times New Roman" panose="02020603050405020304" pitchFamily="18" charset="0"/>
                      </a:endParaRPr>
                    </a:p>
                  </a:txBody>
                  <a:tcPr marL="27146" marR="27146" marT="0" marB="0" anchor="ctr">
                    <a:lnL w="57150" cap="flat" cmpd="sng" algn="ctr">
                      <a:solidFill>
                        <a:schemeClr val="accent2">
                          <a:lumMod val="75000"/>
                        </a:schemeClr>
                      </a:solid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180340" algn="ctr" rtl="1">
                        <a:lnSpc>
                          <a:spcPct val="115000"/>
                        </a:lnSpc>
                        <a:spcAft>
                          <a:spcPts val="1000"/>
                        </a:spcAft>
                      </a:pPr>
                      <a:r>
                        <a:rPr lang="fa-IR" sz="1200" b="1" spc="-150" dirty="0">
                          <a:effectLst/>
                          <a:latin typeface="Calibri" panose="020F0502020204030204" pitchFamily="34" charset="0"/>
                          <a:ea typeface="Calibri" panose="020F0502020204030204" pitchFamily="34" charset="0"/>
                          <a:cs typeface="B Mitra" panose="00000400000000000000" pitchFamily="2" charset="-78"/>
                        </a:rPr>
                        <a:t>خالقان دانش</a:t>
                      </a:r>
                      <a:endParaRPr lang="en-US" sz="1800" b="1" spc="-150" dirty="0">
                        <a:effectLst/>
                        <a:latin typeface="Calibri" panose="020F0502020204030204" pitchFamily="34" charset="0"/>
                        <a:ea typeface="Calibri" panose="020F0502020204030204" pitchFamily="34" charset="0"/>
                        <a:cs typeface="B Mitra" panose="00000400000000000000" pitchFamily="2" charset="-78"/>
                      </a:endParaRPr>
                    </a:p>
                  </a:txBody>
                  <a:tcPr marL="27146" marR="27146" marT="0" marB="0" vert="vert270" anchor="ctr">
                    <a:lnL w="57150" cap="flat" cmpd="sng" algn="ctr">
                      <a:solidFill>
                        <a:schemeClr val="accent2">
                          <a:lumMod val="75000"/>
                        </a:schemeClr>
                      </a:solidFill>
                      <a:prstDash val="solid"/>
                      <a:round/>
                      <a:headEnd type="none" w="med" len="med"/>
                      <a:tailEnd type="none" w="med" len="med"/>
                    </a:lnL>
                    <a:lnR w="19050" cap="flat" cmpd="sng" algn="ctr">
                      <a:no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57150" cap="flat" cmpd="sng" algn="ctr">
                      <a:solidFill>
                        <a:schemeClr val="accent2">
                          <a:lumMod val="75000"/>
                        </a:schemeClr>
                      </a:solid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r h="216554">
                <a:tc>
                  <a:txBody>
                    <a:bodyPr/>
                    <a:lstStyle/>
                    <a:p>
                      <a:pPr indent="180340" algn="ctr" rtl="1">
                        <a:lnSpc>
                          <a:spcPct val="115000"/>
                        </a:lnSpc>
                        <a:spcAft>
                          <a:spcPts val="1000"/>
                        </a:spcAft>
                      </a:pPr>
                      <a:r>
                        <a:rPr lang="fa-IR" sz="1200" b="1" spc="-150" dirty="0">
                          <a:effectLst/>
                          <a:latin typeface="Calibri" panose="020F0502020204030204" pitchFamily="34" charset="0"/>
                          <a:ea typeface="Calibri" panose="020F0502020204030204" pitchFamily="34" charset="0"/>
                          <a:cs typeface="B Mitra" panose="00000400000000000000" pitchFamily="2" charset="-78"/>
                        </a:rPr>
                        <a:t>بخش خصوصي</a:t>
                      </a:r>
                      <a:endParaRPr lang="en-US" sz="1200" b="1" spc="-150" dirty="0">
                        <a:effectLst/>
                        <a:latin typeface="Calibri" panose="020F0502020204030204" pitchFamily="34" charset="0"/>
                        <a:ea typeface="Calibri" panose="020F0502020204030204" pitchFamily="34" charset="0"/>
                        <a:cs typeface="B Mitra" panose="00000400000000000000" pitchFamily="2" charset="-78"/>
                      </a:endParaRPr>
                    </a:p>
                  </a:txBody>
                  <a:tcPr marL="27146" marR="27146" marT="0" marB="0" anchor="ctr">
                    <a:lnL w="19050" cap="flat" cmpd="sng" algn="ctr">
                      <a:no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180340" algn="ctr" rtl="1">
                        <a:lnSpc>
                          <a:spcPct val="115000"/>
                        </a:lnSpc>
                        <a:spcAft>
                          <a:spcPts val="1000"/>
                        </a:spcAft>
                      </a:pPr>
                      <a:r>
                        <a:rPr lang="fa-IR" sz="1200" b="1" spc="-150" dirty="0">
                          <a:effectLst/>
                          <a:latin typeface="Calibri" panose="020F0502020204030204" pitchFamily="34" charset="0"/>
                          <a:ea typeface="Calibri" panose="020F0502020204030204" pitchFamily="34" charset="0"/>
                          <a:cs typeface="B Mitra" panose="00000400000000000000" pitchFamily="2" charset="-78"/>
                        </a:rPr>
                        <a:t>بخش عمومي</a:t>
                      </a:r>
                      <a:endParaRPr lang="en-US" sz="1200" b="1" spc="-150" dirty="0">
                        <a:effectLst/>
                        <a:latin typeface="Calibri" panose="020F0502020204030204" pitchFamily="34" charset="0"/>
                        <a:ea typeface="Calibri" panose="020F0502020204030204" pitchFamily="34" charset="0"/>
                        <a:cs typeface="B Mitra" panose="00000400000000000000" pitchFamily="2" charset="-78"/>
                      </a:endParaRPr>
                    </a:p>
                  </a:txBody>
                  <a:tcPr marL="27146" marR="27146" marT="0" marB="0" anchor="ctr">
                    <a:lnL w="57150" cap="flat" cmpd="sng" algn="ctr">
                      <a:solidFill>
                        <a:schemeClr val="accent2">
                          <a:lumMod val="75000"/>
                        </a:schemeClr>
                      </a:solidFill>
                      <a:prstDash val="solid"/>
                      <a:round/>
                      <a:headEnd type="none" w="med" len="med"/>
                      <a:tailEnd type="none" w="med" len="med"/>
                    </a:lnL>
                    <a:lnR w="57150" cap="flat" cmpd="sng" algn="ctr">
                      <a:solidFill>
                        <a:schemeClr val="accent2">
                          <a:lumMod val="75000"/>
                        </a:schemeClr>
                      </a:solid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c>
                  <a:txBody>
                    <a:bodyPr/>
                    <a:lstStyle/>
                    <a:p>
                      <a:pPr indent="180340" algn="justLow" rtl="1">
                        <a:lnSpc>
                          <a:spcPct val="115000"/>
                        </a:lnSpc>
                        <a:spcAft>
                          <a:spcPts val="1000"/>
                        </a:spcAft>
                      </a:pPr>
                      <a:r>
                        <a:rPr lang="fa-IR" sz="1200" dirty="0">
                          <a:effectLst/>
                          <a:latin typeface="Calibri" panose="020F0502020204030204" pitchFamily="34" charset="0"/>
                          <a:ea typeface="Calibri" panose="020F0502020204030204" pitchFamily="34" charset="0"/>
                          <a:cs typeface="B Nazanin" panose="00000400000000000000" pitchFamily="2" charset="-78"/>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27146" marR="27146" marT="0" marB="0" anchor="ctr">
                    <a:lnL w="57150" cap="flat" cmpd="sng" algn="ctr">
                      <a:solidFill>
                        <a:schemeClr val="accent2">
                          <a:lumMod val="75000"/>
                        </a:schemeClr>
                      </a:solidFill>
                      <a:prstDash val="solid"/>
                      <a:round/>
                      <a:headEnd type="none" w="med" len="med"/>
                      <a:tailEnd type="none" w="med" len="med"/>
                    </a:lnL>
                    <a:lnR w="19050" cap="flat" cmpd="sng" algn="ctr">
                      <a:noFill/>
                      <a:prstDash val="solid"/>
                      <a:round/>
                      <a:headEnd type="none" w="med" len="med"/>
                      <a:tailEnd type="none" w="med" len="med"/>
                    </a:lnR>
                    <a:lnT w="57150" cap="flat" cmpd="sng" algn="ctr">
                      <a:solidFill>
                        <a:schemeClr val="accent2">
                          <a:lumMod val="75000"/>
                        </a:schemeClr>
                      </a:solidFill>
                      <a:prstDash val="solid"/>
                      <a:round/>
                      <a:headEnd type="none" w="med" len="med"/>
                      <a:tailEnd type="none" w="med" len="med"/>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4">
                        <a:lumMod val="20000"/>
                        <a:lumOff val="80000"/>
                      </a:schemeClr>
                    </a:solidFill>
                  </a:tcPr>
                </a:tc>
              </a:tr>
            </a:tbl>
          </a:graphicData>
        </a:graphic>
      </p:graphicFrame>
      <p:sp>
        <p:nvSpPr>
          <p:cNvPr id="7" name="Rectangle 6"/>
          <p:cNvSpPr/>
          <p:nvPr/>
        </p:nvSpPr>
        <p:spPr>
          <a:xfrm>
            <a:off x="5872766" y="2094038"/>
            <a:ext cx="3020096" cy="877163"/>
          </a:xfrm>
          <a:prstGeom prst="rect">
            <a:avLst/>
          </a:prstGeom>
        </p:spPr>
        <p:txBody>
          <a:bodyPr wrap="square">
            <a:spAutoFit/>
          </a:bodyPr>
          <a:lstStyle/>
          <a:p>
            <a:pPr algn="ctr" defTabSz="342900"/>
            <a:r>
              <a:rPr lang="fa-IR" sz="2400" spc="-113" dirty="0">
                <a:solidFill>
                  <a:srgbClr val="40619D">
                    <a:lumMod val="50000"/>
                  </a:srgbClr>
                </a:solidFill>
                <a:cs typeface="B Titr" panose="00000700000000000000" pitchFamily="2" charset="-78"/>
              </a:rPr>
              <a:t>دسته بندی اهداف سیاستی</a:t>
            </a:r>
            <a:r>
              <a:rPr lang="fa-IR" sz="2400" dirty="0">
                <a:solidFill>
                  <a:srgbClr val="40619D">
                    <a:lumMod val="50000"/>
                  </a:srgbClr>
                </a:solidFill>
                <a:cs typeface="B Titr" panose="00000700000000000000" pitchFamily="2" charset="-78"/>
              </a:rPr>
              <a:t/>
            </a:r>
            <a:br>
              <a:rPr lang="fa-IR" sz="2400" dirty="0">
                <a:solidFill>
                  <a:srgbClr val="40619D">
                    <a:lumMod val="50000"/>
                  </a:srgbClr>
                </a:solidFill>
                <a:cs typeface="B Titr" panose="00000700000000000000" pitchFamily="2" charset="-78"/>
              </a:rPr>
            </a:br>
            <a:r>
              <a:rPr lang="fa-IR" sz="1350" spc="-113" dirty="0">
                <a:solidFill>
                  <a:srgbClr val="40619D">
                    <a:lumMod val="50000"/>
                  </a:srgbClr>
                </a:solidFill>
                <a:cs typeface="B Titr" panose="00000700000000000000" pitchFamily="2" charset="-78"/>
              </a:rPr>
              <a:t> در سیاست های علم، فناوری و نوآوری</a:t>
            </a:r>
          </a:p>
          <a:p>
            <a:pPr algn="ctr" defTabSz="342900"/>
            <a:r>
              <a:rPr lang="fa-IR" sz="1350" spc="-113" dirty="0">
                <a:solidFill>
                  <a:srgbClr val="40619D">
                    <a:lumMod val="50000"/>
                  </a:srgbClr>
                </a:solidFill>
                <a:cs typeface="B Mitra" panose="00000400000000000000" pitchFamily="2" charset="-78"/>
              </a:rPr>
              <a:t>بر اساس مدل کمیسیون اروپا، 2003</a:t>
            </a:r>
            <a:endParaRPr lang="en-US" sz="1350" spc="-113" dirty="0">
              <a:solidFill>
                <a:srgbClr val="40619D">
                  <a:lumMod val="50000"/>
                </a:srgbClr>
              </a:solidFill>
              <a:cs typeface="B Mitra" panose="00000400000000000000" pitchFamily="2" charset="-78"/>
            </a:endParaRPr>
          </a:p>
        </p:txBody>
      </p:sp>
    </p:spTree>
    <p:extLst>
      <p:ext uri="{BB962C8B-B14F-4D97-AF65-F5344CB8AC3E}">
        <p14:creationId xmlns:p14="http://schemas.microsoft.com/office/powerpoint/2010/main" val="1563793385"/>
      </p:ext>
    </p:extLst>
  </p:cSld>
  <p:clrMapOvr>
    <a:masterClrMapping/>
  </p:clrMapOvr>
  <p:transition spd="med">
    <p:pull/>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cs typeface="B Titr" panose="00000700000000000000" pitchFamily="2" charset="-78"/>
              </a:rPr>
              <a:t>مروری بر چارچوب </a:t>
            </a:r>
            <a:r>
              <a:rPr lang="fa-IR" dirty="0" smtClean="0">
                <a:cs typeface="B Titr" panose="00000700000000000000" pitchFamily="2" charset="-78"/>
              </a:rPr>
              <a:t>تحلیل- ادامه</a:t>
            </a:r>
            <a:endParaRPr lang="en-US" dirty="0"/>
          </a:p>
        </p:txBody>
      </p:sp>
      <p:graphicFrame>
        <p:nvGraphicFramePr>
          <p:cNvPr id="4" name="Content Placeholder 4"/>
          <p:cNvGraphicFramePr>
            <a:graphicFrameLocks noGrp="1"/>
          </p:cNvGraphicFramePr>
          <p:nvPr>
            <p:ph idx="1"/>
            <p:extLst/>
          </p:nvPr>
        </p:nvGraphicFramePr>
        <p:xfrm>
          <a:off x="395465" y="1568754"/>
          <a:ext cx="7712766" cy="2269548"/>
        </p:xfrm>
        <a:graphic>
          <a:graphicData uri="http://schemas.openxmlformats.org/drawingml/2006/table">
            <a:tbl>
              <a:tblPr rtl="1" firstRow="1" firstCol="1" bandRow="1"/>
              <a:tblGrid>
                <a:gridCol w="1317845"/>
                <a:gridCol w="1852738"/>
                <a:gridCol w="2345635"/>
                <a:gridCol w="2196548"/>
              </a:tblGrid>
              <a:tr h="262890">
                <a:tc>
                  <a:txBody>
                    <a:bodyPr/>
                    <a:lstStyle/>
                    <a:p>
                      <a:pPr marL="457200" algn="just" rtl="1">
                        <a:lnSpc>
                          <a:spcPct val="115000"/>
                        </a:lnSpc>
                        <a:spcAft>
                          <a:spcPts val="1000"/>
                        </a:spcAft>
                      </a:pPr>
                      <a:r>
                        <a:rPr lang="fa-IR" sz="1500" b="1" u="none" dirty="0">
                          <a:effectLst/>
                          <a:latin typeface="Times New Roman" panose="02020603050405020304" pitchFamily="18" charset="0"/>
                          <a:ea typeface="Times New Roman" panose="02020603050405020304" pitchFamily="18" charset="0"/>
                          <a:cs typeface="B Nazanin" panose="00000400000000000000" pitchFamily="2" charset="-78"/>
                        </a:rPr>
                        <a:t> </a:t>
                      </a:r>
                      <a:endParaRPr lang="en-US" sz="1500" b="1" u="none" dirty="0">
                        <a:effectLst/>
                        <a:latin typeface="Times New Roman" panose="02020603050405020304" pitchFamily="18" charset="0"/>
                        <a:ea typeface="Times New Roman" panose="02020603050405020304" pitchFamily="18" charset="0"/>
                        <a:cs typeface="B Zar" panose="00000400000000000000" pitchFamily="2" charset="-78"/>
                      </a:endParaRPr>
                    </a:p>
                  </a:txBody>
                  <a:tcPr marL="30176" marR="30176" marT="0" marB="0">
                    <a:lnL>
                      <a:noFill/>
                    </a:lnL>
                    <a:lnR w="57150" cap="flat" cmpd="sng" algn="ctr">
                      <a:solidFill>
                        <a:schemeClr val="accent2">
                          <a:lumMod val="50000"/>
                        </a:schemeClr>
                      </a:solidFill>
                      <a:prstDash val="solid"/>
                      <a:round/>
                      <a:headEnd type="none" w="med" len="med"/>
                      <a:tailEnd type="none" w="med" len="med"/>
                    </a:lnR>
                    <a:lnT>
                      <a:noFill/>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1500" b="0" u="none" dirty="0">
                          <a:effectLst/>
                          <a:latin typeface="Times New Roman" panose="02020603050405020304" pitchFamily="18" charset="0"/>
                          <a:ea typeface="Times New Roman" panose="02020603050405020304" pitchFamily="18" charset="0"/>
                          <a:cs typeface="B Nazanin" panose="00000400000000000000" pitchFamily="2" charset="-78"/>
                        </a:rPr>
                        <a:t>بخش دولتی</a:t>
                      </a:r>
                      <a:endParaRPr lang="en-US" sz="1500" b="0" u="none" dirty="0">
                        <a:effectLst/>
                        <a:latin typeface="Times New Roman" panose="02020603050405020304" pitchFamily="18" charset="0"/>
                        <a:ea typeface="Times New Roman" panose="02020603050405020304" pitchFamily="18" charset="0"/>
                        <a:cs typeface="B Zar"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12700" cap="flat" cmpd="sng" algn="ctr">
                      <a:solidFill>
                        <a:srgbClr val="BFBFBF"/>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1500" b="0" u="none" dirty="0">
                          <a:effectLst/>
                          <a:latin typeface="Times New Roman" panose="02020603050405020304" pitchFamily="18" charset="0"/>
                          <a:ea typeface="Times New Roman" panose="02020603050405020304" pitchFamily="18" charset="0"/>
                          <a:cs typeface="B Nazanin" panose="00000400000000000000" pitchFamily="2" charset="-78"/>
                        </a:rPr>
                        <a:t>پیونددهنده</a:t>
                      </a:r>
                      <a:endParaRPr lang="en-US" sz="1500" b="0" u="none" dirty="0">
                        <a:effectLst/>
                        <a:latin typeface="Times New Roman" panose="02020603050405020304" pitchFamily="18" charset="0"/>
                        <a:ea typeface="Times New Roman" panose="02020603050405020304" pitchFamily="18" charset="0"/>
                        <a:cs typeface="B Zar"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12700" cap="flat" cmpd="sng" algn="ctr">
                      <a:solidFill>
                        <a:srgbClr val="BFBFBF"/>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1500" b="0" u="none" dirty="0">
                          <a:effectLst/>
                          <a:latin typeface="Times New Roman" panose="02020603050405020304" pitchFamily="18" charset="0"/>
                          <a:ea typeface="Times New Roman" panose="02020603050405020304" pitchFamily="18" charset="0"/>
                          <a:cs typeface="B Nazanin" panose="00000400000000000000" pitchFamily="2" charset="-78"/>
                        </a:rPr>
                        <a:t>بخش خصوصی</a:t>
                      </a:r>
                      <a:endParaRPr lang="en-US" sz="1500" b="0" u="none" dirty="0">
                        <a:effectLst/>
                        <a:latin typeface="Times New Roman" panose="02020603050405020304" pitchFamily="18" charset="0"/>
                        <a:ea typeface="Times New Roman" panose="02020603050405020304" pitchFamily="18" charset="0"/>
                        <a:cs typeface="B Zar"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12700" cap="flat" cmpd="sng" algn="ctr">
                      <a:solidFill>
                        <a:srgbClr val="BFBFBF"/>
                      </a:solidFill>
                      <a:prstDash val="solid"/>
                      <a:round/>
                      <a:headEnd type="none" w="med" len="med"/>
                      <a:tailEnd type="none" w="med" len="med"/>
                    </a:lnR>
                    <a:lnT w="12700" cap="flat" cmpd="sng" algn="ctr">
                      <a:solidFill>
                        <a:srgbClr val="BFBFBF"/>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525780">
                <a:tc>
                  <a:txBody>
                    <a:bodyPr/>
                    <a:lstStyle/>
                    <a:p>
                      <a:pPr marL="457200" algn="ctr" rtl="1">
                        <a:lnSpc>
                          <a:spcPct val="115000"/>
                        </a:lnSpc>
                        <a:spcAft>
                          <a:spcPts val="1000"/>
                        </a:spcAft>
                      </a:pPr>
                      <a:r>
                        <a:rPr lang="fa-IR" sz="1500" b="0" u="none" spc="-150" dirty="0">
                          <a:effectLst/>
                          <a:latin typeface="Times New Roman" panose="02020603050405020304" pitchFamily="18" charset="0"/>
                          <a:ea typeface="Times New Roman" panose="02020603050405020304" pitchFamily="18" charset="0"/>
                          <a:cs typeface="B Nazanin" panose="00000400000000000000" pitchFamily="2" charset="-78"/>
                        </a:rPr>
                        <a:t>کاربران دانش</a:t>
                      </a:r>
                      <a:endParaRPr lang="en-US" sz="1500" b="0" u="none" spc="-150" dirty="0">
                        <a:effectLst/>
                        <a:latin typeface="Times New Roman" panose="02020603050405020304" pitchFamily="18" charset="0"/>
                        <a:ea typeface="Times New Roman" panose="02020603050405020304" pitchFamily="18" charset="0"/>
                        <a:cs typeface="B Zar" panose="00000400000000000000" pitchFamily="2" charset="-78"/>
                      </a:endParaRPr>
                    </a:p>
                  </a:txBody>
                  <a:tcPr marL="30176" marR="30176" marT="0" marB="0">
                    <a:lnL w="12700" cap="flat" cmpd="sng" algn="ctr">
                      <a:solidFill>
                        <a:srgbClr val="BFBFBF"/>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1500" b="0" u="none" spc="-150" dirty="0">
                          <a:effectLst/>
                          <a:latin typeface="Times New Roman" panose="02020603050405020304" pitchFamily="18" charset="0"/>
                          <a:ea typeface="Times New Roman" panose="02020603050405020304" pitchFamily="18" charset="0"/>
                          <a:cs typeface="B Mitra" panose="00000400000000000000" pitchFamily="2" charset="-78"/>
                        </a:rPr>
                        <a:t>سیاست‌های تقویتی برای کاربران دانش در بخش </a:t>
                      </a:r>
                      <a:r>
                        <a:rPr lang="fa-IR" sz="15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دولتی</a:t>
                      </a:r>
                      <a:endParaRPr lang="en-US" sz="15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1500" b="0" u="none" spc="-150" dirty="0">
                          <a:effectLst/>
                          <a:latin typeface="Times New Roman" panose="02020603050405020304" pitchFamily="18" charset="0"/>
                          <a:ea typeface="Times New Roman" panose="02020603050405020304" pitchFamily="18" charset="0"/>
                          <a:cs typeface="B Mitra" panose="00000400000000000000" pitchFamily="2" charset="-78"/>
                        </a:rPr>
                        <a:t>اقدامات پیونددهنده میان کاربران دانش بخش دولتی و </a:t>
                      </a:r>
                      <a:r>
                        <a:rPr lang="fa-IR" sz="15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endParaRPr lang="en-US" sz="15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1500" b="0" u="none" spc="-150" dirty="0">
                          <a:effectLst/>
                          <a:latin typeface="Times New Roman" panose="02020603050405020304" pitchFamily="18" charset="0"/>
                          <a:ea typeface="Times New Roman" panose="02020603050405020304" pitchFamily="18" charset="0"/>
                          <a:cs typeface="B Mitra" panose="00000400000000000000" pitchFamily="2" charset="-78"/>
                        </a:rPr>
                        <a:t>سیاست‌های تقویتی برای کاربران دانش در بخش </a:t>
                      </a:r>
                      <a:r>
                        <a:rPr lang="fa-IR" sz="15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endParaRPr lang="en-US" sz="15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12700" cap="flat" cmpd="sng" algn="ctr">
                      <a:solidFill>
                        <a:srgbClr val="BFBFBF"/>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solidFill>
                      <a:srgbClr val="F2F2F2"/>
                    </a:solidFill>
                  </a:tcPr>
                </a:tc>
              </a:tr>
              <a:tr h="788670">
                <a:tc>
                  <a:txBody>
                    <a:bodyPr/>
                    <a:lstStyle/>
                    <a:p>
                      <a:pPr marL="457200" algn="ctr" rtl="1">
                        <a:lnSpc>
                          <a:spcPct val="115000"/>
                        </a:lnSpc>
                        <a:spcAft>
                          <a:spcPts val="1000"/>
                        </a:spcAft>
                      </a:pPr>
                      <a:r>
                        <a:rPr lang="fa-IR" sz="1500" b="0" u="none" spc="-150" dirty="0">
                          <a:effectLst/>
                          <a:latin typeface="Times New Roman" panose="02020603050405020304" pitchFamily="18" charset="0"/>
                          <a:ea typeface="Times New Roman" panose="02020603050405020304" pitchFamily="18" charset="0"/>
                          <a:cs typeface="B Nazanin" panose="00000400000000000000" pitchFamily="2" charset="-78"/>
                        </a:rPr>
                        <a:t>پیونددهنده</a:t>
                      </a:r>
                      <a:endParaRPr lang="en-US" sz="1500" b="0" u="none" spc="-150" dirty="0">
                        <a:effectLst/>
                        <a:latin typeface="Times New Roman" panose="02020603050405020304" pitchFamily="18" charset="0"/>
                        <a:ea typeface="Times New Roman" panose="02020603050405020304" pitchFamily="18" charset="0"/>
                        <a:cs typeface="B Zar" panose="00000400000000000000" pitchFamily="2" charset="-78"/>
                      </a:endParaRPr>
                    </a:p>
                  </a:txBody>
                  <a:tcPr marL="30176" marR="30176" marT="0" marB="0">
                    <a:lnL w="12700" cap="flat" cmpd="sng" algn="ctr">
                      <a:solidFill>
                        <a:srgbClr val="BFBFBF"/>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1500" b="0" u="none" spc="-150" dirty="0">
                          <a:effectLst/>
                          <a:latin typeface="Times New Roman" panose="02020603050405020304" pitchFamily="18" charset="0"/>
                          <a:ea typeface="Times New Roman" panose="02020603050405020304" pitchFamily="18" charset="0"/>
                          <a:cs typeface="B Mitra" panose="00000400000000000000" pitchFamily="2" charset="-78"/>
                        </a:rPr>
                        <a:t>اقدامات پیونددهنده میان کاربران و خلق‌کنندگان دانش در بخش </a:t>
                      </a:r>
                      <a:r>
                        <a:rPr lang="fa-IR" sz="15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دولتی</a:t>
                      </a:r>
                      <a:endParaRPr lang="en-US" sz="15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1500" b="0" u="none" spc="-150" dirty="0">
                          <a:effectLst/>
                          <a:latin typeface="Times New Roman" panose="02020603050405020304" pitchFamily="18" charset="0"/>
                          <a:ea typeface="Times New Roman" panose="02020603050405020304" pitchFamily="18" charset="0"/>
                          <a:cs typeface="B Mitra" panose="00000400000000000000" pitchFamily="2" charset="-78"/>
                        </a:rPr>
                        <a:t>اقدامات پیونددهنده میان کاربران و خلق‌کنندگان دانش بخش دولتی و </a:t>
                      </a:r>
                      <a:r>
                        <a:rPr lang="fa-IR" sz="15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r>
                        <a:rPr lang="fa-IR" sz="1500" b="0" u="none" spc="-150" baseline="0" dirty="0" smtClean="0">
                          <a:effectLst/>
                          <a:latin typeface="Times New Roman" panose="02020603050405020304" pitchFamily="18" charset="0"/>
                          <a:ea typeface="Times New Roman" panose="02020603050405020304" pitchFamily="18" charset="0"/>
                          <a:cs typeface="B Mitra" panose="00000400000000000000" pitchFamily="2" charset="-78"/>
                        </a:rPr>
                        <a:t> (</a:t>
                      </a:r>
                      <a:r>
                        <a:rPr lang="fa-IR" sz="15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سیاست‌های </a:t>
                      </a:r>
                      <a:r>
                        <a:rPr lang="fa-IR" sz="1500" b="0" u="none" spc="-150" dirty="0">
                          <a:effectLst/>
                          <a:latin typeface="Times New Roman" panose="02020603050405020304" pitchFamily="18" charset="0"/>
                          <a:ea typeface="Times New Roman" panose="02020603050405020304" pitchFamily="18" charset="0"/>
                          <a:cs typeface="B Mitra" panose="00000400000000000000" pitchFamily="2" charset="-78"/>
                        </a:rPr>
                        <a:t>سیستمی علم، فناوری و </a:t>
                      </a:r>
                      <a:r>
                        <a:rPr lang="fa-IR" sz="15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نوآوری)</a:t>
                      </a:r>
                      <a:endParaRPr lang="en-US" sz="15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marL="457200" algn="ctr" rtl="1">
                        <a:lnSpc>
                          <a:spcPct val="115000"/>
                        </a:lnSpc>
                        <a:spcAft>
                          <a:spcPts val="1000"/>
                        </a:spcAft>
                      </a:pPr>
                      <a:r>
                        <a:rPr lang="fa-IR" sz="1500" b="0" u="none" spc="-150" dirty="0">
                          <a:effectLst/>
                          <a:latin typeface="Times New Roman" panose="02020603050405020304" pitchFamily="18" charset="0"/>
                          <a:ea typeface="Times New Roman" panose="02020603050405020304" pitchFamily="18" charset="0"/>
                          <a:cs typeface="B Mitra" panose="00000400000000000000" pitchFamily="2" charset="-78"/>
                        </a:rPr>
                        <a:t>اقدامات پیونددهنده میان کاربران و خلق‌کنندگان دانش در بخش </a:t>
                      </a:r>
                      <a:r>
                        <a:rPr lang="fa-IR" sz="15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endParaRPr lang="en-US" sz="15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12700" cap="flat" cmpd="sng" algn="ctr">
                      <a:solidFill>
                        <a:srgbClr val="BFBFBF"/>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692208">
                <a:tc>
                  <a:txBody>
                    <a:bodyPr/>
                    <a:lstStyle/>
                    <a:p>
                      <a:pPr marL="457200" algn="ctr" rtl="1">
                        <a:lnSpc>
                          <a:spcPct val="115000"/>
                        </a:lnSpc>
                        <a:spcAft>
                          <a:spcPts val="1000"/>
                        </a:spcAft>
                      </a:pPr>
                      <a:r>
                        <a:rPr lang="fa-IR" sz="1500" b="0" u="none" spc="-150" dirty="0" smtClean="0">
                          <a:effectLst/>
                          <a:latin typeface="Times New Roman" panose="02020603050405020304" pitchFamily="18" charset="0"/>
                          <a:ea typeface="Times New Roman" panose="02020603050405020304" pitchFamily="18" charset="0"/>
                          <a:cs typeface="B Nazanin" panose="00000400000000000000" pitchFamily="2" charset="-78"/>
                        </a:rPr>
                        <a:t>خلق‌کنندگان </a:t>
                      </a:r>
                      <a:r>
                        <a:rPr lang="fa-IR" sz="1500" b="0" u="none" spc="-150" dirty="0">
                          <a:effectLst/>
                          <a:latin typeface="Times New Roman" panose="02020603050405020304" pitchFamily="18" charset="0"/>
                          <a:ea typeface="Times New Roman" panose="02020603050405020304" pitchFamily="18" charset="0"/>
                          <a:cs typeface="B Nazanin" panose="00000400000000000000" pitchFamily="2" charset="-78"/>
                        </a:rPr>
                        <a:t>دانش</a:t>
                      </a:r>
                      <a:endParaRPr lang="en-US" sz="1500" b="0" u="none" spc="-150" dirty="0">
                        <a:effectLst/>
                        <a:latin typeface="Times New Roman" panose="02020603050405020304" pitchFamily="18" charset="0"/>
                        <a:ea typeface="Times New Roman" panose="02020603050405020304" pitchFamily="18" charset="0"/>
                        <a:cs typeface="B Zar" panose="00000400000000000000" pitchFamily="2" charset="-78"/>
                      </a:endParaRPr>
                    </a:p>
                  </a:txBody>
                  <a:tcPr marL="30176" marR="30176" marT="0" marB="0">
                    <a:lnL w="12700" cap="flat" cmpd="sng" algn="ctr">
                      <a:solidFill>
                        <a:srgbClr val="BFBFBF"/>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1500" b="0" u="none" spc="-150" dirty="0">
                          <a:effectLst/>
                          <a:latin typeface="Times New Roman" panose="02020603050405020304" pitchFamily="18" charset="0"/>
                          <a:ea typeface="Times New Roman" panose="02020603050405020304" pitchFamily="18" charset="0"/>
                          <a:cs typeface="B Mitra" panose="00000400000000000000" pitchFamily="2" charset="-78"/>
                        </a:rPr>
                        <a:t>سیاست‌های تقویتی برای خلق‌کنندگان دانش در بخش </a:t>
                      </a:r>
                      <a:r>
                        <a:rPr lang="fa-IR" sz="15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دولتی</a:t>
                      </a:r>
                      <a:endParaRPr lang="en-US" sz="15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1500" b="0" u="none" spc="-150" dirty="0">
                          <a:effectLst/>
                          <a:latin typeface="Times New Roman" panose="02020603050405020304" pitchFamily="18" charset="0"/>
                          <a:ea typeface="Times New Roman" panose="02020603050405020304" pitchFamily="18" charset="0"/>
                          <a:cs typeface="B Mitra" panose="00000400000000000000" pitchFamily="2" charset="-78"/>
                        </a:rPr>
                        <a:t>اقدامات پیونددهنده میان خلق‌کنندگان دانش بخش دولتی و </a:t>
                      </a:r>
                      <a:r>
                        <a:rPr lang="fa-IR" sz="15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endParaRPr lang="en-US" sz="15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c>
                  <a:txBody>
                    <a:bodyPr/>
                    <a:lstStyle/>
                    <a:p>
                      <a:pPr marL="457200" algn="ctr" rtl="1">
                        <a:lnSpc>
                          <a:spcPct val="115000"/>
                        </a:lnSpc>
                        <a:spcAft>
                          <a:spcPts val="1000"/>
                        </a:spcAft>
                      </a:pPr>
                      <a:r>
                        <a:rPr lang="fa-IR" sz="1500" b="0" u="none" spc="-150" dirty="0">
                          <a:effectLst/>
                          <a:latin typeface="Times New Roman" panose="02020603050405020304" pitchFamily="18" charset="0"/>
                          <a:ea typeface="Times New Roman" panose="02020603050405020304" pitchFamily="18" charset="0"/>
                          <a:cs typeface="B Mitra" panose="00000400000000000000" pitchFamily="2" charset="-78"/>
                        </a:rPr>
                        <a:t>سیاست‌های تقویتی برای خلق‌کنندگان دانش در بخش </a:t>
                      </a:r>
                      <a:r>
                        <a:rPr lang="fa-IR" sz="1500" b="0" u="none" spc="-150" dirty="0" smtClean="0">
                          <a:effectLst/>
                          <a:latin typeface="Times New Roman" panose="02020603050405020304" pitchFamily="18" charset="0"/>
                          <a:ea typeface="Times New Roman" panose="02020603050405020304" pitchFamily="18" charset="0"/>
                          <a:cs typeface="B Mitra" panose="00000400000000000000" pitchFamily="2" charset="-78"/>
                        </a:rPr>
                        <a:t>خصوصی</a:t>
                      </a:r>
                      <a:endParaRPr lang="en-US" sz="1500" b="0" u="none" spc="-150" dirty="0">
                        <a:effectLst/>
                        <a:latin typeface="Times New Roman" panose="02020603050405020304" pitchFamily="18" charset="0"/>
                        <a:ea typeface="Times New Roman" panose="02020603050405020304" pitchFamily="18" charset="0"/>
                        <a:cs typeface="B Mitra" panose="00000400000000000000" pitchFamily="2" charset="-78"/>
                      </a:endParaRPr>
                    </a:p>
                  </a:txBody>
                  <a:tcPr marL="30176" marR="30176" marT="0" marB="0">
                    <a:lnL w="57150" cap="flat" cmpd="sng" algn="ctr">
                      <a:solidFill>
                        <a:schemeClr val="accent2">
                          <a:lumMod val="50000"/>
                        </a:schemeClr>
                      </a:solidFill>
                      <a:prstDash val="solid"/>
                      <a:round/>
                      <a:headEnd type="none" w="med" len="med"/>
                      <a:tailEnd type="none" w="med" len="med"/>
                    </a:lnL>
                    <a:lnR w="12700" cap="flat" cmpd="sng" algn="ctr">
                      <a:solidFill>
                        <a:srgbClr val="BFBFBF"/>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12700" cap="flat" cmpd="sng" algn="ctr">
                      <a:solidFill>
                        <a:srgbClr val="BFBFBF"/>
                      </a:solidFill>
                      <a:prstDash val="solid"/>
                      <a:round/>
                      <a:headEnd type="none" w="med" len="med"/>
                      <a:tailEnd type="none" w="med" len="med"/>
                    </a:lnB>
                    <a:solidFill>
                      <a:srgbClr val="F2F2F2"/>
                    </a:solidFill>
                  </a:tcPr>
                </a:tc>
              </a:tr>
            </a:tbl>
          </a:graphicData>
        </a:graphic>
      </p:graphicFrame>
      <p:sp>
        <p:nvSpPr>
          <p:cNvPr id="5" name="Rectangle 4"/>
          <p:cNvSpPr/>
          <p:nvPr/>
        </p:nvSpPr>
        <p:spPr>
          <a:xfrm>
            <a:off x="5331853" y="4016209"/>
            <a:ext cx="3020096" cy="669414"/>
          </a:xfrm>
          <a:prstGeom prst="rect">
            <a:avLst/>
          </a:prstGeom>
        </p:spPr>
        <p:txBody>
          <a:bodyPr wrap="square">
            <a:spAutoFit/>
          </a:bodyPr>
          <a:lstStyle/>
          <a:p>
            <a:pPr algn="ctr" defTabSz="342900"/>
            <a:r>
              <a:rPr lang="fa-IR" sz="2400" spc="-113" dirty="0">
                <a:solidFill>
                  <a:srgbClr val="40619D">
                    <a:lumMod val="50000"/>
                  </a:srgbClr>
                </a:solidFill>
                <a:cs typeface="B Titr" panose="00000700000000000000" pitchFamily="2" charset="-78"/>
              </a:rPr>
              <a:t>دسته بندی ابزارهای سیاستی</a:t>
            </a:r>
            <a:r>
              <a:rPr lang="fa-IR" sz="2400" dirty="0">
                <a:solidFill>
                  <a:srgbClr val="40619D">
                    <a:lumMod val="50000"/>
                  </a:srgbClr>
                </a:solidFill>
                <a:cs typeface="B Titr" panose="00000700000000000000" pitchFamily="2" charset="-78"/>
              </a:rPr>
              <a:t/>
            </a:r>
            <a:br>
              <a:rPr lang="fa-IR" sz="2400" dirty="0">
                <a:solidFill>
                  <a:srgbClr val="40619D">
                    <a:lumMod val="50000"/>
                  </a:srgbClr>
                </a:solidFill>
                <a:cs typeface="B Titr" panose="00000700000000000000" pitchFamily="2" charset="-78"/>
              </a:rPr>
            </a:br>
            <a:r>
              <a:rPr lang="fa-IR" sz="1350" spc="-113" dirty="0">
                <a:solidFill>
                  <a:srgbClr val="40619D">
                    <a:lumMod val="50000"/>
                  </a:srgbClr>
                </a:solidFill>
                <a:cs typeface="B Mitra" panose="00000400000000000000" pitchFamily="2" charset="-78"/>
              </a:rPr>
              <a:t>بر اساس ماتریس استراتا-اتان، 2002</a:t>
            </a:r>
            <a:endParaRPr lang="en-US" sz="1350" spc="-113" dirty="0">
              <a:solidFill>
                <a:srgbClr val="40619D">
                  <a:lumMod val="50000"/>
                </a:srgbClr>
              </a:solidFill>
              <a:cs typeface="B Mitra" panose="00000400000000000000" pitchFamily="2" charset="-78"/>
            </a:endParaRPr>
          </a:p>
        </p:txBody>
      </p:sp>
    </p:spTree>
    <p:extLst>
      <p:ext uri="{BB962C8B-B14F-4D97-AF65-F5344CB8AC3E}">
        <p14:creationId xmlns:p14="http://schemas.microsoft.com/office/powerpoint/2010/main" val="4266381008"/>
      </p:ext>
    </p:extLst>
  </p:cSld>
  <p:clrMapOvr>
    <a:masterClrMapping/>
  </p:clrMapOvr>
  <p:transition spd="med">
    <p:pull/>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cs typeface="B Titr" panose="00000700000000000000" pitchFamily="2" charset="-78"/>
              </a:rPr>
              <a:t>مروری بر چارچوب تحلیل- ادامه</a:t>
            </a:r>
            <a:endParaRPr lang="en-US" dirty="0">
              <a:cs typeface="B Titr" panose="00000700000000000000" pitchFamily="2" charset="-78"/>
            </a:endParaRPr>
          </a:p>
        </p:txBody>
      </p:sp>
      <p:sp>
        <p:nvSpPr>
          <p:cNvPr id="3" name="Content Placeholder 2"/>
          <p:cNvSpPr>
            <a:spLocks noGrp="1"/>
          </p:cNvSpPr>
          <p:nvPr>
            <p:ph idx="1"/>
          </p:nvPr>
        </p:nvSpPr>
        <p:spPr>
          <a:xfrm>
            <a:off x="435895" y="1635372"/>
            <a:ext cx="8450528" cy="3213524"/>
          </a:xfrm>
        </p:spPr>
        <p:txBody>
          <a:bodyPr>
            <a:noAutofit/>
          </a:bodyPr>
          <a:lstStyle/>
          <a:p>
            <a:pPr algn="just" rtl="1">
              <a:lnSpc>
                <a:spcPct val="115000"/>
              </a:lnSpc>
              <a:spcAft>
                <a:spcPts val="750"/>
              </a:spcAft>
            </a:pPr>
            <a:r>
              <a:rPr lang="fa-IR" sz="788" b="1" dirty="0">
                <a:latin typeface="Calibri" panose="020F0502020204030204" pitchFamily="34" charset="0"/>
                <a:ea typeface="Calibri" panose="020F0502020204030204" pitchFamily="34" charset="0"/>
                <a:cs typeface="B Nazanin" panose="00000400000000000000" pitchFamily="2" charset="-78"/>
              </a:rPr>
              <a:t>الف- </a:t>
            </a:r>
            <a:r>
              <a:rPr lang="fa-IR" sz="825" b="1" dirty="0">
                <a:latin typeface="Calibri" panose="020F0502020204030204" pitchFamily="34" charset="0"/>
                <a:ea typeface="Calibri" panose="020F0502020204030204" pitchFamily="34" charset="0"/>
                <a:cs typeface="B Nazanin" panose="00000400000000000000" pitchFamily="2" charset="-78"/>
              </a:rPr>
              <a:t>حمایت‌های مستقیم</a:t>
            </a:r>
            <a:endParaRPr lang="en-US" sz="900" b="1"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750"/>
              </a:spcAft>
            </a:pPr>
            <a:r>
              <a:rPr lang="fa-IR" sz="675" b="1" dirty="0">
                <a:latin typeface="Calibri" panose="020F0502020204030204" pitchFamily="34" charset="0"/>
                <a:ea typeface="Calibri" panose="020F0502020204030204" pitchFamily="34" charset="0"/>
                <a:cs typeface="B Nazanin" panose="00000400000000000000" pitchFamily="2" charset="-78"/>
              </a:rPr>
              <a:t>الف-1- حمایت‌های مالی برای تحریک طرف عرضه ( مانند:  </a:t>
            </a:r>
            <a:r>
              <a:rPr lang="fa-IR" sz="675" b="1" dirty="0">
                <a:latin typeface="Times New Roman" panose="02020603050405020304" pitchFamily="18" charset="0"/>
                <a:ea typeface="Calibri" panose="020F0502020204030204" pitchFamily="34" charset="0"/>
                <a:cs typeface="B Nazanin" panose="00000400000000000000" pitchFamily="2" charset="-78"/>
              </a:rPr>
              <a:t>تأمین مالی تحقیقات در بخش دولتی؛ حمایت از آموزش و جابه‌جایی نیروی انسانی؛ گرنت برای تحقیق و توسعه صنعتی و ...)</a:t>
            </a:r>
            <a:endParaRPr lang="en-US" sz="750" dirty="0">
              <a:latin typeface="Times New Roman" panose="02020603050405020304" pitchFamily="18" charset="0"/>
              <a:ea typeface="Calibri" panose="020F0502020204030204" pitchFamily="34" charset="0"/>
              <a:cs typeface="B Zar" panose="00000400000000000000" pitchFamily="2" charset="-78"/>
            </a:endParaRPr>
          </a:p>
          <a:p>
            <a:pPr lvl="1" algn="just" rtl="1">
              <a:lnSpc>
                <a:spcPct val="115000"/>
              </a:lnSpc>
              <a:spcAft>
                <a:spcPts val="750"/>
              </a:spcAft>
            </a:pPr>
            <a:r>
              <a:rPr lang="fa-IR" sz="675" b="1" dirty="0">
                <a:latin typeface="Calibri" panose="020F0502020204030204" pitchFamily="34" charset="0"/>
                <a:ea typeface="Calibri" panose="020F0502020204030204" pitchFamily="34" charset="0"/>
                <a:cs typeface="B Nazanin" panose="00000400000000000000" pitchFamily="2" charset="-78"/>
              </a:rPr>
              <a:t>الف-2-سیاست‌ها و برنامه‌های اجرایی حمایت خدماتی برای تحریک طرف عرضه (نظیر </a:t>
            </a:r>
            <a:r>
              <a:rPr lang="fa-IR" sz="675" b="1" dirty="0">
                <a:latin typeface="Times New Roman" panose="02020603050405020304" pitchFamily="18" charset="0"/>
                <a:ea typeface="Calibri" panose="020F0502020204030204" pitchFamily="34" charset="0"/>
                <a:cs typeface="B Nazanin" panose="00000400000000000000" pitchFamily="2" charset="-78"/>
              </a:rPr>
              <a:t>شبکه‌سازی؛ ارائه حمایت‌های اطلاعاتی و واسطه‌ای؛ پارک‌ها و مراکز رشد).</a:t>
            </a:r>
            <a:endParaRPr lang="en-US" sz="750" dirty="0">
              <a:latin typeface="Times New Roman" panose="02020603050405020304" pitchFamily="18" charset="0"/>
              <a:ea typeface="Calibri" panose="020F0502020204030204" pitchFamily="34" charset="0"/>
              <a:cs typeface="B Zar" panose="00000400000000000000" pitchFamily="2" charset="-78"/>
            </a:endParaRPr>
          </a:p>
          <a:p>
            <a:pPr lvl="1" algn="just" rtl="1">
              <a:lnSpc>
                <a:spcPct val="115000"/>
              </a:lnSpc>
              <a:spcAft>
                <a:spcPts val="750"/>
              </a:spcAft>
            </a:pPr>
            <a:r>
              <a:rPr lang="fa-IR" sz="675" b="1" dirty="0">
                <a:latin typeface="Calibri" panose="020F0502020204030204" pitchFamily="34" charset="0"/>
                <a:ea typeface="Calibri" panose="020F0502020204030204" pitchFamily="34" charset="0"/>
                <a:cs typeface="B Nazanin" panose="00000400000000000000" pitchFamily="2" charset="-78"/>
              </a:rPr>
              <a:t>الف-3- سیاست‌های تقویت طرف تقاضا </a:t>
            </a:r>
            <a:r>
              <a:rPr lang="fa-IR" sz="750" b="1" dirty="0">
                <a:latin typeface="Calibri" panose="020F0502020204030204" pitchFamily="34" charset="0"/>
                <a:ea typeface="Calibri" panose="020F0502020204030204" pitchFamily="34" charset="0"/>
                <a:cs typeface="B Nazanin" panose="00000400000000000000" pitchFamily="2" charset="-78"/>
              </a:rPr>
              <a:t> </a:t>
            </a:r>
            <a:endParaRPr lang="en-US" sz="750" dirty="0">
              <a:latin typeface="Calibri" panose="020F0502020204030204" pitchFamily="34" charset="0"/>
              <a:ea typeface="Calibri" panose="020F0502020204030204" pitchFamily="34" charset="0"/>
              <a:cs typeface="Times New Roman" panose="02020603050405020304" pitchFamily="18" charset="0"/>
            </a:endParaRPr>
          </a:p>
          <a:p>
            <a:pPr algn="just" rtl="1">
              <a:lnSpc>
                <a:spcPct val="115000"/>
              </a:lnSpc>
              <a:spcAft>
                <a:spcPts val="750"/>
              </a:spcAft>
            </a:pPr>
            <a:r>
              <a:rPr lang="fa-IR" sz="750" b="1" dirty="0">
                <a:latin typeface="Calibri" panose="020F0502020204030204" pitchFamily="34" charset="0"/>
                <a:ea typeface="Calibri" panose="020F0502020204030204" pitchFamily="34" charset="0"/>
                <a:cs typeface="B Nazanin" panose="00000400000000000000" pitchFamily="2" charset="-78"/>
              </a:rPr>
              <a:t>ب- </a:t>
            </a:r>
            <a:r>
              <a:rPr lang="fa-IR" sz="825" b="1" dirty="0">
                <a:latin typeface="Calibri" panose="020F0502020204030204" pitchFamily="34" charset="0"/>
                <a:ea typeface="Calibri" panose="020F0502020204030204" pitchFamily="34" charset="0"/>
                <a:cs typeface="B Nazanin" panose="00000400000000000000" pitchFamily="2" charset="-78"/>
              </a:rPr>
              <a:t>حمایت‌های غیرمستقیم (مالیاتی)</a:t>
            </a:r>
            <a:endParaRPr lang="en-US" sz="825"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750"/>
              </a:spcAft>
            </a:pPr>
            <a:r>
              <a:rPr lang="fa-IR" sz="675" b="1" dirty="0">
                <a:latin typeface="Calibri" panose="020F0502020204030204" pitchFamily="34" charset="0"/>
                <a:ea typeface="Calibri" panose="020F0502020204030204" pitchFamily="34" charset="0"/>
                <a:cs typeface="B Nazanin" panose="00000400000000000000" pitchFamily="2" charset="-78"/>
              </a:rPr>
              <a:t>ب-1-ارائه مشوق‌های مالیاتی به شرکت‌ها</a:t>
            </a:r>
            <a:endParaRPr lang="en-US" sz="675"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750"/>
              </a:spcAft>
            </a:pPr>
            <a:r>
              <a:rPr lang="fa-IR" sz="675" b="1" dirty="0">
                <a:latin typeface="Calibri" panose="020F0502020204030204" pitchFamily="34" charset="0"/>
                <a:ea typeface="Calibri" panose="020F0502020204030204" pitchFamily="34" charset="0"/>
                <a:cs typeface="B Nazanin" panose="00000400000000000000" pitchFamily="2" charset="-78"/>
              </a:rPr>
              <a:t>ب-2-ارائه مشوق‌ها به‌صورت کاهش مالیات بر حقوق پرسنل تحقیق و توسعه و هزینه‌های تأمین اجتماعی</a:t>
            </a:r>
            <a:endParaRPr lang="en-US" sz="675"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750"/>
              </a:spcAft>
            </a:pPr>
            <a:r>
              <a:rPr lang="fa-IR" sz="675" b="1" dirty="0">
                <a:latin typeface="Calibri" panose="020F0502020204030204" pitchFamily="34" charset="0"/>
                <a:ea typeface="Calibri" panose="020F0502020204030204" pitchFamily="34" charset="0"/>
                <a:cs typeface="B Nazanin" panose="00000400000000000000" pitchFamily="2" charset="-78"/>
              </a:rPr>
              <a:t>ب-3-ارائه مشوق‌هایی برای مالیات اشخاص حقیقی (کارآفرینان).</a:t>
            </a:r>
            <a:endParaRPr lang="en-US" sz="675" dirty="0">
              <a:latin typeface="Calibri" panose="020F0502020204030204" pitchFamily="34" charset="0"/>
              <a:ea typeface="Calibri" panose="020F0502020204030204" pitchFamily="34" charset="0"/>
              <a:cs typeface="Times New Roman" panose="02020603050405020304" pitchFamily="18" charset="0"/>
            </a:endParaRPr>
          </a:p>
          <a:p>
            <a:pPr algn="just" rtl="1">
              <a:lnSpc>
                <a:spcPct val="115000"/>
              </a:lnSpc>
              <a:spcAft>
                <a:spcPts val="750"/>
              </a:spcAft>
            </a:pPr>
            <a:r>
              <a:rPr lang="fa-IR" sz="750" b="1" dirty="0">
                <a:latin typeface="Calibri" panose="020F0502020204030204" pitchFamily="34" charset="0"/>
                <a:ea typeface="Calibri" panose="020F0502020204030204" pitchFamily="34" charset="0"/>
                <a:cs typeface="B Nazanin" panose="00000400000000000000" pitchFamily="2" charset="-78"/>
              </a:rPr>
              <a:t>ج </a:t>
            </a:r>
            <a:r>
              <a:rPr lang="fa-IR" sz="825" b="1" dirty="0">
                <a:latin typeface="Calibri" panose="020F0502020204030204" pitchFamily="34" charset="0"/>
                <a:ea typeface="Calibri" panose="020F0502020204030204" pitchFamily="34" charset="0"/>
                <a:cs typeface="B Nazanin" panose="00000400000000000000" pitchFamily="2" charset="-78"/>
              </a:rPr>
              <a:t>حمایت‌های مالی کاتالیزوری:</a:t>
            </a:r>
            <a:endParaRPr lang="en-US" sz="825" b="1"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750"/>
              </a:spcAft>
            </a:pPr>
            <a:r>
              <a:rPr lang="fa-IR" sz="675" b="1" dirty="0">
                <a:latin typeface="Calibri" panose="020F0502020204030204" pitchFamily="34" charset="0"/>
                <a:ea typeface="Calibri" panose="020F0502020204030204" pitchFamily="34" charset="0"/>
                <a:cs typeface="B Nazanin" panose="00000400000000000000" pitchFamily="2" charset="-78"/>
              </a:rPr>
              <a:t>ج-1- حمایت از سرمایه‌گذاری ریسک‌پذیر و فرشتگان کسب‌وکار؛</a:t>
            </a:r>
            <a:endParaRPr lang="en-US" sz="675"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750"/>
              </a:spcAft>
            </a:pPr>
            <a:r>
              <a:rPr lang="fa-IR" sz="675" b="1" dirty="0">
                <a:latin typeface="Calibri" panose="020F0502020204030204" pitchFamily="34" charset="0"/>
                <a:ea typeface="Calibri" panose="020F0502020204030204" pitchFamily="34" charset="0"/>
                <a:cs typeface="B Nazanin" panose="00000400000000000000" pitchFamily="2" charset="-78"/>
              </a:rPr>
              <a:t>ج-2 ارائه ضمانت وام و سهام؛</a:t>
            </a:r>
            <a:endParaRPr lang="en-US" sz="675" dirty="0">
              <a:latin typeface="Calibri" panose="020F0502020204030204" pitchFamily="34" charset="0"/>
              <a:ea typeface="Calibri" panose="020F0502020204030204" pitchFamily="34" charset="0"/>
              <a:cs typeface="Times New Roman" panose="02020603050405020304" pitchFamily="18" charset="0"/>
            </a:endParaRPr>
          </a:p>
          <a:p>
            <a:pPr algn="just" rtl="1">
              <a:lnSpc>
                <a:spcPct val="115000"/>
              </a:lnSpc>
              <a:spcAft>
                <a:spcPts val="750"/>
              </a:spcAft>
            </a:pPr>
            <a:r>
              <a:rPr lang="fa-IR" sz="750" b="1" dirty="0">
                <a:latin typeface="Calibri" panose="020F0502020204030204" pitchFamily="34" charset="0"/>
                <a:ea typeface="Calibri" panose="020F0502020204030204" pitchFamily="34" charset="0"/>
                <a:cs typeface="B Nazanin" panose="00000400000000000000" pitchFamily="2" charset="-78"/>
              </a:rPr>
              <a:t>د- </a:t>
            </a:r>
            <a:r>
              <a:rPr lang="fa-IR" sz="825" b="1" dirty="0">
                <a:latin typeface="Calibri" panose="020F0502020204030204" pitchFamily="34" charset="0"/>
                <a:ea typeface="Calibri" panose="020F0502020204030204" pitchFamily="34" charset="0"/>
                <a:cs typeface="B Nazanin" panose="00000400000000000000" pitchFamily="2" charset="-78"/>
              </a:rPr>
              <a:t>سیاست‌های اصلاح شرایط کلان و توسعه زیرساخت‌ها</a:t>
            </a:r>
            <a:endParaRPr lang="en-US" sz="825" b="1" dirty="0">
              <a:latin typeface="Calibri" panose="020F0502020204030204" pitchFamily="34" charset="0"/>
              <a:ea typeface="Calibri" panose="020F0502020204030204" pitchFamily="34" charset="0"/>
              <a:cs typeface="Times New Roman" panose="02020603050405020304" pitchFamily="18" charset="0"/>
            </a:endParaRPr>
          </a:p>
          <a:p>
            <a:pPr lvl="1" algn="just" rtl="1">
              <a:lnSpc>
                <a:spcPct val="115000"/>
              </a:lnSpc>
              <a:spcAft>
                <a:spcPts val="750"/>
              </a:spcAft>
            </a:pPr>
            <a:r>
              <a:rPr lang="fa-IR" sz="675" b="1" dirty="0">
                <a:latin typeface="Calibri" panose="020F0502020204030204" pitchFamily="34" charset="0"/>
                <a:ea typeface="Calibri" panose="020F0502020204030204" pitchFamily="34" charset="0"/>
                <a:cs typeface="B Nazanin" panose="00000400000000000000" pitchFamily="2" charset="-78"/>
              </a:rPr>
              <a:t>این سیاست‌ها بر اصلاح شرایط اقتصاد کلان مانند ایجاد ثبات در قیمت‌ها، اصلاح سیاست‌های رقابتی مانند حذف انحصارات و رانت‌های مختلف، اصلاح قوانین و استانداردها مانند قوانین صادرات و واردات، اصلاح و تقویت سیستم تدوین استانداردهای فنی و مدیریتی در کشور، توسعه فرهنگ کارآفرینی در دانشگاه‌ها، اصلاح و تقویت نظام مالکیت فکری کشور و توسعه منابع انسانی و اصلاح دیگر عوامل زیرساختی و محیطی تمرکز دارند.</a:t>
            </a:r>
            <a:endParaRPr lang="en-US" sz="675"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788" dirty="0"/>
          </a:p>
        </p:txBody>
      </p:sp>
      <p:sp>
        <p:nvSpPr>
          <p:cNvPr id="4" name="Rectangle 3"/>
          <p:cNvSpPr/>
          <p:nvPr/>
        </p:nvSpPr>
        <p:spPr>
          <a:xfrm>
            <a:off x="521594" y="2683246"/>
            <a:ext cx="3020096" cy="669414"/>
          </a:xfrm>
          <a:prstGeom prst="rect">
            <a:avLst/>
          </a:prstGeom>
        </p:spPr>
        <p:txBody>
          <a:bodyPr wrap="square">
            <a:spAutoFit/>
          </a:bodyPr>
          <a:lstStyle/>
          <a:p>
            <a:pPr algn="ctr" defTabSz="342900"/>
            <a:r>
              <a:rPr lang="fa-IR" sz="2400" spc="-113" dirty="0">
                <a:solidFill>
                  <a:srgbClr val="40619D">
                    <a:lumMod val="50000"/>
                  </a:srgbClr>
                </a:solidFill>
                <a:cs typeface="B Titr" panose="00000700000000000000" pitchFamily="2" charset="-78"/>
              </a:rPr>
              <a:t>دسته بندی ابزارهای سیاستی</a:t>
            </a:r>
            <a:r>
              <a:rPr lang="fa-IR" sz="2400" dirty="0">
                <a:solidFill>
                  <a:srgbClr val="40619D">
                    <a:lumMod val="50000"/>
                  </a:srgbClr>
                </a:solidFill>
                <a:cs typeface="B Titr" panose="00000700000000000000" pitchFamily="2" charset="-78"/>
              </a:rPr>
              <a:t/>
            </a:r>
            <a:br>
              <a:rPr lang="fa-IR" sz="2400" dirty="0">
                <a:solidFill>
                  <a:srgbClr val="40619D">
                    <a:lumMod val="50000"/>
                  </a:srgbClr>
                </a:solidFill>
                <a:cs typeface="B Titr" panose="00000700000000000000" pitchFamily="2" charset="-78"/>
              </a:rPr>
            </a:br>
            <a:r>
              <a:rPr lang="fa-IR" sz="1350" spc="-113" dirty="0">
                <a:solidFill>
                  <a:srgbClr val="40619D">
                    <a:lumMod val="50000"/>
                  </a:srgbClr>
                </a:solidFill>
                <a:cs typeface="B Mitra" panose="00000400000000000000" pitchFamily="2" charset="-78"/>
              </a:rPr>
              <a:t>بر اساس نوع مداخله</a:t>
            </a:r>
            <a:endParaRPr lang="en-US" sz="1350" spc="-113" dirty="0">
              <a:solidFill>
                <a:srgbClr val="40619D">
                  <a:lumMod val="50000"/>
                </a:srgbClr>
              </a:solidFill>
              <a:cs typeface="B Mitra" panose="00000400000000000000" pitchFamily="2" charset="-78"/>
            </a:endParaRPr>
          </a:p>
        </p:txBody>
      </p:sp>
    </p:spTree>
    <p:extLst>
      <p:ext uri="{BB962C8B-B14F-4D97-AF65-F5344CB8AC3E}">
        <p14:creationId xmlns:p14="http://schemas.microsoft.com/office/powerpoint/2010/main" val="2497707878"/>
      </p:ext>
    </p:extLst>
  </p:cSld>
  <p:clrMapOvr>
    <a:masterClrMapping/>
  </p:clrMapOvr>
  <p:transition spd="med">
    <p:pull/>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نتایج تحلیل محتوای اسناد(اهداف)</a:t>
            </a:r>
            <a:endParaRPr lang="en-US" dirty="0">
              <a:cs typeface="B Titr" panose="00000700000000000000" pitchFamily="2" charset="-78"/>
            </a:endParaRPr>
          </a:p>
        </p:txBody>
      </p:sp>
      <p:sp>
        <p:nvSpPr>
          <p:cNvPr id="3" name="Text Placeholder 2"/>
          <p:cNvSpPr>
            <a:spLocks noGrp="1"/>
          </p:cNvSpPr>
          <p:nvPr>
            <p:ph type="body" idx="1"/>
          </p:nvPr>
        </p:nvSpPr>
        <p:spPr/>
        <p:txBody>
          <a:bodyPr/>
          <a:lstStyle/>
          <a:p>
            <a:pPr algn="ctr"/>
            <a:r>
              <a:rPr lang="fa-IR" spc="-113" dirty="0">
                <a:cs typeface="B Titr" panose="00000700000000000000" pitchFamily="2" charset="-78"/>
              </a:rPr>
              <a:t>سیاست های کلان اقتصاد مقاومتی </a:t>
            </a:r>
            <a:endParaRPr lang="en-US" spc="-113" dirty="0">
              <a:cs typeface="B Titr" panose="00000700000000000000" pitchFamily="2" charset="-78"/>
            </a:endParaRPr>
          </a:p>
        </p:txBody>
      </p:sp>
      <p:sp>
        <p:nvSpPr>
          <p:cNvPr id="4" name="Content Placeholder 3"/>
          <p:cNvSpPr>
            <a:spLocks noGrp="1"/>
          </p:cNvSpPr>
          <p:nvPr>
            <p:ph sz="half" idx="2"/>
          </p:nvPr>
        </p:nvSpPr>
        <p:spPr/>
        <p:txBody>
          <a:bodyPr/>
          <a:lstStyle/>
          <a:p>
            <a:pPr marL="0" indent="0" algn="r" rtl="1">
              <a:buNone/>
            </a:pPr>
            <a:r>
              <a:rPr lang="fa-IR" b="1" dirty="0">
                <a:solidFill>
                  <a:schemeClr val="tx1"/>
                </a:solidFill>
                <a:cs typeface="B Mitra" panose="00000400000000000000" pitchFamily="2" charset="-78"/>
              </a:rPr>
              <a:t>تمرکز محتوایی سند از منظر بیشترین فرآوانی تکرار:</a:t>
            </a:r>
          </a:p>
          <a:p>
            <a:pPr marL="0" indent="0" algn="r" rtl="1">
              <a:buNone/>
            </a:pPr>
            <a:endParaRPr lang="fa-IR" dirty="0">
              <a:cs typeface="B Mitra" panose="00000400000000000000" pitchFamily="2" charset="-78"/>
            </a:endParaRPr>
          </a:p>
          <a:p>
            <a:pPr algn="r" rtl="1"/>
            <a:r>
              <a:rPr lang="fa-IR" dirty="0">
                <a:cs typeface="B Mitra" panose="00000400000000000000" pitchFamily="2" charset="-78"/>
              </a:rPr>
              <a:t>اهداف سیاستی:ارتقای ظرفیت جذب، بهبود عملکرد فناوری و نوآوری</a:t>
            </a:r>
          </a:p>
          <a:p>
            <a:pPr algn="r" rtl="1"/>
            <a:r>
              <a:rPr lang="fa-IR" dirty="0">
                <a:cs typeface="B Mitra" panose="00000400000000000000" pitchFamily="2" charset="-78"/>
              </a:rPr>
              <a:t>ابزار سیاستی: سیاست های اصلاح شرایط کلان</a:t>
            </a:r>
          </a:p>
          <a:p>
            <a:pPr algn="r" rtl="1"/>
            <a:r>
              <a:rPr lang="fa-IR" dirty="0">
                <a:cs typeface="B Mitra" panose="00000400000000000000" pitchFamily="2" charset="-78"/>
              </a:rPr>
              <a:t>گروه های هدف: -</a:t>
            </a:r>
            <a:endParaRPr lang="en-US" dirty="0">
              <a:cs typeface="B Mitra" panose="00000400000000000000" pitchFamily="2" charset="-78"/>
            </a:endParaRPr>
          </a:p>
          <a:p>
            <a:pPr algn="r" rtl="1"/>
            <a:endParaRPr lang="en-US" dirty="0"/>
          </a:p>
        </p:txBody>
      </p:sp>
      <p:sp>
        <p:nvSpPr>
          <p:cNvPr id="5" name="Text Placeholder 4"/>
          <p:cNvSpPr>
            <a:spLocks noGrp="1"/>
          </p:cNvSpPr>
          <p:nvPr>
            <p:ph type="body" sz="quarter" idx="3"/>
          </p:nvPr>
        </p:nvSpPr>
        <p:spPr/>
        <p:txBody>
          <a:bodyPr/>
          <a:lstStyle/>
          <a:p>
            <a:pPr algn="ctr"/>
            <a:r>
              <a:rPr lang="fa-IR" spc="-113" dirty="0">
                <a:cs typeface="B Titr" panose="00000700000000000000" pitchFamily="2" charset="-78"/>
              </a:rPr>
              <a:t>سیاست های کلان علم و فناوری</a:t>
            </a:r>
            <a:endParaRPr lang="en-US" spc="-113" dirty="0">
              <a:cs typeface="B Titr" panose="00000700000000000000" pitchFamily="2" charset="-78"/>
            </a:endParaRPr>
          </a:p>
        </p:txBody>
      </p:sp>
      <p:sp>
        <p:nvSpPr>
          <p:cNvPr id="6" name="Content Placeholder 5"/>
          <p:cNvSpPr>
            <a:spLocks noGrp="1"/>
          </p:cNvSpPr>
          <p:nvPr>
            <p:ph sz="quarter" idx="4"/>
          </p:nvPr>
        </p:nvSpPr>
        <p:spPr/>
        <p:txBody>
          <a:bodyPr/>
          <a:lstStyle/>
          <a:p>
            <a:pPr marL="0" indent="0" algn="r" rtl="1">
              <a:buNone/>
            </a:pPr>
            <a:r>
              <a:rPr lang="fa-IR" b="1" dirty="0">
                <a:solidFill>
                  <a:schemeClr val="tx1"/>
                </a:solidFill>
                <a:cs typeface="B Mitra" panose="00000400000000000000" pitchFamily="2" charset="-78"/>
              </a:rPr>
              <a:t>تمرکز محتوایی سند از منظر بیشترین فرآوانی تکرار:</a:t>
            </a:r>
          </a:p>
          <a:p>
            <a:pPr marL="0" indent="0" algn="r" rtl="1">
              <a:buNone/>
            </a:pPr>
            <a:endParaRPr lang="fa-IR" dirty="0">
              <a:cs typeface="B Mitra" panose="00000400000000000000" pitchFamily="2" charset="-78"/>
            </a:endParaRPr>
          </a:p>
          <a:p>
            <a:pPr algn="r" rtl="1"/>
            <a:r>
              <a:rPr lang="fa-IR" dirty="0">
                <a:cs typeface="B Mitra" panose="00000400000000000000" pitchFamily="2" charset="-78"/>
              </a:rPr>
              <a:t>اهداف سیاستی: ارتقای ظرفیت پژوهش و بهبود عملکرد فناوری و نوآوری</a:t>
            </a:r>
          </a:p>
          <a:p>
            <a:pPr algn="r" rtl="1"/>
            <a:r>
              <a:rPr lang="fa-IR" dirty="0">
                <a:cs typeface="B Mitra" panose="00000400000000000000" pitchFamily="2" charset="-78"/>
              </a:rPr>
              <a:t>ابزار سیاستی: سیاست های اصلاح شرایط کلان و سیاست های تقویتی برای خالقان دانش در بخش دولتی</a:t>
            </a:r>
          </a:p>
          <a:p>
            <a:pPr algn="r" rtl="1"/>
            <a:r>
              <a:rPr lang="fa-IR" dirty="0">
                <a:cs typeface="B Mitra" panose="00000400000000000000" pitchFamily="2" charset="-78"/>
              </a:rPr>
              <a:t>گروه های هدف: نهادهای آموزش عالی و دانشگاهیان</a:t>
            </a:r>
            <a:endParaRPr lang="en-US" dirty="0">
              <a:cs typeface="B Mitra" panose="00000400000000000000" pitchFamily="2" charset="-78"/>
            </a:endParaRPr>
          </a:p>
          <a:p>
            <a:pPr algn="r" rtl="1"/>
            <a:endParaRPr lang="en-US" dirty="0"/>
          </a:p>
        </p:txBody>
      </p:sp>
    </p:spTree>
    <p:extLst>
      <p:ext uri="{BB962C8B-B14F-4D97-AF65-F5344CB8AC3E}">
        <p14:creationId xmlns:p14="http://schemas.microsoft.com/office/powerpoint/2010/main" val="632869666"/>
      </p:ext>
    </p:extLst>
  </p:cSld>
  <p:clrMapOvr>
    <a:masterClrMapping/>
  </p:clrMapOvr>
  <p:transition spd="med">
    <p:pull/>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cs typeface="B Titr" panose="00000700000000000000" pitchFamily="2" charset="-78"/>
              </a:rPr>
              <a:t>نتایج تحلیل محتوای </a:t>
            </a:r>
            <a:r>
              <a:rPr lang="fa-IR" dirty="0" smtClean="0">
                <a:cs typeface="B Titr" panose="00000700000000000000" pitchFamily="2" charset="-78"/>
              </a:rPr>
              <a:t>اسناد بالادست(اهداف)-ادامه</a:t>
            </a:r>
            <a:endParaRPr lang="en-US" dirty="0"/>
          </a:p>
        </p:txBody>
      </p:sp>
      <p:sp>
        <p:nvSpPr>
          <p:cNvPr id="3" name="Text Placeholder 2"/>
          <p:cNvSpPr>
            <a:spLocks noGrp="1"/>
          </p:cNvSpPr>
          <p:nvPr>
            <p:ph type="body" idx="1"/>
          </p:nvPr>
        </p:nvSpPr>
        <p:spPr/>
        <p:txBody>
          <a:bodyPr/>
          <a:lstStyle/>
          <a:p>
            <a:pPr algn="ctr"/>
            <a:r>
              <a:rPr lang="fa-IR" dirty="0" smtClean="0">
                <a:cs typeface="B Titr" panose="00000700000000000000" pitchFamily="2" charset="-78"/>
              </a:rPr>
              <a:t>سند چشم انداز بیست ساله کشور</a:t>
            </a:r>
            <a:endParaRPr lang="en-US" dirty="0">
              <a:cs typeface="B Titr" panose="00000700000000000000" pitchFamily="2" charset="-78"/>
            </a:endParaRPr>
          </a:p>
        </p:txBody>
      </p:sp>
      <p:sp>
        <p:nvSpPr>
          <p:cNvPr id="4" name="Content Placeholder 3"/>
          <p:cNvSpPr>
            <a:spLocks noGrp="1"/>
          </p:cNvSpPr>
          <p:nvPr>
            <p:ph sz="half" idx="2"/>
          </p:nvPr>
        </p:nvSpPr>
        <p:spPr/>
        <p:txBody>
          <a:bodyPr/>
          <a:lstStyle/>
          <a:p>
            <a:pPr marL="0" indent="0" algn="r" rtl="1">
              <a:buNone/>
            </a:pPr>
            <a:r>
              <a:rPr lang="fa-IR" b="1" dirty="0">
                <a:solidFill>
                  <a:schemeClr val="tx1"/>
                </a:solidFill>
                <a:cs typeface="B Mitra" panose="00000400000000000000" pitchFamily="2" charset="-78"/>
              </a:rPr>
              <a:t>تمرکز محتوایی سند از منظر بیشترین فرآوانی تکرار:</a:t>
            </a:r>
          </a:p>
          <a:p>
            <a:pPr marL="0" indent="0" algn="r" rtl="1">
              <a:buNone/>
            </a:pPr>
            <a:endParaRPr lang="fa-IR" dirty="0">
              <a:cs typeface="B Mitra" panose="00000400000000000000" pitchFamily="2" charset="-78"/>
            </a:endParaRPr>
          </a:p>
          <a:p>
            <a:pPr algn="r" rtl="1"/>
            <a:r>
              <a:rPr lang="fa-IR" dirty="0">
                <a:cs typeface="B Mitra" panose="00000400000000000000" pitchFamily="2" charset="-78"/>
              </a:rPr>
              <a:t>اهداف سیاستی:ارتقای ظرفیت پژوهش، بهبود عملکرد فناوری و نوآوری و ارتقای سرمایه انسانی و اجتماعی</a:t>
            </a:r>
          </a:p>
          <a:p>
            <a:pPr algn="r" rtl="1"/>
            <a:r>
              <a:rPr lang="fa-IR" dirty="0">
                <a:cs typeface="B Mitra" panose="00000400000000000000" pitchFamily="2" charset="-78"/>
              </a:rPr>
              <a:t>ابزار سیاستی: -</a:t>
            </a:r>
          </a:p>
          <a:p>
            <a:pPr algn="r" rtl="1"/>
            <a:r>
              <a:rPr lang="fa-IR" dirty="0">
                <a:cs typeface="B Mitra" panose="00000400000000000000" pitchFamily="2" charset="-78"/>
              </a:rPr>
              <a:t>گروه های هدف: -</a:t>
            </a:r>
            <a:endParaRPr lang="en-US" dirty="0">
              <a:cs typeface="B Mitra" panose="00000400000000000000" pitchFamily="2" charset="-78"/>
            </a:endParaRPr>
          </a:p>
          <a:p>
            <a:endParaRPr lang="en-US" dirty="0"/>
          </a:p>
        </p:txBody>
      </p:sp>
      <p:sp>
        <p:nvSpPr>
          <p:cNvPr id="5" name="Text Placeholder 4"/>
          <p:cNvSpPr>
            <a:spLocks noGrp="1"/>
          </p:cNvSpPr>
          <p:nvPr>
            <p:ph type="body" sz="quarter" idx="3"/>
          </p:nvPr>
        </p:nvSpPr>
        <p:spPr/>
        <p:txBody>
          <a:bodyPr/>
          <a:lstStyle/>
          <a:p>
            <a:pPr algn="ctr"/>
            <a:r>
              <a:rPr lang="fa-IR" dirty="0" smtClean="0">
                <a:cs typeface="B Titr" panose="00000700000000000000" pitchFamily="2" charset="-78"/>
              </a:rPr>
              <a:t>نقشه جامع علمی کشور</a:t>
            </a:r>
            <a:endParaRPr lang="en-US" dirty="0">
              <a:cs typeface="B Titr" panose="00000700000000000000" pitchFamily="2" charset="-78"/>
            </a:endParaRPr>
          </a:p>
        </p:txBody>
      </p:sp>
      <p:sp>
        <p:nvSpPr>
          <p:cNvPr id="6" name="Content Placeholder 5"/>
          <p:cNvSpPr>
            <a:spLocks noGrp="1"/>
          </p:cNvSpPr>
          <p:nvPr>
            <p:ph sz="quarter" idx="4"/>
          </p:nvPr>
        </p:nvSpPr>
        <p:spPr/>
        <p:txBody>
          <a:bodyPr>
            <a:normAutofit fontScale="92500"/>
          </a:bodyPr>
          <a:lstStyle/>
          <a:p>
            <a:pPr marL="0" indent="0" algn="r" rtl="1">
              <a:buNone/>
            </a:pPr>
            <a:r>
              <a:rPr lang="fa-IR" b="1" dirty="0">
                <a:solidFill>
                  <a:schemeClr val="tx1"/>
                </a:solidFill>
                <a:cs typeface="B Mitra" panose="00000400000000000000" pitchFamily="2" charset="-78"/>
              </a:rPr>
              <a:t>تمرکز محتوایی سند از منظر بیشترین فرآوانی تکرار:</a:t>
            </a:r>
          </a:p>
          <a:p>
            <a:pPr marL="0" indent="0" algn="r" rtl="1">
              <a:buNone/>
            </a:pPr>
            <a:endParaRPr lang="fa-IR" dirty="0">
              <a:cs typeface="B Mitra" panose="00000400000000000000" pitchFamily="2" charset="-78"/>
            </a:endParaRPr>
          </a:p>
          <a:p>
            <a:pPr algn="r" rtl="1"/>
            <a:r>
              <a:rPr lang="fa-IR" dirty="0">
                <a:cs typeface="B Mitra" panose="00000400000000000000" pitchFamily="2" charset="-78"/>
              </a:rPr>
              <a:t>اهداف سیاستی: ارتقای ظرفیت پژوهش، بهبود عملکرد فناوری و نوآوری، سیاست های خاص</a:t>
            </a:r>
          </a:p>
          <a:p>
            <a:pPr algn="r" rtl="1"/>
            <a:r>
              <a:rPr lang="fa-IR" dirty="0">
                <a:cs typeface="B Mitra" panose="00000400000000000000" pitchFamily="2" charset="-78"/>
              </a:rPr>
              <a:t>ابزار سیاستی: سیاست های اصلاح شرایط کلان و سیاست های تقویتی برای خالقان دانش در بخش دولتی، حمایت های مستقیم(شامل حمایت مالی و خدماتی برای تحریک طرف عرضه)</a:t>
            </a:r>
          </a:p>
          <a:p>
            <a:pPr algn="r" rtl="1"/>
            <a:r>
              <a:rPr lang="fa-IR" dirty="0">
                <a:cs typeface="B Mitra" panose="00000400000000000000" pitchFamily="2" charset="-78"/>
              </a:rPr>
              <a:t>گروه های هدف: نهادهای آموزش عالی، نهادهای کسب و کار و شرکت های تازه تاسیس</a:t>
            </a:r>
            <a:endParaRPr lang="en-US" dirty="0">
              <a:cs typeface="B Mitra" panose="00000400000000000000" pitchFamily="2" charset="-78"/>
            </a:endParaRPr>
          </a:p>
          <a:p>
            <a:endParaRPr lang="en-US" dirty="0"/>
          </a:p>
        </p:txBody>
      </p:sp>
    </p:spTree>
    <p:extLst>
      <p:ext uri="{BB962C8B-B14F-4D97-AF65-F5344CB8AC3E}">
        <p14:creationId xmlns:p14="http://schemas.microsoft.com/office/powerpoint/2010/main" val="1936703296"/>
      </p:ext>
    </p:extLst>
  </p:cSld>
  <p:clrMapOvr>
    <a:masterClrMapping/>
  </p:clrMapOvr>
  <p:transition spd="med">
    <p:pul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cs typeface="B Titr" panose="00000700000000000000" pitchFamily="2" charset="-78"/>
              </a:rPr>
              <a:t>نتایج تحلیل محتوای </a:t>
            </a:r>
            <a:r>
              <a:rPr lang="fa-IR" dirty="0" smtClean="0">
                <a:cs typeface="B Titr" panose="00000700000000000000" pitchFamily="2" charset="-78"/>
              </a:rPr>
              <a:t>اسناد(</a:t>
            </a:r>
            <a:r>
              <a:rPr lang="fa-IR" sz="1800" dirty="0">
                <a:cs typeface="B Titr" panose="00000700000000000000" pitchFamily="2" charset="-78"/>
              </a:rPr>
              <a:t>ابزارها- استراتا-اتان، نمونه: سیاست های کلان علم و فناوری</a:t>
            </a:r>
            <a:r>
              <a:rPr lang="fa-IR" dirty="0" smtClean="0">
                <a:cs typeface="B Titr" panose="00000700000000000000" pitchFamily="2" charset="-78"/>
              </a:rPr>
              <a:t>)</a:t>
            </a:r>
            <a:endParaRPr lang="en-US" dirty="0"/>
          </a:p>
        </p:txBody>
      </p:sp>
      <p:graphicFrame>
        <p:nvGraphicFramePr>
          <p:cNvPr id="4" name="Table 3"/>
          <p:cNvGraphicFramePr>
            <a:graphicFrameLocks noGrp="1"/>
          </p:cNvGraphicFramePr>
          <p:nvPr>
            <p:extLst/>
          </p:nvPr>
        </p:nvGraphicFramePr>
        <p:xfrm>
          <a:off x="354591" y="1537809"/>
          <a:ext cx="8126148" cy="3393018"/>
        </p:xfrm>
        <a:graphic>
          <a:graphicData uri="http://schemas.openxmlformats.org/drawingml/2006/table">
            <a:tbl>
              <a:tblPr rtl="1" firstRow="1" firstCol="1" bandRow="1"/>
              <a:tblGrid>
                <a:gridCol w="2963175"/>
                <a:gridCol w="4467055"/>
                <a:gridCol w="695918"/>
              </a:tblGrid>
              <a:tr h="193058">
                <a:tc>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کد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ar-SA" sz="1100" dirty="0">
                          <a:effectLst/>
                          <a:latin typeface="B Mitra" panose="00000400000000000000" pitchFamily="2" charset="-78"/>
                          <a:ea typeface="Calibri" panose="020F0502020204030204" pitchFamily="34" charset="0"/>
                          <a:cs typeface="B Mitra" panose="00000400000000000000" pitchFamily="2" charset="-78"/>
                        </a:rPr>
                        <a:t>محتوا</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مفاد</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579173">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سیاست­های تقویتی برای خلق کنندگان دانش در بخش دولتی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100" dirty="0">
                          <a:effectLst/>
                          <a:latin typeface="B Mitra" panose="00000400000000000000" pitchFamily="2" charset="-78"/>
                          <a:ea typeface="Calibri" panose="020F0502020204030204" pitchFamily="34" charset="0"/>
                          <a:cs typeface="B Mitra" panose="00000400000000000000" pitchFamily="2" charset="-78"/>
                        </a:rPr>
                        <a:t>تقویت همکاری­های مستمر راهبردی میان حوزه و دانشگاه</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dirty="0">
                          <a:effectLst/>
                          <a:latin typeface="B Mitra" panose="00000400000000000000" pitchFamily="2" charset="-78"/>
                          <a:ea typeface="Calibri" panose="020F0502020204030204" pitchFamily="34" charset="0"/>
                          <a:cs typeface="B Mitra" panose="00000400000000000000" pitchFamily="2" charset="-78"/>
                        </a:rPr>
                        <a:t>توسعه و تقویت شبکه های ارتباطات ملی و فراملی میان دانشگاه­ها</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dirty="0">
                          <a:effectLst/>
                          <a:latin typeface="B Mitra" panose="00000400000000000000" pitchFamily="2" charset="-78"/>
                          <a:ea typeface="Calibri" panose="020F0502020204030204" pitchFamily="34" charset="0"/>
                          <a:cs typeface="B Mitra" panose="00000400000000000000" pitchFamily="2" charset="-78"/>
                        </a:rPr>
                        <a:t>گسترش همکاری و تعامل فعال، سازنده و الهام بخش در حوزه علم و فناوری با سایر کشورها و مراکز علمی و فنی معتبر</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3-5</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8-5</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386115">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سیاست­های تقویتی برای خلق­کنندگان دانش در بخش خصوصی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حمایت مادی و معنوی از فرآیند تبدیل ایده به محصول</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حمایت از مالکیت فکری و معنوی</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2-5</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6-5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193058">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اقدامات پیونددهنده میان خلق­کنندگان دانش در بخش دولتی و خصوصی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ایجاد تحول در ارتباط میان نظام آموزش عالی، تحقیقات و فناوری با سایر بخشها</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5</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193058">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سیاست­ها تقویتی برای کاربران دانش در بخش دولتی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گسترش حمایتهای هدفمند مادی از نخبگان و نوآوران و فعالیت­های عرصه علم و فناوری</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6-4</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193058">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سیاست­های تقویتی برای کاربران دانش در بخش خصوصی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579173">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اقدامات پیوند دهنده میان کاربران و خلق کنندگان دانش در بخش دولتی و خصوصی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روزآمدسازی نقشه جامع علمی کشور</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ساماندهی و تقویت نظام های نظارت، ارزیابی، اعتبارسنجی و رتبه بندی در حوزههای علم و فناوری</a:t>
                      </a:r>
                      <a:endParaRPr lang="en-US" sz="11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ساماندهی نظام ملی آمار و اطلاعات علمی، پژوهشی و فناوری جامع و کارآمد</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1-2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3-2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dirty="0" smtClean="0">
                          <a:effectLst/>
                          <a:latin typeface="Calibri" panose="020F0502020204030204" pitchFamily="34" charset="0"/>
                          <a:ea typeface="Calibri" panose="020F0502020204030204" pitchFamily="34" charset="0"/>
                          <a:cs typeface="B Mitra" panose="00000400000000000000" pitchFamily="2" charset="-78"/>
                        </a:rPr>
                        <a:t>4-2</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386115">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اقدامات پیوند دهنده میان کاربران دانش و خلق کنندگان دانش در بخش خصوصی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اهتمام بر انتقال فناوری و کسب دانش طراحی و ساخت برای تولید محصولات در داخل کشور</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2-6</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193058">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اقدامات پیونددهنده میان کاربران دانش، بخش دولتی و خصوصی</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r h="193058">
                <a:tc>
                  <a:txBody>
                    <a:bodyPr/>
                    <a:lstStyle/>
                    <a:p>
                      <a:pPr algn="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اقدامات پیوند دهنده میان کاربران دانش و خلق کنندگان دانش در بخش دولتی</a:t>
                      </a:r>
                      <a:endParaRPr lang="en-US" sz="11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100" dirty="0">
                          <a:effectLst/>
                          <a:latin typeface="B Mitra" panose="00000400000000000000" pitchFamily="2" charset="-78"/>
                          <a:ea typeface="Calibri" panose="020F0502020204030204" pitchFamily="34" charset="0"/>
                          <a:cs typeface="B Mitra" panose="00000400000000000000" pitchFamily="2" charset="-78"/>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a:t>
                      </a:r>
                      <a:endParaRPr lang="en-US" sz="11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57150" cap="flat" cmpd="sng" algn="ctr">
                      <a:solidFill>
                        <a:schemeClr val="accent2">
                          <a:lumMod val="50000"/>
                        </a:schemeClr>
                      </a:solidFill>
                      <a:prstDash val="solid"/>
                      <a:round/>
                      <a:headEnd type="none" w="med" len="med"/>
                      <a:tailEnd type="none" w="med" len="med"/>
                    </a:lnL>
                    <a:lnR w="57150" cap="flat" cmpd="sng" algn="ctr">
                      <a:solidFill>
                        <a:schemeClr val="accent2">
                          <a:lumMod val="50000"/>
                        </a:schemeClr>
                      </a:solidFill>
                      <a:prstDash val="solid"/>
                      <a:round/>
                      <a:headEnd type="none" w="med" len="med"/>
                      <a:tailEnd type="none" w="med" len="med"/>
                    </a:lnR>
                    <a:lnT w="57150" cap="flat" cmpd="sng" algn="ctr">
                      <a:solidFill>
                        <a:schemeClr val="accent2">
                          <a:lumMod val="50000"/>
                        </a:schemeClr>
                      </a:solidFill>
                      <a:prstDash val="solid"/>
                      <a:round/>
                      <a:headEnd type="none" w="med" len="med"/>
                      <a:tailEnd type="none" w="med" len="med"/>
                    </a:lnT>
                    <a:lnB w="57150" cap="flat" cmpd="sng" algn="ctr">
                      <a:solidFill>
                        <a:schemeClr val="accent2">
                          <a:lumMod val="50000"/>
                        </a:schemeClr>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798816189"/>
      </p:ext>
    </p:extLst>
  </p:cSld>
  <p:clrMapOvr>
    <a:masterClrMapping/>
  </p:clrMapOvr>
  <p:transition spd="med">
    <p:pull/>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a:cs typeface="B Titr" panose="00000700000000000000" pitchFamily="2" charset="-78"/>
              </a:rPr>
              <a:t>نتایج تحلیل محتوای </a:t>
            </a:r>
            <a:r>
              <a:rPr lang="fa-IR" dirty="0" smtClean="0">
                <a:cs typeface="B Titr" panose="00000700000000000000" pitchFamily="2" charset="-78"/>
              </a:rPr>
              <a:t>اسناد بالادست</a:t>
            </a:r>
            <a:br>
              <a:rPr lang="fa-IR" dirty="0" smtClean="0">
                <a:cs typeface="B Titr" panose="00000700000000000000" pitchFamily="2" charset="-78"/>
              </a:rPr>
            </a:br>
            <a:r>
              <a:rPr lang="fa-IR" dirty="0" smtClean="0">
                <a:cs typeface="B Titr" panose="00000700000000000000" pitchFamily="2" charset="-78"/>
              </a:rPr>
              <a:t>(</a:t>
            </a:r>
            <a:r>
              <a:rPr lang="fa-IR" sz="1800" dirty="0">
                <a:cs typeface="B Titr" panose="00000700000000000000" pitchFamily="2" charset="-78"/>
              </a:rPr>
              <a:t>ابزارها- نوع مداخله، نمونه: سیاست های کلان علم و فناوری</a:t>
            </a:r>
            <a:r>
              <a:rPr lang="fa-IR" dirty="0">
                <a:cs typeface="B Titr" panose="00000700000000000000" pitchFamily="2" charset="-78"/>
              </a:rPr>
              <a:t>)</a:t>
            </a:r>
            <a:endParaRPr lang="en-US" dirty="0"/>
          </a:p>
        </p:txBody>
      </p:sp>
      <p:graphicFrame>
        <p:nvGraphicFramePr>
          <p:cNvPr id="4" name="Content Placeholder 4"/>
          <p:cNvGraphicFramePr>
            <a:graphicFrameLocks noGrp="1"/>
          </p:cNvGraphicFramePr>
          <p:nvPr>
            <p:ph idx="1"/>
            <p:extLst/>
          </p:nvPr>
        </p:nvGraphicFramePr>
        <p:xfrm>
          <a:off x="1101285" y="1620594"/>
          <a:ext cx="7096539" cy="2772344"/>
        </p:xfrm>
        <a:graphic>
          <a:graphicData uri="http://schemas.openxmlformats.org/drawingml/2006/table">
            <a:tbl>
              <a:tblPr rtl="1" firstRow="1" firstCol="1" bandRow="1"/>
              <a:tblGrid>
                <a:gridCol w="150292"/>
                <a:gridCol w="1430031"/>
                <a:gridCol w="1649896"/>
                <a:gridCol w="3523389"/>
                <a:gridCol w="342931"/>
              </a:tblGrid>
              <a:tr h="199551">
                <a:tc rowSpan="7">
                  <a:txBody>
                    <a:bodyPr/>
                    <a:lstStyle/>
                    <a:p>
                      <a:pPr marL="71755" marR="71755"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 </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vert="vert270" anchor="ctr">
                    <a:lnL>
                      <a:noFill/>
                    </a:lnL>
                    <a:lnR w="28575" cap="flat" cmpd="sng" algn="ctr">
                      <a:solidFill>
                        <a:schemeClr val="accent2">
                          <a:lumMod val="50000"/>
                        </a:schemeClr>
                      </a:solidFill>
                      <a:prstDash val="solid"/>
                      <a:round/>
                      <a:headEnd type="none" w="med" len="med"/>
                      <a:tailEnd type="none" w="med" len="med"/>
                    </a:lnR>
                    <a:lnT>
                      <a:noFill/>
                    </a:lnT>
                    <a:lnB w="28575" cap="flat" cmpd="sng" algn="ctr">
                      <a:solidFill>
                        <a:srgbClr val="FFFFFF"/>
                      </a:solidFill>
                      <a:prstDash val="solid"/>
                      <a:round/>
                      <a:headEnd type="none" w="med" len="med"/>
                      <a:tailEnd type="none" w="med" len="med"/>
                    </a:lnB>
                  </a:tcPr>
                </a:tc>
                <a:tc gridSpan="2">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کد</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محتوا</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مفاد</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rgbClr val="7030A0"/>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577285">
                <a:tc vMerge="1">
                  <a:txBody>
                    <a:bodyPr/>
                    <a:lstStyle/>
                    <a:p>
                      <a:endParaRPr lang="en-US"/>
                    </a:p>
                  </a:txBody>
                  <a:tcPr/>
                </a:tc>
                <a:tc rowSpan="3">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حمایت­های مستقیم</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nchor="ctr">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حمایت مالی برای تحریک طرف عرضه</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افزایش بودجه تحقیق و پژوهش </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ارتقاء منزلت و بهبود معیشت استادان، محققان و دانش­پژوهان</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گسترش حمایتهای هدفمند مادی از نخبگان ونوآوران و فعالیت­های عرصه علم و فناوری</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8-2</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4-4</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6-4</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399101">
                <a:tc vMerge="1">
                  <a:txBody>
                    <a:bodyPr/>
                    <a:lstStyle/>
                    <a:p>
                      <a:endParaRPr lang="en-US"/>
                    </a:p>
                  </a:txBody>
                  <a:tcPr/>
                </a:tc>
                <a:tc vMerge="1">
                  <a:txBody>
                    <a:bodyPr/>
                    <a:lstStyle/>
                    <a:p>
                      <a:endParaRPr lang="en-US"/>
                    </a:p>
                  </a:txBody>
                  <a:tcPr/>
                </a:tc>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سیاست­ها و برنامه­های اجرایی حمایت خدماتی برای طرف عرضه</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حمایت از تأسیس و توسعه شهرک ها و پارکهای علم و فناوری</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a:effectLst/>
                          <a:latin typeface="B Mitra" panose="00000400000000000000" pitchFamily="2" charset="-78"/>
                          <a:ea typeface="Calibri" panose="020F0502020204030204" pitchFamily="34" charset="0"/>
                          <a:cs typeface="B Mitra" panose="00000400000000000000" pitchFamily="2" charset="-78"/>
                        </a:rPr>
                        <a:t>حمایت از تولید و صادرات محصولات دانش­بنیان</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5-2</a:t>
                      </a:r>
                      <a:endParaRPr lang="en-US" sz="140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1-6</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199551">
                <a:tc vMerge="1">
                  <a:txBody>
                    <a:bodyPr/>
                    <a:lstStyle/>
                    <a:p>
                      <a:endParaRPr lang="en-US"/>
                    </a:p>
                  </a:txBody>
                  <a:tcPr/>
                </a:tc>
                <a:tc vMerge="1">
                  <a:txBody>
                    <a:bodyPr/>
                    <a:lstStyle/>
                    <a:p>
                      <a:endParaRPr lang="en-US"/>
                    </a:p>
                  </a:txBody>
                  <a:tcPr/>
                </a:tc>
                <a:tc>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سیاست­های تقویت طرف تقاضا</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تکمیل زیر ساخت­ها و قوانین و مقررات مربوط</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6-5</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199551">
                <a:tc vMerge="1">
                  <a:txBody>
                    <a:bodyPr/>
                    <a:lstStyle/>
                    <a:p>
                      <a:endParaRPr lang="en-US"/>
                    </a:p>
                  </a:txBody>
                  <a:tcPr/>
                </a:tc>
                <a:tc gridSpan="2">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حمایت­های غیر مستقیم</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199551">
                <a:tc vMerge="1">
                  <a:txBody>
                    <a:bodyPr/>
                    <a:lstStyle/>
                    <a:p>
                      <a:endParaRPr lang="en-US"/>
                    </a:p>
                  </a:txBody>
                  <a:tcPr/>
                </a:tc>
                <a:tc gridSpan="2">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حمایت­های مالی کاتالیزوری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1100">
                          <a:effectLst/>
                          <a:latin typeface="Calibri" panose="020F0502020204030204" pitchFamily="34" charset="0"/>
                          <a:ea typeface="Calibri" panose="020F0502020204030204" pitchFamily="34" charset="0"/>
                          <a:cs typeface="B Mitra" panose="00000400000000000000" pitchFamily="2" charset="-78"/>
                        </a:rPr>
                        <a:t>-</a:t>
                      </a:r>
                      <a:endParaRPr lang="en-US" sz="140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chemeClr val="accent2">
                          <a:lumMod val="50000"/>
                        </a:schemeClr>
                      </a:solidFill>
                      <a:prstDash val="solid"/>
                      <a:round/>
                      <a:headEnd type="none" w="med" len="med"/>
                      <a:tailEnd type="none" w="med" len="med"/>
                    </a:lnB>
                  </a:tcPr>
                </a:tc>
              </a:tr>
              <a:tr h="997754">
                <a:tc vMerge="1">
                  <a:txBody>
                    <a:bodyPr/>
                    <a:lstStyle/>
                    <a:p>
                      <a:endParaRPr lang="en-US"/>
                    </a:p>
                  </a:txBody>
                  <a:tcPr/>
                </a:tc>
                <a:tc gridSpan="2">
                  <a:txBody>
                    <a:bodyPr/>
                    <a:lstStyle/>
                    <a:p>
                      <a:pPr algn="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سیاست­های اصلاح شرایط کلان</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c hMerge="1">
                  <a:txBody>
                    <a:bodyPr/>
                    <a:lstStyle/>
                    <a:p>
                      <a:endParaRPr lang="en-US"/>
                    </a:p>
                  </a:txBody>
                  <a:tcPr/>
                </a:tc>
                <a:tc>
                  <a:txBody>
                    <a:bodyPr/>
                    <a:lstStyle/>
                    <a:p>
                      <a:pPr algn="r" rtl="1">
                        <a:lnSpc>
                          <a:spcPct val="107000"/>
                        </a:lnSpc>
                        <a:spcAft>
                          <a:spcPts val="0"/>
                        </a:spcAft>
                      </a:pPr>
                      <a:r>
                        <a:rPr lang="ar-SA" sz="1100" dirty="0">
                          <a:effectLst/>
                          <a:latin typeface="B Mitra" panose="00000400000000000000" pitchFamily="2" charset="-78"/>
                          <a:ea typeface="Calibri" panose="020F0502020204030204" pitchFamily="34" charset="0"/>
                          <a:cs typeface="B Mitra" panose="00000400000000000000" pitchFamily="2" charset="-78"/>
                        </a:rPr>
                        <a:t>اصلاح و بازنگری در متون، برنامه ها و روش­های آموزشی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dirty="0">
                          <a:effectLst/>
                          <a:latin typeface="B Mitra" panose="00000400000000000000" pitchFamily="2" charset="-78"/>
                          <a:ea typeface="Calibri" panose="020F0502020204030204" pitchFamily="34" charset="0"/>
                          <a:cs typeface="B Mitra" panose="00000400000000000000" pitchFamily="2" charset="-78"/>
                        </a:rPr>
                        <a:t>بهینه­سازی عملکرد وساختار نظام آموزشی و تحقیقاتی کشور</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dirty="0">
                          <a:effectLst/>
                          <a:latin typeface="B Mitra" panose="00000400000000000000" pitchFamily="2" charset="-78"/>
                          <a:ea typeface="Calibri" panose="020F0502020204030204" pitchFamily="34" charset="0"/>
                          <a:cs typeface="B Mitra" panose="00000400000000000000" pitchFamily="2" charset="-78"/>
                        </a:rPr>
                        <a:t>اصلاح نظام پذیرش دانشجو</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dirty="0">
                          <a:effectLst/>
                          <a:latin typeface="B Mitra" panose="00000400000000000000" pitchFamily="2" charset="-78"/>
                          <a:ea typeface="Calibri" panose="020F0502020204030204" pitchFamily="34" charset="0"/>
                          <a:cs typeface="B Mitra" panose="00000400000000000000" pitchFamily="2" charset="-78"/>
                        </a:rPr>
                        <a:t>اصلاح امر صادرات و واردات کشور</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ar-SA" sz="1100" dirty="0">
                          <a:effectLst/>
                          <a:latin typeface="B Mitra" panose="00000400000000000000" pitchFamily="2" charset="-78"/>
                          <a:ea typeface="Calibri" panose="020F0502020204030204" pitchFamily="34" charset="0"/>
                          <a:cs typeface="B Mitra" panose="00000400000000000000" pitchFamily="2" charset="-78"/>
                        </a:rPr>
                        <a:t>افزایش نقش و مشارکت بخشهای غیردولتی در حوزه علم و فناوری</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chemeClr val="accent2">
                          <a:lumMod val="50000"/>
                        </a:schemeClr>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c>
                  <a:txBody>
                    <a:bodyPr/>
                    <a:lstStyle/>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4-1</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2-2</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1-6</a:t>
                      </a:r>
                      <a:endParaRPr lang="en-US" sz="1400" dirty="0">
                        <a:effectLst/>
                        <a:latin typeface="Calibri" panose="020F0502020204030204" pitchFamily="34" charset="0"/>
                        <a:ea typeface="Calibri" panose="020F0502020204030204" pitchFamily="34" charset="0"/>
                        <a:cs typeface="Arial" panose="020B0604020202020204" pitchFamily="34" charset="0"/>
                      </a:endParaRPr>
                    </a:p>
                    <a:p>
                      <a:pPr algn="ctr" rtl="1">
                        <a:lnSpc>
                          <a:spcPct val="107000"/>
                        </a:lnSpc>
                        <a:spcAft>
                          <a:spcPts val="0"/>
                        </a:spcAft>
                      </a:pPr>
                      <a:r>
                        <a:rPr lang="fa-IR" sz="1100" dirty="0">
                          <a:effectLst/>
                          <a:latin typeface="Calibri" panose="020F0502020204030204" pitchFamily="34" charset="0"/>
                          <a:ea typeface="Calibri" panose="020F0502020204030204" pitchFamily="34" charset="0"/>
                          <a:cs typeface="B Mitra" panose="00000400000000000000" pitchFamily="2" charset="-78"/>
                        </a:rPr>
                        <a:t>7-5</a:t>
                      </a:r>
                      <a:endParaRPr lang="en-US" sz="1400" dirty="0">
                        <a:effectLst/>
                        <a:latin typeface="Calibri" panose="020F0502020204030204" pitchFamily="34" charset="0"/>
                        <a:ea typeface="Calibri" panose="020F0502020204030204" pitchFamily="34" charset="0"/>
                        <a:cs typeface="Arial" panose="020B0604020202020204" pitchFamily="34" charset="0"/>
                      </a:endParaRPr>
                    </a:p>
                  </a:txBody>
                  <a:tcPr marL="51435" marR="51435" marT="0" marB="0">
                    <a:lnL w="28575" cap="flat" cmpd="sng" algn="ctr">
                      <a:solidFill>
                        <a:schemeClr val="accent2">
                          <a:lumMod val="50000"/>
                        </a:schemeClr>
                      </a:solidFill>
                      <a:prstDash val="solid"/>
                      <a:round/>
                      <a:headEnd type="none" w="med" len="med"/>
                      <a:tailEnd type="none" w="med" len="med"/>
                    </a:lnL>
                    <a:lnR w="28575" cap="flat" cmpd="sng" algn="ctr">
                      <a:solidFill>
                        <a:srgbClr val="7030A0"/>
                      </a:solidFill>
                      <a:prstDash val="solid"/>
                      <a:round/>
                      <a:headEnd type="none" w="med" len="med"/>
                      <a:tailEnd type="none" w="med" len="med"/>
                    </a:lnR>
                    <a:lnT w="28575" cap="flat" cmpd="sng" algn="ctr">
                      <a:solidFill>
                        <a:schemeClr val="accent2">
                          <a:lumMod val="50000"/>
                        </a:schemeClr>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423144147"/>
      </p:ext>
    </p:extLst>
  </p:cSld>
  <p:clrMapOvr>
    <a:masterClrMapping/>
  </p:clrMapOvr>
  <p:transition spd="med">
    <p:pul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بخش دوم- تحلیل و بررسی برنامه های چهارم و پنجم توسعه در حوزه علم و فناوری</a:t>
            </a:r>
            <a:endParaRPr lang="en-US" dirty="0">
              <a:cs typeface="B Titr" panose="00000700000000000000" pitchFamily="2" charset="-78"/>
            </a:endParaRPr>
          </a:p>
        </p:txBody>
      </p:sp>
      <p:sp>
        <p:nvSpPr>
          <p:cNvPr id="3" name="Content Placeholder 2"/>
          <p:cNvSpPr>
            <a:spLocks noGrp="1"/>
          </p:cNvSpPr>
          <p:nvPr>
            <p:ph idx="1"/>
          </p:nvPr>
        </p:nvSpPr>
        <p:spPr/>
        <p:txBody>
          <a:bodyPr/>
          <a:lstStyle/>
          <a:p>
            <a:pPr marL="0" indent="0" algn="r" rtl="1">
              <a:buNone/>
            </a:pPr>
            <a:r>
              <a:rPr lang="fa-IR" b="1" dirty="0" smtClean="0">
                <a:cs typeface="B Titr" panose="00000700000000000000" pitchFamily="2" charset="-78"/>
              </a:rPr>
              <a:t>گام های اجرایی</a:t>
            </a:r>
          </a:p>
          <a:p>
            <a:pPr marL="385763" indent="-385763" algn="r" rtl="1">
              <a:buFont typeface="+mj-lt"/>
              <a:buAutoNum type="romanUcPeriod"/>
            </a:pPr>
            <a:r>
              <a:rPr lang="fa-IR" sz="1500" b="1" dirty="0">
                <a:cs typeface="B Mitra" panose="00000400000000000000" pitchFamily="2" charset="-78"/>
              </a:rPr>
              <a:t>تطبیق برنامه های چهارم و پنجم و استخراج موارد حذف شده و یا تغییر یافته </a:t>
            </a:r>
            <a:r>
              <a:rPr lang="fa-IR" sz="1500" b="1" dirty="0" smtClean="0">
                <a:cs typeface="B Mitra" panose="00000400000000000000" pitchFamily="2" charset="-78"/>
              </a:rPr>
              <a:t>در برنامه </a:t>
            </a:r>
            <a:r>
              <a:rPr lang="fa-IR" sz="1500" b="1" dirty="0">
                <a:cs typeface="B Mitra" panose="00000400000000000000" pitchFamily="2" charset="-78"/>
              </a:rPr>
              <a:t>پنجم</a:t>
            </a:r>
          </a:p>
          <a:p>
            <a:pPr marL="385763" indent="-385763" algn="r" rtl="1">
              <a:buFont typeface="+mj-lt"/>
              <a:buAutoNum type="romanUcPeriod"/>
            </a:pPr>
            <a:r>
              <a:rPr lang="fa-IR" sz="1500" b="1" dirty="0">
                <a:cs typeface="B Mitra" panose="00000400000000000000" pitchFamily="2" charset="-78"/>
              </a:rPr>
              <a:t>تحلیل و بررسی بر اساس چارچوب </a:t>
            </a:r>
            <a:r>
              <a:rPr lang="fa-IR" sz="1500" b="1" dirty="0" smtClean="0">
                <a:cs typeface="B Mitra" panose="00000400000000000000" pitchFamily="2" charset="-78"/>
              </a:rPr>
              <a:t>سیاستی (</a:t>
            </a:r>
            <a:r>
              <a:rPr lang="fa-IR" sz="1500" b="1" dirty="0">
                <a:cs typeface="B Mitra" panose="00000400000000000000" pitchFamily="2" charset="-78"/>
              </a:rPr>
              <a:t>اهداف، ابزارها، گروه های هدف و ...)</a:t>
            </a:r>
          </a:p>
          <a:p>
            <a:pPr marL="385763" indent="-385763" algn="r" rtl="1">
              <a:buFont typeface="+mj-lt"/>
              <a:buAutoNum type="romanUcPeriod"/>
            </a:pPr>
            <a:r>
              <a:rPr lang="fa-IR" sz="1500" b="1" dirty="0">
                <a:cs typeface="B Mitra" panose="00000400000000000000" pitchFamily="2" charset="-78"/>
              </a:rPr>
              <a:t>بررسی عملکرد برنامه های پیشین با مصاحبه از خبرگان سیاستی</a:t>
            </a:r>
          </a:p>
          <a:p>
            <a:pPr algn="r" rtl="1"/>
            <a:endParaRPr lang="en-US" dirty="0">
              <a:cs typeface="B Mitra" panose="00000400000000000000" pitchFamily="2" charset="-78"/>
            </a:endParaRPr>
          </a:p>
        </p:txBody>
      </p:sp>
    </p:spTree>
    <p:extLst>
      <p:ext uri="{BB962C8B-B14F-4D97-AF65-F5344CB8AC3E}">
        <p14:creationId xmlns:p14="http://schemas.microsoft.com/office/powerpoint/2010/main" val="4065431610"/>
      </p:ext>
    </p:extLst>
  </p:cSld>
  <p:clrMapOvr>
    <a:masterClrMapping/>
  </p:clrMapOvr>
  <p:transition spd="med">
    <p:pull/>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987795" y="1422490"/>
            <a:ext cx="3139609" cy="392415"/>
          </a:xfrm>
          <a:prstGeom prst="rect">
            <a:avLst/>
          </a:prstGeom>
          <a:noFill/>
        </p:spPr>
        <p:txBody>
          <a:bodyPr wrap="square" rtlCol="0">
            <a:spAutoFit/>
          </a:bodyPr>
          <a:lstStyle/>
          <a:p>
            <a:pPr algn="ctr"/>
            <a:r>
              <a:rPr lang="fa-IR" sz="1950" dirty="0">
                <a:solidFill>
                  <a:prstClr val="black"/>
                </a:solidFill>
                <a:cs typeface="B Titr" pitchFamily="2" charset="-78"/>
              </a:rPr>
              <a:t>فهرست</a:t>
            </a:r>
          </a:p>
        </p:txBody>
      </p:sp>
      <p:sp>
        <p:nvSpPr>
          <p:cNvPr id="10" name="Rectangle 9"/>
          <p:cNvSpPr/>
          <p:nvPr/>
        </p:nvSpPr>
        <p:spPr>
          <a:xfrm>
            <a:off x="1142999" y="1616085"/>
            <a:ext cx="2880360"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1" name="Rectangle 10"/>
          <p:cNvSpPr/>
          <p:nvPr/>
        </p:nvSpPr>
        <p:spPr>
          <a:xfrm>
            <a:off x="5120640" y="1616086"/>
            <a:ext cx="2880360" cy="34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4" name="8-Point Star 13"/>
          <p:cNvSpPr/>
          <p:nvPr/>
        </p:nvSpPr>
        <p:spPr>
          <a:xfrm>
            <a:off x="5090467" y="1563660"/>
            <a:ext cx="121556" cy="121556"/>
          </a:xfrm>
          <a:prstGeom prst="star8">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5" name="8-Point Star 14"/>
          <p:cNvSpPr/>
          <p:nvPr/>
        </p:nvSpPr>
        <p:spPr>
          <a:xfrm>
            <a:off x="3960781" y="1563221"/>
            <a:ext cx="121556" cy="121556"/>
          </a:xfrm>
          <a:prstGeom prst="star8">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6" name="TextBox 25">
            <a:hlinkClick r:id="" action="ppaction://noaction"/>
          </p:cNvPr>
          <p:cNvSpPr txBox="1"/>
          <p:nvPr/>
        </p:nvSpPr>
        <p:spPr>
          <a:xfrm>
            <a:off x="1751912" y="3333750"/>
            <a:ext cx="5257800" cy="323165"/>
          </a:xfrm>
          <a:prstGeom prst="rect">
            <a:avLst/>
          </a:prstGeom>
          <a:noFill/>
        </p:spPr>
        <p:txBody>
          <a:bodyPr wrap="square" rtlCol="0">
            <a:spAutoFit/>
          </a:bodyPr>
          <a:lstStyle/>
          <a:p>
            <a:pPr algn="ctr" rtl="1"/>
            <a:r>
              <a:rPr lang="fa-IR" sz="1500" dirty="0">
                <a:solidFill>
                  <a:prstClr val="black"/>
                </a:solidFill>
                <a:latin typeface="B Titi"/>
                <a:cs typeface="B Titr" pitchFamily="2" charset="-78"/>
                <a:hlinkClick r:id="rId2" action="ppaction://hlinksldjump"/>
              </a:rPr>
              <a:t>جمع بندی احکام علم و فناوری برنامه ششم توسعه در حوزه پژوهش و فناوری</a:t>
            </a:r>
            <a:endParaRPr lang="fa-IR" sz="1500" dirty="0">
              <a:solidFill>
                <a:prstClr val="black"/>
              </a:solidFill>
              <a:latin typeface="B Titi"/>
              <a:cs typeface="B Titr" pitchFamily="2" charset="-78"/>
            </a:endParaRPr>
          </a:p>
        </p:txBody>
      </p:sp>
      <p:sp>
        <p:nvSpPr>
          <p:cNvPr id="27" name="8-Point Star 26"/>
          <p:cNvSpPr/>
          <p:nvPr/>
        </p:nvSpPr>
        <p:spPr>
          <a:xfrm>
            <a:off x="7346044" y="2907394"/>
            <a:ext cx="121556" cy="121556"/>
          </a:xfrm>
          <a:prstGeom prst="star8">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8" name="8-Point Star 27"/>
          <p:cNvSpPr/>
          <p:nvPr/>
        </p:nvSpPr>
        <p:spPr>
          <a:xfrm>
            <a:off x="1447800" y="2906956"/>
            <a:ext cx="121556" cy="121556"/>
          </a:xfrm>
          <a:prstGeom prst="star8">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pic>
        <p:nvPicPr>
          <p:cNvPr id="17" name="Picture 16"/>
          <p:cNvPicPr/>
          <p:nvPr/>
        </p:nvPicPr>
        <p:blipFill>
          <a:blip r:embed="rId3" cstate="print">
            <a:extLst>
              <a:ext uri="{BEBA8EAE-BF5A-486C-A8C5-ECC9F3942E4B}">
                <a14:imgProps xmlns:a14="http://schemas.microsoft.com/office/drawing/2010/main">
                  <a14:imgLayer r:embed="rId4">
                    <a14:imgEffect>
                      <a14:sharpenSoften amount="-25000"/>
                    </a14:imgEffect>
                    <a14:imgEffect>
                      <a14:brightnessContrast contrast="40000"/>
                    </a14:imgEffect>
                  </a14:imgLayer>
                </a14:imgProps>
              </a:ext>
            </a:extLst>
          </a:blip>
          <a:srcRect l="25391" t="29630" r="28000" b="32870"/>
          <a:stretch>
            <a:fillRect/>
          </a:stretch>
        </p:blipFill>
        <p:spPr bwMode="auto">
          <a:xfrm>
            <a:off x="3690684" y="0"/>
            <a:ext cx="1648322" cy="1078713"/>
          </a:xfrm>
          <a:prstGeom prst="rect">
            <a:avLst/>
          </a:prstGeom>
          <a:noFill/>
          <a:ln w="9525">
            <a:noFill/>
            <a:miter lim="800000"/>
            <a:headEnd/>
            <a:tailEnd/>
          </a:ln>
        </p:spPr>
      </p:pic>
      <p:sp>
        <p:nvSpPr>
          <p:cNvPr id="20" name="Rectangle 19"/>
          <p:cNvSpPr/>
          <p:nvPr/>
        </p:nvSpPr>
        <p:spPr>
          <a:xfrm>
            <a:off x="3633544" y="1028700"/>
            <a:ext cx="1852856" cy="300082"/>
          </a:xfrm>
          <a:prstGeom prst="rect">
            <a:avLst/>
          </a:prstGeom>
        </p:spPr>
        <p:txBody>
          <a:bodyPr wrap="square">
            <a:spAutoFit/>
          </a:bodyPr>
          <a:lstStyle/>
          <a:p>
            <a:pPr algn="ctr"/>
            <a:r>
              <a:rPr lang="fa-IR" sz="1350" b="1" dirty="0">
                <a:solidFill>
                  <a:srgbClr val="320E04"/>
                </a:solidFill>
                <a:latin typeface="IranNastaliq" pitchFamily="18" charset="0"/>
                <a:cs typeface="B Mitra" pitchFamily="2" charset="-78"/>
              </a:rPr>
              <a:t> </a:t>
            </a:r>
            <a:r>
              <a:rPr lang="fa-IR" sz="1350" b="1" dirty="0">
                <a:solidFill>
                  <a:prstClr val="black"/>
                </a:solidFill>
                <a:cs typeface="B Nazanin" pitchFamily="2" charset="-78"/>
              </a:rPr>
              <a:t>کمیسیون تخصصی انرژی </a:t>
            </a:r>
            <a:endParaRPr lang="en-US" sz="1350" b="1" dirty="0">
              <a:solidFill>
                <a:prstClr val="black"/>
              </a:solidFill>
              <a:cs typeface="B Nazanin" pitchFamily="2" charset="-78"/>
            </a:endParaRPr>
          </a:p>
        </p:txBody>
      </p:sp>
      <p:sp>
        <p:nvSpPr>
          <p:cNvPr id="23" name="8-Point Star 22"/>
          <p:cNvSpPr/>
          <p:nvPr/>
        </p:nvSpPr>
        <p:spPr>
          <a:xfrm>
            <a:off x="7335791" y="2298073"/>
            <a:ext cx="121556" cy="121556"/>
          </a:xfrm>
          <a:prstGeom prst="star8">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4" name="8-Point Star 23"/>
          <p:cNvSpPr/>
          <p:nvPr/>
        </p:nvSpPr>
        <p:spPr>
          <a:xfrm>
            <a:off x="1442979" y="2293610"/>
            <a:ext cx="121556" cy="121556"/>
          </a:xfrm>
          <a:prstGeom prst="star8">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5" name="TextBox 24">
            <a:hlinkClick r:id="" action="ppaction://noaction"/>
          </p:cNvPr>
          <p:cNvSpPr txBox="1"/>
          <p:nvPr/>
        </p:nvSpPr>
        <p:spPr>
          <a:xfrm>
            <a:off x="1936847" y="2769109"/>
            <a:ext cx="4953000" cy="323165"/>
          </a:xfrm>
          <a:prstGeom prst="rect">
            <a:avLst/>
          </a:prstGeom>
          <a:noFill/>
        </p:spPr>
        <p:txBody>
          <a:bodyPr wrap="square" rtlCol="0">
            <a:spAutoFit/>
          </a:bodyPr>
          <a:lstStyle/>
          <a:p>
            <a:pPr algn="ctr" rtl="1"/>
            <a:r>
              <a:rPr lang="fa-IR" sz="1500" dirty="0">
                <a:solidFill>
                  <a:prstClr val="black"/>
                </a:solidFill>
                <a:latin typeface="B Titi"/>
                <a:cs typeface="B Titr" pitchFamily="2" charset="-78"/>
                <a:hlinkClick r:id="rId5" action="ppaction://hlinksldjump"/>
              </a:rPr>
              <a:t>ارائه پیشنهاد در خصوص مجریان طرح های کلان ملی وزارت نفت</a:t>
            </a:r>
            <a:endParaRPr lang="fa-IR" sz="1500" dirty="0">
              <a:solidFill>
                <a:prstClr val="black"/>
              </a:solidFill>
              <a:latin typeface="B Titi"/>
              <a:cs typeface="B Titr" pitchFamily="2" charset="-78"/>
            </a:endParaRPr>
          </a:p>
        </p:txBody>
      </p:sp>
      <p:sp>
        <p:nvSpPr>
          <p:cNvPr id="18" name="8-Point Star 17"/>
          <p:cNvSpPr/>
          <p:nvPr/>
        </p:nvSpPr>
        <p:spPr>
          <a:xfrm>
            <a:off x="7346044" y="3562350"/>
            <a:ext cx="121556" cy="121556"/>
          </a:xfrm>
          <a:prstGeom prst="star8">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19" name="8-Point Star 18"/>
          <p:cNvSpPr/>
          <p:nvPr/>
        </p:nvSpPr>
        <p:spPr>
          <a:xfrm>
            <a:off x="1465021" y="3569605"/>
            <a:ext cx="121556" cy="121556"/>
          </a:xfrm>
          <a:prstGeom prst="star8">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2" name="TextBox 21">
            <a:hlinkClick r:id="" action="ppaction://noaction"/>
          </p:cNvPr>
          <p:cNvSpPr txBox="1"/>
          <p:nvPr/>
        </p:nvSpPr>
        <p:spPr>
          <a:xfrm>
            <a:off x="1784447" y="3881691"/>
            <a:ext cx="5257800" cy="553998"/>
          </a:xfrm>
          <a:prstGeom prst="rect">
            <a:avLst/>
          </a:prstGeom>
          <a:noFill/>
        </p:spPr>
        <p:txBody>
          <a:bodyPr wrap="square" rtlCol="0">
            <a:spAutoFit/>
          </a:bodyPr>
          <a:lstStyle/>
          <a:p>
            <a:pPr algn="ctr" rtl="1"/>
            <a:r>
              <a:rPr lang="fa-IR" sz="1500" dirty="0">
                <a:solidFill>
                  <a:prstClr val="black"/>
                </a:solidFill>
                <a:latin typeface="B Titi"/>
                <a:cs typeface="B Titr" pitchFamily="2" charset="-78"/>
              </a:rPr>
              <a:t>ارائه سیاست های اقتصاد مقاومتی وزارت نفت با رویکرد جهش فناورانه در شرکت های پیمانکار عمومی </a:t>
            </a:r>
          </a:p>
        </p:txBody>
      </p:sp>
      <p:sp>
        <p:nvSpPr>
          <p:cNvPr id="21" name="8-Point Star 20"/>
          <p:cNvSpPr/>
          <p:nvPr/>
        </p:nvSpPr>
        <p:spPr>
          <a:xfrm>
            <a:off x="7346044" y="4097912"/>
            <a:ext cx="121556" cy="121556"/>
          </a:xfrm>
          <a:prstGeom prst="star8">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29" name="8-Point Star 28"/>
          <p:cNvSpPr/>
          <p:nvPr/>
        </p:nvSpPr>
        <p:spPr>
          <a:xfrm>
            <a:off x="1465021" y="4105167"/>
            <a:ext cx="121556" cy="121556"/>
          </a:xfrm>
          <a:prstGeom prst="star8">
            <a:avLst/>
          </a:prstGeom>
          <a:solidFill>
            <a:schemeClr val="bg1"/>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prstClr val="white"/>
              </a:solidFill>
            </a:endParaRPr>
          </a:p>
        </p:txBody>
      </p:sp>
      <p:sp>
        <p:nvSpPr>
          <p:cNvPr id="30" name="TextBox 29">
            <a:hlinkClick r:id="" action="ppaction://noaction"/>
          </p:cNvPr>
          <p:cNvSpPr txBox="1"/>
          <p:nvPr/>
        </p:nvSpPr>
        <p:spPr>
          <a:xfrm>
            <a:off x="1810989" y="2190750"/>
            <a:ext cx="5257800" cy="323165"/>
          </a:xfrm>
          <a:prstGeom prst="rect">
            <a:avLst/>
          </a:prstGeom>
          <a:noFill/>
        </p:spPr>
        <p:txBody>
          <a:bodyPr wrap="square" rtlCol="0">
            <a:spAutoFit/>
          </a:bodyPr>
          <a:lstStyle/>
          <a:p>
            <a:pPr algn="ctr" rtl="1"/>
            <a:r>
              <a:rPr lang="fa-IR" sz="1500" dirty="0" smtClean="0">
                <a:solidFill>
                  <a:prstClr val="black"/>
                </a:solidFill>
                <a:latin typeface="B Titi"/>
                <a:cs typeface="B Titr" pitchFamily="2" charset="-78"/>
                <a:hlinkClick r:id="rId6" action="ppaction://hlinksldjump"/>
              </a:rPr>
              <a:t>مبالغ پرداختی به طرح های کلان ملی</a:t>
            </a:r>
            <a:endParaRPr lang="fa-IR" sz="1500" dirty="0">
              <a:solidFill>
                <a:prstClr val="black"/>
              </a:solidFill>
              <a:latin typeface="B Titi"/>
              <a:cs typeface="B Titr" pitchFamily="2" charset="-78"/>
            </a:endParaRPr>
          </a:p>
        </p:txBody>
      </p:sp>
    </p:spTree>
    <p:extLst>
      <p:ext uri="{BB962C8B-B14F-4D97-AF65-F5344CB8AC3E}">
        <p14:creationId xmlns:p14="http://schemas.microsoft.com/office/powerpoint/2010/main" val="27884254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2" fill="hold" grpId="0" nodeType="with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wipe(right)">
                                      <p:cBhvr>
                                        <p:cTn id="7" dur="1000"/>
                                        <p:tgtEl>
                                          <p:spTgt spid="26"/>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25"/>
                                        </p:tgtEl>
                                        <p:attrNameLst>
                                          <p:attrName>style.visibility</p:attrName>
                                        </p:attrNameLst>
                                      </p:cBhvr>
                                      <p:to>
                                        <p:strVal val="visible"/>
                                      </p:to>
                                    </p:set>
                                    <p:animEffect transition="in" filter="wipe(right)">
                                      <p:cBhvr>
                                        <p:cTn id="10" dur="1000"/>
                                        <p:tgtEl>
                                          <p:spTgt spid="25"/>
                                        </p:tgtEl>
                                      </p:cBhvr>
                                    </p:animEffect>
                                  </p:childTnLst>
                                </p:cTn>
                              </p:par>
                              <p:par>
                                <p:cTn id="11" presetID="22" presetClass="entr" presetSubtype="2" fill="hold" grpId="0" nodeType="withEffect">
                                  <p:stCondLst>
                                    <p:cond delay="0"/>
                                  </p:stCondLst>
                                  <p:childTnLst>
                                    <p:set>
                                      <p:cBhvr>
                                        <p:cTn id="12" dur="1" fill="hold">
                                          <p:stCondLst>
                                            <p:cond delay="0"/>
                                          </p:stCondLst>
                                        </p:cTn>
                                        <p:tgtEl>
                                          <p:spTgt spid="22"/>
                                        </p:tgtEl>
                                        <p:attrNameLst>
                                          <p:attrName>style.visibility</p:attrName>
                                        </p:attrNameLst>
                                      </p:cBhvr>
                                      <p:to>
                                        <p:strVal val="visible"/>
                                      </p:to>
                                    </p:set>
                                    <p:animEffect transition="in" filter="wipe(right)">
                                      <p:cBhvr>
                                        <p:cTn id="13" dur="1000"/>
                                        <p:tgtEl>
                                          <p:spTgt spid="22"/>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right)">
                                      <p:cBhvr>
                                        <p:cTn id="16" dur="10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5" grpId="0"/>
      <p:bldP spid="22" grpId="0"/>
      <p:bldP spid="30"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بررسی برنامه پنجم توسعه از منظر اهداف سیاستی</a:t>
            </a:r>
            <a:r>
              <a:rPr lang="fa-IR" sz="1350" dirty="0">
                <a:cs typeface="B Titr" panose="00000700000000000000" pitchFamily="2" charset="-78"/>
              </a:rPr>
              <a:t>(خلاصه)</a:t>
            </a:r>
            <a:endParaRPr lang="en-US" sz="1350" dirty="0">
              <a:cs typeface="B Titr" panose="00000700000000000000" pitchFamily="2" charset="-78"/>
            </a:endParaRPr>
          </a:p>
        </p:txBody>
      </p:sp>
      <p:sp>
        <p:nvSpPr>
          <p:cNvPr id="6" name="Rounded Rectangle 5"/>
          <p:cNvSpPr/>
          <p:nvPr/>
        </p:nvSpPr>
        <p:spPr>
          <a:xfrm>
            <a:off x="4298323" y="1448872"/>
            <a:ext cx="2868770" cy="1767626"/>
          </a:xfrm>
          <a:prstGeom prst="roundRect">
            <a:avLst/>
          </a:prstGeom>
          <a:solidFill>
            <a:schemeClr val="accent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342900" rtl="1"/>
            <a:r>
              <a:rPr lang="fa-IR" sz="1200" dirty="0">
                <a:solidFill>
                  <a:prstClr val="white"/>
                </a:solidFill>
                <a:cs typeface="B Mitra" panose="00000400000000000000" pitchFamily="2" charset="-78"/>
              </a:rPr>
              <a:t>-حمایت از انتشار فناوری</a:t>
            </a:r>
            <a:endParaRPr lang="en-US" sz="1200" dirty="0">
              <a:solidFill>
                <a:prstClr val="white"/>
              </a:solidFill>
              <a:cs typeface="B Mitra" panose="00000400000000000000" pitchFamily="2" charset="-78"/>
            </a:endParaRPr>
          </a:p>
          <a:p>
            <a:pPr algn="just" defTabSz="342900" rtl="1"/>
            <a:r>
              <a:rPr lang="en-US" sz="1200" dirty="0">
                <a:solidFill>
                  <a:prstClr val="white"/>
                </a:solidFill>
                <a:cs typeface="B Mitra" panose="00000400000000000000" pitchFamily="2" charset="-78"/>
              </a:rPr>
              <a:t>-</a:t>
            </a:r>
            <a:r>
              <a:rPr lang="fa-IR" sz="1200" dirty="0">
                <a:solidFill>
                  <a:prstClr val="white"/>
                </a:solidFill>
                <a:cs typeface="B Mitra" panose="00000400000000000000" pitchFamily="2" charset="-78"/>
              </a:rPr>
              <a:t>توسعه شرکت های کوچک و متوسط خصوصی و تعاونی</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-استفاده از ظرفیت­های علمی در جهت پاسخگویی به نیاز بخش­های صنعت، کشاورزی و خدمات</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-ارتقای بهره­وری و حل مشکلات کشور</a:t>
            </a:r>
            <a:endParaRPr lang="en-US" sz="1200" dirty="0">
              <a:solidFill>
                <a:prstClr val="white"/>
              </a:solidFill>
              <a:cs typeface="B Mitra" panose="00000400000000000000" pitchFamily="2" charset="-78"/>
            </a:endParaRPr>
          </a:p>
        </p:txBody>
      </p:sp>
      <p:sp>
        <p:nvSpPr>
          <p:cNvPr id="9" name="Rounded Rectangle 8"/>
          <p:cNvSpPr/>
          <p:nvPr/>
        </p:nvSpPr>
        <p:spPr>
          <a:xfrm>
            <a:off x="4307983" y="3230986"/>
            <a:ext cx="2868770" cy="1767626"/>
          </a:xfrm>
          <a:prstGeom prst="roundRect">
            <a:avLst/>
          </a:prstGeom>
          <a:solidFill>
            <a:srgbClr val="7E10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342900" rtl="1"/>
            <a:r>
              <a:rPr lang="fa-IR" sz="1200" dirty="0">
                <a:solidFill>
                  <a:prstClr val="white"/>
                </a:solidFill>
                <a:cs typeface="B Mitra" panose="00000400000000000000" pitchFamily="2" charset="-78"/>
              </a:rPr>
              <a:t>-دستيابي به جايگاه دوم فناوري</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 (افزایش) سهم درآمد حاصل از صادرات محصولات و خدمات مبتنی بر فناوری‌های پیشرفته و میانی</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 تحقق شاخص سرانه تولید ناخالص داخلی ناشی از علم و فناوری</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 (افزایش) تعداد گواهي ثبت اختراع</a:t>
            </a:r>
            <a:endParaRPr lang="en-US" sz="1200" dirty="0">
              <a:solidFill>
                <a:prstClr val="white"/>
              </a:solidFill>
              <a:cs typeface="B Mitra" panose="00000400000000000000" pitchFamily="2" charset="-78"/>
            </a:endParaRPr>
          </a:p>
        </p:txBody>
      </p:sp>
      <p:sp>
        <p:nvSpPr>
          <p:cNvPr id="10" name="Rounded Rectangle 9"/>
          <p:cNvSpPr/>
          <p:nvPr/>
        </p:nvSpPr>
        <p:spPr>
          <a:xfrm>
            <a:off x="1419895" y="1448872"/>
            <a:ext cx="2868770" cy="1767626"/>
          </a:xfrm>
          <a:prstGeom prst="round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342900" rtl="1"/>
            <a:r>
              <a:rPr lang="fa-IR" sz="1200" dirty="0">
                <a:solidFill>
                  <a:prstClr val="white"/>
                </a:solidFill>
                <a:cs typeface="B Mitra" panose="00000400000000000000" pitchFamily="2" charset="-78"/>
              </a:rPr>
              <a:t>-ارتقاء شاخص نسبت عضو هیأت علمی تمام‌وقت به دانشجو</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-ارتقاي کمي دانشگاه‌ها و مراکز آموزش عالي</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-گسترش ارتباطات علمی با مراكز و نهادهای آموزشی و تحقیقاتی معتبر بین‌المللی</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-تقویت ابعاد معنوی، بصیرت افزایی و تعلق ملی</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 تربیت نیروی انسانی متخصص و متعهد، دانش‌مدار، خلاق و كارآفرین</a:t>
            </a:r>
            <a:endParaRPr lang="en-US" sz="1200" dirty="0">
              <a:solidFill>
                <a:prstClr val="white"/>
              </a:solidFill>
              <a:cs typeface="B Mitra" panose="00000400000000000000" pitchFamily="2" charset="-78"/>
            </a:endParaRPr>
          </a:p>
        </p:txBody>
      </p:sp>
      <p:sp>
        <p:nvSpPr>
          <p:cNvPr id="11" name="Rounded Rectangle 10"/>
          <p:cNvSpPr/>
          <p:nvPr/>
        </p:nvSpPr>
        <p:spPr>
          <a:xfrm>
            <a:off x="1429554" y="3230986"/>
            <a:ext cx="2868770" cy="176762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defTabSz="342900" rtl="1"/>
            <a:r>
              <a:rPr lang="fa-IR" sz="1200" dirty="0">
                <a:solidFill>
                  <a:prstClr val="white"/>
                </a:solidFill>
                <a:cs typeface="B Mitra" panose="00000400000000000000" pitchFamily="2" charset="-78"/>
              </a:rPr>
              <a:t>- افزایش درصد پذیرفته‌شدگان دوره‌های تحصیلات تكمیلی</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-ارتقاء شاخص نسبت عضو هیأت علمی تمام‌وقت به دانشجو</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-افزايش سهم تحقيق و پژوهش</a:t>
            </a:r>
            <a:r>
              <a:rPr lang="ar-SA" sz="1200" dirty="0">
                <a:solidFill>
                  <a:prstClr val="white"/>
                </a:solidFill>
                <a:cs typeface="B Mitra" panose="00000400000000000000" pitchFamily="2" charset="-78"/>
              </a:rPr>
              <a:t> از تولید ناخالص داخلی</a:t>
            </a:r>
            <a:endParaRPr lang="en-US" sz="1200" dirty="0">
              <a:solidFill>
                <a:prstClr val="white"/>
              </a:solidFill>
              <a:cs typeface="B Mitra" panose="00000400000000000000" pitchFamily="2" charset="-78"/>
            </a:endParaRPr>
          </a:p>
          <a:p>
            <a:pPr algn="just" defTabSz="342900" rtl="1"/>
            <a:r>
              <a:rPr lang="ar-SA" sz="1200" dirty="0">
                <a:solidFill>
                  <a:prstClr val="white"/>
                </a:solidFill>
                <a:cs typeface="B Mitra" panose="00000400000000000000" pitchFamily="2" charset="-78"/>
              </a:rPr>
              <a:t>- بهره­گیری از توانمندی­های دانشمندان و نخبگان ایرانی در جهان</a:t>
            </a:r>
            <a:endParaRPr lang="en-US" sz="1200" dirty="0">
              <a:solidFill>
                <a:prstClr val="white"/>
              </a:solidFill>
              <a:cs typeface="B Mitra" panose="00000400000000000000" pitchFamily="2" charset="-78"/>
            </a:endParaRPr>
          </a:p>
          <a:p>
            <a:pPr algn="just" defTabSz="342900" rtl="1"/>
            <a:r>
              <a:rPr lang="fa-IR" sz="1200" dirty="0">
                <a:solidFill>
                  <a:prstClr val="white"/>
                </a:solidFill>
                <a:cs typeface="B Mitra" panose="00000400000000000000" pitchFamily="2" charset="-78"/>
              </a:rPr>
              <a:t>-ارتقاي کيفي دانشگاه‌ها و موسسات آموزش عالي</a:t>
            </a:r>
            <a:endParaRPr lang="en-US" sz="1200" dirty="0">
              <a:solidFill>
                <a:prstClr val="white"/>
              </a:solidFill>
              <a:cs typeface="B Mitra" panose="00000400000000000000" pitchFamily="2" charset="-78"/>
            </a:endParaRPr>
          </a:p>
        </p:txBody>
      </p:sp>
      <p:sp>
        <p:nvSpPr>
          <p:cNvPr id="12" name="TextBox 11"/>
          <p:cNvSpPr txBox="1"/>
          <p:nvPr/>
        </p:nvSpPr>
        <p:spPr>
          <a:xfrm rot="5400000">
            <a:off x="6655158" y="2210064"/>
            <a:ext cx="1439214" cy="300082"/>
          </a:xfrm>
          <a:prstGeom prst="rect">
            <a:avLst/>
          </a:prstGeom>
          <a:noFill/>
        </p:spPr>
        <p:txBody>
          <a:bodyPr wrap="square" rtlCol="0">
            <a:spAutoFit/>
          </a:bodyPr>
          <a:lstStyle/>
          <a:p>
            <a:pPr defTabSz="342900"/>
            <a:r>
              <a:rPr lang="fa-IR" sz="1350" b="1" spc="-113" dirty="0">
                <a:solidFill>
                  <a:prstClr val="black"/>
                </a:solidFill>
                <a:cs typeface="B Mitra" panose="00000400000000000000" pitchFamily="2" charset="-78"/>
              </a:rPr>
              <a:t>ارتقای ظرفیت جذب دانش</a:t>
            </a:r>
            <a:endParaRPr lang="en-US" sz="1350" b="1" spc="-113" dirty="0">
              <a:solidFill>
                <a:prstClr val="black"/>
              </a:solidFill>
              <a:cs typeface="B Mitra" panose="00000400000000000000" pitchFamily="2" charset="-78"/>
            </a:endParaRPr>
          </a:p>
        </p:txBody>
      </p:sp>
      <p:sp>
        <p:nvSpPr>
          <p:cNvPr id="13" name="TextBox 12"/>
          <p:cNvSpPr txBox="1"/>
          <p:nvPr/>
        </p:nvSpPr>
        <p:spPr>
          <a:xfrm rot="5400000">
            <a:off x="6646279" y="3939833"/>
            <a:ext cx="1534247" cy="300082"/>
          </a:xfrm>
          <a:prstGeom prst="rect">
            <a:avLst/>
          </a:prstGeom>
          <a:noFill/>
        </p:spPr>
        <p:txBody>
          <a:bodyPr wrap="square" rtlCol="0">
            <a:spAutoFit/>
          </a:bodyPr>
          <a:lstStyle/>
          <a:p>
            <a:pPr defTabSz="342900"/>
            <a:r>
              <a:rPr lang="fa-IR" sz="1350" b="1" spc="-113" dirty="0">
                <a:solidFill>
                  <a:prstClr val="black"/>
                </a:solidFill>
                <a:cs typeface="B Mitra" panose="00000400000000000000" pitchFamily="2" charset="-78"/>
              </a:rPr>
              <a:t>بهبود عملکرد فناوری و نوآوری</a:t>
            </a:r>
            <a:endParaRPr lang="en-US" sz="1350" b="1" spc="-113" dirty="0">
              <a:solidFill>
                <a:prstClr val="black"/>
              </a:solidFill>
              <a:cs typeface="B Mitra" panose="00000400000000000000" pitchFamily="2" charset="-78"/>
            </a:endParaRPr>
          </a:p>
        </p:txBody>
      </p:sp>
      <p:sp>
        <p:nvSpPr>
          <p:cNvPr id="14" name="TextBox 13"/>
          <p:cNvSpPr txBox="1"/>
          <p:nvPr/>
        </p:nvSpPr>
        <p:spPr>
          <a:xfrm rot="16200000">
            <a:off x="270457" y="2124689"/>
            <a:ext cx="1786943" cy="300082"/>
          </a:xfrm>
          <a:prstGeom prst="rect">
            <a:avLst/>
          </a:prstGeom>
          <a:noFill/>
        </p:spPr>
        <p:txBody>
          <a:bodyPr wrap="square" rtlCol="0">
            <a:spAutoFit/>
          </a:bodyPr>
          <a:lstStyle/>
          <a:p>
            <a:pPr defTabSz="342900"/>
            <a:r>
              <a:rPr lang="fa-IR" sz="1350" b="1" spc="-113" dirty="0">
                <a:solidFill>
                  <a:prstClr val="black"/>
                </a:solidFill>
                <a:cs typeface="B Mitra" panose="00000400000000000000" pitchFamily="2" charset="-78"/>
              </a:rPr>
              <a:t>افزایش سرمایه انسانی و اجتماعی</a:t>
            </a:r>
            <a:endParaRPr lang="en-US" sz="1350" b="1" spc="-113" dirty="0">
              <a:solidFill>
                <a:prstClr val="black"/>
              </a:solidFill>
              <a:cs typeface="B Mitra" panose="00000400000000000000" pitchFamily="2" charset="-78"/>
            </a:endParaRPr>
          </a:p>
        </p:txBody>
      </p:sp>
      <p:sp>
        <p:nvSpPr>
          <p:cNvPr id="15" name="TextBox 14"/>
          <p:cNvSpPr txBox="1"/>
          <p:nvPr/>
        </p:nvSpPr>
        <p:spPr>
          <a:xfrm rot="16200000">
            <a:off x="299435" y="3959930"/>
            <a:ext cx="1786943" cy="300082"/>
          </a:xfrm>
          <a:prstGeom prst="rect">
            <a:avLst/>
          </a:prstGeom>
          <a:noFill/>
        </p:spPr>
        <p:txBody>
          <a:bodyPr wrap="square" rtlCol="0">
            <a:spAutoFit/>
          </a:bodyPr>
          <a:lstStyle/>
          <a:p>
            <a:pPr algn="ctr" defTabSz="342900"/>
            <a:r>
              <a:rPr lang="fa-IR" sz="1350" b="1" spc="-113" dirty="0">
                <a:solidFill>
                  <a:prstClr val="black"/>
                </a:solidFill>
                <a:cs typeface="B Mitra" panose="00000400000000000000" pitchFamily="2" charset="-78"/>
              </a:rPr>
              <a:t>ارتقای ظرفیت پژوهش</a:t>
            </a:r>
            <a:endParaRPr lang="en-US" sz="1350" b="1" spc="-113" dirty="0">
              <a:solidFill>
                <a:prstClr val="black"/>
              </a:solidFill>
              <a:cs typeface="B Mitra" panose="00000400000000000000" pitchFamily="2" charset="-78"/>
            </a:endParaRPr>
          </a:p>
        </p:txBody>
      </p:sp>
    </p:spTree>
    <p:extLst>
      <p:ext uri="{BB962C8B-B14F-4D97-AF65-F5344CB8AC3E}">
        <p14:creationId xmlns:p14="http://schemas.microsoft.com/office/powerpoint/2010/main" val="2959523378"/>
      </p:ext>
    </p:extLst>
  </p:cSld>
  <p:clrMapOvr>
    <a:masterClrMapping/>
  </p:clrMapOvr>
  <p:transition spd="med">
    <p:pull/>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nvPr>
        </p:nvGraphicFramePr>
        <p:xfrm>
          <a:off x="330776" y="463332"/>
          <a:ext cx="5590286" cy="5003400"/>
        </p:xfrm>
        <a:graphic>
          <a:graphicData uri="http://schemas.openxmlformats.org/drawingml/2006/table">
            <a:tbl>
              <a:tblPr rtl="1" firstRow="1" firstCol="1" bandRow="1"/>
              <a:tblGrid>
                <a:gridCol w="2277596"/>
                <a:gridCol w="1518072"/>
                <a:gridCol w="1794618"/>
              </a:tblGrid>
              <a:tr h="262890">
                <a:tc>
                  <a:txBody>
                    <a:bodyPr/>
                    <a:lstStyle/>
                    <a:p>
                      <a:pPr algn="ctr" rtl="1">
                        <a:lnSpc>
                          <a:spcPct val="115000"/>
                        </a:lnSpc>
                        <a:spcAft>
                          <a:spcPts val="0"/>
                        </a:spcAft>
                      </a:pPr>
                      <a:r>
                        <a:rPr lang="fa-IR" sz="800" b="1" dirty="0">
                          <a:effectLst/>
                          <a:latin typeface="Calibri" panose="020F0502020204030204" pitchFamily="34" charset="0"/>
                          <a:ea typeface="Times New Roman" panose="02020603050405020304" pitchFamily="18" charset="0"/>
                          <a:cs typeface="B Mitra" panose="00000400000000000000" pitchFamily="2" charset="-78"/>
                        </a:rPr>
                        <a:t>سیاست‌‌های تقویتی برای کاربران دانش در بخش دولتی</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800" b="1">
                          <a:effectLst/>
                          <a:latin typeface="Calibri" panose="020F0502020204030204" pitchFamily="34" charset="0"/>
                          <a:ea typeface="Times New Roman" panose="02020603050405020304" pitchFamily="18" charset="0"/>
                          <a:cs typeface="B Mitra" panose="00000400000000000000" pitchFamily="2" charset="-78"/>
                        </a:rPr>
                        <a:t>اقدامات پیونددهنده میان کاربران دانش بخش دولتی و خصوصی</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800" b="1" dirty="0">
                          <a:effectLst/>
                          <a:latin typeface="Calibri" panose="020F0502020204030204" pitchFamily="34" charset="0"/>
                          <a:ea typeface="Times New Roman" panose="02020603050405020304" pitchFamily="18" charset="0"/>
                          <a:cs typeface="B Mitra" panose="00000400000000000000" pitchFamily="2" charset="-78"/>
                        </a:rPr>
                        <a:t>سیاست‌های تقویتی برای کاربران دانش در بخش خصوصی</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1051560">
                <a:tc>
                  <a:txBody>
                    <a:bodyPr/>
                    <a:lstStyle/>
                    <a:p>
                      <a:pPr algn="r" rtl="1">
                        <a:lnSpc>
                          <a:spcPct val="115000"/>
                        </a:lnSpc>
                        <a:spcAft>
                          <a:spcPts val="0"/>
                        </a:spcAft>
                      </a:pPr>
                      <a:r>
                        <a:rPr lang="ar-SA" sz="800">
                          <a:effectLst/>
                          <a:latin typeface="Calibri" panose="020F0502020204030204" pitchFamily="34" charset="0"/>
                          <a:ea typeface="Times New Roman" panose="02020603050405020304" pitchFamily="18" charset="0"/>
                          <a:cs typeface="B Mitra" panose="00000400000000000000" pitchFamily="2" charset="-78"/>
                        </a:rPr>
                        <a:t>- راه‌اندازي دانشگاه‌هاي مشترک و برگزاری دوره­های آموزشی مشترک</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p>
                      <a:pPr algn="just" rtl="1">
                        <a:lnSpc>
                          <a:spcPct val="115000"/>
                        </a:lnSpc>
                        <a:spcAft>
                          <a:spcPts val="0"/>
                        </a:spcAft>
                      </a:pPr>
                      <a:r>
                        <a:rPr lang="ar-SA" sz="800">
                          <a:effectLst/>
                          <a:latin typeface="Calibri" panose="020F0502020204030204" pitchFamily="34" charset="0"/>
                          <a:ea typeface="Times New Roman" panose="02020603050405020304" pitchFamily="18" charset="0"/>
                          <a:cs typeface="B Mitra" panose="00000400000000000000" pitchFamily="2" charset="-78"/>
                        </a:rPr>
                        <a:t>-ایجاد ساز و كارهای مناسب برای افزایش سهم مشاركت انجمن‌های علمی، نخبگان و استعدادهای برتر در تصمیم‌سازی ها و مدیریت كشور</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800">
                          <a:effectLst/>
                          <a:latin typeface="Calibri" panose="020F0502020204030204" pitchFamily="34" charset="0"/>
                          <a:ea typeface="Times New Roman" panose="02020603050405020304" pitchFamily="18" charset="0"/>
                          <a:cs typeface="B Mitra" panose="00000400000000000000" pitchFamily="2" charset="-78"/>
                        </a:rPr>
                        <a:t>-</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800">
                          <a:effectLst/>
                          <a:latin typeface="Calibri" panose="020F0502020204030204" pitchFamily="34" charset="0"/>
                          <a:ea typeface="Times New Roman" panose="02020603050405020304" pitchFamily="18" charset="0"/>
                          <a:cs typeface="B Mitra" panose="00000400000000000000" pitchFamily="2" charset="-78"/>
                        </a:rPr>
                        <a:t>-</a:t>
                      </a:r>
                      <a:r>
                        <a:rPr lang="ar-SA" sz="800">
                          <a:solidFill>
                            <a:srgbClr val="5F5F5F"/>
                          </a:solidFill>
                          <a:effectLst/>
                          <a:latin typeface="Calibri" panose="020F0502020204030204" pitchFamily="34" charset="0"/>
                          <a:ea typeface="Times New Roman" panose="02020603050405020304" pitchFamily="18" charset="0"/>
                          <a:cs typeface="B Mitra" panose="00000400000000000000" pitchFamily="2" charset="-78"/>
                        </a:rPr>
                        <a:t> </a:t>
                      </a:r>
                      <a:r>
                        <a:rPr lang="ar-SA" sz="800">
                          <a:effectLst/>
                          <a:latin typeface="Calibri" panose="020F0502020204030204" pitchFamily="34" charset="0"/>
                          <a:ea typeface="Times New Roman" panose="02020603050405020304" pitchFamily="18" charset="0"/>
                          <a:cs typeface="B Mitra" panose="00000400000000000000" pitchFamily="2" charset="-78"/>
                        </a:rPr>
                        <a:t>ایجاد پیوند مناسب بین بنگاه‌های كوچك، متوسط، بزرگ (اعطاء كمك‌های هدفمند) و انجام تمهیدات لازم برای تقویت توان فنی ـ مهندسی ـ تخصصی، تحقیق و توسعه و بازاریابی در بنگاه‌های كوچك و متوسط و توسعه مراكز اطلاع‌رسانی و تجارت الكترونیك برای آنها</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a:effectLst/>
                          <a:latin typeface="Calibri" panose="020F0502020204030204" pitchFamily="34" charset="0"/>
                          <a:ea typeface="Times New Roman" panose="02020603050405020304" pitchFamily="18" charset="0"/>
                          <a:cs typeface="B Mitra" panose="00000400000000000000" pitchFamily="2" charset="-78"/>
                        </a:rPr>
                        <a:t>-کمک به بلوغ و تبدیل بنگاه­های کوچک و متوسط به بنگاه­های بزرگ و رقابت­پذیر</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a:effectLst/>
                          <a:latin typeface="Calibri" panose="020F0502020204030204" pitchFamily="34" charset="0"/>
                          <a:ea typeface="Times New Roman" panose="02020603050405020304" pitchFamily="18" charset="0"/>
                          <a:cs typeface="B Mitra" panose="00000400000000000000" pitchFamily="2" charset="-78"/>
                        </a:rPr>
                        <a:t>-تمهید ادغام و شکل­گیری بنگاه­های بزرگ رقابت­پذیر</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r>
              <a:tr h="355757">
                <a:tc>
                  <a:txBody>
                    <a:bodyPr/>
                    <a:lstStyle/>
                    <a:p>
                      <a:pPr algn="ctr" rtl="1">
                        <a:lnSpc>
                          <a:spcPct val="115000"/>
                        </a:lnSpc>
                        <a:spcAft>
                          <a:spcPts val="0"/>
                        </a:spcAft>
                      </a:pPr>
                      <a:r>
                        <a:rPr lang="ar-SA" sz="800" b="1">
                          <a:effectLst/>
                          <a:latin typeface="Calibri" panose="020F0502020204030204" pitchFamily="34" charset="0"/>
                          <a:ea typeface="Times New Roman" panose="02020603050405020304" pitchFamily="18" charset="0"/>
                          <a:cs typeface="B Mitra" panose="00000400000000000000" pitchFamily="2" charset="-78"/>
                        </a:rPr>
                        <a:t>اقدامات پیونددهنده میان کاربران دانش و خلق‌کنندگان دانش در بخش دولتی</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800" b="1">
                          <a:effectLst/>
                          <a:latin typeface="Calibri" panose="020F0502020204030204" pitchFamily="34" charset="0"/>
                          <a:ea typeface="Times New Roman" panose="02020603050405020304" pitchFamily="18" charset="0"/>
                          <a:cs typeface="B Mitra" panose="00000400000000000000" pitchFamily="2" charset="-78"/>
                        </a:rPr>
                        <a:t>اقدامات پیونددهنده میان کاربران و خلق‌کنندگان دانش در بخش دولتی و خصوصی</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800" b="1">
                          <a:effectLst/>
                          <a:latin typeface="Calibri" panose="020F0502020204030204" pitchFamily="34" charset="0"/>
                          <a:ea typeface="Times New Roman" panose="02020603050405020304" pitchFamily="18" charset="0"/>
                          <a:cs typeface="B Mitra" panose="00000400000000000000" pitchFamily="2" charset="-78"/>
                        </a:rPr>
                        <a:t>اقدامات پیونددهنده میان کاربران و خلق‌کنندگان دانش در بخش خصوصی</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1314450">
                <a:tc>
                  <a:txBody>
                    <a:bodyPr/>
                    <a:lstStyle/>
                    <a:p>
                      <a:pPr algn="r" rtl="1">
                        <a:lnSpc>
                          <a:spcPct val="115000"/>
                        </a:lnSpc>
                        <a:spcAft>
                          <a:spcPts val="0"/>
                        </a:spcAft>
                      </a:pPr>
                      <a:r>
                        <a:rPr lang="ar-SA" sz="800">
                          <a:effectLst/>
                          <a:latin typeface="Calibri" panose="020F0502020204030204" pitchFamily="34" charset="0"/>
                          <a:ea typeface="Times New Roman" panose="02020603050405020304" pitchFamily="18" charset="0"/>
                          <a:cs typeface="B Mitra" panose="00000400000000000000" pitchFamily="2" charset="-78"/>
                        </a:rPr>
                        <a:t>- ایجاد زیرساخت‌هاي لازم به منظور توسعه شبکه علمی کشور</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800">
                          <a:effectLst/>
                          <a:latin typeface="B Mitra" panose="00000400000000000000" pitchFamily="2" charset="-78"/>
                          <a:ea typeface="Times New Roman" panose="02020603050405020304" pitchFamily="18" charset="0"/>
                          <a:cs typeface="B Mitra" panose="00000400000000000000" pitchFamily="2" charset="-78"/>
                        </a:rPr>
                        <a:t>- استقرار نظام جامع نظارت و ارزیابی و رتبه­بندي دانشگاهها و مؤسسات آموزش عالی و پژوهشی</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a:effectLst/>
                          <a:latin typeface="B Mitra" panose="00000400000000000000" pitchFamily="2" charset="-78"/>
                          <a:ea typeface="Times New Roman" panose="02020603050405020304" pitchFamily="18" charset="0"/>
                          <a:cs typeface="B Mitra" panose="00000400000000000000" pitchFamily="2" charset="-78"/>
                        </a:rPr>
                        <a:t>-استقرار نظام یکپارچه پایش و ارزیابی علم و فناوری در کشور </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a:effectLst/>
                          <a:latin typeface="B Mitra" panose="00000400000000000000" pitchFamily="2" charset="-78"/>
                          <a:ea typeface="Times New Roman" panose="02020603050405020304" pitchFamily="18" charset="0"/>
                          <a:cs typeface="B Mitra" panose="00000400000000000000" pitchFamily="2" charset="-78"/>
                        </a:rPr>
                        <a:t>-رصد وضعیت علمی کشور</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a:effectLst/>
                          <a:latin typeface="B Mitra" panose="00000400000000000000" pitchFamily="2" charset="-78"/>
                          <a:ea typeface="Times New Roman" panose="02020603050405020304" pitchFamily="18" charset="0"/>
                          <a:cs typeface="B Mitra" panose="00000400000000000000" pitchFamily="2" charset="-78"/>
                        </a:rPr>
                        <a:t>-تعیین میزان دستیابی به اهداف بالادستی</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fa-IR" sz="800">
                          <a:effectLst/>
                          <a:latin typeface="Calibri" panose="020F0502020204030204" pitchFamily="34" charset="0"/>
                          <a:ea typeface="Times New Roman" panose="02020603050405020304" pitchFamily="18" charset="0"/>
                          <a:cs typeface="B Mitra" panose="00000400000000000000" pitchFamily="2" charset="-78"/>
                        </a:rPr>
                        <a:t>-پایش شاخص­های دستیابی به جایگاه دوم علمی و فناوری</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a:effectLst/>
                          <a:latin typeface="Calibri" panose="020F0502020204030204" pitchFamily="34" charset="0"/>
                          <a:ea typeface="Times New Roman" panose="02020603050405020304" pitchFamily="18" charset="0"/>
                          <a:cs typeface="B Mitra" panose="00000400000000000000" pitchFamily="2" charset="-78"/>
                        </a:rPr>
                        <a:t>- انجام اقدامات قانوني لازم براي تکميل و اجراي نقشه جامع علمي کشور</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800">
                          <a:effectLst/>
                          <a:latin typeface="Calibri" panose="020F0502020204030204" pitchFamily="34" charset="0"/>
                          <a:ea typeface="Times New Roman" panose="02020603050405020304" pitchFamily="18" charset="0"/>
                          <a:cs typeface="B Mitra" panose="00000400000000000000" pitchFamily="2" charset="-78"/>
                        </a:rPr>
                        <a:t>-توسعه پيوند مناسب صنايع کوچک، متوسط و بزرگ</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a:effectLst/>
                          <a:latin typeface="Calibri" panose="020F0502020204030204" pitchFamily="34" charset="0"/>
                          <a:ea typeface="Times New Roman" panose="02020603050405020304" pitchFamily="18" charset="0"/>
                          <a:cs typeface="B Mitra" panose="00000400000000000000" pitchFamily="2" charset="-78"/>
                        </a:rPr>
                        <a:t>-حمايت مالي از توليدکنندگان براي خريد دانش فني و امتياز اختراعات</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r>
              <a:tr h="262890">
                <a:tc>
                  <a:txBody>
                    <a:bodyPr/>
                    <a:lstStyle/>
                    <a:p>
                      <a:pPr algn="ctr" rtl="1">
                        <a:lnSpc>
                          <a:spcPct val="115000"/>
                        </a:lnSpc>
                        <a:spcAft>
                          <a:spcPts val="0"/>
                        </a:spcAft>
                      </a:pPr>
                      <a:r>
                        <a:rPr lang="ar-SA" sz="800" b="1">
                          <a:effectLst/>
                          <a:latin typeface="Calibri" panose="020F0502020204030204" pitchFamily="34" charset="0"/>
                          <a:ea typeface="Times New Roman" panose="02020603050405020304" pitchFamily="18" charset="0"/>
                          <a:cs typeface="B Mitra" panose="00000400000000000000" pitchFamily="2" charset="-78"/>
                        </a:rPr>
                        <a:t>سیاست‌های تقویتی برای خلق‌کنندگان دانش در بخش دولتی</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800" b="1">
                          <a:effectLst/>
                          <a:latin typeface="Calibri" panose="020F0502020204030204" pitchFamily="34" charset="0"/>
                          <a:ea typeface="Times New Roman" panose="02020603050405020304" pitchFamily="18" charset="0"/>
                          <a:cs typeface="B Mitra" panose="00000400000000000000" pitchFamily="2" charset="-78"/>
                        </a:rPr>
                        <a:t>اقدامات پیونددهنده میان خلق‌کنندگان دانش در بخش دولتی و خصوصی</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c>
                  <a:txBody>
                    <a:bodyPr/>
                    <a:lstStyle/>
                    <a:p>
                      <a:pPr algn="ctr" rtl="1">
                        <a:lnSpc>
                          <a:spcPct val="115000"/>
                        </a:lnSpc>
                        <a:spcAft>
                          <a:spcPts val="0"/>
                        </a:spcAft>
                      </a:pPr>
                      <a:r>
                        <a:rPr lang="ar-SA" sz="800" b="1">
                          <a:effectLst/>
                          <a:latin typeface="Calibri" panose="020F0502020204030204" pitchFamily="34" charset="0"/>
                          <a:ea typeface="Times New Roman" panose="02020603050405020304" pitchFamily="18" charset="0"/>
                          <a:cs typeface="B Mitra" panose="00000400000000000000" pitchFamily="2" charset="-78"/>
                        </a:rPr>
                        <a:t>سیاست‌های تقویتی برای خلق‌کنندگان دانش در بخش خصوصی</a:t>
                      </a:r>
                      <a:endParaRPr lang="en-US" sz="80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9050" cap="flat" cmpd="sng" algn="ctr">
                      <a:solidFill>
                        <a:srgbClr val="000000"/>
                      </a:solidFill>
                      <a:prstDash val="solid"/>
                      <a:round/>
                      <a:headEnd type="none" w="med" len="med"/>
                      <a:tailEnd type="none" w="med" len="med"/>
                    </a:lnT>
                    <a:lnB w="12700" cap="flat" cmpd="sng" algn="ctr">
                      <a:solidFill>
                        <a:srgbClr val="000000"/>
                      </a:solidFill>
                      <a:prstDash val="dash"/>
                      <a:round/>
                      <a:headEnd type="none" w="med" len="med"/>
                      <a:tailEnd type="none" w="med" len="med"/>
                    </a:lnB>
                  </a:tcPr>
                </a:tc>
              </a:tr>
              <a:tr h="1498200">
                <a:tc>
                  <a:txBody>
                    <a:bodyPr/>
                    <a:lstStyle/>
                    <a:p>
                      <a:pPr algn="r"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 نهادینه کردن تجارب علمی و عملی انقلاب اسلامی و دفاع مقدس با انجام فعالیت‌هاي آموزشی، پژوهشی و نظریه‌پردازي در حوزه‌هاي مرتبط</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 همکاري با حوزه­هاي علمیه و بهره­مندي از ظرفیتهاي حوزه در عرصه­هاي مختلف</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 گسترش کرسی‌هاي نظریه­پردازي، نقد و آزاداندیشی، انجام مطالعات میان رشته­اي، توسعه قطب‌هاي علمی و علم بومی با تأکید بر علوم انسانی با همکاري شوراي عالی حوزه علمیه و دفتر تبلیغات اسلامی حوزه علمیه قم</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p>
                      <a:pPr algn="just"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-ايجاد مراکز تحقيقاتي و فناوري پيشرفته علوم و فنون</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-تجهيزآزمايشگاه کاربردي در دانشگاه</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p>
                      <a:pPr algn="just" rtl="1">
                        <a:lnSpc>
                          <a:spcPct val="115000"/>
                        </a:lnSpc>
                        <a:spcAft>
                          <a:spcPts val="0"/>
                        </a:spcAft>
                      </a:pPr>
                      <a:r>
                        <a:rPr lang="ar-SA" sz="800" dirty="0" smtClean="0">
                          <a:effectLst/>
                          <a:latin typeface="Calibri" panose="020F0502020204030204" pitchFamily="34" charset="0"/>
                          <a:ea typeface="Times New Roman" panose="02020603050405020304" pitchFamily="18" charset="0"/>
                          <a:cs typeface="B Mitra" panose="00000400000000000000" pitchFamily="2" charset="-78"/>
                        </a:rPr>
                        <a:t>-</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r"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-تسهيل ارتباط دانشگاه‌ها با صنعت</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-تامين نيروي پژوهشي آزمايشگاه‌ها از ساير بخش‌ها</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-دستگاه‌های اجرائی و شركت­ها می‌توانند بخشی از اعتبارات پژوهشی خود را از طریق این آزمایشگاه ها هزینه نمایند.</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p>
                      <a:pPr algn="r"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-حمایت مالی از پژوهش‌های تقاضا محور مشترك با دانشگاه ها و مؤسسات آموزش عالی، پژوهشی و </a:t>
                      </a:r>
                      <a:r>
                        <a:rPr lang="ar-SA" sz="800" dirty="0" smtClean="0">
                          <a:effectLst/>
                          <a:latin typeface="Calibri" panose="020F0502020204030204" pitchFamily="34" charset="0"/>
                          <a:ea typeface="Times New Roman" panose="02020603050405020304" pitchFamily="18" charset="0"/>
                          <a:cs typeface="B Mitra" panose="00000400000000000000" pitchFamily="2" charset="-78"/>
                        </a:rPr>
                        <a:t>فناوری</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algn="just"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-حمایت مالی و تسهیل شكل‌گیری و توسعه شركت‌های كوچك و متوسط خصوصی و تعاونی که در زمینه تجاری سازی دانش و فناوری به ویژه در تولید محصولات مبتنی بر فناوری­های پیشرفته و صادرات خدمات فنی و مهندسی فعالیت می­کنند. </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p>
                      <a:pPr algn="just"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-حمايت مالي از ايجاد و توسعه بورس ايده و بازارفناوري</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p>
                      <a:pPr algn="just" rtl="1">
                        <a:lnSpc>
                          <a:spcPct val="115000"/>
                        </a:lnSpc>
                        <a:spcAft>
                          <a:spcPts val="0"/>
                        </a:spcAft>
                      </a:pPr>
                      <a:r>
                        <a:rPr lang="ar-SA" sz="800" dirty="0">
                          <a:effectLst/>
                          <a:latin typeface="Calibri" panose="020F0502020204030204" pitchFamily="34" charset="0"/>
                          <a:ea typeface="Times New Roman" panose="02020603050405020304" pitchFamily="18" charset="0"/>
                          <a:cs typeface="B Mitra" panose="00000400000000000000" pitchFamily="2" charset="-78"/>
                        </a:rPr>
                        <a:t>-رفع دغدغه خطرپذيري مالي در انجام مراحل پژوهشي و امور </a:t>
                      </a:r>
                      <a:r>
                        <a:rPr lang="ar-SA" sz="800" dirty="0" smtClean="0">
                          <a:effectLst/>
                          <a:latin typeface="Calibri" panose="020F0502020204030204" pitchFamily="34" charset="0"/>
                          <a:ea typeface="Times New Roman" panose="02020603050405020304" pitchFamily="18" charset="0"/>
                          <a:cs typeface="B Mitra" panose="00000400000000000000" pitchFamily="2" charset="-78"/>
                        </a:rPr>
                        <a:t>نوآورانه</a:t>
                      </a:r>
                      <a:endParaRPr lang="en-US" sz="800" dirty="0">
                        <a:effectLst/>
                        <a:latin typeface="Calibri" panose="020F0502020204030204" pitchFamily="34" charset="0"/>
                        <a:ea typeface="Times New Roman" panose="02020603050405020304" pitchFamily="18" charset="0"/>
                        <a:cs typeface="B Mitra" panose="00000400000000000000" pitchFamily="2" charset="-78"/>
                      </a:endParaRPr>
                    </a:p>
                  </a:txBody>
                  <a:tcPr marL="23639" marR="23639" marT="0" marB="0">
                    <a:lnL w="19050" cap="flat" cmpd="sng" algn="ctr">
                      <a:solidFill>
                        <a:srgbClr val="000000"/>
                      </a:solidFill>
                      <a:prstDash val="solid"/>
                      <a:round/>
                      <a:headEnd type="none" w="med" len="med"/>
                      <a:tailEnd type="none" w="med" len="med"/>
                    </a:lnL>
                    <a:lnR w="19050" cap="flat" cmpd="sng" algn="ctr">
                      <a:solidFill>
                        <a:srgbClr val="000000"/>
                      </a:solidFill>
                      <a:prstDash val="solid"/>
                      <a:round/>
                      <a:headEnd type="none" w="med" len="med"/>
                      <a:tailEnd type="none" w="med" len="med"/>
                    </a:lnR>
                    <a:lnT w="12700" cap="flat" cmpd="sng" algn="ctr">
                      <a:solidFill>
                        <a:srgbClr val="000000"/>
                      </a:solidFill>
                      <a:prstDash val="dash"/>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5" name="Rectangle 4"/>
          <p:cNvSpPr/>
          <p:nvPr/>
        </p:nvSpPr>
        <p:spPr>
          <a:xfrm rot="5400000">
            <a:off x="5121223" y="2595576"/>
            <a:ext cx="4527201" cy="300082"/>
          </a:xfrm>
          <a:prstGeom prst="rect">
            <a:avLst/>
          </a:prstGeom>
        </p:spPr>
        <p:txBody>
          <a:bodyPr wrap="none">
            <a:spAutoFit/>
          </a:bodyPr>
          <a:lstStyle/>
          <a:p>
            <a:pPr defTabSz="342900"/>
            <a:r>
              <a:rPr lang="fa-IR" sz="1350" dirty="0">
                <a:solidFill>
                  <a:prstClr val="black"/>
                </a:solidFill>
                <a:cs typeface="B Titr" panose="00000700000000000000" pitchFamily="2" charset="-78"/>
              </a:rPr>
              <a:t>بررسی برنامه پنجم توسعه از منظر ابزارهای سیاستی-استراتا-اتان</a:t>
            </a:r>
            <a:r>
              <a:rPr lang="fa-IR" sz="900" dirty="0">
                <a:solidFill>
                  <a:prstClr val="black"/>
                </a:solidFill>
                <a:cs typeface="B Titr" panose="00000700000000000000" pitchFamily="2" charset="-78"/>
              </a:rPr>
              <a:t>(خلاصه)</a:t>
            </a:r>
            <a:endParaRPr lang="en-US" sz="1350" dirty="0">
              <a:solidFill>
                <a:prstClr val="black"/>
              </a:solidFill>
            </a:endParaRPr>
          </a:p>
        </p:txBody>
      </p:sp>
    </p:spTree>
    <p:extLst>
      <p:ext uri="{BB962C8B-B14F-4D97-AF65-F5344CB8AC3E}">
        <p14:creationId xmlns:p14="http://schemas.microsoft.com/office/powerpoint/2010/main" val="1684649919"/>
      </p:ext>
    </p:extLst>
  </p:cSld>
  <p:clrMapOvr>
    <a:masterClrMapping/>
  </p:clrMapOvr>
  <p:transition spd="med">
    <p:pull/>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Table 4"/>
          <p:cNvGraphicFramePr>
            <a:graphicFrameLocks noGrp="1"/>
          </p:cNvGraphicFramePr>
          <p:nvPr>
            <p:extLst/>
          </p:nvPr>
        </p:nvGraphicFramePr>
        <p:xfrm>
          <a:off x="299436" y="463640"/>
          <a:ext cx="6317086" cy="4863940"/>
        </p:xfrm>
        <a:graphic>
          <a:graphicData uri="http://schemas.openxmlformats.org/drawingml/2006/table">
            <a:tbl>
              <a:tblPr rtl="1" firstRow="1" firstCol="1" bandRow="1"/>
              <a:tblGrid>
                <a:gridCol w="1083149"/>
                <a:gridCol w="1341299"/>
                <a:gridCol w="3892638"/>
              </a:tblGrid>
              <a:tr h="134541">
                <a:tc gridSpan="2">
                  <a:txBody>
                    <a:bodyPr/>
                    <a:lstStyle/>
                    <a:p>
                      <a:pPr algn="ctr" rtl="1">
                        <a:lnSpc>
                          <a:spcPct val="107000"/>
                        </a:lnSpc>
                        <a:spcAft>
                          <a:spcPts val="0"/>
                        </a:spcAft>
                      </a:pPr>
                      <a:r>
                        <a:rPr lang="fa-IR" sz="800" b="1" dirty="0">
                          <a:effectLst/>
                          <a:latin typeface="Calibri" panose="020F0502020204030204" pitchFamily="34" charset="0"/>
                          <a:ea typeface="Calibri" panose="020F0502020204030204" pitchFamily="34" charset="0"/>
                          <a:cs typeface="B Mitra" panose="00000400000000000000" pitchFamily="2" charset="-78"/>
                        </a:rPr>
                        <a:t>کد</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lnL w="28575" cap="flat" cmpd="sng" algn="ctr">
                      <a:solidFill>
                        <a:srgbClr val="7030A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7030A0"/>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ctr" rtl="1">
                        <a:lnSpc>
                          <a:spcPct val="107000"/>
                        </a:lnSpc>
                        <a:spcAft>
                          <a:spcPts val="0"/>
                        </a:spcAft>
                      </a:pPr>
                      <a:r>
                        <a:rPr lang="fa-IR" sz="800" b="1">
                          <a:effectLst/>
                          <a:latin typeface="Calibri" panose="020F0502020204030204" pitchFamily="34" charset="0"/>
                          <a:ea typeface="Calibri" panose="020F0502020204030204" pitchFamily="34" charset="0"/>
                          <a:cs typeface="B Mitra" panose="00000400000000000000" pitchFamily="2" charset="-78"/>
                        </a:rPr>
                        <a:t>محتوا</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28575" cap="flat" cmpd="sng" algn="ctr">
                      <a:solidFill>
                        <a:srgbClr val="7030A0"/>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1614488">
                <a:tc rowSpan="3">
                  <a:txBody>
                    <a:bodyPr/>
                    <a:lstStyle/>
                    <a:p>
                      <a:pPr algn="ct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حمایت­های مستقیم</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nchor="ctr">
                    <a:lnL w="28575" cap="flat" cmpd="sng" algn="ctr">
                      <a:solidFill>
                        <a:srgbClr val="7030A0"/>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a:txBody>
                    <a:bodyPr/>
                    <a:lstStyle/>
                    <a:p>
                      <a:pPr algn="ct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حمایت مالی برای تحریک طرف عرضه</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nchor="ctr">
                    <a:lnL w="38100" cap="flat" cmpd="sng" algn="ctr">
                      <a:solidFill>
                        <a:schemeClr val="accent2">
                          <a:lumMod val="50000"/>
                        </a:schemeClr>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افزايش فرصت‌هاي مطالعاتي اعضاي هيئت علمي</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توسعه و تقويت دوره‌هاي تحصيلات تکميلي</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ايجاد مراکز تحقيقاتي و فناوري پيشرفته علوم و فنون</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تامين نيروي پژوهشي آزمايشگاه‌ها از ساير بخش‌ها</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مشخص نمودن منابع تحقيقات در بودجه سنواتي</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حمایت مالی از پژوهش‌های تقاضا محور مشترك با دانشگاه ها و مؤسسات آموزش عالی، پژوهشی و فناوری</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حمایت مالی از شكل‌گیری و توسعه شركت‌های كوچك و متوسط خصوصی و تعاونی</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حمایت مالی از ایجاد و توسعه بورس ایده و بازار فناوری</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حمایت مالی از پایان‌نامه‌ها و رساله‌های دانشجویی</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تأمین و پرداخت بخشی از هزینه ثبت اختراعات، تولید دانش فنی و حمایت مالی از تولیدكنندگان برای خرید دانش فنی و امتیاز اختراعات</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اعطاء حمایت‌های مالی و بورس تحصیلی به </a:t>
                      </a:r>
                      <a:r>
                        <a:rPr lang="fa-IR" sz="800" dirty="0" smtClean="0">
                          <a:effectLst/>
                          <a:latin typeface="Calibri" panose="020F0502020204030204" pitchFamily="34" charset="0"/>
                          <a:ea typeface="Calibri" panose="020F0502020204030204" pitchFamily="34" charset="0"/>
                          <a:cs typeface="B Mitra" panose="00000400000000000000" pitchFamily="2" charset="-78"/>
                        </a:rPr>
                        <a:t>نخبگان</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941785">
                <a:tc vMerge="1">
                  <a:txBody>
                    <a:bodyPr/>
                    <a:lstStyle/>
                    <a:p>
                      <a:endParaRPr lang="en-US"/>
                    </a:p>
                  </a:txBody>
                  <a:tcPr/>
                </a:tc>
                <a:tc>
                  <a:txBody>
                    <a:bodyPr/>
                    <a:lstStyle/>
                    <a:p>
                      <a:pPr algn="ct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سیاست­ها و برنامه­های اجرایی حمایت خدماتی برای طرف عرضه</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nchor="ctr">
                    <a:lnL w="38100" cap="flat" cmpd="sng" algn="ctr">
                      <a:solidFill>
                        <a:schemeClr val="accent2">
                          <a:lumMod val="50000"/>
                        </a:schemeClr>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ايجاد و راه‌اندازي پارک‌هاي علم و فناوري و مراکز رشد</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حمایت از راه‌اندازی مراكز رشد و پارك‌های علم و فناوری از طریق بخش غیردولتی</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-حمايت قانوني لازم ازبخشی از فعالیت‌های تحقیق و توسعه مربوط به داخل كشور و انجام آن با مشاركت شركت‌های داخلی</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-قرار دادن امكانات و تجهیزات پژوهشی و تحقیقاتی، آزمایشگاه ها و كارگاه ها در اختیار مؤسسات و شركت‌های دانش‌بنیان</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به دستگاه‌های اجرائی اجازه داده می‌شود مالكیت فكری، دانش فنی و تجهیزاتی را كه در چهارچوب قرارداد با دانشگاه ها و مؤسسات پژوهشی و فناوری دولتی ایجاد و حاصل شده‌است به دانشگاه ها و مؤسسات یادشده واگذار نمایند.</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134541">
                <a:tc vMerge="1">
                  <a:txBody>
                    <a:bodyPr/>
                    <a:lstStyle/>
                    <a:p>
                      <a:endParaRPr lang="en-US"/>
                    </a:p>
                  </a:txBody>
                  <a:tcPr/>
                </a:tc>
                <a:tc>
                  <a:txBody>
                    <a:bodyPr/>
                    <a:lstStyle/>
                    <a:p>
                      <a:pPr algn="ct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سیاست‌های تقویت طرف تقاضا</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nchor="ctr">
                    <a:lnL w="38100" cap="flat" cmpd="sng" algn="ctr">
                      <a:solidFill>
                        <a:schemeClr val="accent2">
                          <a:lumMod val="50000"/>
                        </a:schemeClr>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a:txBody>
                    <a:bodyPr/>
                    <a:lstStyle/>
                    <a:p>
                      <a:pPr algn="r" rtl="1">
                        <a:lnSpc>
                          <a:spcPct val="107000"/>
                        </a:lnSpc>
                        <a:spcAft>
                          <a:spcPts val="0"/>
                        </a:spcAft>
                      </a:pPr>
                      <a:r>
                        <a:rPr lang="fa-IR" sz="800">
                          <a:effectLst/>
                          <a:latin typeface="Calibri" panose="020F0502020204030204" pitchFamily="34" charset="0"/>
                          <a:ea typeface="Calibri" panose="020F0502020204030204" pitchFamily="34" charset="0"/>
                          <a:cs typeface="B Mitra" panose="00000400000000000000" pitchFamily="2" charset="-78"/>
                        </a:rPr>
                        <a:t>-</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672704">
                <a:tc gridSpan="2">
                  <a:txBody>
                    <a:bodyPr/>
                    <a:lstStyle/>
                    <a:p>
                      <a:pPr algn="ct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حمایت­های غیر مستقیم</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nchor="ctr">
                    <a:lnL w="28575" cap="flat" cmpd="sng" algn="ctr">
                      <a:solidFill>
                        <a:srgbClr val="7030A0"/>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just" rtl="1">
                        <a:lnSpc>
                          <a:spcPct val="107000"/>
                        </a:lnSpc>
                        <a:spcAft>
                          <a:spcPts val="0"/>
                        </a:spcAft>
                      </a:pPr>
                      <a:r>
                        <a:rPr lang="fa-IR" sz="800">
                          <a:effectLst/>
                          <a:latin typeface="Calibri" panose="020F0502020204030204" pitchFamily="34" charset="0"/>
                          <a:ea typeface="Calibri" panose="020F0502020204030204" pitchFamily="34" charset="0"/>
                          <a:cs typeface="B Mitra" panose="00000400000000000000" pitchFamily="2" charset="-78"/>
                        </a:rPr>
                        <a:t>- برقراری بیمه تأمین اجتماعی و بیمه پایه سلامت فرد و خانواده وی</a:t>
                      </a:r>
                      <a:endParaRPr lang="en-US" sz="8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0"/>
                        </a:spcAft>
                      </a:pPr>
                      <a:r>
                        <a:rPr lang="fa-IR" sz="800">
                          <a:effectLst/>
                          <a:latin typeface="Calibri" panose="020F0502020204030204" pitchFamily="34" charset="0"/>
                          <a:ea typeface="Calibri" panose="020F0502020204030204" pitchFamily="34" charset="0"/>
                          <a:cs typeface="B Mitra" panose="00000400000000000000" pitchFamily="2" charset="-78"/>
                        </a:rPr>
                        <a:t>- مبادلات كالا بین مناطق آزاد و خارج از كشور و نیز سایر مناطق آزاد از كلیه عوارض مالیات و حقوق ورودی معاف می‌باشند.</a:t>
                      </a:r>
                      <a:endParaRPr lang="en-US" sz="80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0"/>
                        </a:spcAft>
                      </a:pPr>
                      <a:r>
                        <a:rPr lang="fa-IR" sz="800">
                          <a:effectLst/>
                          <a:latin typeface="Calibri" panose="020F0502020204030204" pitchFamily="34" charset="0"/>
                          <a:ea typeface="Calibri" panose="020F0502020204030204" pitchFamily="34" charset="0"/>
                          <a:cs typeface="B Mitra" panose="00000400000000000000" pitchFamily="2" charset="-78"/>
                        </a:rPr>
                        <a:t>-به منظـور حمایت از سرمایه‌گذاری خطرپذیر در صـنایع نوین به دولت اجازه داده می‌شود بخشی از سرجمع كل تسهیلات اعطائی سالانه به بخش‌های خصوصی و تعاونی كه در قالب اعتبارات وجوه اداره‌شده برای صنایع نوین در بودجه‌های سالانه منظور می‌شود شامل سود و كارمزد تسهیلات اعطائی را مورد بخشودگی قراردهد.</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134541">
                <a:tc gridSpan="2">
                  <a:txBody>
                    <a:bodyPr/>
                    <a:lstStyle/>
                    <a:p>
                      <a:pPr algn="ct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حمایت­های مالی کاتالیزوری</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nchor="ctr">
                    <a:lnL w="28575" cap="flat" cmpd="sng" algn="ctr">
                      <a:solidFill>
                        <a:srgbClr val="7030A0"/>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c hMerge="1">
                  <a:txBody>
                    <a:bodyPr/>
                    <a:lstStyle/>
                    <a:p>
                      <a:endParaRPr lang="en-US"/>
                    </a:p>
                  </a:txBody>
                  <a:tcPr/>
                </a:tc>
                <a:tc>
                  <a:txBody>
                    <a:bodyPr/>
                    <a:lstStyle/>
                    <a:p>
                      <a:pPr algn="r" rtl="1">
                        <a:lnSpc>
                          <a:spcPct val="107000"/>
                        </a:lnSpc>
                        <a:spcAft>
                          <a:spcPts val="0"/>
                        </a:spcAft>
                      </a:pPr>
                      <a:r>
                        <a:rPr lang="fa-IR" sz="800">
                          <a:effectLst/>
                          <a:latin typeface="Calibri" panose="020F0502020204030204" pitchFamily="34" charset="0"/>
                          <a:ea typeface="Calibri" panose="020F0502020204030204" pitchFamily="34" charset="0"/>
                          <a:cs typeface="B Mitra" panose="00000400000000000000" pitchFamily="2" charset="-78"/>
                        </a:rPr>
                        <a:t>-حمایت از سرمایه­گذاری­های خطر پذیر جهت تبدیل دانش فنی به محصول قابل ارائه به بازار</a:t>
                      </a:r>
                      <a:endParaRPr lang="en-US" sz="80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38100" cap="flat" cmpd="sng" algn="ctr">
                      <a:solidFill>
                        <a:schemeClr val="accent2">
                          <a:lumMod val="50000"/>
                        </a:schemeClr>
                      </a:solidFill>
                      <a:prstDash val="solid"/>
                      <a:round/>
                      <a:headEnd type="none" w="med" len="med"/>
                      <a:tailEnd type="none" w="med" len="med"/>
                    </a:lnB>
                  </a:tcPr>
                </a:tc>
              </a:tr>
              <a:tr h="1231340">
                <a:tc gridSpan="2">
                  <a:txBody>
                    <a:bodyPr/>
                    <a:lstStyle/>
                    <a:p>
                      <a:pPr algn="ct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سیاست‌های اصلاح شرایط کلان</a:t>
                      </a: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nchor="ctr">
                    <a:lnL w="28575" cap="flat" cmpd="sng" algn="ctr">
                      <a:solidFill>
                        <a:srgbClr val="7030A0"/>
                      </a:solidFill>
                      <a:prstDash val="solid"/>
                      <a:round/>
                      <a:headEnd type="none" w="med" len="med"/>
                      <a:tailEnd type="none" w="med" len="med"/>
                    </a:lnL>
                    <a:lnR w="38100" cap="flat" cmpd="sng" algn="ctr">
                      <a:solidFill>
                        <a:schemeClr val="accent2">
                          <a:lumMod val="50000"/>
                        </a:schemeClr>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c hMerge="1">
                  <a:txBody>
                    <a:bodyPr/>
                    <a:lstStyle/>
                    <a:p>
                      <a:endParaRPr lang="en-US"/>
                    </a:p>
                  </a:txBody>
                  <a:tcPr/>
                </a:tc>
                <a:tc>
                  <a:txBody>
                    <a:bodyPr/>
                    <a:lstStyle/>
                    <a:p>
                      <a:pPr algn="r" rtl="0">
                        <a:lnSpc>
                          <a:spcPct val="107000"/>
                        </a:lnSpc>
                        <a:spcAft>
                          <a:spcPts val="0"/>
                        </a:spcAft>
                      </a:pPr>
                      <a:r>
                        <a:rPr lang="en-US" sz="800" dirty="0">
                          <a:effectLst/>
                          <a:latin typeface="Calibri" panose="020F0502020204030204" pitchFamily="34" charset="0"/>
                          <a:ea typeface="Calibri" panose="020F0502020204030204" pitchFamily="34" charset="0"/>
                          <a:cs typeface="B Mitra" panose="00000400000000000000" pitchFamily="2" charset="-78"/>
                        </a:rPr>
                        <a:t>-</a:t>
                      </a:r>
                      <a:r>
                        <a:rPr lang="fa-IR" sz="800" dirty="0">
                          <a:effectLst/>
                          <a:latin typeface="Calibri" panose="020F0502020204030204" pitchFamily="34" charset="0"/>
                          <a:ea typeface="Calibri" panose="020F0502020204030204" pitchFamily="34" charset="0"/>
                          <a:cs typeface="B Mitra" panose="00000400000000000000" pitchFamily="2" charset="-78"/>
                        </a:rPr>
                        <a:t> بازنگري متون، محتوا و برنامه­هاي آموزشی و درسی دانشگاهی مبتنی بر آموزه­ها و ارزشهاي دینی و هویت اسلامی ـ ایرانی و انقلابی</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بازنگري آيين نامه ارتقاء هيئت علمي</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تسهيل ارتباط دانشگاه‌ها با صنعت</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اصلاح هرم هیأت علمی تمام‌وقت دانشگاه ها و مؤسسات آموزش عالی </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smtClean="0">
                          <a:effectLst/>
                          <a:latin typeface="Calibri" panose="020F0502020204030204" pitchFamily="34" charset="0"/>
                          <a:ea typeface="Calibri" panose="020F0502020204030204" pitchFamily="34" charset="0"/>
                          <a:cs typeface="B Mitra" panose="00000400000000000000" pitchFamily="2" charset="-78"/>
                        </a:rPr>
                        <a:t>- </a:t>
                      </a:r>
                      <a:r>
                        <a:rPr lang="fa-IR" sz="800" dirty="0">
                          <a:effectLst/>
                          <a:latin typeface="Calibri" panose="020F0502020204030204" pitchFamily="34" charset="0"/>
                          <a:ea typeface="Calibri" panose="020F0502020204030204" pitchFamily="34" charset="0"/>
                          <a:cs typeface="B Mitra" panose="00000400000000000000" pitchFamily="2" charset="-78"/>
                        </a:rPr>
                        <a:t>ارتقاء منزلت اجتماعي نخبگان از طريق فرهنگ‌سازي</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r" rtl="1">
                        <a:lnSpc>
                          <a:spcPct val="107000"/>
                        </a:lnSpc>
                        <a:spcAft>
                          <a:spcPts val="0"/>
                        </a:spcAft>
                      </a:pPr>
                      <a:r>
                        <a:rPr lang="fa-IR" sz="800" dirty="0">
                          <a:effectLst/>
                          <a:latin typeface="Calibri" panose="020F0502020204030204" pitchFamily="34" charset="0"/>
                          <a:ea typeface="Calibri" panose="020F0502020204030204" pitchFamily="34" charset="0"/>
                          <a:cs typeface="B Mitra" panose="00000400000000000000" pitchFamily="2" charset="-78"/>
                        </a:rPr>
                        <a:t>- تسهیل در ارتقاء تحصیلی نخبگان و ورود به رشته‌های تحصیلی مورد علاقه</a:t>
                      </a:r>
                      <a:endParaRPr lang="en-US" sz="800" dirty="0">
                        <a:effectLst/>
                        <a:latin typeface="Calibri" panose="020F0502020204030204" pitchFamily="34" charset="0"/>
                        <a:ea typeface="Calibri" panose="020F0502020204030204" pitchFamily="34" charset="0"/>
                        <a:cs typeface="Arial" panose="020B0604020202020204" pitchFamily="34" charset="0"/>
                      </a:endParaRPr>
                    </a:p>
                    <a:p>
                      <a:pPr algn="just" rtl="1">
                        <a:lnSpc>
                          <a:spcPct val="107000"/>
                        </a:lnSpc>
                        <a:spcAft>
                          <a:spcPts val="0"/>
                        </a:spcAft>
                      </a:pPr>
                      <a:endParaRPr lang="en-US" sz="800" dirty="0">
                        <a:effectLst/>
                        <a:latin typeface="Calibri" panose="020F0502020204030204" pitchFamily="34" charset="0"/>
                        <a:ea typeface="Calibri" panose="020F0502020204030204" pitchFamily="34" charset="0"/>
                        <a:cs typeface="Arial" panose="020B0604020202020204" pitchFamily="34" charset="0"/>
                      </a:endParaRPr>
                    </a:p>
                  </a:txBody>
                  <a:tcPr marL="8271" marR="8271" marT="0" marB="0">
                    <a:lnL w="38100" cap="flat" cmpd="sng" algn="ctr">
                      <a:solidFill>
                        <a:schemeClr val="accent2">
                          <a:lumMod val="50000"/>
                        </a:schemeClr>
                      </a:solidFill>
                      <a:prstDash val="solid"/>
                      <a:round/>
                      <a:headEnd type="none" w="med" len="med"/>
                      <a:tailEnd type="none" w="med" len="med"/>
                    </a:lnL>
                    <a:lnR w="12700" cap="flat" cmpd="sng" algn="ctr">
                      <a:solidFill>
                        <a:srgbClr val="000000"/>
                      </a:solidFill>
                      <a:prstDash val="solid"/>
                      <a:round/>
                      <a:headEnd type="none" w="med" len="med"/>
                      <a:tailEnd type="none" w="med" len="med"/>
                    </a:lnR>
                    <a:lnT w="38100" cap="flat" cmpd="sng" algn="ctr">
                      <a:solidFill>
                        <a:schemeClr val="accent2">
                          <a:lumMod val="50000"/>
                        </a:schemeClr>
                      </a:solidFill>
                      <a:prstDash val="solid"/>
                      <a:round/>
                      <a:headEnd type="none" w="med" len="med"/>
                      <a:tailEnd type="none" w="med" len="med"/>
                    </a:lnT>
                    <a:lnB w="28575" cap="flat" cmpd="sng" algn="ctr">
                      <a:solidFill>
                        <a:srgbClr val="7030A0"/>
                      </a:solidFill>
                      <a:prstDash val="solid"/>
                      <a:round/>
                      <a:headEnd type="none" w="med" len="med"/>
                      <a:tailEnd type="none" w="med" len="med"/>
                    </a:lnB>
                  </a:tcPr>
                </a:tc>
              </a:tr>
            </a:tbl>
          </a:graphicData>
        </a:graphic>
      </p:graphicFrame>
      <p:sp>
        <p:nvSpPr>
          <p:cNvPr id="7" name="Rectangle 6"/>
          <p:cNvSpPr/>
          <p:nvPr/>
        </p:nvSpPr>
        <p:spPr>
          <a:xfrm>
            <a:off x="7021163" y="1303131"/>
            <a:ext cx="1749197" cy="715581"/>
          </a:xfrm>
          <a:prstGeom prst="rect">
            <a:avLst/>
          </a:prstGeom>
        </p:spPr>
        <p:txBody>
          <a:bodyPr wrap="none">
            <a:spAutoFit/>
          </a:bodyPr>
          <a:lstStyle/>
          <a:p>
            <a:pPr algn="ctr" defTabSz="342900"/>
            <a:r>
              <a:rPr lang="fa-IR" sz="1350" dirty="0">
                <a:solidFill>
                  <a:prstClr val="black"/>
                </a:solidFill>
                <a:cs typeface="B Titr" panose="00000700000000000000" pitchFamily="2" charset="-78"/>
              </a:rPr>
              <a:t>بررسی برنامه پنجم توسعه</a:t>
            </a:r>
          </a:p>
          <a:p>
            <a:pPr algn="ctr" defTabSz="342900"/>
            <a:r>
              <a:rPr lang="fa-IR" sz="1350" dirty="0">
                <a:solidFill>
                  <a:prstClr val="black"/>
                </a:solidFill>
                <a:cs typeface="B Titr" panose="00000700000000000000" pitchFamily="2" charset="-78"/>
              </a:rPr>
              <a:t> از منظر ابزارهای سیاستی</a:t>
            </a:r>
          </a:p>
          <a:p>
            <a:pPr algn="ctr" defTabSz="342900"/>
            <a:r>
              <a:rPr lang="fa-IR" sz="1350" dirty="0">
                <a:solidFill>
                  <a:prstClr val="black"/>
                </a:solidFill>
                <a:cs typeface="B Titr" panose="00000700000000000000" pitchFamily="2" charset="-78"/>
              </a:rPr>
              <a:t>-نوع مداخله</a:t>
            </a:r>
            <a:r>
              <a:rPr lang="fa-IR" sz="900" dirty="0">
                <a:solidFill>
                  <a:prstClr val="black"/>
                </a:solidFill>
                <a:cs typeface="B Titr" panose="00000700000000000000" pitchFamily="2" charset="-78"/>
              </a:rPr>
              <a:t>(خلاصه)</a:t>
            </a:r>
            <a:endParaRPr lang="en-US" sz="1350" dirty="0">
              <a:solidFill>
                <a:prstClr val="black"/>
              </a:solidFill>
            </a:endParaRPr>
          </a:p>
        </p:txBody>
      </p:sp>
    </p:spTree>
    <p:extLst>
      <p:ext uri="{BB962C8B-B14F-4D97-AF65-F5344CB8AC3E}">
        <p14:creationId xmlns:p14="http://schemas.microsoft.com/office/powerpoint/2010/main" val="522912762"/>
      </p:ext>
    </p:extLst>
  </p:cSld>
  <p:clrMapOvr>
    <a:masterClrMapping/>
  </p:clrMapOvr>
  <p:transition spd="med">
    <p:pull/>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مصاحبه با خبرگان سیاست گذار در خصوص عملکرد برنامه ها</a:t>
            </a:r>
            <a:r>
              <a:rPr lang="fa-IR" sz="1200" dirty="0">
                <a:cs typeface="B Titr" panose="00000700000000000000" pitchFamily="2" charset="-78"/>
              </a:rPr>
              <a:t>(نمونه-خلاصه)</a:t>
            </a:r>
            <a:endParaRPr lang="en-US" sz="1200" dirty="0">
              <a:cs typeface="B Titr" panose="00000700000000000000" pitchFamily="2" charset="-78"/>
            </a:endParaRPr>
          </a:p>
        </p:txBody>
      </p:sp>
      <p:graphicFrame>
        <p:nvGraphicFramePr>
          <p:cNvPr id="4" name="Table 3"/>
          <p:cNvGraphicFramePr>
            <a:graphicFrameLocks noGrp="1"/>
          </p:cNvGraphicFramePr>
          <p:nvPr>
            <p:extLst/>
          </p:nvPr>
        </p:nvGraphicFramePr>
        <p:xfrm>
          <a:off x="405685" y="1888920"/>
          <a:ext cx="8384146" cy="2426208"/>
        </p:xfrm>
        <a:graphic>
          <a:graphicData uri="http://schemas.openxmlformats.org/drawingml/2006/table">
            <a:tbl>
              <a:tblPr rtl="1" firstRow="1" bandRow="1" bandCol="1">
                <a:tableStyleId>{5C22544A-7EE6-4342-B048-85BDC9FD1C3A}</a:tableStyleId>
              </a:tblPr>
              <a:tblGrid>
                <a:gridCol w="1781828"/>
                <a:gridCol w="463645"/>
                <a:gridCol w="462016"/>
                <a:gridCol w="462016"/>
                <a:gridCol w="461473"/>
                <a:gridCol w="461473"/>
                <a:gridCol w="384923"/>
                <a:gridCol w="538565"/>
                <a:gridCol w="538565"/>
                <a:gridCol w="2829642"/>
              </a:tblGrid>
              <a:tr h="256032">
                <a:tc rowSpan="2">
                  <a:txBody>
                    <a:bodyPr/>
                    <a:lstStyle/>
                    <a:p>
                      <a:pPr algn="ctr" rtl="1">
                        <a:lnSpc>
                          <a:spcPct val="80000"/>
                        </a:lnSpc>
                        <a:spcAft>
                          <a:spcPts val="0"/>
                        </a:spcAft>
                      </a:pPr>
                      <a:r>
                        <a:rPr lang="fa-IR" sz="1500" b="0" dirty="0">
                          <a:effectLst/>
                          <a:cs typeface="B Mitra" panose="00000400000000000000" pitchFamily="2" charset="-78"/>
                        </a:rPr>
                        <a:t>ابزار مواد مرتبط پژوهش و فناوری در برنامه پنجم</a:t>
                      </a:r>
                      <a:endParaRPr lang="en-US" sz="1400" b="0" dirty="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gridSpan="5">
                  <a:txBody>
                    <a:bodyPr/>
                    <a:lstStyle/>
                    <a:p>
                      <a:pPr algn="ctr" rtl="1">
                        <a:lnSpc>
                          <a:spcPct val="80000"/>
                        </a:lnSpc>
                        <a:spcAft>
                          <a:spcPts val="0"/>
                        </a:spcAft>
                      </a:pPr>
                      <a:r>
                        <a:rPr lang="fa-IR" sz="1100" b="0">
                          <a:effectLst/>
                          <a:cs typeface="B Mitra" panose="00000400000000000000" pitchFamily="2" charset="-78"/>
                        </a:rPr>
                        <a:t>ميزان کارايي ابزار موردنظر را در تحقق هدف در  طول برنامه پنجم چگونه ارزيابي مي‌کنيد؟</a:t>
                      </a:r>
                      <a:endParaRPr lang="en-US" sz="1400" b="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gridSpan="3">
                  <a:txBody>
                    <a:bodyPr/>
                    <a:lstStyle/>
                    <a:p>
                      <a:pPr algn="ctr" rtl="1">
                        <a:lnSpc>
                          <a:spcPct val="80000"/>
                        </a:lnSpc>
                        <a:spcAft>
                          <a:spcPts val="0"/>
                        </a:spcAft>
                      </a:pPr>
                      <a:r>
                        <a:rPr lang="fa-IR" sz="1100" b="0" dirty="0">
                          <a:effectLst/>
                          <a:cs typeface="B Mitra" panose="00000400000000000000" pitchFamily="2" charset="-78"/>
                        </a:rPr>
                        <a:t>آيا اين ابزار را براي برنامه ششم نيز توصيه مي‌کنيد؟</a:t>
                      </a:r>
                      <a:endParaRPr lang="en-US" sz="1400" b="0" dirty="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hMerge="1">
                  <a:txBody>
                    <a:bodyPr/>
                    <a:lstStyle/>
                    <a:p>
                      <a:endParaRPr lang="en-US"/>
                    </a:p>
                  </a:txBody>
                  <a:tcPr/>
                </a:tc>
                <a:tc hMerge="1">
                  <a:txBody>
                    <a:bodyPr/>
                    <a:lstStyle/>
                    <a:p>
                      <a:endParaRPr lang="en-US"/>
                    </a:p>
                  </a:txBody>
                  <a:tcPr/>
                </a:tc>
                <a:tc rowSpan="2">
                  <a:txBody>
                    <a:bodyPr/>
                    <a:lstStyle/>
                    <a:p>
                      <a:pPr algn="ctr" rtl="1">
                        <a:lnSpc>
                          <a:spcPct val="80000"/>
                        </a:lnSpc>
                        <a:spcAft>
                          <a:spcPts val="0"/>
                        </a:spcAft>
                      </a:pPr>
                      <a:r>
                        <a:rPr lang="fa-IR" sz="1400" b="0" dirty="0">
                          <a:effectLst/>
                          <a:cs typeface="B Mitra" panose="00000400000000000000" pitchFamily="2" charset="-78"/>
                        </a:rPr>
                        <a:t>اصلاحات پيشنهادي </a:t>
                      </a:r>
                      <a:endParaRPr lang="en-US" sz="1400" b="0" dirty="0">
                        <a:effectLst/>
                        <a:cs typeface="B Mitra" panose="00000400000000000000" pitchFamily="2" charset="-78"/>
                      </a:endParaRPr>
                    </a:p>
                    <a:p>
                      <a:pPr algn="ctr" rtl="1">
                        <a:lnSpc>
                          <a:spcPct val="80000"/>
                        </a:lnSpc>
                        <a:spcAft>
                          <a:spcPts val="0"/>
                        </a:spcAft>
                      </a:pPr>
                      <a:r>
                        <a:rPr lang="fa-IR" sz="1400" b="0" dirty="0">
                          <a:effectLst/>
                          <a:cs typeface="B Mitra" panose="00000400000000000000" pitchFamily="2" charset="-78"/>
                        </a:rPr>
                        <a:t>(و یا سایر توضیحات مهم)</a:t>
                      </a:r>
                      <a:endParaRPr lang="en-US" sz="1400" b="0" dirty="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r>
              <a:tr h="109728">
                <a:tc vMerge="1">
                  <a:txBody>
                    <a:bodyPr/>
                    <a:lstStyle/>
                    <a:p>
                      <a:endParaRPr lang="en-US"/>
                    </a:p>
                  </a:txBody>
                  <a:tcPr/>
                </a:tc>
                <a:tc>
                  <a:txBody>
                    <a:bodyPr/>
                    <a:lstStyle/>
                    <a:p>
                      <a:pPr marL="73025" marR="73025" algn="ctr" rtl="1">
                        <a:lnSpc>
                          <a:spcPct val="60000"/>
                        </a:lnSpc>
                        <a:spcAft>
                          <a:spcPts val="0"/>
                        </a:spcAft>
                      </a:pPr>
                      <a:r>
                        <a:rPr lang="fa-IR" sz="800">
                          <a:effectLst/>
                          <a:cs typeface="B Mitra" panose="00000400000000000000" pitchFamily="2" charset="-78"/>
                        </a:rPr>
                        <a:t>خيلي زياد</a:t>
                      </a:r>
                      <a:endParaRPr lang="en-US" sz="11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a:txBody>
                    <a:bodyPr/>
                    <a:lstStyle/>
                    <a:p>
                      <a:pPr marL="73025" marR="73025" algn="ctr" rtl="1">
                        <a:lnSpc>
                          <a:spcPct val="60000"/>
                        </a:lnSpc>
                        <a:spcAft>
                          <a:spcPts val="0"/>
                        </a:spcAft>
                      </a:pPr>
                      <a:r>
                        <a:rPr lang="fa-IR" sz="800">
                          <a:effectLst/>
                          <a:cs typeface="B Mitra" panose="00000400000000000000" pitchFamily="2" charset="-78"/>
                        </a:rPr>
                        <a:t>زياد</a:t>
                      </a:r>
                      <a:endParaRPr lang="en-US" sz="11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a:txBody>
                    <a:bodyPr/>
                    <a:lstStyle/>
                    <a:p>
                      <a:pPr marL="73025" marR="73025" algn="ctr" rtl="1">
                        <a:lnSpc>
                          <a:spcPct val="60000"/>
                        </a:lnSpc>
                        <a:spcAft>
                          <a:spcPts val="0"/>
                        </a:spcAft>
                      </a:pPr>
                      <a:r>
                        <a:rPr lang="fa-IR" sz="800">
                          <a:effectLst/>
                          <a:cs typeface="B Mitra" panose="00000400000000000000" pitchFamily="2" charset="-78"/>
                        </a:rPr>
                        <a:t>متوسط</a:t>
                      </a:r>
                      <a:endParaRPr lang="en-US" sz="11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a:txBody>
                    <a:bodyPr/>
                    <a:lstStyle/>
                    <a:p>
                      <a:pPr marL="73025" marR="73025" algn="ctr" rtl="1">
                        <a:lnSpc>
                          <a:spcPct val="60000"/>
                        </a:lnSpc>
                        <a:spcAft>
                          <a:spcPts val="0"/>
                        </a:spcAft>
                      </a:pPr>
                      <a:r>
                        <a:rPr lang="fa-IR" sz="800">
                          <a:effectLst/>
                          <a:cs typeface="B Mitra" panose="00000400000000000000" pitchFamily="2" charset="-78"/>
                        </a:rPr>
                        <a:t>کم</a:t>
                      </a:r>
                      <a:endParaRPr lang="en-US" sz="11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a:txBody>
                    <a:bodyPr/>
                    <a:lstStyle/>
                    <a:p>
                      <a:pPr marL="73025" marR="73025" algn="ctr" rtl="1">
                        <a:lnSpc>
                          <a:spcPct val="60000"/>
                        </a:lnSpc>
                        <a:spcAft>
                          <a:spcPts val="0"/>
                        </a:spcAft>
                      </a:pPr>
                      <a:r>
                        <a:rPr lang="fa-IR" sz="800">
                          <a:effectLst/>
                          <a:cs typeface="B Mitra" panose="00000400000000000000" pitchFamily="2" charset="-78"/>
                        </a:rPr>
                        <a:t>خيلي کم</a:t>
                      </a:r>
                      <a:endParaRPr lang="en-US" sz="11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a:txBody>
                    <a:bodyPr/>
                    <a:lstStyle/>
                    <a:p>
                      <a:pPr marL="73025" marR="73025" algn="ctr" rtl="1">
                        <a:lnSpc>
                          <a:spcPct val="60000"/>
                        </a:lnSpc>
                        <a:spcAft>
                          <a:spcPts val="0"/>
                        </a:spcAft>
                      </a:pPr>
                      <a:r>
                        <a:rPr lang="fa-IR" sz="800">
                          <a:effectLst/>
                          <a:cs typeface="B Mitra" panose="00000400000000000000" pitchFamily="2" charset="-78"/>
                        </a:rPr>
                        <a:t>بلي</a:t>
                      </a:r>
                      <a:endParaRPr lang="en-US" sz="11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a:txBody>
                    <a:bodyPr/>
                    <a:lstStyle/>
                    <a:p>
                      <a:pPr marL="73025" marR="73025" algn="ctr" rtl="1">
                        <a:lnSpc>
                          <a:spcPct val="60000"/>
                        </a:lnSpc>
                        <a:spcAft>
                          <a:spcPts val="0"/>
                        </a:spcAft>
                      </a:pPr>
                      <a:r>
                        <a:rPr lang="fa-IR" sz="800">
                          <a:effectLst/>
                          <a:cs typeface="B Mitra" panose="00000400000000000000" pitchFamily="2" charset="-78"/>
                        </a:rPr>
                        <a:t>خير</a:t>
                      </a:r>
                      <a:endParaRPr lang="en-US" sz="11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a:txBody>
                    <a:bodyPr/>
                    <a:lstStyle/>
                    <a:p>
                      <a:pPr marL="73025" marR="73025" algn="ctr" rtl="1">
                        <a:lnSpc>
                          <a:spcPct val="60000"/>
                        </a:lnSpc>
                        <a:spcAft>
                          <a:spcPts val="0"/>
                        </a:spcAft>
                      </a:pPr>
                      <a:r>
                        <a:rPr lang="fa-IR" sz="800" dirty="0">
                          <a:effectLst/>
                          <a:cs typeface="B Mitra" panose="00000400000000000000" pitchFamily="2" charset="-78"/>
                        </a:rPr>
                        <a:t>با اصلاحات</a:t>
                      </a:r>
                      <a:endParaRPr lang="en-US" sz="1100" dirty="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vMerge="1">
                  <a:txBody>
                    <a:bodyPr/>
                    <a:lstStyle/>
                    <a:p>
                      <a:endParaRPr lang="en-US"/>
                    </a:p>
                  </a:txBody>
                  <a:tcPr/>
                </a:tc>
              </a:tr>
              <a:tr h="182880">
                <a:tc gridSpan="10">
                  <a:txBody>
                    <a:bodyPr/>
                    <a:lstStyle/>
                    <a:p>
                      <a:pPr algn="ctr" rtl="1">
                        <a:lnSpc>
                          <a:spcPct val="80000"/>
                        </a:lnSpc>
                        <a:spcAft>
                          <a:spcPts val="0"/>
                        </a:spcAft>
                      </a:pPr>
                      <a:r>
                        <a:rPr lang="fa-IR" sz="1500">
                          <a:effectLst/>
                          <a:cs typeface="B Mitra" panose="00000400000000000000" pitchFamily="2" charset="-78"/>
                        </a:rPr>
                        <a:t>هدف ماده 16: دستیابی به جایگاه دوم علمی و فناوری در منطقه و تثبیت آن تا پایان برنامه پنجم</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r>
              <a:tr h="1645920">
                <a:tc>
                  <a:txBody>
                    <a:bodyPr/>
                    <a:lstStyle/>
                    <a:p>
                      <a:pPr algn="just" rtl="1">
                        <a:lnSpc>
                          <a:spcPct val="80000"/>
                        </a:lnSpc>
                        <a:spcAft>
                          <a:spcPts val="0"/>
                        </a:spcAft>
                      </a:pPr>
                      <a:r>
                        <a:rPr lang="fa-IR" sz="1500">
                          <a:effectLst/>
                          <a:cs typeface="B Mitra" panose="00000400000000000000" pitchFamily="2" charset="-78"/>
                        </a:rPr>
                        <a:t>ماده 16- </a:t>
                      </a:r>
                      <a:endParaRPr lang="en-US" sz="1400">
                        <a:effectLst/>
                        <a:cs typeface="B Mitra" panose="00000400000000000000" pitchFamily="2" charset="-78"/>
                      </a:endParaRPr>
                    </a:p>
                    <a:p>
                      <a:pPr algn="just" rtl="1">
                        <a:lnSpc>
                          <a:spcPct val="80000"/>
                        </a:lnSpc>
                        <a:spcAft>
                          <a:spcPts val="0"/>
                        </a:spcAft>
                      </a:pPr>
                      <a:r>
                        <a:rPr lang="fa-IR" sz="1500">
                          <a:effectLst/>
                          <a:cs typeface="B Mitra" panose="00000400000000000000" pitchFamily="2" charset="-78"/>
                        </a:rPr>
                        <a:t>الف-بازنگری آیین‌نامه ارتقاء اعضاء هیأت علمی به نحوی كه تا پنجاه درصد (۵۰%) امتیازات پژوهشی اعضای هیأت علمی معطوف به رفع مشكلات كشور باشد.</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a:txBody>
                    <a:bodyPr/>
                    <a:lstStyle/>
                    <a:p>
                      <a:pPr algn="just" rtl="1">
                        <a:lnSpc>
                          <a:spcPct val="80000"/>
                        </a:lnSpc>
                        <a:spcAft>
                          <a:spcPts val="0"/>
                        </a:spcAft>
                      </a:pPr>
                      <a:r>
                        <a:rPr lang="fa-IR" sz="1500">
                          <a:effectLst/>
                          <a:cs typeface="B Mitra" panose="00000400000000000000" pitchFamily="2" charset="-78"/>
                        </a:rPr>
                        <a:t> </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just" rtl="1">
                        <a:lnSpc>
                          <a:spcPct val="80000"/>
                        </a:lnSpc>
                        <a:spcAft>
                          <a:spcPts val="0"/>
                        </a:spcAft>
                      </a:pPr>
                      <a:r>
                        <a:rPr lang="fa-IR" sz="1500">
                          <a:effectLst/>
                          <a:cs typeface="B Mitra" panose="00000400000000000000" pitchFamily="2" charset="-78"/>
                        </a:rPr>
                        <a:t> </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just" rtl="1">
                        <a:lnSpc>
                          <a:spcPct val="80000"/>
                        </a:lnSpc>
                        <a:spcAft>
                          <a:spcPts val="0"/>
                        </a:spcAft>
                      </a:pPr>
                      <a:r>
                        <a:rPr lang="fa-IR" sz="1500">
                          <a:effectLst/>
                          <a:cs typeface="B Mitra" panose="00000400000000000000" pitchFamily="2" charset="-78"/>
                        </a:rPr>
                        <a:t> </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ctr" rtl="0">
                        <a:lnSpc>
                          <a:spcPct val="80000"/>
                        </a:lnSpc>
                        <a:spcAft>
                          <a:spcPts val="0"/>
                        </a:spcAft>
                      </a:pPr>
                      <a:r>
                        <a:rPr lang="en-US" sz="1500">
                          <a:effectLst/>
                          <a:cs typeface="B Mitra" panose="00000400000000000000" pitchFamily="2" charset="-78"/>
                          <a:sym typeface="Wingdings" panose="05000000000000000000" pitchFamily="2" charset="2"/>
                        </a:rPr>
                        <a:t></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a:txBody>
                    <a:bodyPr/>
                    <a:lstStyle/>
                    <a:p>
                      <a:pPr algn="ctr" rtl="1">
                        <a:lnSpc>
                          <a:spcPct val="80000"/>
                        </a:lnSpc>
                        <a:spcAft>
                          <a:spcPts val="0"/>
                        </a:spcAft>
                      </a:pPr>
                      <a:r>
                        <a:rPr lang="fa-IR" sz="1500">
                          <a:effectLst/>
                          <a:cs typeface="B Mitra" panose="00000400000000000000" pitchFamily="2" charset="-78"/>
                        </a:rPr>
                        <a:t> </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a:txBody>
                    <a:bodyPr/>
                    <a:lstStyle/>
                    <a:p>
                      <a:pPr algn="ctr" rtl="0">
                        <a:lnSpc>
                          <a:spcPct val="80000"/>
                        </a:lnSpc>
                        <a:spcAft>
                          <a:spcPts val="0"/>
                        </a:spcAft>
                      </a:pPr>
                      <a:r>
                        <a:rPr lang="en-US" sz="1500">
                          <a:effectLst/>
                          <a:cs typeface="B Mitra" panose="00000400000000000000" pitchFamily="2" charset="-78"/>
                          <a:sym typeface="Wingdings" panose="05000000000000000000" pitchFamily="2" charset="2"/>
                        </a:rPr>
                        <a:t></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nchor="ctr"/>
                </a:tc>
                <a:tc>
                  <a:txBody>
                    <a:bodyPr/>
                    <a:lstStyle/>
                    <a:p>
                      <a:pPr algn="just" rtl="1">
                        <a:lnSpc>
                          <a:spcPct val="80000"/>
                        </a:lnSpc>
                        <a:spcAft>
                          <a:spcPts val="0"/>
                        </a:spcAft>
                      </a:pPr>
                      <a:r>
                        <a:rPr lang="fa-IR" sz="1500">
                          <a:effectLst/>
                          <a:cs typeface="B Mitra" panose="00000400000000000000" pitchFamily="2" charset="-78"/>
                        </a:rPr>
                        <a:t> </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just" rtl="1">
                        <a:lnSpc>
                          <a:spcPct val="80000"/>
                        </a:lnSpc>
                        <a:spcAft>
                          <a:spcPts val="0"/>
                        </a:spcAft>
                      </a:pPr>
                      <a:r>
                        <a:rPr lang="fa-IR" sz="1500">
                          <a:effectLst/>
                          <a:cs typeface="B Mitra" panose="00000400000000000000" pitchFamily="2" charset="-78"/>
                        </a:rPr>
                        <a:t> </a:t>
                      </a:r>
                      <a:endParaRPr lang="en-US" sz="14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just" rtl="1">
                        <a:lnSpc>
                          <a:spcPct val="80000"/>
                        </a:lnSpc>
                        <a:spcAft>
                          <a:spcPts val="0"/>
                        </a:spcAft>
                      </a:pPr>
                      <a:r>
                        <a:rPr lang="fa-IR" sz="1500" dirty="0">
                          <a:effectLst/>
                          <a:cs typeface="B Mitra" panose="00000400000000000000" pitchFamily="2" charset="-78"/>
                        </a:rPr>
                        <a:t>اين سوال مطرح مي‌شود که آيا بازنگري آيين نامه منجر به رفع مشکلات کشور مي‌شود و آيا اين بازنگري با هدف ماده که دستيابي به جايگاه د‌وم علم و فناوري است ارتباط دارد؟ با توجه به‌اينکه بازنگري آيين‌نامه هنوز انجام نشده‌است، تکرار اين حکم با در نظر گرفتن شرايط ذيل توصيه مي‌شود: 1) تکرار اين ماده در ذيل چنين هدفي توصيه نمي‌شود 2) نياز به هدف‌گذاري جديدي دارد. 3) بهتر است اين ماده در بخش ارتباط دانشگاه با صنعت بيايد.</a:t>
                      </a:r>
                      <a:endParaRPr lang="en-US" sz="1400" dirty="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r>
            </a:tbl>
          </a:graphicData>
        </a:graphic>
      </p:graphicFrame>
    </p:spTree>
    <p:extLst>
      <p:ext uri="{BB962C8B-B14F-4D97-AF65-F5344CB8AC3E}">
        <p14:creationId xmlns:p14="http://schemas.microsoft.com/office/powerpoint/2010/main" val="2075550427"/>
      </p:ext>
    </p:extLst>
  </p:cSld>
  <p:clrMapOvr>
    <a:masterClrMapping/>
  </p:clrMapOvr>
  <p:transition spd="med">
    <p:pull/>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بخش سوم: نقاط شکست نظام ملی نوآوری</a:t>
            </a:r>
            <a:endParaRPr lang="en-US" dirty="0">
              <a:cs typeface="B Titr" panose="00000700000000000000" pitchFamily="2" charset="-78"/>
            </a:endParaRPr>
          </a:p>
        </p:txBody>
      </p:sp>
      <p:sp>
        <p:nvSpPr>
          <p:cNvPr id="3" name="Content Placeholder 2"/>
          <p:cNvSpPr>
            <a:spLocks noGrp="1"/>
          </p:cNvSpPr>
          <p:nvPr>
            <p:ph idx="1"/>
          </p:nvPr>
        </p:nvSpPr>
        <p:spPr/>
        <p:txBody>
          <a:bodyPr>
            <a:normAutofit/>
          </a:bodyPr>
          <a:lstStyle/>
          <a:p>
            <a:pPr marL="0" indent="0" algn="just" rtl="1">
              <a:buNone/>
            </a:pPr>
            <a:r>
              <a:rPr lang="fa-IR" sz="1800" dirty="0">
                <a:cs typeface="B Mitra" panose="00000400000000000000" pitchFamily="2" charset="-78"/>
              </a:rPr>
              <a:t>در این بخش از پژوهش به بررسی نقاط شکست نظام نوآوری و بر اساس بررسی های گوناگون انجام گرفته توسط محققان مختلف در کشور پرداخته شده است. در </a:t>
            </a:r>
            <a:r>
              <a:rPr lang="fa-IR" sz="1800" spc="-113" dirty="0">
                <a:solidFill>
                  <a:schemeClr val="accent2">
                    <a:lumMod val="75000"/>
                  </a:schemeClr>
                </a:solidFill>
                <a:cs typeface="B Mitra" panose="00000400000000000000" pitchFamily="2" charset="-78"/>
              </a:rPr>
              <a:t>مجموع 19 </a:t>
            </a:r>
            <a:r>
              <a:rPr lang="fa-IR" sz="1800" dirty="0">
                <a:cs typeface="B Mitra" panose="00000400000000000000" pitchFamily="2" charset="-78"/>
              </a:rPr>
              <a:t>نقطه شکست در نظام ملی نوآوری شناسایی شده که هر یک به عنوان مانعی برای دستیابی به اهداف چهارگانه سیاستی هستند. بی شک مرتفع نمودن هر یک از این موانع می تواند دستیابی به اهداف مذکور را تسهیل نماید. این بخش به عنوان ماده خامی ضروری جهت تدوین احکام پیشنهادی سند ششم مورد استفاده قرار می گیرد.</a:t>
            </a:r>
            <a:endParaRPr lang="en-US" sz="1800" dirty="0">
              <a:cs typeface="B Mitra" panose="00000400000000000000" pitchFamily="2" charset="-78"/>
            </a:endParaRPr>
          </a:p>
        </p:txBody>
      </p:sp>
    </p:spTree>
    <p:extLst>
      <p:ext uri="{BB962C8B-B14F-4D97-AF65-F5344CB8AC3E}">
        <p14:creationId xmlns:p14="http://schemas.microsoft.com/office/powerpoint/2010/main" val="703986482"/>
      </p:ext>
    </p:extLst>
  </p:cSld>
  <p:clrMapOvr>
    <a:masterClrMapping/>
  </p:clrMapOvr>
  <p:transition spd="med">
    <p:pull/>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بخش چهارم: شاخص ها و روند های موجود(وضعیت کشور)</a:t>
            </a:r>
            <a:endParaRPr lang="en-US" dirty="0">
              <a:cs typeface="B Titr" panose="00000700000000000000" pitchFamily="2" charset="-78"/>
            </a:endParaRPr>
          </a:p>
        </p:txBody>
      </p:sp>
      <p:sp>
        <p:nvSpPr>
          <p:cNvPr id="3" name="Content Placeholder 2"/>
          <p:cNvSpPr>
            <a:spLocks noGrp="1"/>
          </p:cNvSpPr>
          <p:nvPr>
            <p:ph idx="1"/>
          </p:nvPr>
        </p:nvSpPr>
        <p:spPr/>
        <p:txBody>
          <a:bodyPr>
            <a:normAutofit lnSpcReduction="10000"/>
          </a:bodyPr>
          <a:lstStyle/>
          <a:p>
            <a:pPr algn="r" rtl="1"/>
            <a:r>
              <a:rPr lang="fa-IR" b="1" dirty="0" smtClean="0">
                <a:cs typeface="B Mitra" panose="00000400000000000000" pitchFamily="2" charset="-78"/>
              </a:rPr>
              <a:t>شاخص تحقیق و توسعه به تولید ناخالص داخلی</a:t>
            </a:r>
            <a:r>
              <a:rPr lang="fa-IR" sz="1050" b="1" dirty="0">
                <a:cs typeface="B Mitra" panose="00000400000000000000" pitchFamily="2" charset="-78"/>
              </a:rPr>
              <a:t>*</a:t>
            </a:r>
            <a:endParaRPr lang="fa-IR" b="1" dirty="0" smtClean="0">
              <a:cs typeface="B Mitra" panose="00000400000000000000" pitchFamily="2" charset="-78"/>
            </a:endParaRPr>
          </a:p>
          <a:p>
            <a:pPr algn="r" rtl="1"/>
            <a:r>
              <a:rPr lang="fa-IR" b="1" dirty="0" smtClean="0">
                <a:cs typeface="B Mitra" panose="00000400000000000000" pitchFamily="2" charset="-78"/>
              </a:rPr>
              <a:t>شاخص های ترکیبی(شاخص جهانی نوآوری</a:t>
            </a:r>
            <a:r>
              <a:rPr lang="fa-IR" sz="1050" b="1" dirty="0">
                <a:cs typeface="B Mitra" panose="00000400000000000000" pitchFamily="2" charset="-78"/>
              </a:rPr>
              <a:t>**</a:t>
            </a:r>
            <a:r>
              <a:rPr lang="fa-IR" b="1" dirty="0" smtClean="0">
                <a:cs typeface="B Mitra" panose="00000400000000000000" pitchFamily="2" charset="-78"/>
              </a:rPr>
              <a:t>، شاخص دستیابی به تکنولوژی</a:t>
            </a:r>
            <a:r>
              <a:rPr lang="fa-IR" sz="1050" b="1" dirty="0">
                <a:cs typeface="B Mitra" panose="00000400000000000000" pitchFamily="2" charset="-78"/>
              </a:rPr>
              <a:t>***</a:t>
            </a:r>
            <a:r>
              <a:rPr lang="fa-IR" b="1" dirty="0" smtClean="0">
                <a:cs typeface="B Mitra" panose="00000400000000000000" pitchFamily="2" charset="-78"/>
              </a:rPr>
              <a:t>)</a:t>
            </a:r>
          </a:p>
          <a:p>
            <a:pPr algn="r" rtl="1"/>
            <a:r>
              <a:rPr lang="fa-IR" b="1" dirty="0" smtClean="0">
                <a:cs typeface="B Mitra" panose="00000400000000000000" pitchFamily="2" charset="-78"/>
              </a:rPr>
              <a:t>عملکرد نظام ثبت اختراع ایران</a:t>
            </a:r>
          </a:p>
          <a:p>
            <a:pPr algn="r" rtl="1"/>
            <a:endParaRPr lang="fa-IR" b="1" dirty="0">
              <a:cs typeface="B Mitra" panose="00000400000000000000" pitchFamily="2" charset="-78"/>
            </a:endParaRPr>
          </a:p>
          <a:p>
            <a:pPr algn="r" rtl="1"/>
            <a:endParaRPr lang="fa-IR" b="1" dirty="0" smtClean="0">
              <a:cs typeface="B Mitra" panose="00000400000000000000" pitchFamily="2" charset="-78"/>
            </a:endParaRPr>
          </a:p>
          <a:p>
            <a:pPr algn="r" rtl="1"/>
            <a:endParaRPr lang="fa-IR" b="1" dirty="0">
              <a:cs typeface="B Mitra" panose="00000400000000000000" pitchFamily="2" charset="-78"/>
            </a:endParaRPr>
          </a:p>
          <a:p>
            <a:pPr marL="0" indent="0">
              <a:buNone/>
            </a:pPr>
            <a:r>
              <a:rPr lang="en-US" b="1" dirty="0" smtClean="0">
                <a:cs typeface="B Mitra" panose="00000400000000000000" pitchFamily="2" charset="-78"/>
              </a:rPr>
              <a:t>*R&amp;D/GDP</a:t>
            </a:r>
          </a:p>
          <a:p>
            <a:pPr marL="0" indent="0">
              <a:buNone/>
            </a:pPr>
            <a:r>
              <a:rPr lang="en-US" b="1" dirty="0" smtClean="0">
                <a:cs typeface="B Mitra" panose="00000400000000000000" pitchFamily="2" charset="-78"/>
              </a:rPr>
              <a:t>**Global Innovation Index(GII)</a:t>
            </a:r>
          </a:p>
          <a:p>
            <a:pPr marL="0" indent="0">
              <a:buNone/>
            </a:pPr>
            <a:r>
              <a:rPr lang="en-US" b="1" dirty="0" smtClean="0">
                <a:cs typeface="B Mitra" panose="00000400000000000000" pitchFamily="2" charset="-78"/>
              </a:rPr>
              <a:t>***Technology Acceptance Index(TAI)</a:t>
            </a:r>
            <a:endParaRPr lang="en-US" b="1" dirty="0">
              <a:cs typeface="B Mitra" panose="00000400000000000000" pitchFamily="2" charset="-78"/>
            </a:endParaRPr>
          </a:p>
        </p:txBody>
      </p:sp>
    </p:spTree>
    <p:extLst>
      <p:ext uri="{BB962C8B-B14F-4D97-AF65-F5344CB8AC3E}">
        <p14:creationId xmlns:p14="http://schemas.microsoft.com/office/powerpoint/2010/main" val="1434845491"/>
      </p:ext>
    </p:extLst>
  </p:cSld>
  <p:clrMapOvr>
    <a:masterClrMapping/>
  </p:clrMapOvr>
  <p:transition spd="med">
    <p:pull/>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موتور تدوین احکام</a:t>
            </a:r>
            <a:endParaRPr lang="en-US" dirty="0">
              <a:cs typeface="B Titr" panose="00000700000000000000" pitchFamily="2" charset="-78"/>
            </a:endParaRPr>
          </a:p>
        </p:txBody>
      </p:sp>
      <p:sp>
        <p:nvSpPr>
          <p:cNvPr id="4" name="Rounded Rectangle 3"/>
          <p:cNvSpPr/>
          <p:nvPr/>
        </p:nvSpPr>
        <p:spPr>
          <a:xfrm>
            <a:off x="7418232" y="1545466"/>
            <a:ext cx="1303986" cy="323581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defTabSz="342900"/>
            <a:r>
              <a:rPr lang="fa-IR" spc="-225" dirty="0">
                <a:solidFill>
                  <a:prstClr val="white"/>
                </a:solidFill>
                <a:cs typeface="B Mitra" panose="00000400000000000000" pitchFamily="2" charset="-78"/>
              </a:rPr>
              <a:t>نتایج بررسی های نظری و محتوایی </a:t>
            </a:r>
          </a:p>
          <a:p>
            <a:pPr algn="ctr" defTabSz="342900"/>
            <a:r>
              <a:rPr lang="fa-IR" spc="-225" dirty="0">
                <a:solidFill>
                  <a:prstClr val="white"/>
                </a:solidFill>
                <a:cs typeface="B Mitra" panose="00000400000000000000" pitchFamily="2" charset="-78"/>
              </a:rPr>
              <a:t>(مواد خام تدوین احکام)</a:t>
            </a:r>
            <a:endParaRPr lang="en-US" spc="-225" dirty="0">
              <a:solidFill>
                <a:prstClr val="white"/>
              </a:solidFill>
              <a:cs typeface="B Mitra" panose="00000400000000000000" pitchFamily="2" charset="-78"/>
            </a:endParaRPr>
          </a:p>
        </p:txBody>
      </p:sp>
      <p:sp>
        <p:nvSpPr>
          <p:cNvPr id="5" name="Rounded Rectangle 4"/>
          <p:cNvSpPr/>
          <p:nvPr/>
        </p:nvSpPr>
        <p:spPr>
          <a:xfrm>
            <a:off x="7391400" y="3486150"/>
            <a:ext cx="666482" cy="347729"/>
          </a:xfrm>
          <a:prstGeom prst="roundRect">
            <a:avLst/>
          </a:prstGeom>
          <a:solidFill>
            <a:schemeClr val="accent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050" dirty="0">
                <a:solidFill>
                  <a:prstClr val="white"/>
                </a:solidFill>
                <a:cs typeface="B Mitra" panose="00000400000000000000" pitchFamily="2" charset="-78"/>
              </a:rPr>
              <a:t>اسناد بالادستی</a:t>
            </a:r>
            <a:endParaRPr lang="en-US" sz="1050" dirty="0">
              <a:solidFill>
                <a:prstClr val="white"/>
              </a:solidFill>
              <a:cs typeface="B Mitra" panose="00000400000000000000" pitchFamily="2" charset="-78"/>
            </a:endParaRPr>
          </a:p>
        </p:txBody>
      </p:sp>
      <p:sp>
        <p:nvSpPr>
          <p:cNvPr id="6" name="Rounded Rectangle 5"/>
          <p:cNvSpPr/>
          <p:nvPr/>
        </p:nvSpPr>
        <p:spPr>
          <a:xfrm>
            <a:off x="7391400" y="4095750"/>
            <a:ext cx="666482" cy="347729"/>
          </a:xfrm>
          <a:prstGeom prst="roundRect">
            <a:avLst/>
          </a:prstGeom>
          <a:solidFill>
            <a:schemeClr val="accent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050" dirty="0">
                <a:solidFill>
                  <a:prstClr val="white"/>
                </a:solidFill>
                <a:cs typeface="B Mitra" panose="00000400000000000000" pitchFamily="2" charset="-78"/>
              </a:rPr>
              <a:t>برنامه چهارم و پنجم</a:t>
            </a:r>
            <a:endParaRPr lang="en-US" sz="1050" dirty="0">
              <a:solidFill>
                <a:prstClr val="white"/>
              </a:solidFill>
              <a:cs typeface="B Mitra" panose="00000400000000000000" pitchFamily="2" charset="-78"/>
            </a:endParaRPr>
          </a:p>
        </p:txBody>
      </p:sp>
      <p:sp>
        <p:nvSpPr>
          <p:cNvPr id="7" name="Rounded Rectangle 6"/>
          <p:cNvSpPr/>
          <p:nvPr/>
        </p:nvSpPr>
        <p:spPr>
          <a:xfrm>
            <a:off x="8115837" y="3486150"/>
            <a:ext cx="647163" cy="347729"/>
          </a:xfrm>
          <a:prstGeom prst="roundRect">
            <a:avLst/>
          </a:prstGeom>
          <a:solidFill>
            <a:schemeClr val="accent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050" dirty="0">
                <a:solidFill>
                  <a:prstClr val="white"/>
                </a:solidFill>
                <a:cs typeface="B Mitra" panose="00000400000000000000" pitchFamily="2" charset="-78"/>
              </a:rPr>
              <a:t>نقاط شکست نظام نوآوری</a:t>
            </a:r>
            <a:endParaRPr lang="en-US" sz="1050" dirty="0">
              <a:solidFill>
                <a:prstClr val="white"/>
              </a:solidFill>
              <a:cs typeface="B Mitra" panose="00000400000000000000" pitchFamily="2" charset="-78"/>
            </a:endParaRPr>
          </a:p>
        </p:txBody>
      </p:sp>
      <p:sp>
        <p:nvSpPr>
          <p:cNvPr id="8" name="Rounded Rectangle 7"/>
          <p:cNvSpPr/>
          <p:nvPr/>
        </p:nvSpPr>
        <p:spPr>
          <a:xfrm>
            <a:off x="8103659" y="4085823"/>
            <a:ext cx="647163" cy="347729"/>
          </a:xfrm>
          <a:prstGeom prst="roundRect">
            <a:avLst/>
          </a:prstGeom>
          <a:solidFill>
            <a:schemeClr val="accent1">
              <a:lumMod val="50000"/>
              <a:lumOff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050" dirty="0">
                <a:solidFill>
                  <a:prstClr val="white"/>
                </a:solidFill>
                <a:cs typeface="B Mitra" panose="00000400000000000000" pitchFamily="2" charset="-78"/>
              </a:rPr>
              <a:t>شاخص ها</a:t>
            </a:r>
            <a:endParaRPr lang="en-US" sz="1050" dirty="0">
              <a:solidFill>
                <a:prstClr val="white"/>
              </a:solidFill>
              <a:cs typeface="B Mitra" panose="00000400000000000000" pitchFamily="2" charset="-78"/>
            </a:endParaRPr>
          </a:p>
        </p:txBody>
      </p:sp>
      <p:sp>
        <p:nvSpPr>
          <p:cNvPr id="9" name="Rounded Rectangle 8"/>
          <p:cNvSpPr/>
          <p:nvPr/>
        </p:nvSpPr>
        <p:spPr>
          <a:xfrm>
            <a:off x="2482403" y="1603420"/>
            <a:ext cx="4742645" cy="318752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prstClr val="white"/>
              </a:solidFill>
            </a:endParaRPr>
          </a:p>
        </p:txBody>
      </p:sp>
      <p:sp>
        <p:nvSpPr>
          <p:cNvPr id="11" name="Rounded Rectangle 10"/>
          <p:cNvSpPr/>
          <p:nvPr/>
        </p:nvSpPr>
        <p:spPr>
          <a:xfrm>
            <a:off x="6017654" y="1526147"/>
            <a:ext cx="1159099" cy="347729"/>
          </a:xfrm>
          <a:prstGeom prst="round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050" dirty="0">
                <a:solidFill>
                  <a:prstClr val="white"/>
                </a:solidFill>
                <a:cs typeface="B Mitra" panose="00000400000000000000" pitchFamily="2" charset="-78"/>
              </a:rPr>
              <a:t>تدوین پیش نویس احکام</a:t>
            </a:r>
            <a:endParaRPr lang="en-US" sz="1050" dirty="0">
              <a:solidFill>
                <a:prstClr val="white"/>
              </a:solidFill>
              <a:cs typeface="B Mitra" panose="00000400000000000000" pitchFamily="2" charset="-78"/>
            </a:endParaRPr>
          </a:p>
        </p:txBody>
      </p:sp>
      <p:sp>
        <p:nvSpPr>
          <p:cNvPr id="12" name="Rounded Rectangle 11"/>
          <p:cNvSpPr/>
          <p:nvPr/>
        </p:nvSpPr>
        <p:spPr>
          <a:xfrm>
            <a:off x="5293218" y="2714223"/>
            <a:ext cx="1014211" cy="666482"/>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200" dirty="0">
                <a:solidFill>
                  <a:prstClr val="white"/>
                </a:solidFill>
                <a:cs typeface="B Mitra" panose="00000400000000000000" pitchFamily="2" charset="-78"/>
              </a:rPr>
              <a:t>طراحی صدر نویس احکام</a:t>
            </a:r>
            <a:endParaRPr lang="en-US" sz="1200" dirty="0">
              <a:solidFill>
                <a:prstClr val="white"/>
              </a:solidFill>
              <a:cs typeface="B Mitra" panose="00000400000000000000" pitchFamily="2" charset="-78"/>
            </a:endParaRPr>
          </a:p>
        </p:txBody>
      </p:sp>
      <p:sp>
        <p:nvSpPr>
          <p:cNvPr id="13" name="Rounded Rectangle 12"/>
          <p:cNvSpPr/>
          <p:nvPr/>
        </p:nvSpPr>
        <p:spPr>
          <a:xfrm>
            <a:off x="3544911" y="2704564"/>
            <a:ext cx="1081825" cy="666482"/>
          </a:xfrm>
          <a:prstGeom prst="roundRect">
            <a:avLst/>
          </a:prstGeom>
          <a:solidFill>
            <a:schemeClr val="accent6">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350" dirty="0">
                <a:solidFill>
                  <a:prstClr val="white"/>
                </a:solidFill>
                <a:cs typeface="B Mitra" panose="00000400000000000000" pitchFamily="2" charset="-78"/>
              </a:rPr>
              <a:t>تدوین زیر بندهای احکام</a:t>
            </a:r>
            <a:endParaRPr lang="en-US" sz="1350" dirty="0">
              <a:solidFill>
                <a:prstClr val="white"/>
              </a:solidFill>
              <a:cs typeface="B Mitra" panose="00000400000000000000" pitchFamily="2" charset="-78"/>
            </a:endParaRPr>
          </a:p>
        </p:txBody>
      </p:sp>
      <p:sp>
        <p:nvSpPr>
          <p:cNvPr id="14" name="Line Callout 2 13"/>
          <p:cNvSpPr/>
          <p:nvPr/>
        </p:nvSpPr>
        <p:spPr>
          <a:xfrm>
            <a:off x="6027313" y="2038082"/>
            <a:ext cx="1004552" cy="425003"/>
          </a:xfrm>
          <a:prstGeom prst="borderCallout2">
            <a:avLst>
              <a:gd name="adj1" fmla="val 18750"/>
              <a:gd name="adj2" fmla="val -8333"/>
              <a:gd name="adj3" fmla="val 18750"/>
              <a:gd name="adj4" fmla="val -16667"/>
              <a:gd name="adj5" fmla="val 155682"/>
              <a:gd name="adj6" fmla="val -26474"/>
            </a:avLst>
          </a:prstGeom>
        </p:spPr>
        <p:style>
          <a:lnRef idx="2">
            <a:schemeClr val="accent5"/>
          </a:lnRef>
          <a:fillRef idx="1">
            <a:schemeClr val="lt1"/>
          </a:fillRef>
          <a:effectRef idx="0">
            <a:schemeClr val="accent5"/>
          </a:effectRef>
          <a:fontRef idx="minor">
            <a:schemeClr val="dk1"/>
          </a:fontRef>
        </p:style>
        <p:txBody>
          <a:bodyPr rtlCol="0" anchor="ctr"/>
          <a:lstStyle/>
          <a:p>
            <a:pPr algn="ctr" defTabSz="342900"/>
            <a:r>
              <a:rPr lang="fa-IR" sz="1350" dirty="0">
                <a:solidFill>
                  <a:prstClr val="black"/>
                </a:solidFill>
                <a:cs typeface="B Mitra" panose="00000400000000000000" pitchFamily="2" charset="-78"/>
              </a:rPr>
              <a:t>اهداف/ اسناد بالادست</a:t>
            </a:r>
            <a:endParaRPr lang="en-US" sz="1350" dirty="0">
              <a:solidFill>
                <a:prstClr val="black"/>
              </a:solidFill>
              <a:cs typeface="B Mitra" panose="00000400000000000000" pitchFamily="2" charset="-78"/>
            </a:endParaRPr>
          </a:p>
        </p:txBody>
      </p:sp>
      <p:sp>
        <p:nvSpPr>
          <p:cNvPr id="15" name="Line Callout 2 14"/>
          <p:cNvSpPr/>
          <p:nvPr/>
        </p:nvSpPr>
        <p:spPr>
          <a:xfrm>
            <a:off x="5882426" y="3651162"/>
            <a:ext cx="927279" cy="367048"/>
          </a:xfrm>
          <a:prstGeom prst="borderCallout2">
            <a:avLst>
              <a:gd name="adj1" fmla="val 18750"/>
              <a:gd name="adj2" fmla="val -8333"/>
              <a:gd name="adj3" fmla="val 18750"/>
              <a:gd name="adj4" fmla="val -16667"/>
              <a:gd name="adj5" fmla="val -71710"/>
              <a:gd name="adj6" fmla="val -39375"/>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342900"/>
            <a:r>
              <a:rPr lang="fa-IR" sz="1350" dirty="0">
                <a:solidFill>
                  <a:prstClr val="black"/>
                </a:solidFill>
                <a:cs typeface="B Mitra" panose="00000400000000000000" pitchFamily="2" charset="-78"/>
              </a:rPr>
              <a:t>شاخص ها</a:t>
            </a:r>
            <a:endParaRPr lang="en-US" sz="1350" dirty="0">
              <a:solidFill>
                <a:prstClr val="black"/>
              </a:solidFill>
              <a:cs typeface="B Mitra" panose="00000400000000000000" pitchFamily="2" charset="-78"/>
            </a:endParaRPr>
          </a:p>
        </p:txBody>
      </p:sp>
      <p:sp>
        <p:nvSpPr>
          <p:cNvPr id="16" name="Left Arrow 15"/>
          <p:cNvSpPr/>
          <p:nvPr/>
        </p:nvSpPr>
        <p:spPr>
          <a:xfrm>
            <a:off x="4839237" y="2830133"/>
            <a:ext cx="231820" cy="40568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prstClr val="white"/>
              </a:solidFill>
            </a:endParaRPr>
          </a:p>
        </p:txBody>
      </p:sp>
      <p:sp>
        <p:nvSpPr>
          <p:cNvPr id="17" name="Line Callout 2 16"/>
          <p:cNvSpPr/>
          <p:nvPr/>
        </p:nvSpPr>
        <p:spPr>
          <a:xfrm>
            <a:off x="4288665" y="2028423"/>
            <a:ext cx="1004552" cy="425003"/>
          </a:xfrm>
          <a:prstGeom prst="borderCallout2">
            <a:avLst>
              <a:gd name="adj1" fmla="val 18750"/>
              <a:gd name="adj2" fmla="val -8333"/>
              <a:gd name="adj3" fmla="val 18750"/>
              <a:gd name="adj4" fmla="val -16667"/>
              <a:gd name="adj5" fmla="val 155682"/>
              <a:gd name="adj6" fmla="val -26474"/>
            </a:avLst>
          </a:prstGeom>
        </p:spPr>
        <p:style>
          <a:lnRef idx="2">
            <a:schemeClr val="accent5"/>
          </a:lnRef>
          <a:fillRef idx="1">
            <a:schemeClr val="lt1"/>
          </a:fillRef>
          <a:effectRef idx="0">
            <a:schemeClr val="accent5"/>
          </a:effectRef>
          <a:fontRef idx="minor">
            <a:schemeClr val="dk1"/>
          </a:fontRef>
        </p:style>
        <p:txBody>
          <a:bodyPr rtlCol="0" anchor="ctr"/>
          <a:lstStyle/>
          <a:p>
            <a:pPr algn="ctr" defTabSz="342900"/>
            <a:r>
              <a:rPr lang="fa-IR" sz="1350" dirty="0">
                <a:solidFill>
                  <a:prstClr val="black"/>
                </a:solidFill>
                <a:cs typeface="B Mitra" panose="00000400000000000000" pitchFamily="2" charset="-78"/>
              </a:rPr>
              <a:t>برنامه های پیشین</a:t>
            </a:r>
            <a:endParaRPr lang="en-US" sz="1350" dirty="0">
              <a:solidFill>
                <a:prstClr val="black"/>
              </a:solidFill>
              <a:cs typeface="B Mitra" panose="00000400000000000000" pitchFamily="2" charset="-78"/>
            </a:endParaRPr>
          </a:p>
        </p:txBody>
      </p:sp>
      <p:sp>
        <p:nvSpPr>
          <p:cNvPr id="18" name="Line Callout 2 17"/>
          <p:cNvSpPr/>
          <p:nvPr/>
        </p:nvSpPr>
        <p:spPr>
          <a:xfrm>
            <a:off x="4105141" y="3651162"/>
            <a:ext cx="927279" cy="367048"/>
          </a:xfrm>
          <a:prstGeom prst="borderCallout2">
            <a:avLst>
              <a:gd name="adj1" fmla="val 18750"/>
              <a:gd name="adj2" fmla="val -8333"/>
              <a:gd name="adj3" fmla="val 18750"/>
              <a:gd name="adj4" fmla="val -16667"/>
              <a:gd name="adj5" fmla="val -71710"/>
              <a:gd name="adj6" fmla="val -39375"/>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342900"/>
            <a:r>
              <a:rPr lang="fa-IR" sz="1350" dirty="0">
                <a:solidFill>
                  <a:prstClr val="black"/>
                </a:solidFill>
                <a:cs typeface="B Mitra" panose="00000400000000000000" pitchFamily="2" charset="-78"/>
              </a:rPr>
              <a:t>مطالعات نظری</a:t>
            </a:r>
            <a:endParaRPr lang="en-US" sz="1350" dirty="0">
              <a:solidFill>
                <a:prstClr val="black"/>
              </a:solidFill>
              <a:cs typeface="B Mitra" panose="00000400000000000000" pitchFamily="2" charset="-78"/>
            </a:endParaRPr>
          </a:p>
        </p:txBody>
      </p:sp>
      <p:sp>
        <p:nvSpPr>
          <p:cNvPr id="19" name="Line Callout 2 18"/>
          <p:cNvSpPr/>
          <p:nvPr/>
        </p:nvSpPr>
        <p:spPr>
          <a:xfrm>
            <a:off x="2830132" y="3796048"/>
            <a:ext cx="927279" cy="801710"/>
          </a:xfrm>
          <a:prstGeom prst="borderCallout2">
            <a:avLst>
              <a:gd name="adj1" fmla="val 42750"/>
              <a:gd name="adj2" fmla="val -3125"/>
              <a:gd name="adj3" fmla="val 18750"/>
              <a:gd name="adj4" fmla="val -16667"/>
              <a:gd name="adj5" fmla="val -113079"/>
              <a:gd name="adj6" fmla="val 76251"/>
            </a:avLst>
          </a:prstGeom>
        </p:spPr>
        <p:style>
          <a:lnRef idx="2">
            <a:schemeClr val="accent6"/>
          </a:lnRef>
          <a:fillRef idx="1">
            <a:schemeClr val="lt1"/>
          </a:fillRef>
          <a:effectRef idx="0">
            <a:schemeClr val="accent6"/>
          </a:effectRef>
          <a:fontRef idx="minor">
            <a:schemeClr val="dk1"/>
          </a:fontRef>
        </p:style>
        <p:txBody>
          <a:bodyPr rtlCol="0" anchor="ctr"/>
          <a:lstStyle/>
          <a:p>
            <a:pPr algn="ctr" defTabSz="342900"/>
            <a:r>
              <a:rPr lang="fa-IR" sz="1350" dirty="0">
                <a:solidFill>
                  <a:prstClr val="black"/>
                </a:solidFill>
                <a:cs typeface="B Mitra" panose="00000400000000000000" pitchFamily="2" charset="-78"/>
              </a:rPr>
              <a:t>نقاط شکست نظام نوآوری، ابزارها، گروه های هدف</a:t>
            </a:r>
            <a:endParaRPr lang="en-US" sz="1350" dirty="0">
              <a:solidFill>
                <a:prstClr val="black"/>
              </a:solidFill>
              <a:cs typeface="B Mitra" panose="00000400000000000000" pitchFamily="2" charset="-78"/>
            </a:endParaRPr>
          </a:p>
        </p:txBody>
      </p:sp>
      <p:sp>
        <p:nvSpPr>
          <p:cNvPr id="20" name="Rounded Rectangle 19"/>
          <p:cNvSpPr/>
          <p:nvPr/>
        </p:nvSpPr>
        <p:spPr>
          <a:xfrm>
            <a:off x="270456" y="1786945"/>
            <a:ext cx="2018764" cy="850005"/>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350" dirty="0">
                <a:solidFill>
                  <a:prstClr val="white"/>
                </a:solidFill>
                <a:cs typeface="B Mitra" panose="00000400000000000000" pitchFamily="2" charset="-78"/>
              </a:rPr>
              <a:t>تطبیق پیش نویس احکام با چارچوب سیاستی</a:t>
            </a:r>
          </a:p>
          <a:p>
            <a:pPr algn="ctr" defTabSz="342900"/>
            <a:r>
              <a:rPr lang="fa-IR" sz="1350" dirty="0">
                <a:solidFill>
                  <a:prstClr val="white"/>
                </a:solidFill>
                <a:cs typeface="B Mitra" panose="00000400000000000000" pitchFamily="2" charset="-78"/>
              </a:rPr>
              <a:t>(بازگشتی-اصلاحی)</a:t>
            </a:r>
            <a:endParaRPr lang="en-US" sz="1350" dirty="0">
              <a:solidFill>
                <a:prstClr val="white"/>
              </a:solidFill>
              <a:cs typeface="B Mitra" panose="00000400000000000000" pitchFamily="2" charset="-78"/>
            </a:endParaRPr>
          </a:p>
        </p:txBody>
      </p:sp>
      <p:sp>
        <p:nvSpPr>
          <p:cNvPr id="21" name="Rounded Rectangle 20"/>
          <p:cNvSpPr/>
          <p:nvPr/>
        </p:nvSpPr>
        <p:spPr>
          <a:xfrm>
            <a:off x="579550" y="2868770"/>
            <a:ext cx="1352282" cy="850005"/>
          </a:xfrm>
          <a:prstGeom prst="round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350" dirty="0">
                <a:solidFill>
                  <a:prstClr val="white"/>
                </a:solidFill>
                <a:cs typeface="B Mitra" panose="00000400000000000000" pitchFamily="2" charset="-78"/>
              </a:rPr>
              <a:t>برگزاری پانل خبرگان سیاستی و اصلاح پیش نویس احکام </a:t>
            </a:r>
            <a:endParaRPr lang="en-US" sz="1350" dirty="0">
              <a:solidFill>
                <a:prstClr val="white"/>
              </a:solidFill>
              <a:cs typeface="B Mitra" panose="00000400000000000000" pitchFamily="2" charset="-78"/>
            </a:endParaRPr>
          </a:p>
        </p:txBody>
      </p:sp>
      <p:sp>
        <p:nvSpPr>
          <p:cNvPr id="22" name="Rounded Rectangle 21"/>
          <p:cNvSpPr/>
          <p:nvPr/>
        </p:nvSpPr>
        <p:spPr>
          <a:xfrm>
            <a:off x="763074" y="4182414"/>
            <a:ext cx="1014211" cy="502276"/>
          </a:xfrm>
          <a:prstGeom prst="roundRect">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r>
              <a:rPr lang="fa-IR" sz="1350" dirty="0">
                <a:solidFill>
                  <a:prstClr val="white"/>
                </a:solidFill>
                <a:cs typeface="B Mitra" panose="00000400000000000000" pitchFamily="2" charset="-78"/>
              </a:rPr>
              <a:t>احکام پیشنهادی</a:t>
            </a:r>
            <a:endParaRPr lang="en-US" sz="1350" dirty="0">
              <a:solidFill>
                <a:prstClr val="white"/>
              </a:solidFill>
              <a:cs typeface="B Mitra" panose="00000400000000000000" pitchFamily="2" charset="-78"/>
            </a:endParaRPr>
          </a:p>
        </p:txBody>
      </p:sp>
      <p:sp>
        <p:nvSpPr>
          <p:cNvPr id="23" name="Left Arrow 22"/>
          <p:cNvSpPr/>
          <p:nvPr/>
        </p:nvSpPr>
        <p:spPr>
          <a:xfrm>
            <a:off x="2192629" y="2038082"/>
            <a:ext cx="289775" cy="40568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prstClr val="white"/>
              </a:solidFill>
            </a:endParaRPr>
          </a:p>
        </p:txBody>
      </p:sp>
      <p:sp>
        <p:nvSpPr>
          <p:cNvPr id="24" name="Left Arrow 23"/>
          <p:cNvSpPr/>
          <p:nvPr/>
        </p:nvSpPr>
        <p:spPr>
          <a:xfrm rot="16200000">
            <a:off x="1130122" y="2578995"/>
            <a:ext cx="289775" cy="405685"/>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prstClr val="white"/>
              </a:solidFill>
            </a:endParaRPr>
          </a:p>
        </p:txBody>
      </p:sp>
      <p:cxnSp>
        <p:nvCxnSpPr>
          <p:cNvPr id="26" name="Straight Connector 25"/>
          <p:cNvCxnSpPr/>
          <p:nvPr/>
        </p:nvCxnSpPr>
        <p:spPr>
          <a:xfrm>
            <a:off x="357389" y="3943350"/>
            <a:ext cx="1883535" cy="0"/>
          </a:xfrm>
          <a:prstGeom prst="line">
            <a:avLst/>
          </a:prstGeom>
          <a:ln w="57150">
            <a:prstDash val="dash"/>
          </a:ln>
        </p:spPr>
        <p:style>
          <a:lnRef idx="1">
            <a:schemeClr val="accent1"/>
          </a:lnRef>
          <a:fillRef idx="0">
            <a:schemeClr val="accent1"/>
          </a:fillRef>
          <a:effectRef idx="0">
            <a:schemeClr val="accent1"/>
          </a:effectRef>
          <a:fontRef idx="minor">
            <a:schemeClr val="tx1"/>
          </a:fontRef>
        </p:style>
      </p:cxnSp>
      <p:sp>
        <p:nvSpPr>
          <p:cNvPr id="27" name="Left Arrow 26"/>
          <p:cNvSpPr/>
          <p:nvPr/>
        </p:nvSpPr>
        <p:spPr>
          <a:xfrm rot="16200000">
            <a:off x="1072167" y="3854001"/>
            <a:ext cx="434662" cy="202842"/>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342900"/>
            <a:endParaRPr lang="en-US" sz="1350">
              <a:solidFill>
                <a:prstClr val="white"/>
              </a:solidFill>
            </a:endParaRPr>
          </a:p>
        </p:txBody>
      </p:sp>
    </p:spTree>
    <p:extLst>
      <p:ext uri="{BB962C8B-B14F-4D97-AF65-F5344CB8AC3E}">
        <p14:creationId xmlns:p14="http://schemas.microsoft.com/office/powerpoint/2010/main" val="2200941767"/>
      </p:ext>
    </p:extLst>
  </p:cSld>
  <p:clrMapOvr>
    <a:masterClrMapping/>
  </p:clrMapOvr>
  <p:transition spd="med">
    <p:pull/>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Titr" panose="00000700000000000000" pitchFamily="2" charset="-78"/>
              </a:rPr>
              <a:t>اهداف در نظر گرفته شده برای احکام پیشنهادی</a:t>
            </a:r>
            <a:endParaRPr lang="en-US" dirty="0">
              <a:cs typeface="B Titr" panose="00000700000000000000" pitchFamily="2" charset="-78"/>
            </a:endParaRPr>
          </a:p>
        </p:txBody>
      </p:sp>
      <p:graphicFrame>
        <p:nvGraphicFramePr>
          <p:cNvPr id="4" name="Content Placeholder 3"/>
          <p:cNvGraphicFramePr>
            <a:graphicFrameLocks noGrp="1"/>
          </p:cNvGraphicFramePr>
          <p:nvPr>
            <p:ph idx="1"/>
            <p:extLst/>
          </p:nvPr>
        </p:nvGraphicFramePr>
        <p:xfrm>
          <a:off x="435769" y="1635919"/>
          <a:ext cx="8272463" cy="275867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151083996"/>
      </p:ext>
    </p:extLst>
  </p:cSld>
  <p:clrMapOvr>
    <a:masterClrMapping/>
  </p:clrMapOvr>
  <p:transition spd="med">
    <p:pull/>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rtl="1"/>
            <a:r>
              <a:rPr lang="fa-IR" dirty="0" smtClean="0">
                <a:cs typeface="B Titr" panose="00000700000000000000" pitchFamily="2" charset="-78"/>
              </a:rPr>
              <a:t>نحوه استخراج اجزای احکام پیشنهادی</a:t>
            </a:r>
            <a:endParaRPr lang="en-US" dirty="0">
              <a:cs typeface="B Titr" panose="00000700000000000000" pitchFamily="2" charset="-78"/>
            </a:endParaRPr>
          </a:p>
        </p:txBody>
      </p:sp>
      <p:graphicFrame>
        <p:nvGraphicFramePr>
          <p:cNvPr id="4" name="Table 3"/>
          <p:cNvGraphicFramePr>
            <a:graphicFrameLocks noGrp="1"/>
          </p:cNvGraphicFramePr>
          <p:nvPr>
            <p:extLst/>
          </p:nvPr>
        </p:nvGraphicFramePr>
        <p:xfrm>
          <a:off x="1178417" y="1458532"/>
          <a:ext cx="6973910" cy="3477549"/>
        </p:xfrm>
        <a:graphic>
          <a:graphicData uri="http://schemas.openxmlformats.org/drawingml/2006/table">
            <a:tbl>
              <a:tblPr rtl="1" firstRow="1" firstCol="1" bandRow="1">
                <a:tableStyleId>{5C22544A-7EE6-4342-B048-85BDC9FD1C3A}</a:tableStyleId>
              </a:tblPr>
              <a:tblGrid>
                <a:gridCol w="5176357"/>
                <a:gridCol w="1797553"/>
              </a:tblGrid>
              <a:tr h="195692">
                <a:tc>
                  <a:txBody>
                    <a:bodyPr/>
                    <a:lstStyle/>
                    <a:p>
                      <a:pPr algn="ctr" rtl="1">
                        <a:lnSpc>
                          <a:spcPct val="107000"/>
                        </a:lnSpc>
                        <a:spcAft>
                          <a:spcPts val="0"/>
                        </a:spcAft>
                      </a:pPr>
                      <a:r>
                        <a:rPr lang="fa-IR" sz="1200" dirty="0">
                          <a:effectLst/>
                          <a:cs typeface="B Mitra" panose="00000400000000000000" pitchFamily="2" charset="-78"/>
                        </a:rPr>
                        <a:t>اجزا</a:t>
                      </a:r>
                      <a:endParaRPr lang="en-US" sz="1200" dirty="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ctr" rtl="1">
                        <a:lnSpc>
                          <a:spcPct val="107000"/>
                        </a:lnSpc>
                        <a:spcAft>
                          <a:spcPts val="0"/>
                        </a:spcAft>
                      </a:pPr>
                      <a:r>
                        <a:rPr lang="fa-IR" sz="1200">
                          <a:effectLst/>
                          <a:cs typeface="B Mitra" panose="00000400000000000000" pitchFamily="2" charset="-78"/>
                        </a:rPr>
                        <a:t>پشتیبان</a:t>
                      </a:r>
                      <a:endParaRPr lang="en-US" sz="12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r>
              <a:tr h="195692">
                <a:tc>
                  <a:txBody>
                    <a:bodyPr/>
                    <a:lstStyle/>
                    <a:p>
                      <a:pPr algn="just" rtl="1">
                        <a:lnSpc>
                          <a:spcPct val="107000"/>
                        </a:lnSpc>
                        <a:spcAft>
                          <a:spcPts val="0"/>
                        </a:spcAft>
                      </a:pPr>
                      <a:r>
                        <a:rPr lang="fa-IR" sz="1200" b="0">
                          <a:effectLst/>
                          <a:cs typeface="B Mitra" panose="00000400000000000000" pitchFamily="2" charset="-78"/>
                        </a:rPr>
                        <a:t>دستیابی به فناوری­های پیشرفته</a:t>
                      </a:r>
                      <a:endParaRPr lang="en-US" sz="1200" b="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ctr" rtl="1">
                        <a:lnSpc>
                          <a:spcPct val="107000"/>
                        </a:lnSpc>
                        <a:spcAft>
                          <a:spcPts val="0"/>
                        </a:spcAft>
                      </a:pPr>
                      <a:r>
                        <a:rPr lang="fa-IR" sz="1200">
                          <a:effectLst/>
                          <a:cs typeface="B Mitra" panose="00000400000000000000" pitchFamily="2" charset="-78"/>
                        </a:rPr>
                        <a:t>سیاست­های کلی علم و فناوری</a:t>
                      </a:r>
                      <a:endParaRPr lang="en-US" sz="12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r>
              <a:tr h="526901">
                <a:tc>
                  <a:txBody>
                    <a:bodyPr/>
                    <a:lstStyle/>
                    <a:p>
                      <a:pPr algn="just" rtl="1">
                        <a:lnSpc>
                          <a:spcPct val="107000"/>
                        </a:lnSpc>
                        <a:spcAft>
                          <a:spcPts val="0"/>
                        </a:spcAft>
                      </a:pPr>
                      <a:r>
                        <a:rPr lang="fa-IR" sz="1200" b="0">
                          <a:effectLst/>
                          <a:cs typeface="B Mitra" panose="00000400000000000000" pitchFamily="2" charset="-78"/>
                        </a:rPr>
                        <a:t>ارتقا جایگاه جهانی کشور در فناوری</a:t>
                      </a:r>
                      <a:endParaRPr lang="en-US" sz="1200" b="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ctr" rtl="1">
                        <a:lnSpc>
                          <a:spcPct val="107000"/>
                        </a:lnSpc>
                        <a:spcAft>
                          <a:spcPts val="0"/>
                        </a:spcAft>
                      </a:pPr>
                      <a:r>
                        <a:rPr lang="fa-IR" sz="1200">
                          <a:effectLst/>
                          <a:cs typeface="B Mitra" panose="00000400000000000000" pitchFamily="2" charset="-78"/>
                        </a:rPr>
                        <a:t>سیاست­های کلی علم و فناوری</a:t>
                      </a:r>
                      <a:endParaRPr lang="en-US" sz="1200">
                        <a:effectLst/>
                        <a:cs typeface="B Mitra" panose="00000400000000000000" pitchFamily="2" charset="-78"/>
                      </a:endParaRPr>
                    </a:p>
                    <a:p>
                      <a:pPr algn="ctr" rtl="1">
                        <a:lnSpc>
                          <a:spcPct val="107000"/>
                        </a:lnSpc>
                        <a:spcAft>
                          <a:spcPts val="0"/>
                        </a:spcAft>
                      </a:pPr>
                      <a:r>
                        <a:rPr lang="fa-IR" sz="1200">
                          <a:effectLst/>
                          <a:cs typeface="B Mitra" panose="00000400000000000000" pitchFamily="2" charset="-78"/>
                        </a:rPr>
                        <a:t>سیاست­های کلی اقتصاد مقاومتی</a:t>
                      </a:r>
                      <a:endParaRPr lang="en-US" sz="12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r>
              <a:tr h="195692">
                <a:tc>
                  <a:txBody>
                    <a:bodyPr/>
                    <a:lstStyle/>
                    <a:p>
                      <a:pPr algn="just" rtl="1">
                        <a:lnSpc>
                          <a:spcPct val="107000"/>
                        </a:lnSpc>
                        <a:spcAft>
                          <a:spcPts val="0"/>
                        </a:spcAft>
                      </a:pPr>
                      <a:r>
                        <a:rPr lang="fa-IR" sz="1200" b="0">
                          <a:effectLst/>
                          <a:cs typeface="B Mitra" panose="00000400000000000000" pitchFamily="2" charset="-78"/>
                        </a:rPr>
                        <a:t>تقویت کسب­و­کارهای دانش­بنیان</a:t>
                      </a:r>
                      <a:endParaRPr lang="en-US" sz="1200" b="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ctr" rtl="1">
                        <a:lnSpc>
                          <a:spcPct val="107000"/>
                        </a:lnSpc>
                        <a:spcAft>
                          <a:spcPts val="0"/>
                        </a:spcAft>
                      </a:pPr>
                      <a:r>
                        <a:rPr lang="fa-IR" sz="1200">
                          <a:effectLst/>
                          <a:cs typeface="B Mitra" panose="00000400000000000000" pitchFamily="2" charset="-78"/>
                        </a:rPr>
                        <a:t>سیاست­های کلی علم و فناوری</a:t>
                      </a:r>
                      <a:endParaRPr lang="en-US" sz="12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r>
              <a:tr h="348273">
                <a:tc>
                  <a:txBody>
                    <a:bodyPr/>
                    <a:lstStyle/>
                    <a:p>
                      <a:pPr algn="just" rtl="1">
                        <a:lnSpc>
                          <a:spcPct val="107000"/>
                        </a:lnSpc>
                        <a:spcAft>
                          <a:spcPts val="0"/>
                        </a:spcAft>
                      </a:pPr>
                      <a:r>
                        <a:rPr lang="fa-IR" sz="1200" b="0">
                          <a:effectLst/>
                          <a:cs typeface="B Mitra" panose="00000400000000000000" pitchFamily="2" charset="-78"/>
                        </a:rPr>
                        <a:t>افزایش سهم تولید و صادرات محصولات و خدمات دانش بنیان در اقتصاد</a:t>
                      </a:r>
                      <a:endParaRPr lang="en-US" sz="1200" b="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ctr" rtl="1">
                        <a:lnSpc>
                          <a:spcPct val="107000"/>
                        </a:lnSpc>
                        <a:spcAft>
                          <a:spcPts val="0"/>
                        </a:spcAft>
                      </a:pPr>
                      <a:r>
                        <a:rPr lang="fa-IR" sz="1200">
                          <a:effectLst/>
                          <a:cs typeface="B Mitra" panose="00000400000000000000" pitchFamily="2" charset="-78"/>
                        </a:rPr>
                        <a:t>سیاست­های کلی اقتصاد مقاومتی</a:t>
                      </a:r>
                      <a:endParaRPr lang="en-US" sz="12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r>
              <a:tr h="348273">
                <a:tc>
                  <a:txBody>
                    <a:bodyPr/>
                    <a:lstStyle/>
                    <a:p>
                      <a:pPr algn="just" rtl="1">
                        <a:lnSpc>
                          <a:spcPct val="107000"/>
                        </a:lnSpc>
                        <a:spcAft>
                          <a:spcPts val="0"/>
                        </a:spcAft>
                      </a:pPr>
                      <a:r>
                        <a:rPr lang="fa-IR" sz="1200" b="0" dirty="0">
                          <a:effectLst/>
                          <a:cs typeface="B Mitra" panose="00000400000000000000" pitchFamily="2" charset="-78"/>
                        </a:rPr>
                        <a:t>راهبردها، نقشه راه و تقسیم کار ملی توسعه فناوری </a:t>
                      </a:r>
                      <a:r>
                        <a:rPr lang="fa-IR" sz="1200" b="0" dirty="0" smtClean="0">
                          <a:effectLst/>
                          <a:cs typeface="B Mitra" panose="00000400000000000000" pitchFamily="2" charset="-78"/>
                        </a:rPr>
                        <a:t>در </a:t>
                      </a:r>
                      <a:r>
                        <a:rPr lang="fa-IR" sz="1200" b="0" dirty="0">
                          <a:effectLst/>
                          <a:cs typeface="B Mitra" panose="00000400000000000000" pitchFamily="2" charset="-78"/>
                        </a:rPr>
                        <a:t>هر یک از حوزه­های اولویت دار ملی را مشخص نماید.</a:t>
                      </a:r>
                      <a:endParaRPr lang="en-US" sz="1200" b="0" dirty="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ctr" rtl="1">
                        <a:lnSpc>
                          <a:spcPct val="107000"/>
                        </a:lnSpc>
                        <a:spcAft>
                          <a:spcPts val="0"/>
                        </a:spcAft>
                      </a:pPr>
                      <a:r>
                        <a:rPr lang="fa-IR" sz="1200">
                          <a:effectLst/>
                          <a:cs typeface="B Mitra" panose="00000400000000000000" pitchFamily="2" charset="-78"/>
                        </a:rPr>
                        <a:t>چالش­های نظام ملی نوآوری</a:t>
                      </a:r>
                      <a:endParaRPr lang="en-US" sz="12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r>
              <a:tr h="195692">
                <a:tc>
                  <a:txBody>
                    <a:bodyPr/>
                    <a:lstStyle/>
                    <a:p>
                      <a:pPr algn="just" rtl="1">
                        <a:lnSpc>
                          <a:spcPct val="107000"/>
                        </a:lnSpc>
                        <a:spcAft>
                          <a:spcPts val="0"/>
                        </a:spcAft>
                      </a:pPr>
                      <a:r>
                        <a:rPr lang="fa-IR" sz="1200" b="0">
                          <a:effectLst/>
                          <a:cs typeface="B Mitra" panose="00000400000000000000" pitchFamily="2" charset="-78"/>
                        </a:rPr>
                        <a:t>تمهیدات لازم جهت تکمیل و اجرای نقشه جامع علمی کشور را انجام دهد.</a:t>
                      </a:r>
                      <a:endParaRPr lang="en-US" sz="1200" b="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ctr" rtl="1">
                        <a:lnSpc>
                          <a:spcPct val="107000"/>
                        </a:lnSpc>
                        <a:spcAft>
                          <a:spcPts val="0"/>
                        </a:spcAft>
                      </a:pPr>
                      <a:r>
                        <a:rPr lang="fa-IR" sz="1200">
                          <a:effectLst/>
                          <a:cs typeface="B Mitra" panose="00000400000000000000" pitchFamily="2" charset="-78"/>
                        </a:rPr>
                        <a:t>برنامه پنجم توسعه</a:t>
                      </a:r>
                      <a:endParaRPr lang="en-US" sz="12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r>
              <a:tr h="884153">
                <a:tc>
                  <a:txBody>
                    <a:bodyPr/>
                    <a:lstStyle/>
                    <a:p>
                      <a:pPr algn="just" rtl="1">
                        <a:lnSpc>
                          <a:spcPct val="107000"/>
                        </a:lnSpc>
                        <a:spcAft>
                          <a:spcPts val="0"/>
                        </a:spcAft>
                      </a:pPr>
                      <a:r>
                        <a:rPr lang="fa-IR" sz="1200" b="0" dirty="0">
                          <a:effectLst/>
                          <a:cs typeface="B Mitra" panose="00000400000000000000" pitchFamily="2" charset="-78"/>
                        </a:rPr>
                        <a:t>زیر ساخت­های فرهنگی، مقرراتی، اطلاعاتی و ساختارهای لازم جهت ارزیابی و حفاظت از دارایی­های فکری را ایجاد و تقویت نماید. به این منظور دولت موظف است تا پایان سال اول اجرای برنامه لایحه حمایت از حقوق مالکیت صنعتی را تقدیم مجلس </a:t>
                      </a:r>
                      <a:r>
                        <a:rPr lang="fa-IR" sz="1200" b="0" dirty="0" smtClean="0">
                          <a:effectLst/>
                          <a:cs typeface="B Mitra" panose="00000400000000000000" pitchFamily="2" charset="-78"/>
                        </a:rPr>
                        <a:t>شورای </a:t>
                      </a:r>
                      <a:r>
                        <a:rPr lang="fa-IR" sz="1200" b="0" dirty="0">
                          <a:effectLst/>
                          <a:cs typeface="B Mitra" panose="00000400000000000000" pitchFamily="2" charset="-78"/>
                        </a:rPr>
                        <a:t>اسلامی نموده و تا پایان سال دوم اجرای برنامه، مرجع ملی سیاست­گذاری و حفاظت از دارایی­های فکری، به­ویژه اختراعات را ایجاد نماید</a:t>
                      </a:r>
                      <a:endParaRPr lang="en-US" sz="1200" b="0" dirty="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ctr" rtl="1">
                        <a:lnSpc>
                          <a:spcPct val="107000"/>
                        </a:lnSpc>
                        <a:spcAft>
                          <a:spcPts val="0"/>
                        </a:spcAft>
                      </a:pPr>
                      <a:r>
                        <a:rPr lang="fa-IR" sz="1200">
                          <a:effectLst/>
                          <a:cs typeface="B Mitra" panose="00000400000000000000" pitchFamily="2" charset="-78"/>
                        </a:rPr>
                        <a:t>چالش­های نظام ملی نوآوری</a:t>
                      </a:r>
                      <a:endParaRPr lang="en-US" sz="120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r>
              <a:tr h="587074">
                <a:tc>
                  <a:txBody>
                    <a:bodyPr/>
                    <a:lstStyle/>
                    <a:p>
                      <a:pPr algn="just" rtl="1">
                        <a:lnSpc>
                          <a:spcPct val="107000"/>
                        </a:lnSpc>
                        <a:spcAft>
                          <a:spcPts val="0"/>
                        </a:spcAft>
                      </a:pPr>
                      <a:r>
                        <a:rPr lang="fa-IR" sz="1200" b="0" dirty="0">
                          <a:effectLst/>
                          <a:cs typeface="B Mitra" panose="00000400000000000000" pitchFamily="2" charset="-78"/>
                        </a:rPr>
                        <a:t>از طریق حمایت از مشارکت بخش غیر دولتی آموزش­های لازم در حوزه­ی کارآفرینی و تجاری­سازی دستاوردهای </a:t>
                      </a:r>
                      <a:r>
                        <a:rPr lang="fa-IR" sz="1200" b="0" dirty="0" smtClean="0">
                          <a:effectLst/>
                          <a:cs typeface="B Mitra" panose="00000400000000000000" pitchFamily="2" charset="-78"/>
                        </a:rPr>
                        <a:t>پژوهش </a:t>
                      </a:r>
                      <a:r>
                        <a:rPr lang="fa-IR" sz="1200" b="0" dirty="0">
                          <a:effectLst/>
                          <a:cs typeface="B Mitra" panose="00000400000000000000" pitchFamily="2" charset="-78"/>
                        </a:rPr>
                        <a:t>و فناوری را برای اعضای هیات علمی دانشگاه­ها و موسسات پژوهشی، دانشجویان مرتبط و موسسان شرکت­های دانش­بنیان فراهم نماید.  </a:t>
                      </a:r>
                      <a:endParaRPr lang="en-US" sz="1200" b="0" dirty="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c>
                  <a:txBody>
                    <a:bodyPr/>
                    <a:lstStyle/>
                    <a:p>
                      <a:pPr algn="ctr" rtl="1">
                        <a:lnSpc>
                          <a:spcPct val="107000"/>
                        </a:lnSpc>
                        <a:spcAft>
                          <a:spcPts val="0"/>
                        </a:spcAft>
                      </a:pPr>
                      <a:r>
                        <a:rPr lang="fa-IR" sz="1200" dirty="0">
                          <a:effectLst/>
                          <a:cs typeface="B Mitra" panose="00000400000000000000" pitchFamily="2" charset="-78"/>
                        </a:rPr>
                        <a:t>چالش­های نظام ملی نوآوری</a:t>
                      </a:r>
                      <a:endParaRPr lang="en-US" sz="1200" dirty="0">
                        <a:effectLst/>
                        <a:cs typeface="B Mitra" panose="00000400000000000000" pitchFamily="2" charset="-78"/>
                      </a:endParaRPr>
                    </a:p>
                    <a:p>
                      <a:pPr algn="ctr" rtl="1">
                        <a:lnSpc>
                          <a:spcPct val="107000"/>
                        </a:lnSpc>
                        <a:spcAft>
                          <a:spcPts val="0"/>
                        </a:spcAft>
                      </a:pPr>
                      <a:r>
                        <a:rPr lang="fa-IR" sz="1200" dirty="0">
                          <a:effectLst/>
                          <a:cs typeface="B Mitra" panose="00000400000000000000" pitchFamily="2" charset="-78"/>
                        </a:rPr>
                        <a:t>برنامه پنجم توسعه</a:t>
                      </a:r>
                      <a:endParaRPr lang="en-US" sz="1200" dirty="0">
                        <a:effectLst/>
                        <a:latin typeface="Calibri" panose="020F0502020204030204" pitchFamily="34" charset="0"/>
                        <a:ea typeface="Calibri" panose="020F0502020204030204" pitchFamily="34" charset="0"/>
                        <a:cs typeface="B Mitra" panose="00000400000000000000" pitchFamily="2" charset="-78"/>
                      </a:endParaRPr>
                    </a:p>
                  </a:txBody>
                  <a:tcPr marL="51435" marR="51435" marT="0" marB="0"/>
                </a:tc>
              </a:tr>
            </a:tbl>
          </a:graphicData>
        </a:graphic>
      </p:graphicFrame>
    </p:spTree>
    <p:extLst>
      <p:ext uri="{BB962C8B-B14F-4D97-AF65-F5344CB8AC3E}">
        <p14:creationId xmlns:p14="http://schemas.microsoft.com/office/powerpoint/2010/main" val="181963860"/>
      </p:ext>
    </p:extLst>
  </p:cSld>
  <p:clrMapOvr>
    <a:masterClrMapping/>
  </p:clrMapOvr>
  <p:transition spd="med">
    <p:pull/>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نمونه ای از مواد تدوین شده(ارتقای ظرفیت پژوهش)</a:t>
            </a:r>
            <a:endParaRPr lang="en-US" dirty="0">
              <a:cs typeface="B Titr" panose="00000700000000000000" pitchFamily="2" charset="-78"/>
            </a:endParaRPr>
          </a:p>
        </p:txBody>
      </p:sp>
      <p:sp>
        <p:nvSpPr>
          <p:cNvPr id="3" name="Content Placeholder 2"/>
          <p:cNvSpPr>
            <a:spLocks noGrp="1"/>
          </p:cNvSpPr>
          <p:nvPr>
            <p:ph idx="1"/>
          </p:nvPr>
        </p:nvSpPr>
        <p:spPr>
          <a:xfrm>
            <a:off x="435895" y="1635372"/>
            <a:ext cx="8272211" cy="3213524"/>
          </a:xfrm>
        </p:spPr>
        <p:txBody>
          <a:bodyPr>
            <a:normAutofit fontScale="25000" lnSpcReduction="20000"/>
          </a:bodyPr>
          <a:lstStyle/>
          <a:p>
            <a:pPr marL="0" indent="0" algn="justLow" rtl="1">
              <a:buNone/>
            </a:pPr>
            <a:r>
              <a:rPr lang="fa-IR" sz="6000" b="1" dirty="0">
                <a:cs typeface="B Mitra" panose="00000400000000000000" pitchFamily="2" charset="-78"/>
              </a:rPr>
              <a:t>با هدف تقویت و گسترش گفتمان تولید علم و نظریه­پردازی، کسب مرجعیت علمی و تبدیل ایران به قطب علمی و ارتقای ظرفیت و کیفیت پژوهش و رسیدن سهم هزینه­های تحقیق و توسعه به 3 درصد تولید ناخالص داخلی، دولت موظف است اقدامات زیر را انجام دهد:</a:t>
            </a:r>
          </a:p>
          <a:p>
            <a:pPr algn="justLow" rtl="1"/>
            <a:r>
              <a:rPr lang="fa-IR" sz="6000" dirty="0">
                <a:cs typeface="B Mitra" panose="00000400000000000000" pitchFamily="2" charset="-78"/>
              </a:rPr>
              <a:t>الف) افزایش مستمر اعتبارات پژوهشی در بودجه سالیانه در هر سال حداقل به میزان 3/0 درصد تولید ناخالص داخلی به نحوی که در سال پایانی برنامه سهم اعتبارات پژوهشی در بودجه دولت به 8/1 درصد تولید ناخالص داخلی کشور برسد.</a:t>
            </a:r>
            <a:endParaRPr lang="en-US" sz="6000" dirty="0">
              <a:cs typeface="B Mitra" panose="00000400000000000000" pitchFamily="2" charset="-78"/>
            </a:endParaRPr>
          </a:p>
          <a:p>
            <a:pPr algn="justLow" rtl="1"/>
            <a:r>
              <a:rPr lang="fa-IR" sz="6000" dirty="0">
                <a:cs typeface="B Mitra" panose="00000400000000000000" pitchFamily="2" charset="-78"/>
              </a:rPr>
              <a:t>ب) برنامه­ریزی جهت افزایش ظرفیت پژوهش و افزایش کیفیت و اثر بخشی پژوهش­ها در دانشگاه­ها، پژوهشگاه­ها و سایر موسسات پژوهشی و آموزش عالی کشور و انجام اقدامات زیر: </a:t>
            </a:r>
            <a:endParaRPr lang="en-US" sz="6000" dirty="0">
              <a:cs typeface="B Mitra" panose="00000400000000000000" pitchFamily="2" charset="-78"/>
            </a:endParaRPr>
          </a:p>
          <a:p>
            <a:pPr algn="justLow" rtl="1"/>
            <a:endParaRPr lang="en-US" sz="6000" dirty="0">
              <a:cs typeface="B Mitra" panose="00000400000000000000" pitchFamily="2" charset="-78"/>
            </a:endParaRPr>
          </a:p>
          <a:p>
            <a:pPr algn="justLow" rtl="1"/>
            <a:r>
              <a:rPr lang="fa-IR" sz="6000" dirty="0">
                <a:cs typeface="B Mitra" panose="00000400000000000000" pitchFamily="2" charset="-78"/>
              </a:rPr>
              <a:t>1) بازنگری آئین نامه ارتقای اعضای هیات علمی با توجه به ماهیت حوزه­های علمی مختلف، متناسب با نیازهای جامعه و ارتقای جایگاه علمی کشور در عرصه بین­المللی به نحوی که 50 درصد امتیازات پژوهشی اعضای هیات علمی معطوف به رفع مشکلات کشور باشد.</a:t>
            </a:r>
            <a:endParaRPr lang="en-US" sz="6000" dirty="0">
              <a:cs typeface="B Mitra" panose="00000400000000000000" pitchFamily="2" charset="-78"/>
            </a:endParaRPr>
          </a:p>
          <a:p>
            <a:pPr algn="justLow" rtl="1"/>
            <a:r>
              <a:rPr lang="fa-IR" sz="6000" dirty="0">
                <a:cs typeface="B Mitra" panose="00000400000000000000" pitchFamily="2" charset="-78"/>
              </a:rPr>
              <a:t>2) تدوین آئین­نامه­ها و توسعه فرصت­های مطالعاتی اعضای هیات علمی و دانشجویان دکتری در بخش صنعت، پژوهشگاه­ها و دانشگاه­های داخل و خارج از کشور.</a:t>
            </a:r>
            <a:endParaRPr lang="en-US" sz="6000" dirty="0">
              <a:cs typeface="B Mitra" panose="00000400000000000000" pitchFamily="2" charset="-78"/>
            </a:endParaRPr>
          </a:p>
          <a:p>
            <a:pPr algn="justLow" rtl="1"/>
            <a:r>
              <a:rPr lang="fa-IR" sz="6000" dirty="0">
                <a:cs typeface="B Mitra" panose="00000400000000000000" pitchFamily="2" charset="-78"/>
              </a:rPr>
              <a:t>3) ارتقای کیفیت دوره­های تحصیلات تکمیلی</a:t>
            </a:r>
            <a:endParaRPr lang="en-US" sz="6000" dirty="0">
              <a:cs typeface="B Mitra" panose="00000400000000000000" pitchFamily="2" charset="-78"/>
            </a:endParaRPr>
          </a:p>
          <a:p>
            <a:pPr algn="justLow" rtl="1"/>
            <a:r>
              <a:rPr lang="fa-IR" sz="2700" b="1" dirty="0">
                <a:cs typeface="B Mitra" panose="00000400000000000000" pitchFamily="2" charset="-78"/>
              </a:rPr>
              <a:t>...</a:t>
            </a:r>
            <a:endParaRPr lang="en-US" sz="2700" b="1" dirty="0">
              <a:cs typeface="B Mitra" panose="00000400000000000000" pitchFamily="2" charset="-78"/>
            </a:endParaRPr>
          </a:p>
          <a:p>
            <a:pPr algn="just" rtl="1"/>
            <a:endParaRPr lang="fa-IR" sz="1500" dirty="0">
              <a:cs typeface="B Mitra" panose="00000400000000000000" pitchFamily="2" charset="-78"/>
            </a:endParaRPr>
          </a:p>
          <a:p>
            <a:pPr algn="just" rtl="1"/>
            <a:endParaRPr lang="en-US" sz="1500" dirty="0">
              <a:cs typeface="B Mitra" panose="00000400000000000000" pitchFamily="2" charset="-78"/>
            </a:endParaRPr>
          </a:p>
        </p:txBody>
      </p:sp>
    </p:spTree>
    <p:extLst>
      <p:ext uri="{BB962C8B-B14F-4D97-AF65-F5344CB8AC3E}">
        <p14:creationId xmlns:p14="http://schemas.microsoft.com/office/powerpoint/2010/main" val="4010864956"/>
      </p:ext>
    </p:extLst>
  </p:cSld>
  <p:clrMapOvr>
    <a:overrideClrMapping bg1="lt1" tx1="dk1" bg2="lt2" tx2="dk2" accent1="accent1" accent2="accent2" accent3="accent3" accent4="accent4" accent5="accent5" accent6="accent6" hlink="hlink" folHlink="folHlink"/>
  </p:clrMapOvr>
  <p:transition spd="med">
    <p:pull/>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33750"/>
            <a:ext cx="9144000" cy="45719"/>
          </a:xfrm>
          <a:prstGeom prst="rect">
            <a:avLst/>
          </a:prstGeom>
          <a:solidFill>
            <a:srgbClr val="FF66FF"/>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algn="ctr"/>
            <a:endParaRPr lang="en-US" kern="0">
              <a:solidFill>
                <a:prstClr val="white"/>
              </a:solidFill>
            </a:endParaRPr>
          </a:p>
        </p:txBody>
      </p:sp>
      <p:sp>
        <p:nvSpPr>
          <p:cNvPr id="5" name="Rectangle 4"/>
          <p:cNvSpPr/>
          <p:nvPr/>
        </p:nvSpPr>
        <p:spPr>
          <a:xfrm>
            <a:off x="838200" y="2107109"/>
            <a:ext cx="7696200" cy="769441"/>
          </a:xfrm>
          <a:prstGeom prst="rect">
            <a:avLst/>
          </a:prstGeom>
        </p:spPr>
        <p:txBody>
          <a:bodyPr wrap="square">
            <a:spAutoFit/>
          </a:bodyPr>
          <a:lstStyle/>
          <a:p>
            <a:pPr lvl="0" algn="ctr" rtl="1" fontAlgn="base">
              <a:spcBef>
                <a:spcPct val="0"/>
              </a:spcBef>
              <a:spcAft>
                <a:spcPct val="0"/>
              </a:spcAft>
            </a:pPr>
            <a:r>
              <a:rPr lang="fa-IR" sz="4400" b="1" dirty="0">
                <a:ln>
                  <a:solidFill>
                    <a:srgbClr val="C00000"/>
                  </a:solidFill>
                </a:ln>
                <a:solidFill>
                  <a:srgbClr val="F96A1B">
                    <a:lumMod val="60000"/>
                    <a:lumOff val="40000"/>
                  </a:srgbClr>
                </a:solidFill>
                <a:effectLst>
                  <a:outerShdw blurRad="38100" dist="38100" dir="2700000" algn="tl">
                    <a:srgbClr val="000000">
                      <a:alpha val="43137"/>
                    </a:srgbClr>
                  </a:outerShdw>
                </a:effectLst>
                <a:cs typeface="B Titr" pitchFamily="2" charset="-78"/>
              </a:rPr>
              <a:t>مبالغ پرداختی به طرح های کلان ملی</a:t>
            </a:r>
          </a:p>
        </p:txBody>
      </p:sp>
      <p:sp>
        <p:nvSpPr>
          <p:cNvPr id="6" name="Rectangle 5"/>
          <p:cNvSpPr/>
          <p:nvPr/>
        </p:nvSpPr>
        <p:spPr>
          <a:xfrm>
            <a:off x="0" y="1657350"/>
            <a:ext cx="9144000" cy="45719"/>
          </a:xfrm>
          <a:prstGeom prst="rect">
            <a:avLst/>
          </a:prstGeom>
          <a:solidFill>
            <a:srgbClr val="FF66FF"/>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algn="ctr"/>
            <a:endParaRPr lang="en-US" kern="0">
              <a:solidFill>
                <a:prstClr val="white"/>
              </a:solidFill>
            </a:endParaRPr>
          </a:p>
        </p:txBody>
      </p:sp>
    </p:spTree>
    <p:extLst>
      <p:ext uri="{BB962C8B-B14F-4D97-AF65-F5344CB8AC3E}">
        <p14:creationId xmlns:p14="http://schemas.microsoft.com/office/powerpoint/2010/main" val="1258883388"/>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نمونه ای از مواد تدوین شده(بهبود عملکرد فناوری و نوآوری)</a:t>
            </a:r>
            <a:endParaRPr lang="en-US" dirty="0">
              <a:cs typeface="B Titr" panose="00000700000000000000" pitchFamily="2" charset="-78"/>
            </a:endParaRPr>
          </a:p>
        </p:txBody>
      </p:sp>
      <p:sp>
        <p:nvSpPr>
          <p:cNvPr id="3" name="Content Placeholder 2"/>
          <p:cNvSpPr>
            <a:spLocks noGrp="1"/>
          </p:cNvSpPr>
          <p:nvPr>
            <p:ph idx="1"/>
          </p:nvPr>
        </p:nvSpPr>
        <p:spPr/>
        <p:txBody>
          <a:bodyPr>
            <a:normAutofit lnSpcReduction="10000"/>
          </a:bodyPr>
          <a:lstStyle/>
          <a:p>
            <a:pPr marL="0" indent="0" algn="just" rtl="1">
              <a:buNone/>
            </a:pPr>
            <a:r>
              <a:rPr lang="fa-IR" sz="1500" b="1" dirty="0">
                <a:cs typeface="B Mitra" panose="00000400000000000000" pitchFamily="2" charset="-78"/>
              </a:rPr>
              <a:t>به منظور دستیابی به فناوری های پیشرفته، ارتقا جایگاه جهانی کشور در فناوری، تقویت کسب و کارهای دانش بنیان و افزایش سهم تولید و صادرات محصولات و خدمات دانش بنیان در اقتصاد، دولت موظف است اقدامات زیر را انجام دهد: </a:t>
            </a:r>
            <a:endParaRPr lang="en-US" sz="1500" b="1" dirty="0">
              <a:cs typeface="B Mitra" panose="00000400000000000000" pitchFamily="2" charset="-78"/>
            </a:endParaRPr>
          </a:p>
          <a:p>
            <a:pPr algn="just" rtl="1"/>
            <a:r>
              <a:rPr lang="fa-IR" sz="1500" dirty="0">
                <a:cs typeface="B Mitra" panose="00000400000000000000" pitchFamily="2" charset="-78"/>
              </a:rPr>
              <a:t>الف) راهبردها، نقشه راه و تقسیم کار ملی توسعه فناوری را در هر یک از حوزه­های اولویت دار ملی مشخص نماید.</a:t>
            </a:r>
            <a:endParaRPr lang="en-US" sz="1500" dirty="0">
              <a:cs typeface="B Mitra" panose="00000400000000000000" pitchFamily="2" charset="-78"/>
            </a:endParaRPr>
          </a:p>
          <a:p>
            <a:pPr algn="just" rtl="1"/>
            <a:r>
              <a:rPr lang="fa-IR" sz="1500" dirty="0">
                <a:cs typeface="B Mitra" panose="00000400000000000000" pitchFamily="2" charset="-78"/>
              </a:rPr>
              <a:t>ب) تمهیدات لازم جهت تکمیل و اجرای نقشه جامع علمی کشور را انجام دهد.</a:t>
            </a:r>
            <a:endParaRPr lang="en-US" sz="1500" dirty="0">
              <a:cs typeface="B Mitra" panose="00000400000000000000" pitchFamily="2" charset="-78"/>
            </a:endParaRPr>
          </a:p>
          <a:p>
            <a:pPr algn="just" rtl="1"/>
            <a:r>
              <a:rPr lang="fa-IR" sz="1500" dirty="0">
                <a:cs typeface="B Mitra" panose="00000400000000000000" pitchFamily="2" charset="-78"/>
              </a:rPr>
              <a:t>ج) زیر ساخت­های فرهنگی، مقرراتی، اطلاعاتی و ساختارهای لازم جهت ارزیابی و حفاظت از دارایی­های فکری را ایجاد و تقویت نماید. به این منظور دولت موظف است تا پایان سال اول اجرای برنامه لایحه حمایت از حقوق مالکیت صنعتی را تقدیم مجلس شورای اسلامی نموده و تا پایان سال دوم اجرای برنامه، مرجع ملی سیاست­گذاری و حفاظت از دارایی­های فکری، به­ویژه اختراعات را ایجاد نماید. </a:t>
            </a:r>
            <a:endParaRPr lang="en-US" sz="1500" dirty="0">
              <a:cs typeface="B Mitra" panose="00000400000000000000" pitchFamily="2" charset="-78"/>
            </a:endParaRPr>
          </a:p>
          <a:p>
            <a:pPr algn="just" rtl="1"/>
            <a:r>
              <a:rPr lang="fa-IR" sz="1500" dirty="0">
                <a:cs typeface="B Mitra" panose="00000400000000000000" pitchFamily="2" charset="-78"/>
              </a:rPr>
              <a:t>د) از طریق حمایت از مشارکت بخش غیر دولتی آموزش­های لازم در حوزه­ی کارآفرینی و تجاری­سازی دستاوردهای پژوهش و فناوری را برای اعضای هیات علمی دانشگاه­ها و موسسات پژوهشی، دانشجویان مرتبط و موسسان شرکت­های دانش­بنیان فراهم نماید.</a:t>
            </a:r>
          </a:p>
          <a:p>
            <a:pPr algn="just" rtl="1"/>
            <a:r>
              <a:rPr lang="fa-IR" sz="1500" dirty="0">
                <a:cs typeface="B Mitra" panose="00000400000000000000" pitchFamily="2" charset="-78"/>
              </a:rPr>
              <a:t>...</a:t>
            </a:r>
            <a:endParaRPr lang="en-US" sz="1500" dirty="0">
              <a:cs typeface="B Mitra" panose="00000400000000000000" pitchFamily="2" charset="-78"/>
            </a:endParaRPr>
          </a:p>
        </p:txBody>
      </p:sp>
    </p:spTree>
    <p:extLst>
      <p:ext uri="{BB962C8B-B14F-4D97-AF65-F5344CB8AC3E}">
        <p14:creationId xmlns:p14="http://schemas.microsoft.com/office/powerpoint/2010/main" val="1813083463"/>
      </p:ext>
    </p:extLst>
  </p:cSld>
  <p:clrMapOvr>
    <a:masterClrMapping/>
  </p:clrMapOvr>
  <p:transition spd="med">
    <p:pull/>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نمونه ای از مواد تدوین شده(افزایش سرمایه انسانی و اجتماعی)</a:t>
            </a:r>
            <a:endParaRPr lang="en-US" dirty="0">
              <a:cs typeface="B Titr" panose="00000700000000000000" pitchFamily="2" charset="-78"/>
            </a:endParaRPr>
          </a:p>
        </p:txBody>
      </p:sp>
      <p:sp>
        <p:nvSpPr>
          <p:cNvPr id="3" name="Content Placeholder 2"/>
          <p:cNvSpPr>
            <a:spLocks noGrp="1"/>
          </p:cNvSpPr>
          <p:nvPr>
            <p:ph idx="1"/>
          </p:nvPr>
        </p:nvSpPr>
        <p:spPr/>
        <p:txBody>
          <a:bodyPr>
            <a:normAutofit lnSpcReduction="10000"/>
          </a:bodyPr>
          <a:lstStyle/>
          <a:p>
            <a:pPr marL="0" indent="0" algn="just" rtl="1">
              <a:buNone/>
            </a:pPr>
            <a:r>
              <a:rPr lang="fa-IR" sz="1500" b="1" dirty="0">
                <a:cs typeface="B Mitra" panose="00000400000000000000" pitchFamily="2" charset="-78"/>
              </a:rPr>
              <a:t>با هدف شناسایی نخبگان، جذب افراد مستعد و با انگیزه، پرورش استعدادهای درخشان و حفظ و جذب سرمایه­های انسانی و استفاده از ظرفیت­های علمی ایرانیان مقیم خارج، جذب متخصصان و محققان برجسته سایر کشورها و افزایش پذیرش دانشجویان خارجی دولت موظف است اقدامات زیر را انجام دهد:</a:t>
            </a:r>
            <a:endParaRPr lang="en-US" sz="1500" dirty="0">
              <a:cs typeface="B Mitra" panose="00000400000000000000" pitchFamily="2" charset="-78"/>
            </a:endParaRPr>
          </a:p>
          <a:p>
            <a:pPr algn="just" rtl="1"/>
            <a:r>
              <a:rPr lang="fa-IR" sz="1500" dirty="0">
                <a:cs typeface="B Mitra" panose="00000400000000000000" pitchFamily="2" charset="-78"/>
              </a:rPr>
              <a:t>الف) تدوین چشم­انداز و برنامه­ریزی برای تربیت نیروی انسانی متخصص در حوزه­های اولویت دار فناوری مبتنی بر نقشه جامع علمی کشور</a:t>
            </a:r>
            <a:endParaRPr lang="en-US" sz="1500" dirty="0">
              <a:cs typeface="B Mitra" panose="00000400000000000000" pitchFamily="2" charset="-78"/>
            </a:endParaRPr>
          </a:p>
          <a:p>
            <a:pPr algn="just" rtl="1"/>
            <a:r>
              <a:rPr lang="fa-IR" sz="1500" dirty="0">
                <a:cs typeface="B Mitra" panose="00000400000000000000" pitchFamily="2" charset="-78"/>
              </a:rPr>
              <a:t>ب) بهبود و تسهیل فرآیند جذب اعضای هیات علمی</a:t>
            </a:r>
            <a:endParaRPr lang="en-US" sz="1500" dirty="0">
              <a:cs typeface="B Mitra" panose="00000400000000000000" pitchFamily="2" charset="-78"/>
            </a:endParaRPr>
          </a:p>
          <a:p>
            <a:pPr algn="just" rtl="1"/>
            <a:r>
              <a:rPr lang="fa-IR" sz="1500" dirty="0">
                <a:cs typeface="B Mitra" panose="00000400000000000000" pitchFamily="2" charset="-78"/>
              </a:rPr>
              <a:t>ج) بازنگری و اصلاح فرآیند مبادله استاد و دانشجو و بهبود آئین نامه پذیرش دانشجویان خارجی</a:t>
            </a:r>
            <a:endParaRPr lang="en-US" sz="1500" dirty="0">
              <a:cs typeface="B Mitra" panose="00000400000000000000" pitchFamily="2" charset="-78"/>
            </a:endParaRPr>
          </a:p>
          <a:p>
            <a:pPr algn="just" rtl="1"/>
            <a:r>
              <a:rPr lang="fa-IR" sz="1500" dirty="0">
                <a:cs typeface="B Mitra" panose="00000400000000000000" pitchFamily="2" charset="-78"/>
              </a:rPr>
              <a:t>د) تسهیل و گسترش ارتباطات علمی با مراکز و نهادهای آموزشی و تحقیقاتی معتبر بین المللی</a:t>
            </a:r>
            <a:endParaRPr lang="en-US" sz="1500" dirty="0">
              <a:cs typeface="B Mitra" panose="00000400000000000000" pitchFamily="2" charset="-78"/>
            </a:endParaRPr>
          </a:p>
          <a:p>
            <a:pPr algn="just" rtl="1"/>
            <a:r>
              <a:rPr lang="fa-IR" sz="1500" dirty="0">
                <a:cs typeface="B Mitra" panose="00000400000000000000" pitchFamily="2" charset="-78"/>
              </a:rPr>
              <a:t>ه) راه­اندازی دوره­های آموزشی مشترک با مراکز معتبر بین­المللی</a:t>
            </a:r>
            <a:endParaRPr lang="en-US" sz="1500" dirty="0">
              <a:cs typeface="B Mitra" panose="00000400000000000000" pitchFamily="2" charset="-78"/>
            </a:endParaRPr>
          </a:p>
          <a:p>
            <a:pPr algn="just" rtl="1"/>
            <a:r>
              <a:rPr lang="fa-IR" sz="1500" dirty="0">
                <a:cs typeface="B Mitra" panose="00000400000000000000" pitchFamily="2" charset="-78"/>
              </a:rPr>
              <a:t>و) تسهیل ورود نخبگان و استعدادهای برتر به مقاطع تحصیلی بالاتر و جهت­دهی آنها به حوزه­های اولویت­دار </a:t>
            </a:r>
            <a:endParaRPr lang="en-US" sz="1500" dirty="0">
              <a:cs typeface="B Mitra" panose="00000400000000000000" pitchFamily="2" charset="-78"/>
            </a:endParaRPr>
          </a:p>
        </p:txBody>
      </p:sp>
    </p:spTree>
    <p:extLst>
      <p:ext uri="{BB962C8B-B14F-4D97-AF65-F5344CB8AC3E}">
        <p14:creationId xmlns:p14="http://schemas.microsoft.com/office/powerpoint/2010/main" val="864209907"/>
      </p:ext>
    </p:extLst>
  </p:cSld>
  <p:clrMapOvr>
    <a:masterClrMapping/>
  </p:clrMapOvr>
  <p:transition spd="med">
    <p:pull/>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dirty="0" smtClean="0">
                <a:cs typeface="B Titr" panose="00000700000000000000" pitchFamily="2" charset="-78"/>
              </a:rPr>
              <a:t>نمونه ای از مواد تدوین </a:t>
            </a:r>
            <a:r>
              <a:rPr lang="fa-IR" dirty="0">
                <a:cs typeface="B Titr" panose="00000700000000000000" pitchFamily="2" charset="-78"/>
              </a:rPr>
              <a:t>شده(افزایش هماهنگی و انسجام نظام ملی نوآوری</a:t>
            </a:r>
            <a:r>
              <a:rPr lang="fa-IR" dirty="0" smtClean="0">
                <a:cs typeface="B Titr" panose="00000700000000000000" pitchFamily="2" charset="-78"/>
              </a:rPr>
              <a:t>)</a:t>
            </a:r>
            <a:endParaRPr lang="en-US" dirty="0">
              <a:cs typeface="B Titr" panose="00000700000000000000" pitchFamily="2" charset="-78"/>
            </a:endParaRPr>
          </a:p>
        </p:txBody>
      </p:sp>
      <p:sp>
        <p:nvSpPr>
          <p:cNvPr id="3" name="Content Placeholder 2"/>
          <p:cNvSpPr>
            <a:spLocks noGrp="1"/>
          </p:cNvSpPr>
          <p:nvPr>
            <p:ph idx="1"/>
          </p:nvPr>
        </p:nvSpPr>
        <p:spPr/>
        <p:txBody>
          <a:bodyPr>
            <a:noAutofit/>
          </a:bodyPr>
          <a:lstStyle/>
          <a:p>
            <a:pPr marL="0" indent="0" algn="just" rtl="1">
              <a:buNone/>
            </a:pPr>
            <a:r>
              <a:rPr lang="fa-IR" sz="1500" b="1" dirty="0">
                <a:cs typeface="B Mitra" panose="00000400000000000000" pitchFamily="2" charset="-78"/>
              </a:rPr>
              <a:t>با هدف تقویت شبکه­های همکاری علم، فناوری و نوآوری، ارتقا نظام ملی آمار و اطلاعات علمی، پژوهشی و فناوری و استقرار نظام جامع ارزیابی و نظارت بر فعالیت­های علمی، دولت موظف است اقدامات زیر را انجام دهد: </a:t>
            </a:r>
            <a:endParaRPr lang="en-US" sz="1500" dirty="0">
              <a:cs typeface="B Mitra" panose="00000400000000000000" pitchFamily="2" charset="-78"/>
            </a:endParaRPr>
          </a:p>
          <a:p>
            <a:pPr algn="just" rtl="1"/>
            <a:r>
              <a:rPr lang="fa-IR" sz="1500" dirty="0">
                <a:cs typeface="B Mitra" panose="00000400000000000000" pitchFamily="2" charset="-78"/>
              </a:rPr>
              <a:t>الف) استقرار نظام جامع اطلاعاتی، ارتباطی و اطلاع رسانی علم و فناوری و توسعه شبکه علمی کشور</a:t>
            </a:r>
            <a:endParaRPr lang="en-US" sz="1500" dirty="0">
              <a:cs typeface="B Mitra" panose="00000400000000000000" pitchFamily="2" charset="-78"/>
            </a:endParaRPr>
          </a:p>
          <a:p>
            <a:pPr algn="just" rtl="1"/>
            <a:r>
              <a:rPr lang="fa-IR" sz="1500" dirty="0">
                <a:cs typeface="B Mitra" panose="00000400000000000000" pitchFamily="2" charset="-78"/>
              </a:rPr>
              <a:t>ب) استقرار نظام جامع ارزیابی میزان دستیابی به اهداف کلان علم و فناوری و حوزه­های دارای اولویت مبتنی بر نقشه جامع علمی کشور و تدوین شاخص­های سنجش بهره­وری نظام علم و فناوری</a:t>
            </a:r>
            <a:endParaRPr lang="en-US" sz="1500" dirty="0">
              <a:cs typeface="B Mitra" panose="00000400000000000000" pitchFamily="2" charset="-78"/>
            </a:endParaRPr>
          </a:p>
          <a:p>
            <a:pPr algn="just" rtl="1"/>
            <a:r>
              <a:rPr lang="fa-IR" sz="1500" dirty="0">
                <a:cs typeface="B Mitra" panose="00000400000000000000" pitchFamily="2" charset="-78"/>
              </a:rPr>
              <a:t>ج) استقرار نظام رصد و پایش علمی کشور، رتبه­بندی دانشگاه­ها و موسسات آموزش عالی، پژوهشگاه­ها و مراکز تحقیقاتی و وضعیت نشریات علمی </a:t>
            </a:r>
            <a:endParaRPr lang="en-US" sz="1500" dirty="0">
              <a:cs typeface="B Mitra" panose="00000400000000000000" pitchFamily="2" charset="-78"/>
            </a:endParaRPr>
          </a:p>
          <a:p>
            <a:pPr algn="just" rtl="1"/>
            <a:r>
              <a:rPr lang="fa-IR" sz="1500" dirty="0">
                <a:cs typeface="B Mitra" panose="00000400000000000000" pitchFamily="2" charset="-78"/>
              </a:rPr>
              <a:t>د) برنامه ریزی و اجرای منظم برنامه آینده­نگاری علم و فناوری با مشارکت گسترده­ی صاحب­نظران و خبرگان دولت، صنعت و دانشگاه</a:t>
            </a:r>
            <a:endParaRPr lang="en-US" sz="1500" dirty="0">
              <a:cs typeface="B Mitra" panose="00000400000000000000" pitchFamily="2" charset="-78"/>
            </a:endParaRPr>
          </a:p>
          <a:p>
            <a:pPr algn="just" rtl="1"/>
            <a:r>
              <a:rPr lang="fa-IR" sz="1500" dirty="0">
                <a:cs typeface="B Mitra" panose="00000400000000000000" pitchFamily="2" charset="-78"/>
              </a:rPr>
              <a:t>ه) تقویت خوشه­های علمی- صنعتی و ایجاد زیرساخت­های لازم برای توسعه همکاری­های دانشگاه­ها و موسسات پژوهشی با شرکت­های کوچک و بزرگ </a:t>
            </a:r>
            <a:endParaRPr lang="en-US" sz="1500" dirty="0">
              <a:cs typeface="B Mitra" panose="00000400000000000000" pitchFamily="2" charset="-78"/>
            </a:endParaRPr>
          </a:p>
        </p:txBody>
      </p:sp>
    </p:spTree>
    <p:extLst>
      <p:ext uri="{BB962C8B-B14F-4D97-AF65-F5344CB8AC3E}">
        <p14:creationId xmlns:p14="http://schemas.microsoft.com/office/powerpoint/2010/main" val="3841552108"/>
      </p:ext>
    </p:extLst>
  </p:cSld>
  <p:clrMapOvr>
    <a:masterClrMapping/>
  </p:clrMapOvr>
  <p:transition spd="med">
    <p:pull/>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Rectangle 3"/>
          <p:cNvSpPr/>
          <p:nvPr/>
        </p:nvSpPr>
        <p:spPr>
          <a:xfrm>
            <a:off x="0" y="3333750"/>
            <a:ext cx="9144000" cy="45719"/>
          </a:xfrm>
          <a:prstGeom prst="rect">
            <a:avLst/>
          </a:prstGeom>
          <a:solidFill>
            <a:srgbClr val="FF66FF"/>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algn="ctr"/>
            <a:endParaRPr lang="en-US" kern="0">
              <a:solidFill>
                <a:prstClr val="white"/>
              </a:solidFill>
            </a:endParaRPr>
          </a:p>
        </p:txBody>
      </p:sp>
      <p:sp>
        <p:nvSpPr>
          <p:cNvPr id="5" name="Rectangle 4"/>
          <p:cNvSpPr/>
          <p:nvPr/>
        </p:nvSpPr>
        <p:spPr>
          <a:xfrm>
            <a:off x="457200" y="1951732"/>
            <a:ext cx="8382000" cy="1077218"/>
          </a:xfrm>
          <a:prstGeom prst="rect">
            <a:avLst/>
          </a:prstGeom>
        </p:spPr>
        <p:txBody>
          <a:bodyPr wrap="square">
            <a:spAutoFit/>
          </a:bodyPr>
          <a:lstStyle/>
          <a:p>
            <a:pPr lvl="0" algn="ctr" rtl="1" fontAlgn="base">
              <a:spcBef>
                <a:spcPct val="0"/>
              </a:spcBef>
              <a:spcAft>
                <a:spcPct val="0"/>
              </a:spcAft>
            </a:pPr>
            <a:r>
              <a:rPr lang="fa-IR" sz="3200" b="1" dirty="0">
                <a:ln>
                  <a:solidFill>
                    <a:srgbClr val="C00000"/>
                  </a:solidFill>
                </a:ln>
                <a:solidFill>
                  <a:srgbClr val="F96A1B">
                    <a:lumMod val="60000"/>
                    <a:lumOff val="40000"/>
                  </a:srgbClr>
                </a:solidFill>
                <a:effectLst>
                  <a:outerShdw blurRad="38100" dist="38100" dir="2700000" algn="tl">
                    <a:srgbClr val="000000">
                      <a:alpha val="43137"/>
                    </a:srgbClr>
                  </a:outerShdw>
                </a:effectLst>
                <a:cs typeface="B Titr" pitchFamily="2" charset="-78"/>
              </a:rPr>
              <a:t>ارائه سیاست های اقتصاد مقاومتی وزارت نفت با رویکرد جهش فناورانه در شرکت های پیمانکار عمومی </a:t>
            </a:r>
          </a:p>
        </p:txBody>
      </p:sp>
      <p:sp>
        <p:nvSpPr>
          <p:cNvPr id="6" name="Rectangle 5"/>
          <p:cNvSpPr/>
          <p:nvPr/>
        </p:nvSpPr>
        <p:spPr>
          <a:xfrm>
            <a:off x="0" y="1657350"/>
            <a:ext cx="9144000" cy="45719"/>
          </a:xfrm>
          <a:prstGeom prst="rect">
            <a:avLst/>
          </a:prstGeom>
          <a:solidFill>
            <a:srgbClr val="FF66FF"/>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algn="ctr"/>
            <a:endParaRPr lang="en-US" kern="0">
              <a:solidFill>
                <a:prstClr val="white"/>
              </a:solidFill>
            </a:endParaRPr>
          </a:p>
        </p:txBody>
      </p:sp>
      <p:sp>
        <p:nvSpPr>
          <p:cNvPr id="7" name="Action Button: Home 6">
            <a:hlinkClick r:id="rId2" action="ppaction://hlinksldjump" highlightClick="1"/>
          </p:cNvPr>
          <p:cNvSpPr/>
          <p:nvPr/>
        </p:nvSpPr>
        <p:spPr>
          <a:xfrm>
            <a:off x="76200" y="64420"/>
            <a:ext cx="533400" cy="423802"/>
          </a:xfrm>
          <a:prstGeom prst="actionButtonHom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4278119888"/>
      </p:ext>
    </p:extLst>
  </p:cSld>
  <p:clrMapOvr>
    <a:masterClrMapping/>
  </p:clrMapOvr>
  <p:transition spd="med">
    <p:pull/>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p:cNvSpPr txBox="1">
            <a:spLocks/>
          </p:cNvSpPr>
          <p:nvPr/>
        </p:nvSpPr>
        <p:spPr>
          <a:xfrm>
            <a:off x="4800600" y="1733550"/>
            <a:ext cx="3850782" cy="118288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rtl="1">
              <a:buFont typeface="Arial" pitchFamily="34" charset="0"/>
              <a:buNone/>
            </a:pPr>
            <a:r>
              <a:rPr lang="fa-IR" sz="4000" b="1" dirty="0" smtClean="0">
                <a:cs typeface="B Davat" pitchFamily="2" charset="-78"/>
              </a:rPr>
              <a:t>با تشکر از توجه شما </a:t>
            </a:r>
            <a:endParaRPr lang="en-US" sz="4000" b="1" dirty="0">
              <a:cs typeface="B Davat" pitchFamily="2" charset="-78"/>
            </a:endParaRPr>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0194793">
            <a:off x="385726" y="1231139"/>
            <a:ext cx="4687623" cy="2929764"/>
          </a:xfrm>
          <a:prstGeom prst="rect">
            <a:avLst/>
          </a:prstGeom>
        </p:spPr>
      </p:pic>
    </p:spTree>
    <p:extLst>
      <p:ext uri="{BB962C8B-B14F-4D97-AF65-F5344CB8AC3E}">
        <p14:creationId xmlns:p14="http://schemas.microsoft.com/office/powerpoint/2010/main" val="6789269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30552"/>
            <a:ext cx="9144000" cy="45719"/>
          </a:xfrm>
          <a:prstGeom prst="rect">
            <a:avLst/>
          </a:prstGeom>
          <a:solidFill>
            <a:srgbClr val="FF66FF"/>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algn="ctr"/>
            <a:endParaRPr lang="en-US" kern="0">
              <a:solidFill>
                <a:prstClr val="white"/>
              </a:solidFill>
            </a:endParaRPr>
          </a:p>
        </p:txBody>
      </p:sp>
      <p:sp>
        <p:nvSpPr>
          <p:cNvPr id="5" name="Rectangle 4"/>
          <p:cNvSpPr/>
          <p:nvPr/>
        </p:nvSpPr>
        <p:spPr>
          <a:xfrm>
            <a:off x="2285999" y="40661"/>
            <a:ext cx="6858001" cy="430887"/>
          </a:xfrm>
          <a:prstGeom prst="rect">
            <a:avLst/>
          </a:prstGeom>
        </p:spPr>
        <p:txBody>
          <a:bodyPr wrap="square">
            <a:spAutoFit/>
          </a:bodyPr>
          <a:lstStyle/>
          <a:p>
            <a:pPr lvl="0" algn="r" rtl="1" fontAlgn="base">
              <a:spcBef>
                <a:spcPct val="0"/>
              </a:spcBef>
              <a:spcAft>
                <a:spcPct val="0"/>
              </a:spcAft>
            </a:pPr>
            <a:r>
              <a:rPr lang="fa-IR" sz="2200" b="1" dirty="0" smtClean="0">
                <a:ln>
                  <a:solidFill>
                    <a:srgbClr val="C00000"/>
                  </a:solidFill>
                </a:ln>
                <a:solidFill>
                  <a:srgbClr val="F96A1B">
                    <a:lumMod val="60000"/>
                    <a:lumOff val="40000"/>
                  </a:srgbClr>
                </a:solidFill>
                <a:effectLst>
                  <a:outerShdw blurRad="38100" dist="38100" dir="2700000" algn="tl">
                    <a:srgbClr val="000000">
                      <a:alpha val="43137"/>
                    </a:srgbClr>
                  </a:outerShdw>
                </a:effectLst>
                <a:cs typeface="B Titr" pitchFamily="2" charset="-78"/>
              </a:rPr>
              <a:t>مبالغ پرداختی به طرح های کلان ملی</a:t>
            </a:r>
            <a:endParaRPr lang="fa-IR" sz="2200" b="1" dirty="0">
              <a:ln>
                <a:solidFill>
                  <a:srgbClr val="C00000"/>
                </a:solidFill>
              </a:ln>
              <a:solidFill>
                <a:srgbClr val="F96A1B">
                  <a:lumMod val="60000"/>
                  <a:lumOff val="40000"/>
                </a:srgbClr>
              </a:solidFill>
              <a:effectLst>
                <a:outerShdw blurRad="38100" dist="38100" dir="2700000" algn="tl">
                  <a:srgbClr val="000000">
                    <a:alpha val="43137"/>
                  </a:srgbClr>
                </a:outerShdw>
              </a:effectLst>
              <a:cs typeface="B Titr" pitchFamily="2" charset="-78"/>
            </a:endParaRPr>
          </a:p>
        </p:txBody>
      </p:sp>
      <p:graphicFrame>
        <p:nvGraphicFramePr>
          <p:cNvPr id="8" name="Table 7"/>
          <p:cNvGraphicFramePr>
            <a:graphicFrameLocks noGrp="1"/>
          </p:cNvGraphicFramePr>
          <p:nvPr>
            <p:extLst>
              <p:ext uri="{D42A27DB-BD31-4B8C-83A1-F6EECF244321}">
                <p14:modId xmlns:p14="http://schemas.microsoft.com/office/powerpoint/2010/main" val="443392820"/>
              </p:ext>
            </p:extLst>
          </p:nvPr>
        </p:nvGraphicFramePr>
        <p:xfrm>
          <a:off x="228601" y="742951"/>
          <a:ext cx="8762999" cy="4292640"/>
        </p:xfrm>
        <a:graphic>
          <a:graphicData uri="http://schemas.openxmlformats.org/drawingml/2006/table">
            <a:tbl>
              <a:tblPr rtl="1" firstRow="1" firstCol="1" bandRow="1">
                <a:tableStyleId>{5C22544A-7EE6-4342-B048-85BDC9FD1C3A}</a:tableStyleId>
              </a:tblPr>
              <a:tblGrid>
                <a:gridCol w="302415"/>
                <a:gridCol w="5721605"/>
                <a:gridCol w="1378446"/>
                <a:gridCol w="1360533"/>
              </a:tblGrid>
              <a:tr h="400639">
                <a:tc rowSpan="2" gridSpan="2">
                  <a:txBody>
                    <a:bodyPr/>
                    <a:lstStyle/>
                    <a:p>
                      <a:pPr>
                        <a:lnSpc>
                          <a:spcPct val="150000"/>
                        </a:lnSpc>
                      </a:pPr>
                      <a:r>
                        <a:rPr lang="fa-IR" sz="2000" dirty="0" smtClean="0">
                          <a:solidFill>
                            <a:schemeClr val="tx1"/>
                          </a:solidFill>
                          <a:latin typeface="B Titir"/>
                          <a:cs typeface="B Titr" panose="00000700000000000000" pitchFamily="2" charset="-78"/>
                        </a:rPr>
                        <a:t>عنوان</a:t>
                      </a:r>
                      <a:r>
                        <a:rPr lang="fa-IR" sz="2000" baseline="0" dirty="0" smtClean="0">
                          <a:solidFill>
                            <a:schemeClr val="tx1"/>
                          </a:solidFill>
                          <a:latin typeface="B Titir"/>
                          <a:cs typeface="B Titr" panose="00000700000000000000" pitchFamily="2" charset="-78"/>
                        </a:rPr>
                        <a:t> طرح کلان ملی</a:t>
                      </a:r>
                      <a:endParaRPr lang="en-US" sz="2000" dirty="0">
                        <a:solidFill>
                          <a:schemeClr val="tx1"/>
                        </a:solidFill>
                        <a:latin typeface="B Titir"/>
                        <a:cs typeface="B Titr" panose="00000700000000000000" pitchFamily="2" charset="-78"/>
                      </a:endParaRPr>
                    </a:p>
                  </a:txBody>
                  <a:tcPr marL="64878" marR="64878" marT="0" marB="0" anchor="ctr" anchorCtr="1">
                    <a:lnR w="12700" cap="flat" cmpd="sng" algn="ctr">
                      <a:solidFill>
                        <a:schemeClr val="bg1"/>
                      </a:solidFill>
                      <a:prstDash val="solid"/>
                      <a:round/>
                      <a:headEnd type="none" w="med" len="med"/>
                      <a:tailEnd type="none" w="med" len="med"/>
                    </a:lnR>
                    <a:solidFill>
                      <a:srgbClr val="92D050"/>
                    </a:solidFill>
                  </a:tcPr>
                </a:tc>
                <a:tc rowSpan="2" hMerge="1">
                  <a:txBody>
                    <a:bodyPr/>
                    <a:lstStyle/>
                    <a:p>
                      <a:endParaRPr lang="en-US"/>
                    </a:p>
                  </a:txBody>
                  <a:tcPr/>
                </a:tc>
                <a:tc gridSpan="2">
                  <a:txBody>
                    <a:bodyPr/>
                    <a:lstStyle/>
                    <a:p>
                      <a:pPr algn="r" rtl="1">
                        <a:lnSpc>
                          <a:spcPct val="150000"/>
                        </a:lnSpc>
                      </a:pPr>
                      <a:r>
                        <a:rPr lang="fa-IR" dirty="0" smtClean="0">
                          <a:solidFill>
                            <a:schemeClr val="tx1"/>
                          </a:solidFill>
                          <a:latin typeface="B Titir"/>
                          <a:cs typeface="B Titr" panose="00000700000000000000" pitchFamily="2" charset="-78"/>
                        </a:rPr>
                        <a:t>مبالغ پرداختی (میلیارد ریال)</a:t>
                      </a:r>
                      <a:endParaRPr lang="en-US" dirty="0">
                        <a:solidFill>
                          <a:schemeClr val="tx1"/>
                        </a:solidFill>
                        <a:latin typeface="B Titir"/>
                        <a:cs typeface="B Titr" panose="00000700000000000000" pitchFamily="2" charset="-78"/>
                      </a:endParaRPr>
                    </a:p>
                  </a:txBody>
                  <a:tcPr marL="64878" marR="64878" marT="0" marB="0" anchor="ctr" anchorCtr="1">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endParaRPr lang="en-US"/>
                    </a:p>
                  </a:txBody>
                  <a:tcPr/>
                </a:tc>
              </a:tr>
              <a:tr h="602621">
                <a:tc gridSpan="2" vMerge="1">
                  <a:txBody>
                    <a:bodyPr/>
                    <a:lstStyle/>
                    <a:p>
                      <a:endParaRPr lang="en-US"/>
                    </a:p>
                  </a:txBody>
                  <a:tcPr/>
                </a:tc>
                <a:tc hMerge="1" vMerge="1">
                  <a:txBody>
                    <a:bodyPr/>
                    <a:lstStyle/>
                    <a:p>
                      <a:endParaRPr lang="en-US"/>
                    </a:p>
                  </a:txBody>
                  <a:tcPr/>
                </a:tc>
                <a:tc>
                  <a:txBody>
                    <a:bodyPr/>
                    <a:lstStyle/>
                    <a:p>
                      <a:pPr algn="ctr" rtl="1">
                        <a:lnSpc>
                          <a:spcPct val="150000"/>
                        </a:lnSpc>
                      </a:pPr>
                      <a:r>
                        <a:rPr lang="fa-IR" sz="1350" b="1" kern="1200" dirty="0" smtClean="0">
                          <a:solidFill>
                            <a:schemeClr val="tx1"/>
                          </a:solidFill>
                          <a:latin typeface="B Titir"/>
                          <a:ea typeface="+mn-ea"/>
                          <a:cs typeface="B Titr" panose="00000700000000000000" pitchFamily="2" charset="-78"/>
                        </a:rPr>
                        <a:t>پرداخت مرحله هشتم</a:t>
                      </a:r>
                      <a:endParaRPr lang="en-US" sz="1350" b="1" kern="1200" dirty="0">
                        <a:solidFill>
                          <a:schemeClr val="tx1"/>
                        </a:solidFill>
                        <a:latin typeface="B Titir"/>
                        <a:ea typeface="+mn-ea"/>
                        <a:cs typeface="B Titr" panose="00000700000000000000" pitchFamily="2" charset="-78"/>
                      </a:endParaRPr>
                    </a:p>
                  </a:txBody>
                  <a:tcPr marL="64878" marR="64878" marT="0" marB="0" anchor="ctr" anchorCtr="1">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rtl="1">
                        <a:lnSpc>
                          <a:spcPct val="150000"/>
                        </a:lnSpc>
                      </a:pPr>
                      <a:r>
                        <a:rPr lang="fa-IR" sz="1350" b="1" kern="1200" dirty="0" smtClean="0">
                          <a:solidFill>
                            <a:schemeClr val="tx1"/>
                          </a:solidFill>
                          <a:latin typeface="B Titir"/>
                          <a:ea typeface="+mn-ea"/>
                          <a:cs typeface="B Titr" panose="00000700000000000000" pitchFamily="2" charset="-78"/>
                        </a:rPr>
                        <a:t>جمع پرداختی به طرح</a:t>
                      </a:r>
                      <a:endParaRPr lang="en-US" sz="1350" b="1" kern="1200" dirty="0">
                        <a:solidFill>
                          <a:schemeClr val="tx1"/>
                        </a:solidFill>
                        <a:latin typeface="B Titir"/>
                        <a:ea typeface="+mn-ea"/>
                        <a:cs typeface="B Titr" panose="00000700000000000000" pitchFamily="2" charset="-78"/>
                      </a:endParaRPr>
                    </a:p>
                  </a:txBody>
                  <a:tcPr marL="64878" marR="64878" marT="0" marB="0" anchor="ctr" anchorCtr="1">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r>
              <a:tr h="764678">
                <a:tc>
                  <a:txBody>
                    <a:bodyPr/>
                    <a:lstStyle/>
                    <a:p>
                      <a:pPr marL="20955" marR="0" algn="ctr" rtl="1">
                        <a:lnSpc>
                          <a:spcPct val="150000"/>
                        </a:lnSpc>
                        <a:spcBef>
                          <a:spcPts val="0"/>
                        </a:spcBef>
                        <a:spcAft>
                          <a:spcPts val="0"/>
                        </a:spcAft>
                      </a:pPr>
                      <a:r>
                        <a:rPr lang="fa-IR" sz="16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1</a:t>
                      </a:r>
                      <a:endParaRPr lang="en-US" sz="16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20955" marR="0" indent="0" algn="ctr" defTabSz="342900" rtl="1" eaLnBrk="1" fontAlgn="auto" latinLnBrk="0" hangingPunct="1">
                        <a:lnSpc>
                          <a:spcPct val="150000"/>
                        </a:lnSpc>
                        <a:spcBef>
                          <a:spcPts val="0"/>
                        </a:spcBef>
                        <a:spcAft>
                          <a:spcPts val="0"/>
                        </a:spcAft>
                        <a:buClrTx/>
                        <a:buSzTx/>
                        <a:buFontTx/>
                        <a:buNone/>
                        <a:tabLst/>
                        <a:defRPr/>
                      </a:pPr>
                      <a:r>
                        <a:rPr lang="fa-IR" sz="1600" b="1" dirty="0" smtClean="0">
                          <a:solidFill>
                            <a:schemeClr val="tx1"/>
                          </a:solidFill>
                          <a:effectLst/>
                          <a:cs typeface="B Zar" panose="00000400000000000000" pitchFamily="2" charset="-78"/>
                        </a:rPr>
                        <a:t>بومی</a:t>
                      </a:r>
                      <a:r>
                        <a:rPr lang="fa-IR" sz="1600" b="1" baseline="0" dirty="0" smtClean="0">
                          <a:solidFill>
                            <a:schemeClr val="tx1"/>
                          </a:solidFill>
                          <a:effectLst/>
                          <a:cs typeface="B Zar" panose="00000400000000000000" pitchFamily="2" charset="-78"/>
                        </a:rPr>
                        <a:t> سازی و توسعه دانش فنی طراحی و ساخت توربین گاز 25 مگاوات با قابلیت افزایش تا 30 مگاوات و کسب نشان ایرانی</a:t>
                      </a:r>
                      <a:endParaRPr lang="en-US" sz="16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algn="ctr" rtl="1">
                        <a:lnSpc>
                          <a:spcPct val="150000"/>
                        </a:lnSpc>
                        <a:spcBef>
                          <a:spcPts val="0"/>
                        </a:spcBef>
                        <a:spcAft>
                          <a:spcPts val="0"/>
                        </a:spcAft>
                      </a:pPr>
                      <a:r>
                        <a:rPr lang="fa-IR" sz="1800" b="1" kern="1200" dirty="0" smtClean="0">
                          <a:solidFill>
                            <a:schemeClr val="tx1"/>
                          </a:solidFill>
                          <a:effectLst/>
                          <a:latin typeface="+mn-lt"/>
                          <a:ea typeface="+mn-ea"/>
                          <a:cs typeface="B Zar" panose="00000400000000000000" pitchFamily="2" charset="-78"/>
                        </a:rPr>
                        <a:t>3/37</a:t>
                      </a:r>
                    </a:p>
                  </a:txBody>
                  <a:tcPr marL="64878" marR="64878" marT="0" marB="0" anchor="ctr" anchorCtr="1">
                    <a:lnT w="38100" cap="flat" cmpd="sng" algn="ctr">
                      <a:solidFill>
                        <a:schemeClr val="bg1"/>
                      </a:solidFill>
                      <a:prstDash val="solid"/>
                      <a:round/>
                      <a:headEnd type="none" w="med" len="med"/>
                      <a:tailEnd type="none" w="med" len="med"/>
                    </a:lnT>
                    <a:solidFill>
                      <a:schemeClr val="bg1">
                        <a:lumMod val="95000"/>
                      </a:schemeClr>
                    </a:solidFill>
                  </a:tcPr>
                </a:tc>
                <a:tc>
                  <a:txBody>
                    <a:bodyPr/>
                    <a:lstStyle/>
                    <a:p>
                      <a:pPr marL="0" marR="0" algn="ctr" rtl="1">
                        <a:lnSpc>
                          <a:spcPct val="115000"/>
                        </a:lnSpc>
                        <a:spcBef>
                          <a:spcPts val="0"/>
                        </a:spcBef>
                        <a:spcAft>
                          <a:spcPts val="0"/>
                        </a:spcAft>
                      </a:pPr>
                      <a:r>
                        <a:rPr lang="fa-IR" sz="1800" b="1" kern="1200" dirty="0" smtClean="0">
                          <a:solidFill>
                            <a:schemeClr val="tx1"/>
                          </a:solidFill>
                          <a:effectLst/>
                          <a:latin typeface="+mn-lt"/>
                          <a:ea typeface="+mn-ea"/>
                          <a:cs typeface="B Zar" panose="00000400000000000000" pitchFamily="2" charset="-78"/>
                        </a:rPr>
                        <a:t>13/37</a:t>
                      </a:r>
                      <a:endParaRPr lang="en-US" sz="1800" b="1" kern="1200" dirty="0">
                        <a:solidFill>
                          <a:schemeClr val="tx1"/>
                        </a:solidFill>
                        <a:effectLst/>
                        <a:latin typeface="+mn-lt"/>
                        <a:ea typeface="+mn-ea"/>
                        <a:cs typeface="B Zar" panose="00000400000000000000" pitchFamily="2" charset="-78"/>
                      </a:endParaRPr>
                    </a:p>
                  </a:txBody>
                  <a:tcPr marL="68580" marR="68580" marT="0" marB="0" anchor="ctr">
                    <a:lnT w="38100" cap="flat" cmpd="sng" algn="ctr">
                      <a:solidFill>
                        <a:schemeClr val="bg1"/>
                      </a:solidFill>
                      <a:prstDash val="solid"/>
                      <a:round/>
                      <a:headEnd type="none" w="med" len="med"/>
                      <a:tailEnd type="none" w="med" len="med"/>
                    </a:lnT>
                    <a:solidFill>
                      <a:schemeClr val="bg1">
                        <a:lumMod val="95000"/>
                      </a:schemeClr>
                    </a:solidFill>
                  </a:tcPr>
                </a:tc>
              </a:tr>
              <a:tr h="438623">
                <a:tc>
                  <a:txBody>
                    <a:bodyPr/>
                    <a:lstStyle/>
                    <a:p>
                      <a:pPr marL="20955" marR="0" algn="ctr" rtl="1">
                        <a:lnSpc>
                          <a:spcPct val="150000"/>
                        </a:lnSpc>
                        <a:spcBef>
                          <a:spcPts val="0"/>
                        </a:spcBef>
                        <a:spcAft>
                          <a:spcPts val="0"/>
                        </a:spcAft>
                      </a:pPr>
                      <a:r>
                        <a:rPr lang="fa-IR" sz="16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2</a:t>
                      </a:r>
                      <a:endParaRPr lang="en-US" sz="16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20955" marR="0" indent="0" algn="ctr" defTabSz="342900" rtl="1" eaLnBrk="1" fontAlgn="auto" latinLnBrk="0" hangingPunct="1">
                        <a:lnSpc>
                          <a:spcPct val="150000"/>
                        </a:lnSpc>
                        <a:spcBef>
                          <a:spcPts val="0"/>
                        </a:spcBef>
                        <a:spcAft>
                          <a:spcPts val="0"/>
                        </a:spcAft>
                        <a:buClrTx/>
                        <a:buSzTx/>
                        <a:buFontTx/>
                        <a:buNone/>
                        <a:tabLst/>
                        <a:defRPr/>
                      </a:pPr>
                      <a:r>
                        <a:rPr lang="fa-IR" sz="1600" b="1" dirty="0" smtClean="0">
                          <a:solidFill>
                            <a:schemeClr val="tx1"/>
                          </a:solidFill>
                          <a:effectLst/>
                          <a:latin typeface="+mn-lt"/>
                          <a:ea typeface="+mn-ea"/>
                          <a:cs typeface="B Zar" panose="00000400000000000000" pitchFamily="2" charset="-78"/>
                        </a:rPr>
                        <a:t>طرح</a:t>
                      </a:r>
                      <a:r>
                        <a:rPr lang="fa-IR" sz="1600" b="1" baseline="0" dirty="0" smtClean="0">
                          <a:solidFill>
                            <a:schemeClr val="tx1"/>
                          </a:solidFill>
                          <a:effectLst/>
                          <a:latin typeface="+mn-lt"/>
                          <a:ea typeface="+mn-ea"/>
                          <a:cs typeface="B Zar" panose="00000400000000000000" pitchFamily="2" charset="-78"/>
                        </a:rPr>
                        <a:t> ذخیره سازی زیر زمینی نفت و گاز</a:t>
                      </a:r>
                      <a:endParaRPr lang="en-US" sz="16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4/47</a:t>
                      </a:r>
                      <a:endParaRPr lang="en-US"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bg1">
                        <a:lumMod val="85000"/>
                      </a:schemeClr>
                    </a:solidFill>
                  </a:tcPr>
                </a:tc>
                <a:tc>
                  <a:txBody>
                    <a:bodyPr/>
                    <a:lstStyle/>
                    <a:p>
                      <a:pPr marL="0" marR="0" algn="ctr" rtl="1">
                        <a:lnSpc>
                          <a:spcPct val="115000"/>
                        </a:lnSpc>
                        <a:spcBef>
                          <a:spcPts val="0"/>
                        </a:spcBef>
                        <a:spcAft>
                          <a:spcPts val="0"/>
                        </a:spcAft>
                      </a:pPr>
                      <a:r>
                        <a:rPr lang="fa-IR" sz="1800" b="1" kern="12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26/52</a:t>
                      </a:r>
                      <a:endParaRPr lang="en-US" sz="1800" b="1" kern="12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nchor="ctr">
                    <a:solidFill>
                      <a:schemeClr val="bg1">
                        <a:lumMod val="85000"/>
                      </a:schemeClr>
                    </a:solidFill>
                  </a:tcPr>
                </a:tc>
              </a:tr>
              <a:tr h="803494">
                <a:tc>
                  <a:txBody>
                    <a:bodyPr/>
                    <a:lstStyle/>
                    <a:p>
                      <a:pPr marL="20955" marR="0" algn="ctr" rtl="1">
                        <a:lnSpc>
                          <a:spcPct val="150000"/>
                        </a:lnSpc>
                        <a:spcBef>
                          <a:spcPts val="0"/>
                        </a:spcBef>
                        <a:spcAft>
                          <a:spcPts val="0"/>
                        </a:spcAft>
                      </a:pPr>
                      <a:r>
                        <a:rPr lang="fa-IR" sz="16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3</a:t>
                      </a:r>
                      <a:endParaRPr lang="en-US" sz="16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20955" marR="0" indent="0" algn="ctr" defTabSz="342900" rtl="1" eaLnBrk="1" fontAlgn="auto" latinLnBrk="0" hangingPunct="1">
                        <a:lnSpc>
                          <a:spcPct val="150000"/>
                        </a:lnSpc>
                        <a:spcBef>
                          <a:spcPts val="0"/>
                        </a:spcBef>
                        <a:spcAft>
                          <a:spcPts val="0"/>
                        </a:spcAft>
                        <a:buClrTx/>
                        <a:buSzTx/>
                        <a:buFontTx/>
                        <a:buNone/>
                        <a:tabLst/>
                        <a:defRPr/>
                      </a:pPr>
                      <a:r>
                        <a:rPr lang="fa-IR" sz="1600" b="1" dirty="0" smtClean="0">
                          <a:solidFill>
                            <a:schemeClr val="tx1"/>
                          </a:solidFill>
                          <a:effectLst/>
                          <a:cs typeface="B Zar" panose="00000400000000000000" pitchFamily="2" charset="-78"/>
                        </a:rPr>
                        <a:t>مدیریت یکپارچه تولید از میدان گازی پارس</a:t>
                      </a:r>
                      <a:r>
                        <a:rPr lang="fa-IR" sz="1600" b="1" baseline="0" dirty="0" smtClean="0">
                          <a:solidFill>
                            <a:schemeClr val="tx1"/>
                          </a:solidFill>
                          <a:effectLst/>
                          <a:cs typeface="B Zar" panose="00000400000000000000" pitchFamily="2" charset="-78"/>
                        </a:rPr>
                        <a:t> جنوبی با تکیه بر انتقال و توسعه فناوری در حوزه های صنایع بالادستی، میان دستی و پایین دستی</a:t>
                      </a:r>
                      <a:endParaRPr lang="en-US" sz="16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kern="1200" dirty="0" smtClean="0">
                          <a:solidFill>
                            <a:schemeClr val="tx1"/>
                          </a:solidFill>
                          <a:effectLst/>
                          <a:latin typeface="+mn-lt"/>
                          <a:ea typeface="+mn-ea"/>
                          <a:cs typeface="B Zar" panose="00000400000000000000" pitchFamily="2" charset="-78"/>
                        </a:rPr>
                        <a:t>3/93</a:t>
                      </a:r>
                    </a:p>
                  </a:txBody>
                  <a:tcPr marL="64878" marR="64878" marT="0" marB="0" anchor="ctr" anchorCtr="1">
                    <a:solidFill>
                      <a:schemeClr val="bg1">
                        <a:lumMod val="95000"/>
                      </a:schemeClr>
                    </a:solidFill>
                  </a:tcPr>
                </a:tc>
                <a:tc>
                  <a:txBody>
                    <a:bodyPr/>
                    <a:lstStyle/>
                    <a:p>
                      <a:pPr marL="0" marR="0" algn="ctr" rtl="0">
                        <a:lnSpc>
                          <a:spcPct val="115000"/>
                        </a:lnSpc>
                        <a:spcBef>
                          <a:spcPts val="0"/>
                        </a:spcBef>
                        <a:spcAft>
                          <a:spcPts val="0"/>
                        </a:spcAft>
                      </a:pPr>
                      <a:r>
                        <a:rPr lang="fa-IR" sz="1800" b="1" kern="1200" dirty="0" smtClean="0">
                          <a:solidFill>
                            <a:schemeClr val="tx1"/>
                          </a:solidFill>
                          <a:effectLst/>
                          <a:latin typeface="+mn-lt"/>
                          <a:ea typeface="+mn-ea"/>
                          <a:cs typeface="B Zar" panose="00000400000000000000" pitchFamily="2" charset="-78"/>
                        </a:rPr>
                        <a:t>21/01</a:t>
                      </a:r>
                      <a:endParaRPr lang="en-US" sz="1800" b="1" kern="1200" dirty="0">
                        <a:solidFill>
                          <a:schemeClr val="tx1"/>
                        </a:solidFill>
                        <a:effectLst/>
                        <a:latin typeface="+mn-lt"/>
                        <a:ea typeface="+mn-ea"/>
                        <a:cs typeface="B Zar" panose="00000400000000000000" pitchFamily="2" charset="-78"/>
                      </a:endParaRPr>
                    </a:p>
                  </a:txBody>
                  <a:tcPr marL="68580" marR="68580" marT="0" marB="0" anchor="ctr">
                    <a:solidFill>
                      <a:schemeClr val="bg1">
                        <a:lumMod val="95000"/>
                      </a:schemeClr>
                    </a:solidFill>
                  </a:tcPr>
                </a:tc>
              </a:tr>
              <a:tr h="698690">
                <a:tc>
                  <a:txBody>
                    <a:bodyPr/>
                    <a:lstStyle/>
                    <a:p>
                      <a:pPr marL="20955" marR="0" algn="ctr" rtl="1">
                        <a:lnSpc>
                          <a:spcPct val="150000"/>
                        </a:lnSpc>
                        <a:spcBef>
                          <a:spcPts val="0"/>
                        </a:spcBef>
                        <a:spcAft>
                          <a:spcPts val="0"/>
                        </a:spcAft>
                      </a:pPr>
                      <a:r>
                        <a:rPr lang="fa-IR" sz="160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4</a:t>
                      </a:r>
                      <a:endParaRPr lang="en-US" sz="16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algn="ctr" rtl="1">
                        <a:lnSpc>
                          <a:spcPct val="115000"/>
                        </a:lnSpc>
                        <a:spcBef>
                          <a:spcPts val="0"/>
                        </a:spcBef>
                        <a:spcAft>
                          <a:spcPts val="0"/>
                        </a:spcAft>
                      </a:pPr>
                      <a:r>
                        <a:rPr lang="ar-SA" sz="1600" b="1" kern="1200" baseline="0" dirty="0">
                          <a:solidFill>
                            <a:schemeClr val="tx1"/>
                          </a:solidFill>
                          <a:effectLst/>
                          <a:latin typeface="+mn-lt"/>
                          <a:ea typeface="+mn-ea"/>
                          <a:cs typeface="B Zar" panose="00000400000000000000" pitchFamily="2" charset="-78"/>
                        </a:rPr>
                        <a:t>طراحی و ساخت توربین گازی 200 کیلوواتی با سیستم تولید همزمان برق و حرارت (</a:t>
                      </a:r>
                      <a:r>
                        <a:rPr lang="en-US" sz="1600" b="1" kern="1200" baseline="0" dirty="0">
                          <a:solidFill>
                            <a:schemeClr val="tx1"/>
                          </a:solidFill>
                          <a:effectLst/>
                          <a:latin typeface="Times New Roman" panose="02020603050405020304" pitchFamily="18" charset="0"/>
                          <a:ea typeface="+mn-ea"/>
                          <a:cs typeface="Times New Roman" panose="02020603050405020304" pitchFamily="18" charset="0"/>
                        </a:rPr>
                        <a:t>CHP</a:t>
                      </a:r>
                      <a:r>
                        <a:rPr lang="ar-SA" sz="1600" b="1" kern="1200" baseline="0" dirty="0">
                          <a:solidFill>
                            <a:schemeClr val="tx1"/>
                          </a:solidFill>
                          <a:effectLst/>
                          <a:latin typeface="+mn-lt"/>
                          <a:ea typeface="+mn-ea"/>
                          <a:cs typeface="B Zar" panose="00000400000000000000" pitchFamily="2" charset="-78"/>
                        </a:rPr>
                        <a:t>) برای تولید پراکنده و ذخیره سازی آن</a:t>
                      </a:r>
                      <a:endParaRPr lang="en-US" sz="1600" b="1" kern="1200" baseline="0" dirty="0">
                        <a:solidFill>
                          <a:schemeClr val="tx1"/>
                        </a:solidFill>
                        <a:effectLst/>
                        <a:latin typeface="+mn-lt"/>
                        <a:ea typeface="+mn-ea"/>
                        <a:cs typeface="B Zar" panose="00000400000000000000" pitchFamily="2" charset="-78"/>
                      </a:endParaRPr>
                    </a:p>
                  </a:txBody>
                  <a:tcPr marL="68580" marR="68580" marT="0" marB="0" anchor="ctr">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3/67</a:t>
                      </a:r>
                      <a:endParaRPr lang="en-US"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bg1">
                        <a:lumMod val="85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kern="1200" dirty="0" smtClean="0">
                          <a:solidFill>
                            <a:schemeClr val="tx1"/>
                          </a:solidFill>
                          <a:effectLst/>
                          <a:latin typeface="+mn-lt"/>
                          <a:ea typeface="+mn-ea"/>
                          <a:cs typeface="B Zar" panose="00000400000000000000" pitchFamily="2" charset="-78"/>
                        </a:rPr>
                        <a:t>24/77</a:t>
                      </a:r>
                      <a:endParaRPr lang="en-US" sz="1800" b="1" kern="1200" dirty="0" smtClean="0">
                        <a:solidFill>
                          <a:schemeClr val="tx1"/>
                        </a:solidFill>
                        <a:effectLst/>
                        <a:latin typeface="+mn-lt"/>
                        <a:ea typeface="+mn-ea"/>
                        <a:cs typeface="B Zar" panose="00000400000000000000" pitchFamily="2" charset="-78"/>
                      </a:endParaRPr>
                    </a:p>
                  </a:txBody>
                  <a:tcPr marL="64878" marR="64878" marT="0" marB="0" anchor="ctr" anchorCtr="1">
                    <a:solidFill>
                      <a:schemeClr val="bg1">
                        <a:lumMod val="85000"/>
                      </a:schemeClr>
                    </a:solidFill>
                  </a:tcPr>
                </a:tc>
              </a:tr>
              <a:tr h="558455">
                <a:tc>
                  <a:txBody>
                    <a:bodyPr/>
                    <a:lstStyle/>
                    <a:p>
                      <a:pPr marL="20955" marR="0" algn="ctr" rtl="1">
                        <a:lnSpc>
                          <a:spcPct val="150000"/>
                        </a:lnSpc>
                        <a:spcBef>
                          <a:spcPts val="0"/>
                        </a:spcBef>
                        <a:spcAft>
                          <a:spcPts val="0"/>
                        </a:spcAft>
                      </a:pPr>
                      <a:r>
                        <a:rPr lang="fa-IR" sz="16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5</a:t>
                      </a:r>
                      <a:endParaRPr lang="en-US" sz="16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algn="ctr" rtl="1">
                        <a:lnSpc>
                          <a:spcPct val="115000"/>
                        </a:lnSpc>
                        <a:spcBef>
                          <a:spcPts val="0"/>
                        </a:spcBef>
                        <a:spcAft>
                          <a:spcPts val="0"/>
                        </a:spcAft>
                      </a:pPr>
                      <a:r>
                        <a:rPr lang="ar-SA" sz="1600" b="1" kern="1200" baseline="0" dirty="0">
                          <a:solidFill>
                            <a:schemeClr val="tx1"/>
                          </a:solidFill>
                          <a:effectLst/>
                          <a:latin typeface="+mn-lt"/>
                          <a:ea typeface="+mn-ea"/>
                          <a:cs typeface="B Zar" panose="00000400000000000000" pitchFamily="2" charset="-78"/>
                        </a:rPr>
                        <a:t>شبكه هوشمند برق ايران و پياده سازي طرح نمونه</a:t>
                      </a:r>
                      <a:endParaRPr lang="en-US" sz="1600" b="1" kern="1200" baseline="0" dirty="0">
                        <a:solidFill>
                          <a:schemeClr val="tx1"/>
                        </a:solidFill>
                        <a:effectLst/>
                        <a:latin typeface="+mn-lt"/>
                        <a:ea typeface="+mn-ea"/>
                        <a:cs typeface="B Zar" panose="00000400000000000000" pitchFamily="2" charset="-78"/>
                      </a:endParaRPr>
                    </a:p>
                  </a:txBody>
                  <a:tcPr marL="68580" marR="68580" marT="0" marB="0" anchor="ctr">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3/44</a:t>
                      </a:r>
                      <a:endParaRPr lang="en-US"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bg1">
                        <a:lumMod val="95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kern="1200" dirty="0" smtClean="0">
                          <a:solidFill>
                            <a:schemeClr val="tx1"/>
                          </a:solidFill>
                          <a:effectLst/>
                          <a:latin typeface="+mn-lt"/>
                          <a:ea typeface="+mn-ea"/>
                          <a:cs typeface="B Zar" panose="00000400000000000000" pitchFamily="2" charset="-78"/>
                        </a:rPr>
                        <a:t>25/83</a:t>
                      </a:r>
                      <a:endParaRPr lang="en-US" sz="1800" b="1" kern="1200" dirty="0" smtClean="0">
                        <a:solidFill>
                          <a:schemeClr val="tx1"/>
                        </a:solidFill>
                        <a:effectLst/>
                        <a:latin typeface="+mn-lt"/>
                        <a:ea typeface="+mn-ea"/>
                        <a:cs typeface="B Zar" panose="00000400000000000000" pitchFamily="2" charset="-78"/>
                      </a:endParaRPr>
                    </a:p>
                  </a:txBody>
                  <a:tcPr marL="64878" marR="64878" marT="0" marB="0" anchor="ctr" anchorCtr="1">
                    <a:solidFill>
                      <a:schemeClr val="bg1">
                        <a:lumMod val="95000"/>
                      </a:schemeClr>
                    </a:solidFill>
                  </a:tcPr>
                </a:tc>
              </a:tr>
            </a:tbl>
          </a:graphicData>
        </a:graphic>
      </p:graphicFrame>
    </p:spTree>
    <p:extLst>
      <p:ext uri="{BB962C8B-B14F-4D97-AF65-F5344CB8AC3E}">
        <p14:creationId xmlns:p14="http://schemas.microsoft.com/office/powerpoint/2010/main" val="257250821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30552"/>
            <a:ext cx="9144000" cy="45719"/>
          </a:xfrm>
          <a:prstGeom prst="rect">
            <a:avLst/>
          </a:prstGeom>
          <a:solidFill>
            <a:srgbClr val="FF66FF"/>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algn="ctr"/>
            <a:endParaRPr lang="en-US" kern="0">
              <a:solidFill>
                <a:prstClr val="white"/>
              </a:solidFill>
            </a:endParaRPr>
          </a:p>
        </p:txBody>
      </p:sp>
      <p:sp>
        <p:nvSpPr>
          <p:cNvPr id="5" name="Rectangle 4"/>
          <p:cNvSpPr/>
          <p:nvPr/>
        </p:nvSpPr>
        <p:spPr>
          <a:xfrm>
            <a:off x="2285999" y="40661"/>
            <a:ext cx="6858001" cy="430887"/>
          </a:xfrm>
          <a:prstGeom prst="rect">
            <a:avLst/>
          </a:prstGeom>
        </p:spPr>
        <p:txBody>
          <a:bodyPr wrap="square">
            <a:spAutoFit/>
          </a:bodyPr>
          <a:lstStyle/>
          <a:p>
            <a:pPr lvl="0" algn="r" rtl="1" fontAlgn="base">
              <a:spcBef>
                <a:spcPct val="0"/>
              </a:spcBef>
              <a:spcAft>
                <a:spcPct val="0"/>
              </a:spcAft>
            </a:pPr>
            <a:r>
              <a:rPr lang="fa-IR" sz="2200" b="1" dirty="0" smtClean="0">
                <a:ln>
                  <a:solidFill>
                    <a:srgbClr val="C00000"/>
                  </a:solidFill>
                </a:ln>
                <a:solidFill>
                  <a:srgbClr val="F96A1B">
                    <a:lumMod val="60000"/>
                    <a:lumOff val="40000"/>
                  </a:srgbClr>
                </a:solidFill>
                <a:effectLst>
                  <a:outerShdw blurRad="38100" dist="38100" dir="2700000" algn="tl">
                    <a:srgbClr val="000000">
                      <a:alpha val="43137"/>
                    </a:srgbClr>
                  </a:outerShdw>
                </a:effectLst>
                <a:cs typeface="B Titr" pitchFamily="2" charset="-78"/>
              </a:rPr>
              <a:t>مبالغ پرداختی به طرح های کلان ملی</a:t>
            </a:r>
            <a:endParaRPr lang="fa-IR" sz="2200" b="1" dirty="0">
              <a:ln>
                <a:solidFill>
                  <a:srgbClr val="C00000"/>
                </a:solidFill>
              </a:ln>
              <a:solidFill>
                <a:srgbClr val="F96A1B">
                  <a:lumMod val="60000"/>
                  <a:lumOff val="40000"/>
                </a:srgbClr>
              </a:solidFill>
              <a:effectLst>
                <a:outerShdw blurRad="38100" dist="38100" dir="2700000" algn="tl">
                  <a:srgbClr val="000000">
                    <a:alpha val="43137"/>
                  </a:srgbClr>
                </a:outerShdw>
              </a:effectLst>
              <a:cs typeface="B Titr" pitchFamily="2" charset="-78"/>
            </a:endParaRPr>
          </a:p>
        </p:txBody>
      </p:sp>
      <p:graphicFrame>
        <p:nvGraphicFramePr>
          <p:cNvPr id="8" name="Table 7"/>
          <p:cNvGraphicFramePr>
            <a:graphicFrameLocks noGrp="1"/>
          </p:cNvGraphicFramePr>
          <p:nvPr>
            <p:extLst>
              <p:ext uri="{D42A27DB-BD31-4B8C-83A1-F6EECF244321}">
                <p14:modId xmlns:p14="http://schemas.microsoft.com/office/powerpoint/2010/main" val="1307029898"/>
              </p:ext>
            </p:extLst>
          </p:nvPr>
        </p:nvGraphicFramePr>
        <p:xfrm>
          <a:off x="228601" y="697229"/>
          <a:ext cx="8762999" cy="4431928"/>
        </p:xfrm>
        <a:graphic>
          <a:graphicData uri="http://schemas.openxmlformats.org/drawingml/2006/table">
            <a:tbl>
              <a:tblPr rtl="1" firstRow="1" firstCol="1" bandRow="1">
                <a:tableStyleId>{5C22544A-7EE6-4342-B048-85BDC9FD1C3A}</a:tableStyleId>
              </a:tblPr>
              <a:tblGrid>
                <a:gridCol w="462413"/>
                <a:gridCol w="5561607"/>
                <a:gridCol w="1378446"/>
                <a:gridCol w="1360533"/>
              </a:tblGrid>
              <a:tr h="403369">
                <a:tc rowSpan="2" gridSpan="2">
                  <a:txBody>
                    <a:bodyPr/>
                    <a:lstStyle/>
                    <a:p>
                      <a:pPr>
                        <a:lnSpc>
                          <a:spcPct val="150000"/>
                        </a:lnSpc>
                      </a:pPr>
                      <a:r>
                        <a:rPr lang="fa-IR" sz="2000" dirty="0" smtClean="0">
                          <a:solidFill>
                            <a:schemeClr val="tx1"/>
                          </a:solidFill>
                          <a:latin typeface="B Titir"/>
                          <a:cs typeface="B Titr" panose="00000700000000000000" pitchFamily="2" charset="-78"/>
                        </a:rPr>
                        <a:t>عنوان</a:t>
                      </a:r>
                      <a:r>
                        <a:rPr lang="fa-IR" sz="2000" baseline="0" dirty="0" smtClean="0">
                          <a:solidFill>
                            <a:schemeClr val="tx1"/>
                          </a:solidFill>
                          <a:latin typeface="B Titir"/>
                          <a:cs typeface="B Titr" panose="00000700000000000000" pitchFamily="2" charset="-78"/>
                        </a:rPr>
                        <a:t> طرح کلان ملی</a:t>
                      </a:r>
                      <a:endParaRPr lang="en-US" sz="2000" dirty="0">
                        <a:solidFill>
                          <a:schemeClr val="tx1"/>
                        </a:solidFill>
                        <a:latin typeface="B Titir"/>
                        <a:cs typeface="B Titr" panose="00000700000000000000" pitchFamily="2" charset="-78"/>
                      </a:endParaRPr>
                    </a:p>
                  </a:txBody>
                  <a:tcPr marL="64878" marR="64878" marT="0" marB="0" anchor="ctr" anchorCtr="1">
                    <a:lnR w="12700" cap="flat" cmpd="sng" algn="ctr">
                      <a:solidFill>
                        <a:schemeClr val="bg1"/>
                      </a:solidFill>
                      <a:prstDash val="solid"/>
                      <a:round/>
                      <a:headEnd type="none" w="med" len="med"/>
                      <a:tailEnd type="none" w="med" len="med"/>
                    </a:lnR>
                    <a:solidFill>
                      <a:srgbClr val="92D050"/>
                    </a:solidFill>
                  </a:tcPr>
                </a:tc>
                <a:tc rowSpan="2" hMerge="1">
                  <a:txBody>
                    <a:bodyPr/>
                    <a:lstStyle/>
                    <a:p>
                      <a:endParaRPr lang="en-US"/>
                    </a:p>
                  </a:txBody>
                  <a:tcPr/>
                </a:tc>
                <a:tc gridSpan="2">
                  <a:txBody>
                    <a:bodyPr/>
                    <a:lstStyle/>
                    <a:p>
                      <a:pPr algn="r" rtl="1">
                        <a:lnSpc>
                          <a:spcPct val="150000"/>
                        </a:lnSpc>
                      </a:pPr>
                      <a:r>
                        <a:rPr lang="fa-IR" dirty="0" smtClean="0">
                          <a:solidFill>
                            <a:schemeClr val="tx1"/>
                          </a:solidFill>
                          <a:latin typeface="B Titir"/>
                          <a:cs typeface="B Titr" panose="00000700000000000000" pitchFamily="2" charset="-78"/>
                        </a:rPr>
                        <a:t>مبالغ پرداختی (میلیارد ریال)</a:t>
                      </a:r>
                      <a:endParaRPr lang="en-US" dirty="0">
                        <a:solidFill>
                          <a:schemeClr val="tx1"/>
                        </a:solidFill>
                        <a:latin typeface="B Titir"/>
                        <a:cs typeface="B Titr" panose="00000700000000000000" pitchFamily="2" charset="-78"/>
                      </a:endParaRPr>
                    </a:p>
                  </a:txBody>
                  <a:tcPr marL="64878" marR="64878" marT="0" marB="0" anchor="ctr" anchorCtr="1">
                    <a:lnL w="12700" cap="flat" cmpd="sng" algn="ctr">
                      <a:solidFill>
                        <a:schemeClr val="bg1"/>
                      </a:solidFill>
                      <a:prstDash val="solid"/>
                      <a:round/>
                      <a:headEnd type="none" w="med" len="med"/>
                      <a:tailEnd type="none" w="med" len="med"/>
                    </a:lnL>
                    <a:lnB w="12700" cap="flat" cmpd="sng" algn="ctr">
                      <a:solidFill>
                        <a:schemeClr val="bg1"/>
                      </a:solidFill>
                      <a:prstDash val="solid"/>
                      <a:round/>
                      <a:headEnd type="none" w="med" len="med"/>
                      <a:tailEnd type="none" w="med" len="med"/>
                    </a:lnB>
                    <a:solidFill>
                      <a:schemeClr val="bg1">
                        <a:lumMod val="85000"/>
                      </a:schemeClr>
                    </a:solidFill>
                  </a:tcPr>
                </a:tc>
                <a:tc hMerge="1">
                  <a:txBody>
                    <a:bodyPr/>
                    <a:lstStyle/>
                    <a:p>
                      <a:endParaRPr lang="en-US"/>
                    </a:p>
                  </a:txBody>
                  <a:tcPr/>
                </a:tc>
              </a:tr>
              <a:tr h="605054">
                <a:tc gridSpan="2" vMerge="1">
                  <a:txBody>
                    <a:bodyPr/>
                    <a:lstStyle/>
                    <a:p>
                      <a:endParaRPr lang="en-US"/>
                    </a:p>
                  </a:txBody>
                  <a:tcPr/>
                </a:tc>
                <a:tc hMerge="1" vMerge="1">
                  <a:txBody>
                    <a:bodyPr/>
                    <a:lstStyle/>
                    <a:p>
                      <a:endParaRPr lang="en-US"/>
                    </a:p>
                  </a:txBody>
                  <a:tcPr/>
                </a:tc>
                <a:tc>
                  <a:txBody>
                    <a:bodyPr/>
                    <a:lstStyle/>
                    <a:p>
                      <a:pPr algn="ctr" rtl="1">
                        <a:lnSpc>
                          <a:spcPct val="150000"/>
                        </a:lnSpc>
                      </a:pPr>
                      <a:r>
                        <a:rPr lang="fa-IR" sz="1350" b="1" kern="1200" dirty="0" smtClean="0">
                          <a:solidFill>
                            <a:schemeClr val="tx1"/>
                          </a:solidFill>
                          <a:latin typeface="B Titir"/>
                          <a:ea typeface="+mn-ea"/>
                          <a:cs typeface="B Titr" panose="00000700000000000000" pitchFamily="2" charset="-78"/>
                        </a:rPr>
                        <a:t>پرداخت مرحله هشتم</a:t>
                      </a:r>
                      <a:endParaRPr lang="en-US" sz="1350" b="1" kern="1200" dirty="0">
                        <a:solidFill>
                          <a:schemeClr val="tx1"/>
                        </a:solidFill>
                        <a:latin typeface="B Titir"/>
                        <a:ea typeface="+mn-ea"/>
                        <a:cs typeface="B Titr" panose="00000700000000000000" pitchFamily="2" charset="-78"/>
                      </a:endParaRPr>
                    </a:p>
                  </a:txBody>
                  <a:tcPr marL="64878" marR="64878" marT="0" marB="0" anchor="ctr" anchorCtr="1">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c>
                  <a:txBody>
                    <a:bodyPr/>
                    <a:lstStyle/>
                    <a:p>
                      <a:pPr algn="ctr" rtl="1">
                        <a:lnSpc>
                          <a:spcPct val="150000"/>
                        </a:lnSpc>
                      </a:pPr>
                      <a:r>
                        <a:rPr lang="fa-IR" sz="1350" b="1" kern="1200" dirty="0" smtClean="0">
                          <a:solidFill>
                            <a:schemeClr val="tx1"/>
                          </a:solidFill>
                          <a:latin typeface="B Titir"/>
                          <a:ea typeface="+mn-ea"/>
                          <a:cs typeface="B Titr" panose="00000700000000000000" pitchFamily="2" charset="-78"/>
                        </a:rPr>
                        <a:t>جمع پرداختی به طرح</a:t>
                      </a:r>
                      <a:endParaRPr lang="en-US" sz="1350" b="1" kern="1200" dirty="0">
                        <a:solidFill>
                          <a:schemeClr val="tx1"/>
                        </a:solidFill>
                        <a:latin typeface="B Titir"/>
                        <a:ea typeface="+mn-ea"/>
                        <a:cs typeface="B Titr" panose="00000700000000000000" pitchFamily="2" charset="-78"/>
                      </a:endParaRPr>
                    </a:p>
                  </a:txBody>
                  <a:tcPr marL="64878" marR="64878" marT="0" marB="0" anchor="ctr" anchorCtr="1">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bg1">
                        <a:lumMod val="85000"/>
                      </a:schemeClr>
                    </a:solidFill>
                  </a:tcPr>
                </a:tc>
              </a:tr>
              <a:tr h="661738">
                <a:tc>
                  <a:txBody>
                    <a:bodyPr/>
                    <a:lstStyle/>
                    <a:p>
                      <a:pPr marL="20955" marR="0" algn="ctr" rtl="1">
                        <a:lnSpc>
                          <a:spcPct val="150000"/>
                        </a:lnSpc>
                        <a:spcBef>
                          <a:spcPts val="0"/>
                        </a:spcBef>
                        <a:spcAft>
                          <a:spcPts val="0"/>
                        </a:spcAft>
                      </a:pPr>
                      <a:r>
                        <a:rPr lang="fa-IR" sz="16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6</a:t>
                      </a:r>
                      <a:endParaRPr lang="en-US" sz="16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algn="ctr" rtl="1">
                        <a:lnSpc>
                          <a:spcPct val="115000"/>
                        </a:lnSpc>
                        <a:spcBef>
                          <a:spcPts val="0"/>
                        </a:spcBef>
                        <a:spcAft>
                          <a:spcPts val="0"/>
                        </a:spcAft>
                      </a:pPr>
                      <a:r>
                        <a:rPr lang="ar-SA" sz="1600" b="1" kern="1200" baseline="0" dirty="0">
                          <a:solidFill>
                            <a:schemeClr val="tx1"/>
                          </a:solidFill>
                          <a:effectLst/>
                          <a:latin typeface="+mn-lt"/>
                          <a:ea typeface="+mn-ea"/>
                          <a:cs typeface="B Zar" panose="00000400000000000000" pitchFamily="2" charset="-78"/>
                        </a:rPr>
                        <a:t>توسعه فن‌‌آوري و ساخت </a:t>
                      </a:r>
                      <a:r>
                        <a:rPr lang="ar-SA" sz="1600" b="1" kern="1200" baseline="0" dirty="0" smtClean="0">
                          <a:solidFill>
                            <a:schemeClr val="tx1"/>
                          </a:solidFill>
                          <a:effectLst/>
                          <a:latin typeface="+mn-lt"/>
                          <a:ea typeface="+mn-ea"/>
                          <a:cs typeface="B Zar" panose="00000400000000000000" pitchFamily="2" charset="-78"/>
                        </a:rPr>
                        <a:t>توربين</a:t>
                      </a:r>
                      <a:r>
                        <a:rPr lang="fa-IR" sz="1600" b="1" kern="1200" baseline="0" dirty="0" smtClean="0">
                          <a:solidFill>
                            <a:schemeClr val="tx1"/>
                          </a:solidFill>
                          <a:effectLst/>
                          <a:latin typeface="+mn-lt"/>
                          <a:ea typeface="+mn-ea"/>
                          <a:cs typeface="B Zar" panose="00000400000000000000" pitchFamily="2" charset="-78"/>
                        </a:rPr>
                        <a:t>‌</a:t>
                      </a:r>
                      <a:r>
                        <a:rPr lang="ar-SA" sz="1600" b="1" kern="1200" baseline="0" dirty="0" smtClean="0">
                          <a:solidFill>
                            <a:schemeClr val="tx1"/>
                          </a:solidFill>
                          <a:effectLst/>
                          <a:latin typeface="+mn-lt"/>
                          <a:ea typeface="+mn-ea"/>
                          <a:cs typeface="B Zar" panose="00000400000000000000" pitchFamily="2" charset="-78"/>
                        </a:rPr>
                        <a:t>هاي </a:t>
                      </a:r>
                      <a:r>
                        <a:rPr lang="ar-SA" sz="1600" b="1" kern="1200" baseline="0" dirty="0">
                          <a:solidFill>
                            <a:schemeClr val="tx1"/>
                          </a:solidFill>
                          <a:effectLst/>
                          <a:latin typeface="+mn-lt"/>
                          <a:ea typeface="+mn-ea"/>
                          <a:cs typeface="B Zar" panose="00000400000000000000" pitchFamily="2" charset="-78"/>
                        </a:rPr>
                        <a:t>مگاواتي ملي توربين بادي(ساخت نمونه 2 مگاواتي)</a:t>
                      </a:r>
                      <a:endParaRPr lang="en-US" sz="1600" b="1" kern="1200" baseline="0" dirty="0">
                        <a:solidFill>
                          <a:schemeClr val="tx1"/>
                        </a:solidFill>
                        <a:effectLst/>
                        <a:latin typeface="+mn-lt"/>
                        <a:ea typeface="+mn-ea"/>
                        <a:cs typeface="B Zar" panose="00000400000000000000" pitchFamily="2" charset="-78"/>
                      </a:endParaRPr>
                    </a:p>
                  </a:txBody>
                  <a:tcPr marL="68580" marR="68580" marT="0" marB="0" anchor="ctr">
                    <a:solidFill>
                      <a:srgbClr val="92D050"/>
                    </a:solidFill>
                  </a:tcPr>
                </a:tc>
                <a:tc>
                  <a:txBody>
                    <a:bodyPr/>
                    <a:lstStyle/>
                    <a:p>
                      <a:pPr marL="0" marR="0" algn="ctr" rtl="1">
                        <a:lnSpc>
                          <a:spcPct val="150000"/>
                        </a:lnSpc>
                        <a:spcBef>
                          <a:spcPts val="0"/>
                        </a:spcBef>
                        <a:spcAft>
                          <a:spcPts val="0"/>
                        </a:spcAft>
                      </a:pPr>
                      <a:r>
                        <a:rPr lang="fa-IR" sz="1800" b="1" kern="1200" dirty="0" smtClean="0">
                          <a:solidFill>
                            <a:schemeClr val="tx1"/>
                          </a:solidFill>
                          <a:effectLst/>
                          <a:latin typeface="+mn-lt"/>
                          <a:ea typeface="+mn-ea"/>
                          <a:cs typeface="B Zar" panose="00000400000000000000" pitchFamily="2" charset="-78"/>
                        </a:rPr>
                        <a:t>4/48</a:t>
                      </a:r>
                    </a:p>
                  </a:txBody>
                  <a:tcPr marL="64878" marR="64878" marT="0" marB="0" anchor="ctr" anchorCtr="1">
                    <a:lnT w="38100" cap="flat" cmpd="sng" algn="ctr">
                      <a:solidFill>
                        <a:schemeClr val="bg1"/>
                      </a:solidFill>
                      <a:prstDash val="solid"/>
                      <a:round/>
                      <a:headEnd type="none" w="med" len="med"/>
                      <a:tailEnd type="none" w="med" len="med"/>
                    </a:lnT>
                    <a:solidFill>
                      <a:schemeClr val="bg1">
                        <a:lumMod val="95000"/>
                      </a:schemeClr>
                    </a:solidFill>
                  </a:tcPr>
                </a:tc>
                <a:tc>
                  <a:txBody>
                    <a:bodyPr/>
                    <a:lstStyle/>
                    <a:p>
                      <a:pPr marL="0" marR="0" algn="ctr" rtl="1">
                        <a:lnSpc>
                          <a:spcPct val="115000"/>
                        </a:lnSpc>
                        <a:spcBef>
                          <a:spcPts val="0"/>
                        </a:spcBef>
                        <a:spcAft>
                          <a:spcPts val="0"/>
                        </a:spcAft>
                      </a:pPr>
                      <a:r>
                        <a:rPr lang="fa-IR" sz="1800" b="1" kern="1200" dirty="0" smtClean="0">
                          <a:solidFill>
                            <a:schemeClr val="tx1"/>
                          </a:solidFill>
                          <a:effectLst/>
                          <a:latin typeface="+mn-lt"/>
                          <a:ea typeface="+mn-ea"/>
                          <a:cs typeface="B Zar" panose="00000400000000000000" pitchFamily="2" charset="-78"/>
                        </a:rPr>
                        <a:t>19/48</a:t>
                      </a:r>
                      <a:endParaRPr lang="en-US" sz="1800" b="1" kern="1200" dirty="0">
                        <a:solidFill>
                          <a:schemeClr val="tx1"/>
                        </a:solidFill>
                        <a:effectLst/>
                        <a:latin typeface="+mn-lt"/>
                        <a:ea typeface="+mn-ea"/>
                        <a:cs typeface="B Zar" panose="00000400000000000000" pitchFamily="2" charset="-78"/>
                      </a:endParaRPr>
                    </a:p>
                  </a:txBody>
                  <a:tcPr marL="68580" marR="68580" marT="0" marB="0" anchor="ctr">
                    <a:lnT w="38100" cap="flat" cmpd="sng" algn="ctr">
                      <a:solidFill>
                        <a:schemeClr val="bg1"/>
                      </a:solidFill>
                      <a:prstDash val="solid"/>
                      <a:round/>
                      <a:headEnd type="none" w="med" len="med"/>
                      <a:tailEnd type="none" w="med" len="med"/>
                    </a:lnT>
                    <a:solidFill>
                      <a:schemeClr val="bg1">
                        <a:lumMod val="95000"/>
                      </a:schemeClr>
                    </a:solidFill>
                  </a:tcPr>
                </a:tc>
              </a:tr>
              <a:tr h="403369">
                <a:tc>
                  <a:txBody>
                    <a:bodyPr/>
                    <a:lstStyle/>
                    <a:p>
                      <a:pPr marL="20955" marR="0" algn="ctr" rtl="1">
                        <a:lnSpc>
                          <a:spcPct val="150000"/>
                        </a:lnSpc>
                        <a:spcBef>
                          <a:spcPts val="0"/>
                        </a:spcBef>
                        <a:spcAft>
                          <a:spcPts val="0"/>
                        </a:spcAft>
                      </a:pPr>
                      <a:r>
                        <a:rPr lang="fa-IR" sz="16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7</a:t>
                      </a:r>
                      <a:endParaRPr lang="en-US" sz="16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algn="ctr" rtl="1">
                        <a:lnSpc>
                          <a:spcPct val="115000"/>
                        </a:lnSpc>
                        <a:spcBef>
                          <a:spcPts val="0"/>
                        </a:spcBef>
                        <a:spcAft>
                          <a:spcPts val="0"/>
                        </a:spcAft>
                      </a:pPr>
                      <a:r>
                        <a:rPr lang="ar-SA" sz="1600" b="1" kern="1200" baseline="0" dirty="0">
                          <a:solidFill>
                            <a:schemeClr val="tx1"/>
                          </a:solidFill>
                          <a:effectLst/>
                          <a:latin typeface="+mn-lt"/>
                          <a:ea typeface="+mn-ea"/>
                          <a:cs typeface="B Zar" panose="00000400000000000000" pitchFamily="2" charset="-78"/>
                        </a:rPr>
                        <a:t>طراحي و ساخت سيكلو ترون كوچك</a:t>
                      </a:r>
                      <a:endParaRPr lang="en-US" sz="1600" b="1" kern="1200" baseline="0" dirty="0">
                        <a:solidFill>
                          <a:schemeClr val="tx1"/>
                        </a:solidFill>
                        <a:effectLst/>
                        <a:latin typeface="+mn-lt"/>
                        <a:ea typeface="+mn-ea"/>
                        <a:cs typeface="B Zar" panose="00000400000000000000" pitchFamily="2" charset="-78"/>
                      </a:endParaRPr>
                    </a:p>
                  </a:txBody>
                  <a:tcPr marL="68580" marR="68580" marT="0" marB="0" anchor="ctr">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5/38</a:t>
                      </a:r>
                      <a:endParaRPr lang="en-US"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bg1">
                        <a:lumMod val="85000"/>
                      </a:schemeClr>
                    </a:solidFill>
                  </a:tcPr>
                </a:tc>
                <a:tc>
                  <a:txBody>
                    <a:bodyPr/>
                    <a:lstStyle/>
                    <a:p>
                      <a:pPr marL="0" marR="0" algn="ctr" rtl="1">
                        <a:lnSpc>
                          <a:spcPct val="115000"/>
                        </a:lnSpc>
                        <a:spcBef>
                          <a:spcPts val="0"/>
                        </a:spcBef>
                        <a:spcAft>
                          <a:spcPts val="0"/>
                        </a:spcAft>
                      </a:pPr>
                      <a:r>
                        <a:rPr lang="fa-IR" sz="1800" b="1" kern="12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31/37</a:t>
                      </a:r>
                      <a:endParaRPr lang="en-US" sz="1800" b="1" kern="12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8580" marR="68580" marT="0" marB="0" anchor="ctr">
                    <a:solidFill>
                      <a:schemeClr val="bg1">
                        <a:lumMod val="85000"/>
                      </a:schemeClr>
                    </a:solidFill>
                  </a:tcPr>
                </a:tc>
              </a:tr>
              <a:tr h="483277">
                <a:tc>
                  <a:txBody>
                    <a:bodyPr/>
                    <a:lstStyle/>
                    <a:p>
                      <a:pPr marL="20955" marR="0" algn="ctr" rtl="1">
                        <a:lnSpc>
                          <a:spcPct val="150000"/>
                        </a:lnSpc>
                        <a:spcBef>
                          <a:spcPts val="0"/>
                        </a:spcBef>
                        <a:spcAft>
                          <a:spcPts val="0"/>
                        </a:spcAft>
                      </a:pPr>
                      <a:r>
                        <a:rPr lang="fa-IR" sz="16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8</a:t>
                      </a:r>
                      <a:endParaRPr lang="en-US" sz="16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algn="ctr" rtl="1">
                        <a:lnSpc>
                          <a:spcPct val="115000"/>
                        </a:lnSpc>
                        <a:spcBef>
                          <a:spcPts val="0"/>
                        </a:spcBef>
                        <a:spcAft>
                          <a:spcPts val="0"/>
                        </a:spcAft>
                      </a:pPr>
                      <a:r>
                        <a:rPr lang="ar-SA" sz="1600" b="1" kern="1200" baseline="0" dirty="0">
                          <a:solidFill>
                            <a:schemeClr val="tx1"/>
                          </a:solidFill>
                          <a:effectLst/>
                          <a:latin typeface="+mn-lt"/>
                          <a:ea typeface="+mn-ea"/>
                          <a:cs typeface="B Zar" panose="00000400000000000000" pitchFamily="2" charset="-78"/>
                        </a:rPr>
                        <a:t>كسب دانش فني، بومي‌سازي و توليد صنعتي خانواده باطري‌هاي ليتيومي </a:t>
                      </a:r>
                      <a:endParaRPr lang="en-US" sz="1600" b="1" kern="1200" baseline="0" dirty="0">
                        <a:solidFill>
                          <a:schemeClr val="tx1"/>
                        </a:solidFill>
                        <a:effectLst/>
                        <a:latin typeface="+mn-lt"/>
                        <a:ea typeface="+mn-ea"/>
                        <a:cs typeface="B Zar" panose="00000400000000000000" pitchFamily="2" charset="-78"/>
                      </a:endParaRPr>
                    </a:p>
                  </a:txBody>
                  <a:tcPr marL="68580" marR="68580" marT="0" marB="0" anchor="ctr">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kern="1200" dirty="0" smtClean="0">
                          <a:solidFill>
                            <a:schemeClr val="tx1"/>
                          </a:solidFill>
                          <a:effectLst/>
                          <a:latin typeface="+mn-lt"/>
                          <a:ea typeface="+mn-ea"/>
                          <a:cs typeface="B Zar" panose="00000400000000000000" pitchFamily="2" charset="-78"/>
                        </a:rPr>
                        <a:t>5</a:t>
                      </a:r>
                    </a:p>
                  </a:txBody>
                  <a:tcPr marL="64878" marR="64878" marT="0" marB="0" anchor="ctr" anchorCtr="1">
                    <a:solidFill>
                      <a:schemeClr val="bg1">
                        <a:lumMod val="95000"/>
                      </a:schemeClr>
                    </a:solidFill>
                  </a:tcPr>
                </a:tc>
                <a:tc>
                  <a:txBody>
                    <a:bodyPr/>
                    <a:lstStyle/>
                    <a:p>
                      <a:pPr marL="0" marR="0" algn="ctr" rtl="0">
                        <a:lnSpc>
                          <a:spcPct val="115000"/>
                        </a:lnSpc>
                        <a:spcBef>
                          <a:spcPts val="0"/>
                        </a:spcBef>
                        <a:spcAft>
                          <a:spcPts val="0"/>
                        </a:spcAft>
                      </a:pPr>
                      <a:r>
                        <a:rPr lang="fa-IR" sz="1800" b="1" kern="1200" dirty="0" smtClean="0">
                          <a:solidFill>
                            <a:schemeClr val="tx1"/>
                          </a:solidFill>
                          <a:effectLst/>
                          <a:latin typeface="+mn-lt"/>
                          <a:ea typeface="+mn-ea"/>
                          <a:cs typeface="B Zar" panose="00000400000000000000" pitchFamily="2" charset="-78"/>
                        </a:rPr>
                        <a:t>5</a:t>
                      </a:r>
                      <a:endParaRPr lang="en-US" sz="1800" b="1" kern="1200" dirty="0">
                        <a:solidFill>
                          <a:schemeClr val="tx1"/>
                        </a:solidFill>
                        <a:effectLst/>
                        <a:latin typeface="+mn-lt"/>
                        <a:ea typeface="+mn-ea"/>
                        <a:cs typeface="B Zar" panose="00000400000000000000" pitchFamily="2" charset="-78"/>
                      </a:endParaRPr>
                    </a:p>
                  </a:txBody>
                  <a:tcPr marL="68580" marR="68580" marT="0" marB="0" anchor="ctr">
                    <a:solidFill>
                      <a:schemeClr val="bg1">
                        <a:lumMod val="95000"/>
                      </a:schemeClr>
                    </a:solidFill>
                  </a:tcPr>
                </a:tc>
              </a:tr>
              <a:tr h="497144">
                <a:tc>
                  <a:txBody>
                    <a:bodyPr/>
                    <a:lstStyle/>
                    <a:p>
                      <a:pPr marL="20955" marR="0" algn="ctr" rtl="1">
                        <a:lnSpc>
                          <a:spcPct val="150000"/>
                        </a:lnSpc>
                        <a:spcBef>
                          <a:spcPts val="0"/>
                        </a:spcBef>
                        <a:spcAft>
                          <a:spcPts val="0"/>
                        </a:spcAft>
                      </a:pPr>
                      <a:r>
                        <a:rPr lang="fa-IR" sz="16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9</a:t>
                      </a:r>
                      <a:endParaRPr lang="en-US" sz="16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algn="ctr" rtl="1">
                        <a:lnSpc>
                          <a:spcPct val="115000"/>
                        </a:lnSpc>
                        <a:spcBef>
                          <a:spcPts val="0"/>
                        </a:spcBef>
                        <a:spcAft>
                          <a:spcPts val="0"/>
                        </a:spcAft>
                      </a:pPr>
                      <a:r>
                        <a:rPr lang="ar-SA" sz="1600" b="1" kern="1200" baseline="0" dirty="0">
                          <a:solidFill>
                            <a:schemeClr val="tx1"/>
                          </a:solidFill>
                          <a:effectLst/>
                          <a:latin typeface="+mn-lt"/>
                          <a:ea typeface="+mn-ea"/>
                          <a:cs typeface="B Zar" panose="00000400000000000000" pitchFamily="2" charset="-78"/>
                        </a:rPr>
                        <a:t>ايجاد دانش فني طراحي وساخت راكتورهاي هسته اي ملي با قدرت كم</a:t>
                      </a:r>
                      <a:endParaRPr lang="en-US" sz="1600" b="1" kern="1200" baseline="0" dirty="0">
                        <a:solidFill>
                          <a:schemeClr val="tx1"/>
                        </a:solidFill>
                        <a:effectLst/>
                        <a:latin typeface="+mn-lt"/>
                        <a:ea typeface="+mn-ea"/>
                        <a:cs typeface="B Zar" panose="00000400000000000000" pitchFamily="2" charset="-78"/>
                      </a:endParaRPr>
                    </a:p>
                  </a:txBody>
                  <a:tcPr marL="68580" marR="68580" marT="0" marB="0" anchor="ctr">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0</a:t>
                      </a:r>
                      <a:endParaRPr lang="en-US"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bg1">
                        <a:lumMod val="85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kern="1200" dirty="0" smtClean="0">
                          <a:solidFill>
                            <a:schemeClr val="tx1"/>
                          </a:solidFill>
                          <a:effectLst/>
                          <a:latin typeface="+mn-lt"/>
                          <a:ea typeface="+mn-ea"/>
                          <a:cs typeface="B Zar" panose="00000400000000000000" pitchFamily="2" charset="-78"/>
                        </a:rPr>
                        <a:t>16</a:t>
                      </a:r>
                      <a:endParaRPr lang="en-US" sz="1800" b="1" kern="1200" dirty="0" smtClean="0">
                        <a:solidFill>
                          <a:schemeClr val="tx1"/>
                        </a:solidFill>
                        <a:effectLst/>
                        <a:latin typeface="+mn-lt"/>
                        <a:ea typeface="+mn-ea"/>
                        <a:cs typeface="B Zar" panose="00000400000000000000" pitchFamily="2" charset="-78"/>
                      </a:endParaRPr>
                    </a:p>
                  </a:txBody>
                  <a:tcPr marL="64878" marR="64878" marT="0" marB="0" anchor="ctr" anchorCtr="1">
                    <a:solidFill>
                      <a:schemeClr val="bg1">
                        <a:lumMod val="85000"/>
                      </a:schemeClr>
                    </a:solidFill>
                  </a:tcPr>
                </a:tc>
              </a:tr>
              <a:tr h="717101">
                <a:tc>
                  <a:txBody>
                    <a:bodyPr/>
                    <a:lstStyle/>
                    <a:p>
                      <a:pPr marL="20955" marR="0" algn="ctr" rtl="1">
                        <a:lnSpc>
                          <a:spcPct val="150000"/>
                        </a:lnSpc>
                        <a:spcBef>
                          <a:spcPts val="0"/>
                        </a:spcBef>
                        <a:spcAft>
                          <a:spcPts val="0"/>
                        </a:spcAft>
                      </a:pPr>
                      <a:r>
                        <a:rPr lang="fa-IR" sz="16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10</a:t>
                      </a:r>
                      <a:endParaRPr lang="en-US" sz="16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20955" marR="0" lvl="0" indent="0" algn="ctr" defTabSz="914400" rtl="1" eaLnBrk="1" fontAlgn="auto" latinLnBrk="0" hangingPunct="1">
                        <a:lnSpc>
                          <a:spcPct val="150000"/>
                        </a:lnSpc>
                        <a:spcBef>
                          <a:spcPts val="0"/>
                        </a:spcBef>
                        <a:spcAft>
                          <a:spcPts val="0"/>
                        </a:spcAft>
                        <a:buClrTx/>
                        <a:buSzTx/>
                        <a:buFontTx/>
                        <a:buNone/>
                        <a:tabLst/>
                        <a:defRPr/>
                      </a:pPr>
                      <a:r>
                        <a:rPr lang="fa-IR" sz="1600" b="1" kern="1200" baseline="0" noProof="0" dirty="0" smtClean="0">
                          <a:solidFill>
                            <a:schemeClr val="tx1"/>
                          </a:solidFill>
                          <a:effectLst/>
                          <a:latin typeface="+mn-lt"/>
                          <a:ea typeface="+mn-ea"/>
                          <a:cs typeface="B Zar" panose="00000400000000000000" pitchFamily="2" charset="-78"/>
                        </a:rPr>
                        <a:t>توسعه دانش فنی فرآیند تبدیل هیدروژنی نفت خام و باقیمانده های سنگین (</a:t>
                      </a:r>
                      <a:r>
                        <a:rPr lang="en-US" sz="1600" b="1" kern="1200" baseline="0" noProof="0" dirty="0" smtClean="0">
                          <a:solidFill>
                            <a:schemeClr val="tx1"/>
                          </a:solidFill>
                          <a:effectLst/>
                          <a:latin typeface="Times New Roman" panose="02020603050405020304" pitchFamily="18" charset="0"/>
                          <a:ea typeface="+mn-ea"/>
                          <a:cs typeface="Times New Roman" panose="02020603050405020304" pitchFamily="18" charset="0"/>
                        </a:rPr>
                        <a:t>HRH</a:t>
                      </a:r>
                      <a:r>
                        <a:rPr lang="fa-IR" sz="1600" b="1" kern="1200" baseline="0" noProof="0" dirty="0" smtClean="0">
                          <a:solidFill>
                            <a:schemeClr val="tx1"/>
                          </a:solidFill>
                          <a:effectLst/>
                          <a:latin typeface="+mn-lt"/>
                          <a:ea typeface="+mn-ea"/>
                          <a:cs typeface="B Zar" panose="00000400000000000000" pitchFamily="2" charset="-78"/>
                        </a:rPr>
                        <a:t>)</a:t>
                      </a:r>
                      <a:endParaRPr lang="en-US" sz="1600" b="1" kern="1200" baseline="0" noProof="0" dirty="0" smtClean="0">
                        <a:solidFill>
                          <a:schemeClr val="tx1"/>
                        </a:solidFill>
                        <a:effectLst/>
                        <a:latin typeface="+mn-lt"/>
                        <a:ea typeface="+mn-ea"/>
                        <a:cs typeface="B Zar" panose="00000400000000000000" pitchFamily="2" charset="-78"/>
                      </a:endParaRPr>
                    </a:p>
                  </a:txBody>
                  <a:tcPr marL="64878" marR="64878" marT="0" marB="0" anchor="ctr" anchorCtr="1">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0</a:t>
                      </a:r>
                      <a:endParaRPr lang="en-US"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bg1">
                        <a:lumMod val="95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kern="1200" dirty="0" smtClean="0">
                          <a:solidFill>
                            <a:schemeClr val="tx1"/>
                          </a:solidFill>
                          <a:effectLst/>
                          <a:latin typeface="+mn-lt"/>
                          <a:ea typeface="+mn-ea"/>
                          <a:cs typeface="B Zar" panose="00000400000000000000" pitchFamily="2" charset="-78"/>
                        </a:rPr>
                        <a:t>9/70</a:t>
                      </a:r>
                      <a:endParaRPr lang="en-US" sz="1800" b="1" kern="1200" dirty="0" smtClean="0">
                        <a:solidFill>
                          <a:schemeClr val="tx1"/>
                        </a:solidFill>
                        <a:effectLst/>
                        <a:latin typeface="+mn-lt"/>
                        <a:ea typeface="+mn-ea"/>
                        <a:cs typeface="B Zar" panose="00000400000000000000" pitchFamily="2" charset="-78"/>
                      </a:endParaRPr>
                    </a:p>
                  </a:txBody>
                  <a:tcPr marL="64878" marR="64878" marT="0" marB="0" anchor="ctr" anchorCtr="1">
                    <a:solidFill>
                      <a:schemeClr val="bg1">
                        <a:lumMod val="95000"/>
                      </a:schemeClr>
                    </a:solidFill>
                  </a:tcPr>
                </a:tc>
              </a:tr>
              <a:tr h="618069">
                <a:tc gridSpan="2">
                  <a:txBody>
                    <a:bodyPr/>
                    <a:lstStyle/>
                    <a:p>
                      <a:pPr marL="20955" marR="0" algn="ctr" rtl="1">
                        <a:lnSpc>
                          <a:spcPct val="150000"/>
                        </a:lnSpc>
                        <a:spcBef>
                          <a:spcPts val="0"/>
                        </a:spcBef>
                        <a:spcAft>
                          <a:spcPts val="0"/>
                        </a:spcAft>
                      </a:pPr>
                      <a:r>
                        <a:rPr lang="fa-IR" sz="1800" b="1" kern="1200" baseline="0" dirty="0" smtClean="0">
                          <a:solidFill>
                            <a:schemeClr val="tx1"/>
                          </a:solidFill>
                          <a:latin typeface="B Titir"/>
                          <a:ea typeface="+mn-ea"/>
                          <a:cs typeface="B Titr" panose="00000700000000000000" pitchFamily="2" charset="-78"/>
                        </a:rPr>
                        <a:t>کل مبالغ پرداختی به طرح های کلان ملی</a:t>
                      </a:r>
                      <a:endParaRPr lang="en-US" sz="1800" b="1" kern="1200" baseline="0" dirty="0">
                        <a:solidFill>
                          <a:schemeClr val="tx1"/>
                        </a:solidFill>
                        <a:latin typeface="B Titir"/>
                        <a:ea typeface="+mn-ea"/>
                        <a:cs typeface="B Titr" panose="00000700000000000000" pitchFamily="2" charset="-78"/>
                      </a:endParaRPr>
                    </a:p>
                  </a:txBody>
                  <a:tcPr marL="64878" marR="64878" marT="0" marB="0" anchor="ctr" anchorCtr="1">
                    <a:solidFill>
                      <a:srgbClr val="92D050"/>
                    </a:solidFill>
                  </a:tcPr>
                </a:tc>
                <a:tc hMerge="1">
                  <a:txBody>
                    <a:bodyPr/>
                    <a:lstStyle/>
                    <a:p>
                      <a:pPr marL="20955" marR="0" lvl="0" indent="0" algn="ctr" defTabSz="914400" rtl="1" eaLnBrk="1" fontAlgn="auto" latinLnBrk="0" hangingPunct="1">
                        <a:lnSpc>
                          <a:spcPct val="150000"/>
                        </a:lnSpc>
                        <a:spcBef>
                          <a:spcPts val="0"/>
                        </a:spcBef>
                        <a:spcAft>
                          <a:spcPts val="0"/>
                        </a:spcAft>
                        <a:buClrTx/>
                        <a:buSzTx/>
                        <a:buFontTx/>
                        <a:buNone/>
                        <a:tabLst/>
                        <a:defRPr/>
                      </a:pPr>
                      <a:endParaRPr lang="en-US" sz="1600" b="1" kern="1200" baseline="0" noProof="0" dirty="0" smtClean="0">
                        <a:solidFill>
                          <a:schemeClr val="tx1"/>
                        </a:solidFill>
                        <a:effectLst/>
                        <a:latin typeface="+mn-lt"/>
                        <a:ea typeface="+mn-ea"/>
                        <a:cs typeface="B Zar" panose="00000400000000000000" pitchFamily="2" charset="-78"/>
                      </a:endParaRPr>
                    </a:p>
                  </a:txBody>
                  <a:tcPr marL="64878" marR="64878" marT="0" marB="0" anchor="ctr" anchorCtr="1">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33/74</a:t>
                      </a:r>
                      <a:endParaRPr lang="en-US" sz="18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bg1">
                        <a:lumMod val="85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800" b="1" kern="1200" dirty="0" smtClean="0">
                          <a:solidFill>
                            <a:schemeClr val="tx1"/>
                          </a:solidFill>
                          <a:effectLst/>
                          <a:latin typeface="+mn-lt"/>
                          <a:ea typeface="+mn-ea"/>
                          <a:cs typeface="B Zar" panose="00000400000000000000" pitchFamily="2" charset="-78"/>
                        </a:rPr>
                        <a:t>193/05</a:t>
                      </a:r>
                      <a:endParaRPr lang="en-US" sz="1800" b="1" kern="1200" dirty="0" smtClean="0">
                        <a:solidFill>
                          <a:schemeClr val="tx1"/>
                        </a:solidFill>
                        <a:effectLst/>
                        <a:latin typeface="+mn-lt"/>
                        <a:ea typeface="+mn-ea"/>
                        <a:cs typeface="B Zar" panose="00000400000000000000" pitchFamily="2" charset="-78"/>
                      </a:endParaRPr>
                    </a:p>
                  </a:txBody>
                  <a:tcPr marL="64878" marR="64878" marT="0" marB="0" anchor="ctr" anchorCtr="1">
                    <a:solidFill>
                      <a:schemeClr val="bg1">
                        <a:lumMod val="85000"/>
                      </a:schemeClr>
                    </a:solidFill>
                  </a:tcPr>
                </a:tc>
              </a:tr>
            </a:tbl>
          </a:graphicData>
        </a:graphic>
      </p:graphicFrame>
      <p:sp>
        <p:nvSpPr>
          <p:cNvPr id="7" name="Action Button: Home 6">
            <a:hlinkClick r:id="rId2" action="ppaction://hlinksldjump" highlightClick="1"/>
          </p:cNvPr>
          <p:cNvSpPr/>
          <p:nvPr/>
        </p:nvSpPr>
        <p:spPr>
          <a:xfrm>
            <a:off x="76200" y="64420"/>
            <a:ext cx="533400" cy="423802"/>
          </a:xfrm>
          <a:prstGeom prst="actionButtonHome">
            <a:avLst/>
          </a:prstGeom>
          <a:solidFill>
            <a:srgbClr val="FFFFFF"/>
          </a:solidFill>
          <a:ln w="25400" cap="flat" cmpd="sng" algn="ctr">
            <a:solidFill>
              <a:srgbClr val="506E94"/>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smtClean="0">
              <a:ln>
                <a:noFill/>
              </a:ln>
              <a:solidFill>
                <a:srgbClr val="000000"/>
              </a:solidFill>
              <a:effectLst/>
              <a:uLnTx/>
              <a:uFillTx/>
              <a:latin typeface="Arial"/>
            </a:endParaRPr>
          </a:p>
        </p:txBody>
      </p:sp>
    </p:spTree>
    <p:extLst>
      <p:ext uri="{BB962C8B-B14F-4D97-AF65-F5344CB8AC3E}">
        <p14:creationId xmlns:p14="http://schemas.microsoft.com/office/powerpoint/2010/main" val="561532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33750"/>
            <a:ext cx="9144000" cy="45719"/>
          </a:xfrm>
          <a:prstGeom prst="rect">
            <a:avLst/>
          </a:prstGeom>
          <a:solidFill>
            <a:srgbClr val="FF66FF"/>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algn="ctr"/>
            <a:endParaRPr lang="en-US" kern="0">
              <a:solidFill>
                <a:prstClr val="white"/>
              </a:solidFill>
            </a:endParaRPr>
          </a:p>
        </p:txBody>
      </p:sp>
      <p:sp>
        <p:nvSpPr>
          <p:cNvPr id="5" name="Rectangle 4"/>
          <p:cNvSpPr/>
          <p:nvPr/>
        </p:nvSpPr>
        <p:spPr>
          <a:xfrm>
            <a:off x="381000" y="1811000"/>
            <a:ext cx="8381999" cy="1446550"/>
          </a:xfrm>
          <a:prstGeom prst="rect">
            <a:avLst/>
          </a:prstGeom>
        </p:spPr>
        <p:txBody>
          <a:bodyPr wrap="square">
            <a:spAutoFit/>
          </a:bodyPr>
          <a:lstStyle/>
          <a:p>
            <a:pPr algn="ctr" rtl="1" fontAlgn="base">
              <a:spcBef>
                <a:spcPct val="0"/>
              </a:spcBef>
              <a:spcAft>
                <a:spcPct val="0"/>
              </a:spcAft>
            </a:pPr>
            <a:r>
              <a:rPr lang="fa-IR" sz="4400" b="1" dirty="0">
                <a:ln>
                  <a:solidFill>
                    <a:srgbClr val="C00000"/>
                  </a:solidFill>
                </a:ln>
                <a:solidFill>
                  <a:srgbClr val="F96A1B">
                    <a:lumMod val="60000"/>
                    <a:lumOff val="40000"/>
                  </a:srgbClr>
                </a:solidFill>
                <a:effectLst>
                  <a:outerShdw blurRad="38100" dist="38100" dir="2700000" algn="tl">
                    <a:srgbClr val="000000">
                      <a:alpha val="43137"/>
                    </a:srgbClr>
                  </a:outerShdw>
                </a:effectLst>
                <a:cs typeface="B Titr" pitchFamily="2" charset="-78"/>
              </a:rPr>
              <a:t>ارائه پیشنهاد در خصوص مجریان طرح های کلان ملی وزارت نفت</a:t>
            </a:r>
          </a:p>
        </p:txBody>
      </p:sp>
      <p:sp>
        <p:nvSpPr>
          <p:cNvPr id="6" name="Rectangle 5"/>
          <p:cNvSpPr/>
          <p:nvPr/>
        </p:nvSpPr>
        <p:spPr>
          <a:xfrm>
            <a:off x="0" y="1657350"/>
            <a:ext cx="9144000" cy="45719"/>
          </a:xfrm>
          <a:prstGeom prst="rect">
            <a:avLst/>
          </a:prstGeom>
          <a:solidFill>
            <a:srgbClr val="FF66FF"/>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algn="ctr"/>
            <a:endParaRPr lang="en-US" kern="0">
              <a:solidFill>
                <a:prstClr val="white"/>
              </a:solidFill>
            </a:endParaRPr>
          </a:p>
        </p:txBody>
      </p:sp>
    </p:spTree>
    <p:extLst>
      <p:ext uri="{BB962C8B-B14F-4D97-AF65-F5344CB8AC3E}">
        <p14:creationId xmlns:p14="http://schemas.microsoft.com/office/powerpoint/2010/main" val="169319610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530552"/>
            <a:ext cx="9144000" cy="45719"/>
          </a:xfrm>
          <a:prstGeom prst="rect">
            <a:avLst/>
          </a:prstGeom>
          <a:solidFill>
            <a:srgbClr val="FF66FF"/>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algn="ctr"/>
            <a:endParaRPr lang="en-US" kern="0">
              <a:solidFill>
                <a:prstClr val="white"/>
              </a:solidFill>
            </a:endParaRPr>
          </a:p>
        </p:txBody>
      </p:sp>
      <p:sp>
        <p:nvSpPr>
          <p:cNvPr id="5" name="Rectangle 4"/>
          <p:cNvSpPr/>
          <p:nvPr/>
        </p:nvSpPr>
        <p:spPr>
          <a:xfrm>
            <a:off x="2285999" y="40661"/>
            <a:ext cx="6858001" cy="430887"/>
          </a:xfrm>
          <a:prstGeom prst="rect">
            <a:avLst/>
          </a:prstGeom>
        </p:spPr>
        <p:txBody>
          <a:bodyPr wrap="square">
            <a:spAutoFit/>
          </a:bodyPr>
          <a:lstStyle/>
          <a:p>
            <a:pPr lvl="0" algn="r" rtl="1" fontAlgn="base">
              <a:spcBef>
                <a:spcPct val="0"/>
              </a:spcBef>
              <a:spcAft>
                <a:spcPct val="0"/>
              </a:spcAft>
            </a:pPr>
            <a:r>
              <a:rPr lang="fa-IR" sz="2200" b="1" dirty="0" smtClean="0">
                <a:ln>
                  <a:solidFill>
                    <a:srgbClr val="C00000"/>
                  </a:solidFill>
                </a:ln>
                <a:solidFill>
                  <a:srgbClr val="F96A1B">
                    <a:lumMod val="60000"/>
                    <a:lumOff val="40000"/>
                  </a:srgbClr>
                </a:solidFill>
                <a:effectLst>
                  <a:outerShdw blurRad="38100" dist="38100" dir="2700000" algn="tl">
                    <a:srgbClr val="000000">
                      <a:alpha val="43137"/>
                    </a:srgbClr>
                  </a:outerShdw>
                </a:effectLst>
                <a:cs typeface="B Titr" pitchFamily="2" charset="-78"/>
              </a:rPr>
              <a:t>طرح های کلان ملی وزارت نفت</a:t>
            </a:r>
            <a:endParaRPr lang="fa-IR" sz="2200" b="1" dirty="0">
              <a:ln>
                <a:solidFill>
                  <a:srgbClr val="C00000"/>
                </a:solidFill>
              </a:ln>
              <a:solidFill>
                <a:srgbClr val="F96A1B">
                  <a:lumMod val="60000"/>
                  <a:lumOff val="40000"/>
                </a:srgbClr>
              </a:solidFill>
              <a:effectLst>
                <a:outerShdw blurRad="38100" dist="38100" dir="2700000" algn="tl">
                  <a:srgbClr val="000000">
                    <a:alpha val="43137"/>
                  </a:srgbClr>
                </a:outerShdw>
              </a:effectLst>
              <a:cs typeface="B Titr" pitchFamily="2" charset="-78"/>
            </a:endParaRPr>
          </a:p>
        </p:txBody>
      </p:sp>
      <p:graphicFrame>
        <p:nvGraphicFramePr>
          <p:cNvPr id="8" name="Table 7"/>
          <p:cNvGraphicFramePr>
            <a:graphicFrameLocks noGrp="1"/>
          </p:cNvGraphicFramePr>
          <p:nvPr>
            <p:extLst>
              <p:ext uri="{D42A27DB-BD31-4B8C-83A1-F6EECF244321}">
                <p14:modId xmlns:p14="http://schemas.microsoft.com/office/powerpoint/2010/main" val="575231169"/>
              </p:ext>
            </p:extLst>
          </p:nvPr>
        </p:nvGraphicFramePr>
        <p:xfrm>
          <a:off x="228600" y="731520"/>
          <a:ext cx="8763001" cy="4391194"/>
        </p:xfrm>
        <a:graphic>
          <a:graphicData uri="http://schemas.openxmlformats.org/drawingml/2006/table">
            <a:tbl>
              <a:tblPr rtl="1" firstRow="1" firstCol="1" bandRow="1">
                <a:tableStyleId>{5C22544A-7EE6-4342-B048-85BDC9FD1C3A}</a:tableStyleId>
              </a:tblPr>
              <a:tblGrid>
                <a:gridCol w="3857947"/>
                <a:gridCol w="1279132"/>
                <a:gridCol w="1578796"/>
                <a:gridCol w="2047126"/>
              </a:tblGrid>
              <a:tr h="390764">
                <a:tc rowSpan="2">
                  <a:txBody>
                    <a:bodyPr/>
                    <a:lstStyle/>
                    <a:p>
                      <a:pPr>
                        <a:lnSpc>
                          <a:spcPct val="150000"/>
                        </a:lnSpc>
                      </a:pPr>
                      <a:r>
                        <a:rPr lang="fa-IR" dirty="0" smtClean="0">
                          <a:solidFill>
                            <a:schemeClr val="tx1"/>
                          </a:solidFill>
                          <a:latin typeface="B Titir"/>
                          <a:cs typeface="B Titr" panose="00000700000000000000" pitchFamily="2" charset="-78"/>
                        </a:rPr>
                        <a:t>عنوان</a:t>
                      </a:r>
                      <a:r>
                        <a:rPr lang="fa-IR" baseline="0" dirty="0" smtClean="0">
                          <a:solidFill>
                            <a:schemeClr val="tx1"/>
                          </a:solidFill>
                          <a:latin typeface="B Titir"/>
                          <a:cs typeface="B Titr" panose="00000700000000000000" pitchFamily="2" charset="-78"/>
                        </a:rPr>
                        <a:t> طرح کلان ملی</a:t>
                      </a:r>
                      <a:endParaRPr lang="en-US" dirty="0">
                        <a:solidFill>
                          <a:schemeClr val="tx1"/>
                        </a:solidFill>
                        <a:latin typeface="B Titir"/>
                        <a:cs typeface="B Titr" panose="00000700000000000000" pitchFamily="2" charset="-78"/>
                      </a:endParaRPr>
                    </a:p>
                  </a:txBody>
                  <a:tcPr marL="64878" marR="64878" marT="0" marB="0" anchor="ctr" anchorCtr="1">
                    <a:solidFill>
                      <a:srgbClr val="92D050"/>
                    </a:solidFill>
                  </a:tcPr>
                </a:tc>
                <a:tc gridSpan="2">
                  <a:txBody>
                    <a:bodyPr/>
                    <a:lstStyle/>
                    <a:p>
                      <a:pPr>
                        <a:lnSpc>
                          <a:spcPct val="150000"/>
                        </a:lnSpc>
                      </a:pPr>
                      <a:r>
                        <a:rPr lang="fa-IR" dirty="0" smtClean="0">
                          <a:solidFill>
                            <a:schemeClr val="tx1"/>
                          </a:solidFill>
                          <a:latin typeface="B Titir"/>
                          <a:cs typeface="B Titr" panose="00000700000000000000" pitchFamily="2" charset="-78"/>
                        </a:rPr>
                        <a:t>مجری محوری</a:t>
                      </a:r>
                      <a:endParaRPr lang="en-US" dirty="0">
                        <a:solidFill>
                          <a:schemeClr val="tx1"/>
                        </a:solidFill>
                        <a:latin typeface="B Titir"/>
                        <a:cs typeface="B Titr" panose="00000700000000000000" pitchFamily="2" charset="-78"/>
                      </a:endParaRPr>
                    </a:p>
                  </a:txBody>
                  <a:tcPr marL="64878" marR="64878" marT="0" marB="0" anchor="ctr" anchorCtr="1">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solidFill>
                      <a:schemeClr val="accent4">
                        <a:lumMod val="40000"/>
                        <a:lumOff val="60000"/>
                      </a:schemeClr>
                    </a:solidFill>
                  </a:tcPr>
                </a:tc>
                <a:tc hMerge="1">
                  <a:txBody>
                    <a:bodyPr/>
                    <a:lstStyle/>
                    <a:p>
                      <a:pPr>
                        <a:lnSpc>
                          <a:spcPct val="150000"/>
                        </a:lnSpc>
                      </a:pPr>
                      <a:endParaRPr lang="en-US" dirty="0">
                        <a:solidFill>
                          <a:schemeClr val="tx1"/>
                        </a:solidFill>
                        <a:latin typeface="B Titir"/>
                        <a:cs typeface="B Titr" panose="00000700000000000000" pitchFamily="2" charset="-78"/>
                      </a:endParaRPr>
                    </a:p>
                  </a:txBody>
                  <a:tcPr marL="64878" marR="64878" marT="0" marB="0" anchor="ctr" anchorCtr="1">
                    <a:solidFill>
                      <a:schemeClr val="accent4">
                        <a:lumMod val="20000"/>
                        <a:lumOff val="80000"/>
                      </a:schemeClr>
                    </a:solidFill>
                  </a:tcPr>
                </a:tc>
                <a:tc rowSpan="2">
                  <a:txBody>
                    <a:bodyPr/>
                    <a:lstStyle/>
                    <a:p>
                      <a:r>
                        <a:rPr lang="fa-IR" sz="1800" b="1" kern="1200" dirty="0" smtClean="0">
                          <a:solidFill>
                            <a:schemeClr val="tx1"/>
                          </a:solidFill>
                          <a:latin typeface="B Titir"/>
                          <a:ea typeface="+mn-ea"/>
                          <a:cs typeface="B Titr" panose="00000700000000000000" pitchFamily="2" charset="-78"/>
                        </a:rPr>
                        <a:t>مجری همکار</a:t>
                      </a:r>
                      <a:endParaRPr lang="en-US" sz="1800" b="1" kern="1200" dirty="0">
                        <a:solidFill>
                          <a:schemeClr val="tx1"/>
                        </a:solidFill>
                        <a:latin typeface="B Titir"/>
                        <a:ea typeface="+mn-ea"/>
                        <a:cs typeface="B Titr" panose="00000700000000000000" pitchFamily="2" charset="-78"/>
                      </a:endParaRPr>
                    </a:p>
                  </a:txBody>
                  <a:tcPr marL="64878" marR="64878" marT="0" marB="0" anchor="ctr" anchorCtr="1">
                    <a:lnL w="12700" cap="flat" cmpd="sng" algn="ctr">
                      <a:solidFill>
                        <a:schemeClr val="bg1"/>
                      </a:solidFill>
                      <a:prstDash val="solid"/>
                      <a:round/>
                      <a:headEnd type="none" w="med" len="med"/>
                      <a:tailEnd type="none" w="med" len="med"/>
                    </a:lnL>
                    <a:lnB w="38100" cap="flat" cmpd="sng" algn="ctr">
                      <a:solidFill>
                        <a:schemeClr val="bg1"/>
                      </a:solidFill>
                      <a:prstDash val="solid"/>
                      <a:round/>
                      <a:headEnd type="none" w="med" len="med"/>
                      <a:tailEnd type="none" w="med" len="med"/>
                    </a:lnB>
                    <a:solidFill>
                      <a:schemeClr val="accent4">
                        <a:lumMod val="40000"/>
                        <a:lumOff val="60000"/>
                      </a:schemeClr>
                    </a:solidFill>
                  </a:tcPr>
                </a:tc>
              </a:tr>
              <a:tr h="390764">
                <a:tc vMerge="1">
                  <a:txBody>
                    <a:bodyPr/>
                    <a:lstStyle/>
                    <a:p>
                      <a:endParaRPr lang="en-US"/>
                    </a:p>
                  </a:txBody>
                  <a:tcPr/>
                </a:tc>
                <a:tc>
                  <a:txBody>
                    <a:bodyPr/>
                    <a:lstStyle/>
                    <a:p>
                      <a:pPr>
                        <a:lnSpc>
                          <a:spcPct val="150000"/>
                        </a:lnSpc>
                      </a:pPr>
                      <a:r>
                        <a:rPr lang="fa-IR" dirty="0" smtClean="0">
                          <a:solidFill>
                            <a:schemeClr val="tx1"/>
                          </a:solidFill>
                          <a:latin typeface="B Titir"/>
                          <a:cs typeface="B Titr" panose="00000700000000000000" pitchFamily="2" charset="-78"/>
                        </a:rPr>
                        <a:t>دانشگاهی</a:t>
                      </a:r>
                      <a:endParaRPr lang="en-US" dirty="0">
                        <a:solidFill>
                          <a:schemeClr val="tx1"/>
                        </a:solidFill>
                        <a:latin typeface="B Titir"/>
                        <a:cs typeface="B Titr" panose="00000700000000000000" pitchFamily="2" charset="-78"/>
                      </a:endParaRPr>
                    </a:p>
                  </a:txBody>
                  <a:tcPr marL="64878" marR="64878" marT="0" marB="0" anchor="ctr" anchorCtr="1">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40000"/>
                        <a:lumOff val="60000"/>
                      </a:schemeClr>
                    </a:solidFill>
                  </a:tcPr>
                </a:tc>
                <a:tc>
                  <a:txBody>
                    <a:bodyPr/>
                    <a:lstStyle/>
                    <a:p>
                      <a:pPr>
                        <a:lnSpc>
                          <a:spcPct val="150000"/>
                        </a:lnSpc>
                      </a:pPr>
                      <a:r>
                        <a:rPr lang="fa-IR" dirty="0" smtClean="0">
                          <a:solidFill>
                            <a:schemeClr val="tx1"/>
                          </a:solidFill>
                          <a:latin typeface="B Titir"/>
                          <a:cs typeface="B Titr" panose="00000700000000000000" pitchFamily="2" charset="-78"/>
                        </a:rPr>
                        <a:t>صنعتی</a:t>
                      </a:r>
                      <a:endParaRPr lang="en-US" dirty="0">
                        <a:solidFill>
                          <a:schemeClr val="tx1"/>
                        </a:solidFill>
                        <a:latin typeface="B Titir"/>
                        <a:cs typeface="B Titr" panose="00000700000000000000" pitchFamily="2" charset="-78"/>
                      </a:endParaRPr>
                    </a:p>
                  </a:txBody>
                  <a:tcPr marL="64878" marR="64878" marT="0" marB="0" anchor="ctr" anchorCtr="1">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40000"/>
                        <a:lumOff val="60000"/>
                      </a:schemeClr>
                    </a:solidFill>
                  </a:tcPr>
                </a:tc>
                <a:tc vMerge="1">
                  <a:txBody>
                    <a:bodyPr/>
                    <a:lstStyle/>
                    <a:p>
                      <a:pPr>
                        <a:lnSpc>
                          <a:spcPct val="150000"/>
                        </a:lnSpc>
                      </a:pPr>
                      <a:endParaRPr lang="en-US" dirty="0">
                        <a:solidFill>
                          <a:schemeClr val="tx1"/>
                        </a:solidFill>
                        <a:latin typeface="B Titir"/>
                        <a:cs typeface="B Titr" panose="00000700000000000000" pitchFamily="2" charset="-78"/>
                      </a:endParaRPr>
                    </a:p>
                  </a:txBody>
                  <a:tcPr marL="64878" marR="64878" marT="0" marB="0" anchor="ctr" anchorCtr="1">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4">
                        <a:lumMod val="40000"/>
                        <a:lumOff val="60000"/>
                      </a:schemeClr>
                    </a:solidFill>
                  </a:tcPr>
                </a:tc>
              </a:tr>
              <a:tr h="886455">
                <a:tc>
                  <a:txBody>
                    <a:bodyPr/>
                    <a:lstStyle/>
                    <a:p>
                      <a:pPr marL="20955" marR="0" algn="ctr" rtl="1">
                        <a:lnSpc>
                          <a:spcPct val="150000"/>
                        </a:lnSpc>
                        <a:spcBef>
                          <a:spcPts val="0"/>
                        </a:spcBef>
                        <a:spcAft>
                          <a:spcPts val="0"/>
                        </a:spcAft>
                      </a:pPr>
                      <a:r>
                        <a:rPr lang="fa-IR" sz="1400" dirty="0" smtClean="0">
                          <a:solidFill>
                            <a:schemeClr val="tx1"/>
                          </a:solidFill>
                          <a:effectLst/>
                          <a:cs typeface="B Zar" panose="00000400000000000000" pitchFamily="2" charset="-78"/>
                        </a:rPr>
                        <a:t>بومی</a:t>
                      </a:r>
                      <a:r>
                        <a:rPr lang="fa-IR" sz="1400" baseline="0" dirty="0" smtClean="0">
                          <a:solidFill>
                            <a:schemeClr val="tx1"/>
                          </a:solidFill>
                          <a:effectLst/>
                          <a:cs typeface="B Zar" panose="00000400000000000000" pitchFamily="2" charset="-78"/>
                        </a:rPr>
                        <a:t> سازی و توسعه دانش فنی طراحی و ساخت توربین گاز 25 مگاوات با قابلیت افزایش تا 30 مگاوات و کسب نشان ایرانی</a:t>
                      </a:r>
                      <a:endParaRPr lang="en-US" sz="14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algn="ctr" rtl="1">
                        <a:lnSpc>
                          <a:spcPct val="150000"/>
                        </a:lnSpc>
                        <a:spcBef>
                          <a:spcPts val="0"/>
                        </a:spcBef>
                        <a:spcAft>
                          <a:spcPts val="0"/>
                        </a:spcAft>
                      </a:pPr>
                      <a:r>
                        <a:rPr lang="fa-IR" sz="1200" b="1" kern="1200" dirty="0" smtClean="0">
                          <a:solidFill>
                            <a:schemeClr val="tx1"/>
                          </a:solidFill>
                          <a:effectLst/>
                          <a:latin typeface="+mn-lt"/>
                          <a:ea typeface="+mn-ea"/>
                          <a:cs typeface="B Zar" panose="00000400000000000000" pitchFamily="2" charset="-78"/>
                        </a:rPr>
                        <a:t>دانشگاه صنعتی شریف</a:t>
                      </a:r>
                    </a:p>
                  </a:txBody>
                  <a:tcPr marL="64878" marR="64878" marT="0" marB="0" anchor="ctr" anchorCtr="1">
                    <a:lnT w="38100" cap="flat" cmpd="sng" algn="ctr">
                      <a:solidFill>
                        <a:schemeClr val="bg1"/>
                      </a:solidFill>
                      <a:prstDash val="solid"/>
                      <a:round/>
                      <a:headEnd type="none" w="med" len="med"/>
                      <a:tailEnd type="none" w="med" len="med"/>
                    </a:lnT>
                    <a:solidFill>
                      <a:schemeClr val="accent4">
                        <a:lumMod val="20000"/>
                        <a:lumOff val="80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2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شرکت </a:t>
                      </a:r>
                      <a:r>
                        <a:rPr lang="en-US" sz="1200" b="1"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OTC </a:t>
                      </a:r>
                    </a:p>
                  </a:txBody>
                  <a:tcPr marL="64878" marR="64878" marT="0" marB="0" anchor="ctr" anchorCtr="1">
                    <a:lnT w="38100" cap="flat" cmpd="sng" algn="ctr">
                      <a:solidFill>
                        <a:schemeClr val="bg1"/>
                      </a:solidFill>
                      <a:prstDash val="solid"/>
                      <a:round/>
                      <a:headEnd type="none" w="med" len="med"/>
                      <a:tailEnd type="none" w="med" len="med"/>
                    </a:lnT>
                    <a:solidFill>
                      <a:schemeClr val="accent4">
                        <a:lumMod val="20000"/>
                        <a:lumOff val="80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200" b="1"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rPr>
                        <a:t>-</a:t>
                      </a:r>
                      <a:endParaRPr lang="en-US" sz="1200" b="1" dirty="0" smtClean="0">
                        <a:solidFill>
                          <a:schemeClr val="tx1"/>
                        </a:solidFill>
                        <a:effectLst/>
                        <a:latin typeface="Times New Roman" panose="02020603050405020304" pitchFamily="18" charset="0"/>
                        <a:ea typeface="Calibri" panose="020F0502020204030204" pitchFamily="34" charset="0"/>
                        <a:cs typeface="Times New Roman" panose="02020603050405020304" pitchFamily="18" charset="0"/>
                      </a:endParaRPr>
                    </a:p>
                  </a:txBody>
                  <a:tcPr marL="64878" marR="64878" marT="0" marB="0" anchor="ctr" anchorCtr="1">
                    <a:lnT w="38100" cap="flat" cmpd="sng" algn="ctr">
                      <a:solidFill>
                        <a:schemeClr val="bg1"/>
                      </a:solidFill>
                      <a:prstDash val="solid"/>
                      <a:round/>
                      <a:headEnd type="none" w="med" len="med"/>
                      <a:tailEnd type="none" w="med" len="med"/>
                    </a:lnT>
                    <a:solidFill>
                      <a:schemeClr val="accent4">
                        <a:lumMod val="20000"/>
                        <a:lumOff val="80000"/>
                      </a:schemeClr>
                    </a:solidFill>
                  </a:tcPr>
                </a:tc>
              </a:tr>
              <a:tr h="823997">
                <a:tc>
                  <a:txBody>
                    <a:bodyPr/>
                    <a:lstStyle/>
                    <a:p>
                      <a:pPr marL="20955" marR="0" algn="ctr" rtl="1">
                        <a:lnSpc>
                          <a:spcPct val="150000"/>
                        </a:lnSpc>
                        <a:spcBef>
                          <a:spcPts val="0"/>
                        </a:spcBef>
                        <a:spcAft>
                          <a:spcPts val="0"/>
                        </a:spcAft>
                      </a:pPr>
                      <a:r>
                        <a:rPr lang="fa-IR" sz="1400" dirty="0" smtClean="0">
                          <a:solidFill>
                            <a:schemeClr val="tx1"/>
                          </a:solidFill>
                          <a:effectLst/>
                          <a:latin typeface="+mn-lt"/>
                          <a:ea typeface="+mn-ea"/>
                          <a:cs typeface="B Zar" panose="00000400000000000000" pitchFamily="2" charset="-78"/>
                        </a:rPr>
                        <a:t>طرح</a:t>
                      </a:r>
                      <a:r>
                        <a:rPr lang="fa-IR" sz="1400" baseline="0" dirty="0" smtClean="0">
                          <a:solidFill>
                            <a:schemeClr val="tx1"/>
                          </a:solidFill>
                          <a:effectLst/>
                          <a:latin typeface="+mn-lt"/>
                          <a:ea typeface="+mn-ea"/>
                          <a:cs typeface="B Zar" panose="00000400000000000000" pitchFamily="2" charset="-78"/>
                        </a:rPr>
                        <a:t> ذخیره سازی زیر زمینی نفت و گاز</a:t>
                      </a:r>
                      <a:endParaRPr lang="en-US" sz="14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2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دانشگاه تهران</a:t>
                      </a:r>
                      <a:endParaRPr lang="en-US" sz="12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accent4">
                        <a:lumMod val="40000"/>
                        <a:lumOff val="60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2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شرکت پایانه های نفتی- شرکت ذخیره سازی گاز طبیعی</a:t>
                      </a:r>
                      <a:endParaRPr lang="en-US" sz="12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accent4">
                        <a:lumMod val="40000"/>
                        <a:lumOff val="60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200" b="1" kern="1200" dirty="0" smtClean="0">
                          <a:solidFill>
                            <a:schemeClr val="tx1"/>
                          </a:solidFill>
                          <a:effectLst/>
                          <a:latin typeface="+mn-lt"/>
                          <a:ea typeface="+mn-ea"/>
                          <a:cs typeface="B Zar" panose="00000400000000000000" pitchFamily="2" charset="-78"/>
                        </a:rPr>
                        <a:t>دانشگاه صنعتی امیرکبیر</a:t>
                      </a:r>
                    </a:p>
                  </a:txBody>
                  <a:tcPr marL="64878" marR="64878" marT="0" marB="0" anchor="ctr" anchorCtr="1">
                    <a:solidFill>
                      <a:schemeClr val="accent4">
                        <a:lumMod val="40000"/>
                        <a:lumOff val="60000"/>
                      </a:schemeClr>
                    </a:solidFill>
                  </a:tcPr>
                </a:tc>
              </a:tr>
              <a:tr h="886455">
                <a:tc>
                  <a:txBody>
                    <a:bodyPr/>
                    <a:lstStyle/>
                    <a:p>
                      <a:pPr marL="20955" marR="0" algn="ctr" rtl="1">
                        <a:lnSpc>
                          <a:spcPct val="150000"/>
                        </a:lnSpc>
                        <a:spcBef>
                          <a:spcPts val="0"/>
                        </a:spcBef>
                        <a:spcAft>
                          <a:spcPts val="0"/>
                        </a:spcAft>
                      </a:pPr>
                      <a:r>
                        <a:rPr lang="fa-IR" sz="1400" dirty="0" smtClean="0">
                          <a:solidFill>
                            <a:schemeClr val="tx1"/>
                          </a:solidFill>
                          <a:effectLst/>
                          <a:cs typeface="B Zar" panose="00000400000000000000" pitchFamily="2" charset="-78"/>
                        </a:rPr>
                        <a:t>مدیریت یکپارچه تولید از میدان گازی پارس</a:t>
                      </a:r>
                      <a:r>
                        <a:rPr lang="fa-IR" sz="1400" baseline="0" dirty="0" smtClean="0">
                          <a:solidFill>
                            <a:schemeClr val="tx1"/>
                          </a:solidFill>
                          <a:effectLst/>
                          <a:cs typeface="B Zar" panose="00000400000000000000" pitchFamily="2" charset="-78"/>
                        </a:rPr>
                        <a:t> جنوبی با تکیه بر انتقال و توسعه فناوری در حوزه های صنایع بالادستی، میان دستی و پایین دستی</a:t>
                      </a:r>
                      <a:endParaRPr lang="en-US" sz="14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200" b="1" kern="1200" dirty="0" smtClean="0">
                          <a:solidFill>
                            <a:schemeClr val="tx1"/>
                          </a:solidFill>
                          <a:effectLst/>
                          <a:latin typeface="+mn-lt"/>
                          <a:ea typeface="+mn-ea"/>
                          <a:cs typeface="B Zar" panose="00000400000000000000" pitchFamily="2" charset="-78"/>
                        </a:rPr>
                        <a:t>دانشگاه صنعتی امیرکبیر</a:t>
                      </a:r>
                    </a:p>
                  </a:txBody>
                  <a:tcPr marL="64878" marR="64878" marT="0" marB="0" anchor="ctr" anchorCtr="1">
                    <a:solidFill>
                      <a:schemeClr val="accent4">
                        <a:lumMod val="20000"/>
                        <a:lumOff val="80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200" b="1" kern="12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شركت نفت وگاز پارس جنوبي </a:t>
                      </a:r>
                      <a:endParaRPr lang="en-US" sz="1200" b="1" kern="12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accent4">
                        <a:lumMod val="20000"/>
                        <a:lumOff val="80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200" b="1" kern="12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دانشگاه تهران - دانشگاه صنعتی شریف</a:t>
                      </a:r>
                      <a:endParaRPr lang="en-US" sz="1200" b="1" kern="120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accent4">
                        <a:lumMod val="20000"/>
                        <a:lumOff val="80000"/>
                      </a:schemeClr>
                    </a:solidFill>
                  </a:tcPr>
                </a:tc>
              </a:tr>
              <a:tr h="823997">
                <a:tc>
                  <a:txBody>
                    <a:bodyPr/>
                    <a:lstStyle/>
                    <a:p>
                      <a:pPr marL="20955" marR="0" algn="ctr" rtl="1">
                        <a:lnSpc>
                          <a:spcPct val="150000"/>
                        </a:lnSpc>
                        <a:spcBef>
                          <a:spcPts val="0"/>
                        </a:spcBef>
                        <a:spcAft>
                          <a:spcPts val="0"/>
                        </a:spcAft>
                      </a:pPr>
                      <a:r>
                        <a:rPr lang="fa-IR" sz="1400" dirty="0" smtClean="0">
                          <a:solidFill>
                            <a:schemeClr val="tx1"/>
                          </a:solidFill>
                          <a:effectLst/>
                          <a:cs typeface="B Zar" panose="00000400000000000000" pitchFamily="2" charset="-78"/>
                        </a:rPr>
                        <a:t>توسعه دانش فنی فرآیند</a:t>
                      </a:r>
                      <a:r>
                        <a:rPr lang="fa-IR" sz="1400" baseline="0" dirty="0" smtClean="0">
                          <a:solidFill>
                            <a:schemeClr val="tx1"/>
                          </a:solidFill>
                          <a:effectLst/>
                          <a:cs typeface="B Zar" panose="00000400000000000000" pitchFamily="2" charset="-78"/>
                        </a:rPr>
                        <a:t> تبدیل هیدروژنی نفت خام و باقیمانده های سنگین (</a:t>
                      </a:r>
                      <a:r>
                        <a:rPr lang="en-US" sz="1400" b="0" baseline="0" dirty="0" smtClean="0">
                          <a:solidFill>
                            <a:schemeClr val="tx1"/>
                          </a:solidFill>
                          <a:effectLst/>
                          <a:latin typeface="Times New Roman" panose="02020603050405020304" pitchFamily="18" charset="0"/>
                          <a:cs typeface="Times New Roman" panose="02020603050405020304" pitchFamily="18" charset="0"/>
                        </a:rPr>
                        <a:t>HRH</a:t>
                      </a:r>
                      <a:r>
                        <a:rPr lang="fa-IR" sz="1400" baseline="0" dirty="0" smtClean="0">
                          <a:solidFill>
                            <a:schemeClr val="tx1"/>
                          </a:solidFill>
                          <a:effectLst/>
                          <a:cs typeface="B Zar" panose="00000400000000000000" pitchFamily="2" charset="-78"/>
                        </a:rPr>
                        <a:t>)</a:t>
                      </a:r>
                      <a:endParaRPr lang="en-US" sz="1400" dirty="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rgbClr val="92D050"/>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2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پژوهشگاه شیمی و مهندسی شیمی</a:t>
                      </a:r>
                      <a:endParaRPr lang="en-US" sz="12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accent4">
                        <a:lumMod val="40000"/>
                        <a:lumOff val="60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2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پژوهشگاه صنعت</a:t>
                      </a:r>
                      <a:r>
                        <a:rPr lang="fa-IR" sz="1200" b="1" baseline="0"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 نفت</a:t>
                      </a:r>
                      <a:endParaRPr lang="en-US" sz="12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accent4">
                        <a:lumMod val="40000"/>
                        <a:lumOff val="60000"/>
                      </a:schemeClr>
                    </a:solidFill>
                  </a:tcPr>
                </a:tc>
                <a:tc>
                  <a:txBody>
                    <a:bodyPr/>
                    <a:lstStyle/>
                    <a:p>
                      <a:pPr marL="0" marR="0" indent="0" algn="ctr" defTabSz="914400" rtl="1" eaLnBrk="1" fontAlgn="auto" latinLnBrk="0" hangingPunct="1">
                        <a:lnSpc>
                          <a:spcPct val="150000"/>
                        </a:lnSpc>
                        <a:spcBef>
                          <a:spcPts val="0"/>
                        </a:spcBef>
                        <a:spcAft>
                          <a:spcPts val="0"/>
                        </a:spcAft>
                        <a:buClrTx/>
                        <a:buSzTx/>
                        <a:buFontTx/>
                        <a:buNone/>
                        <a:tabLst/>
                        <a:defRPr/>
                      </a:pPr>
                      <a:r>
                        <a:rPr lang="fa-IR" sz="12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rPr>
                        <a:t>دانشگاه تهران-دانشگاه رازی-دانشگاه صنعتی امیرکبیر </a:t>
                      </a:r>
                      <a:endParaRPr lang="en-US" sz="1200" b="1" dirty="0" smtClean="0">
                        <a:solidFill>
                          <a:schemeClr val="tx1"/>
                        </a:solidFill>
                        <a:effectLst/>
                        <a:latin typeface="Calibri" panose="020F0502020204030204" pitchFamily="34" charset="0"/>
                        <a:ea typeface="Calibri" panose="020F0502020204030204" pitchFamily="34" charset="0"/>
                        <a:cs typeface="B Zar" panose="00000400000000000000" pitchFamily="2" charset="-78"/>
                      </a:endParaRPr>
                    </a:p>
                  </a:txBody>
                  <a:tcPr marL="64878" marR="64878" marT="0" marB="0" anchor="ctr" anchorCtr="1">
                    <a:solidFill>
                      <a:schemeClr val="accent4">
                        <a:lumMod val="40000"/>
                        <a:lumOff val="60000"/>
                      </a:schemeClr>
                    </a:solidFill>
                  </a:tcPr>
                </a:tc>
              </a:tr>
            </a:tbl>
          </a:graphicData>
        </a:graphic>
      </p:graphicFrame>
      <p:sp>
        <p:nvSpPr>
          <p:cNvPr id="2" name="Action Button: Home 1">
            <a:hlinkClick r:id="rId2" action="ppaction://hlinksldjump" highlightClick="1"/>
          </p:cNvPr>
          <p:cNvSpPr/>
          <p:nvPr/>
        </p:nvSpPr>
        <p:spPr>
          <a:xfrm>
            <a:off x="76200" y="64420"/>
            <a:ext cx="533400" cy="423802"/>
          </a:xfrm>
          <a:prstGeom prst="actionButtonHome">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7250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333750"/>
            <a:ext cx="9144000" cy="45719"/>
          </a:xfrm>
          <a:prstGeom prst="rect">
            <a:avLst/>
          </a:prstGeom>
          <a:solidFill>
            <a:srgbClr val="FF66FF"/>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algn="ctr"/>
            <a:endParaRPr lang="en-US" kern="0">
              <a:solidFill>
                <a:prstClr val="white"/>
              </a:solidFill>
            </a:endParaRPr>
          </a:p>
        </p:txBody>
      </p:sp>
      <p:sp>
        <p:nvSpPr>
          <p:cNvPr id="5" name="Rectangle 4"/>
          <p:cNvSpPr/>
          <p:nvPr/>
        </p:nvSpPr>
        <p:spPr>
          <a:xfrm>
            <a:off x="838200" y="1811000"/>
            <a:ext cx="7772400" cy="1446550"/>
          </a:xfrm>
          <a:prstGeom prst="rect">
            <a:avLst/>
          </a:prstGeom>
        </p:spPr>
        <p:txBody>
          <a:bodyPr wrap="square">
            <a:spAutoFit/>
          </a:bodyPr>
          <a:lstStyle/>
          <a:p>
            <a:pPr lvl="0" algn="ctr" rtl="1" fontAlgn="base">
              <a:spcBef>
                <a:spcPct val="0"/>
              </a:spcBef>
              <a:spcAft>
                <a:spcPct val="0"/>
              </a:spcAft>
            </a:pPr>
            <a:r>
              <a:rPr lang="fa-IR" sz="4400" b="1" dirty="0">
                <a:ln>
                  <a:solidFill>
                    <a:srgbClr val="C00000"/>
                  </a:solidFill>
                </a:ln>
                <a:solidFill>
                  <a:srgbClr val="F96A1B">
                    <a:lumMod val="60000"/>
                    <a:lumOff val="40000"/>
                  </a:srgbClr>
                </a:solidFill>
                <a:effectLst>
                  <a:outerShdw blurRad="38100" dist="38100" dir="2700000" algn="tl">
                    <a:srgbClr val="000000">
                      <a:alpha val="43137"/>
                    </a:srgbClr>
                  </a:outerShdw>
                </a:effectLst>
                <a:cs typeface="B Titr" pitchFamily="2" charset="-78"/>
              </a:rPr>
              <a:t>جمع بندی احکام علم و فناوری برنامه ششم توسعه در حوزه پژوهش و فناوری</a:t>
            </a:r>
          </a:p>
        </p:txBody>
      </p:sp>
      <p:sp>
        <p:nvSpPr>
          <p:cNvPr id="6" name="Rectangle 5"/>
          <p:cNvSpPr/>
          <p:nvPr/>
        </p:nvSpPr>
        <p:spPr>
          <a:xfrm>
            <a:off x="0" y="1657350"/>
            <a:ext cx="9144000" cy="45719"/>
          </a:xfrm>
          <a:prstGeom prst="rect">
            <a:avLst/>
          </a:prstGeom>
          <a:solidFill>
            <a:srgbClr val="FF66FF"/>
          </a:solidFill>
          <a:ln w="25400" cap="flat" cmpd="sng" algn="ctr">
            <a:noFill/>
            <a:prstDash val="soli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rtlCol="0" anchor="ctr"/>
          <a:lstStyle/>
          <a:p>
            <a:pPr algn="ctr"/>
            <a:endParaRPr lang="en-US" kern="0">
              <a:solidFill>
                <a:prstClr val="white"/>
              </a:solidFill>
            </a:endParaRPr>
          </a:p>
        </p:txBody>
      </p:sp>
    </p:spTree>
    <p:extLst>
      <p:ext uri="{BB962C8B-B14F-4D97-AF65-F5344CB8AC3E}">
        <p14:creationId xmlns:p14="http://schemas.microsoft.com/office/powerpoint/2010/main" val="32213606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6675" y="2614906"/>
            <a:ext cx="8245162" cy="1084258"/>
          </a:xfrm>
        </p:spPr>
        <p:txBody>
          <a:bodyPr anchor="ctr">
            <a:normAutofit/>
          </a:bodyPr>
          <a:lstStyle/>
          <a:p>
            <a:pPr algn="ctr"/>
            <a:r>
              <a:rPr lang="fa-IR" sz="2100" b="1" spc="-113" dirty="0">
                <a:solidFill>
                  <a:schemeClr val="bg1"/>
                </a:solidFill>
                <a:cs typeface="B Titr" panose="00000700000000000000" pitchFamily="2" charset="-78"/>
              </a:rPr>
              <a:t>طرح تدوین احکام پیشنهادی برنامه ششم توسعه اقتصادی، اجتماعی و فرهنگی کشور</a:t>
            </a:r>
            <a:r>
              <a:rPr lang="en-US" sz="2100" b="1" spc="-113" dirty="0">
                <a:solidFill>
                  <a:schemeClr val="bg1"/>
                </a:solidFill>
                <a:cs typeface="B Titr" panose="00000700000000000000" pitchFamily="2" charset="-78"/>
              </a:rPr>
              <a:t/>
            </a:r>
            <a:br>
              <a:rPr lang="en-US" sz="2100" b="1" spc="-113" dirty="0">
                <a:solidFill>
                  <a:schemeClr val="bg1"/>
                </a:solidFill>
                <a:cs typeface="B Titr" panose="00000700000000000000" pitchFamily="2" charset="-78"/>
              </a:rPr>
            </a:br>
            <a:r>
              <a:rPr lang="en-US" sz="2100" b="1" spc="-113" dirty="0">
                <a:solidFill>
                  <a:schemeClr val="bg1"/>
                </a:solidFill>
                <a:cs typeface="B Titr" panose="00000700000000000000" pitchFamily="2" charset="-78"/>
              </a:rPr>
              <a:t> </a:t>
            </a:r>
            <a:r>
              <a:rPr lang="fa-IR" sz="2100" b="1" spc="-113" dirty="0">
                <a:solidFill>
                  <a:schemeClr val="bg1"/>
                </a:solidFill>
                <a:cs typeface="B Titr" panose="00000700000000000000" pitchFamily="2" charset="-78"/>
              </a:rPr>
              <a:t>در حوزه پژوهش و فناوری</a:t>
            </a:r>
            <a:r>
              <a:rPr lang="en-US" sz="2100" spc="-113" dirty="0">
                <a:solidFill>
                  <a:schemeClr val="bg1"/>
                </a:solidFill>
                <a:cs typeface="B Titr" panose="00000700000000000000" pitchFamily="2" charset="-78"/>
              </a:rPr>
              <a:t/>
            </a:r>
            <a:br>
              <a:rPr lang="en-US" sz="2100" spc="-113" dirty="0">
                <a:solidFill>
                  <a:schemeClr val="bg1"/>
                </a:solidFill>
                <a:cs typeface="B Titr" panose="00000700000000000000" pitchFamily="2" charset="-78"/>
              </a:rPr>
            </a:br>
            <a:endParaRPr lang="en-US" sz="2100" spc="-113" dirty="0">
              <a:solidFill>
                <a:schemeClr val="bg1"/>
              </a:solidFill>
              <a:cs typeface="B Titr" panose="00000700000000000000" pitchFamily="2" charset="-78"/>
            </a:endParaRPr>
          </a:p>
        </p:txBody>
      </p:sp>
      <p:pic>
        <p:nvPicPr>
          <p:cNvPr id="1026" name="Picture 2" descr="arm"/>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74282" y="646618"/>
            <a:ext cx="1402556" cy="145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Subtitle 3"/>
          <p:cNvSpPr>
            <a:spLocks noGrp="1"/>
          </p:cNvSpPr>
          <p:nvPr>
            <p:ph type="subTitle" idx="1"/>
          </p:nvPr>
        </p:nvSpPr>
        <p:spPr/>
        <p:txBody>
          <a:bodyPr/>
          <a:lstStyle/>
          <a:p>
            <a:endParaRPr lang="en-US"/>
          </a:p>
        </p:txBody>
      </p:sp>
    </p:spTree>
    <p:extLst>
      <p:ext uri="{BB962C8B-B14F-4D97-AF65-F5344CB8AC3E}">
        <p14:creationId xmlns:p14="http://schemas.microsoft.com/office/powerpoint/2010/main" val="4224627490"/>
      </p:ext>
    </p:extLst>
  </p:cSld>
  <p:clrMapOvr>
    <a:masterClrMapping/>
  </p:clrMapOvr>
  <p:transition spd="med">
    <p:pull/>
  </p:transition>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TP030005104">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Lafuma">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afuma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Lafuma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Lafuma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Lafuma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Lafuma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Lafuma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Lafuma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Lafuma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Lafuma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Lafuma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Lafuma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Lafuma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910503">
  <a:themeElements>
    <a:clrScheme name="Custom 7">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262626"/>
      </a:hlink>
      <a:folHlink>
        <a:srgbClr val="7F7F7F"/>
      </a:folHlink>
    </a:clrScheme>
    <a:fontScheme name="Khamenei.ir">
      <a:majorFont>
        <a:latin typeface="Tahoma"/>
        <a:ea typeface=""/>
        <a:cs typeface="Tahoma"/>
      </a:majorFont>
      <a:minorFont>
        <a:latin typeface="Tahoma"/>
        <a:ea typeface=""/>
        <a:cs typeface="Tahoma"/>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Dividend">
  <a:themeElements>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fontScheme name="Dividend">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 id="{9697A71B-4AB7-4A1A-BD5B-BB2D22835B57}" vid="{C21699FF-00E4-43C8-BBCC-D7E5536C371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Dividend">
    <a:dk1>
      <a:sysClr val="windowText" lastClr="000000"/>
    </a:dk1>
    <a:lt1>
      <a:sysClr val="window" lastClr="FFFFFF"/>
    </a:lt1>
    <a:dk2>
      <a:srgbClr val="3D3D3D"/>
    </a:dk2>
    <a:lt2>
      <a:srgbClr val="EBEBEB"/>
    </a:lt2>
    <a:accent1>
      <a:srgbClr val="4D1434"/>
    </a:accent1>
    <a:accent2>
      <a:srgbClr val="903163"/>
    </a:accent2>
    <a:accent3>
      <a:srgbClr val="B2324B"/>
    </a:accent3>
    <a:accent4>
      <a:srgbClr val="969FA7"/>
    </a:accent4>
    <a:accent5>
      <a:srgbClr val="66B1CE"/>
    </a:accent5>
    <a:accent6>
      <a:srgbClr val="40619D"/>
    </a:accent6>
    <a:hlink>
      <a:srgbClr val="828282"/>
    </a:hlink>
    <a:folHlink>
      <a:srgbClr val="A5A5A5"/>
    </a:folHlink>
  </a:clrScheme>
</a:themeOverride>
</file>

<file path=docProps/app.xml><?xml version="1.0" encoding="utf-8"?>
<Properties xmlns="http://schemas.openxmlformats.org/officeDocument/2006/extended-properties" xmlns:vt="http://schemas.openxmlformats.org/officeDocument/2006/docPropsVTypes">
  <TotalTime>9736</TotalTime>
  <Words>4104</Words>
  <Application>Microsoft Office PowerPoint</Application>
  <PresentationFormat>On-screen Show (16:9)</PresentationFormat>
  <Paragraphs>476</Paragraphs>
  <Slides>34</Slides>
  <Notes>1</Notes>
  <HiddenSlides>1</HiddenSlides>
  <MMClips>0</MMClips>
  <ScaleCrop>false</ScaleCrop>
  <HeadingPairs>
    <vt:vector size="6" baseType="variant">
      <vt:variant>
        <vt:lpstr>Fonts Used</vt:lpstr>
      </vt:variant>
      <vt:variant>
        <vt:i4>17</vt:i4>
      </vt:variant>
      <vt:variant>
        <vt:lpstr>Theme</vt:lpstr>
      </vt:variant>
      <vt:variant>
        <vt:i4>3</vt:i4>
      </vt:variant>
      <vt:variant>
        <vt:lpstr>Slide Titles</vt:lpstr>
      </vt:variant>
      <vt:variant>
        <vt:i4>34</vt:i4>
      </vt:variant>
    </vt:vector>
  </HeadingPairs>
  <TitlesOfParts>
    <vt:vector size="54" baseType="lpstr">
      <vt:lpstr>2  Mitra_2 (MRT)</vt:lpstr>
      <vt:lpstr>Arial</vt:lpstr>
      <vt:lpstr>B Davat</vt:lpstr>
      <vt:lpstr>B Mitra</vt:lpstr>
      <vt:lpstr>B Nazanin</vt:lpstr>
      <vt:lpstr>B Titi</vt:lpstr>
      <vt:lpstr>B Titir</vt:lpstr>
      <vt:lpstr>B Titr</vt:lpstr>
      <vt:lpstr>B Zar</vt:lpstr>
      <vt:lpstr>Calibri</vt:lpstr>
      <vt:lpstr>Gill Sans MT</vt:lpstr>
      <vt:lpstr>IranNastaliq</vt:lpstr>
      <vt:lpstr>Tahoma</vt:lpstr>
      <vt:lpstr>Times New Roman</vt:lpstr>
      <vt:lpstr>Wingdings</vt:lpstr>
      <vt:lpstr>Wingdings 2</vt:lpstr>
      <vt:lpstr>ヒラギノ角ゴ Pro W3</vt:lpstr>
      <vt:lpstr>TP030005104</vt:lpstr>
      <vt:lpstr>910503</vt:lpstr>
      <vt:lpstr>Dividend</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طرح تدوین احکام پیشنهادی برنامه ششم توسعه اقتصادی، اجتماعی و فرهنگی کشور  در حوزه پژوهش و فناوری </vt:lpstr>
      <vt:lpstr>چارچوب مفهومی اجرای پروژه</vt:lpstr>
      <vt:lpstr>تحلیل محتوای اسناد بالادستی و برنامه ها</vt:lpstr>
      <vt:lpstr>مروری بر چارچوب تحلیل(اهداف و ابزارهای سیاستی، گروه های هدف و ...)</vt:lpstr>
      <vt:lpstr>مروری بر چارچوب تحلیل- ادامه</vt:lpstr>
      <vt:lpstr>مروری بر چارچوب تحلیل- ادامه</vt:lpstr>
      <vt:lpstr>نتایج تحلیل محتوای اسناد(اهداف)</vt:lpstr>
      <vt:lpstr>نتایج تحلیل محتوای اسناد بالادست(اهداف)-ادامه</vt:lpstr>
      <vt:lpstr>نتایج تحلیل محتوای اسناد(ابزارها- استراتا-اتان، نمونه: سیاست های کلان علم و فناوری)</vt:lpstr>
      <vt:lpstr>نتایج تحلیل محتوای اسناد بالادست (ابزارها- نوع مداخله، نمونه: سیاست های کلان علم و فناوری)</vt:lpstr>
      <vt:lpstr>بخش دوم- تحلیل و بررسی برنامه های چهارم و پنجم توسعه در حوزه علم و فناوری</vt:lpstr>
      <vt:lpstr>بررسی برنامه پنجم توسعه از منظر اهداف سیاستی(خلاصه)</vt:lpstr>
      <vt:lpstr>PowerPoint Presentation</vt:lpstr>
      <vt:lpstr>PowerPoint Presentation</vt:lpstr>
      <vt:lpstr>مصاحبه با خبرگان سیاست گذار در خصوص عملکرد برنامه ها(نمونه-خلاصه)</vt:lpstr>
      <vt:lpstr>بخش سوم: نقاط شکست نظام ملی نوآوری</vt:lpstr>
      <vt:lpstr>بخش چهارم: شاخص ها و روند های موجود(وضعیت کشور)</vt:lpstr>
      <vt:lpstr>موتور تدوین احکام</vt:lpstr>
      <vt:lpstr>اهداف در نظر گرفته شده برای احکام پیشنهادی</vt:lpstr>
      <vt:lpstr>نحوه استخراج اجزای احکام پیشنهادی</vt:lpstr>
      <vt:lpstr>نمونه ای از مواد تدوین شده(ارتقای ظرفیت پژوهش)</vt:lpstr>
      <vt:lpstr>نمونه ای از مواد تدوین شده(بهبود عملکرد فناوری و نوآوری)</vt:lpstr>
      <vt:lpstr>نمونه ای از مواد تدوین شده(افزایش سرمایه انسانی و اجتماعی)</vt:lpstr>
      <vt:lpstr>نمونه ای از مواد تدوین شده(افزایش هماهنگی و انسجام نظام ملی نوآوری)</vt:lpstr>
      <vt:lpstr>PowerPoint Presentation</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Zamani</dc:creator>
  <cp:lastModifiedBy>ali mirzaei</cp:lastModifiedBy>
  <cp:revision>587</cp:revision>
  <dcterms:created xsi:type="dcterms:W3CDTF">2013-04-17T10:41:37Z</dcterms:created>
  <dcterms:modified xsi:type="dcterms:W3CDTF">2015-06-10T11:51:01Z</dcterms:modified>
</cp:coreProperties>
</file>