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C58F-BBE8-4EE4-8BD8-A1B953CDD860}" type="datetimeFigureOut">
              <a:rPr lang="en-GB" smtClean="0"/>
              <a:t>2017-11-07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2357-A7D7-49DB-9CF5-F6FBE3C51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6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C58F-BBE8-4EE4-8BD8-A1B953CDD860}" type="datetimeFigureOut">
              <a:rPr lang="en-GB" smtClean="0"/>
              <a:t>2017-11-07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2357-A7D7-49DB-9CF5-F6FBE3C51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74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C58F-BBE8-4EE4-8BD8-A1B953CDD860}" type="datetimeFigureOut">
              <a:rPr lang="en-GB" smtClean="0"/>
              <a:t>2017-11-07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2357-A7D7-49DB-9CF5-F6FBE3C51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51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C58F-BBE8-4EE4-8BD8-A1B953CDD860}" type="datetimeFigureOut">
              <a:rPr lang="en-GB" smtClean="0"/>
              <a:t>2017-11-07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2357-A7D7-49DB-9CF5-F6FBE3C51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08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C58F-BBE8-4EE4-8BD8-A1B953CDD860}" type="datetimeFigureOut">
              <a:rPr lang="en-GB" smtClean="0"/>
              <a:t>2017-11-07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2357-A7D7-49DB-9CF5-F6FBE3C51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4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C58F-BBE8-4EE4-8BD8-A1B953CDD860}" type="datetimeFigureOut">
              <a:rPr lang="en-GB" smtClean="0"/>
              <a:t>2017-11-07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2357-A7D7-49DB-9CF5-F6FBE3C51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36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C58F-BBE8-4EE4-8BD8-A1B953CDD860}" type="datetimeFigureOut">
              <a:rPr lang="en-GB" smtClean="0"/>
              <a:t>2017-11-07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2357-A7D7-49DB-9CF5-F6FBE3C51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2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C58F-BBE8-4EE4-8BD8-A1B953CDD860}" type="datetimeFigureOut">
              <a:rPr lang="en-GB" smtClean="0"/>
              <a:t>2017-11-07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2357-A7D7-49DB-9CF5-F6FBE3C51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67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C58F-BBE8-4EE4-8BD8-A1B953CDD860}" type="datetimeFigureOut">
              <a:rPr lang="en-GB" smtClean="0"/>
              <a:t>2017-11-07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2357-A7D7-49DB-9CF5-F6FBE3C51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62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C58F-BBE8-4EE4-8BD8-A1B953CDD860}" type="datetimeFigureOut">
              <a:rPr lang="en-GB" smtClean="0"/>
              <a:t>2017-11-07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2357-A7D7-49DB-9CF5-F6FBE3C51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96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AC58F-BBE8-4EE4-8BD8-A1B953CDD860}" type="datetimeFigureOut">
              <a:rPr lang="en-GB" smtClean="0"/>
              <a:t>2017-11-07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92357-A7D7-49DB-9CF5-F6FBE3C51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36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AC58F-BBE8-4EE4-8BD8-A1B953CDD860}" type="datetimeFigureOut">
              <a:rPr lang="en-GB" smtClean="0"/>
              <a:t>2017-11-07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92357-A7D7-49DB-9CF5-F6FBE3C51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295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593137" cy="511256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90000"/>
              </a:lnSpc>
              <a:buNone/>
              <a:tabLst>
                <a:tab pos="571500" algn="l"/>
              </a:tabLst>
            </a:pPr>
            <a:r>
              <a:rPr lang="en-US" altLang="en-US" sz="2800" b="1" dirty="0" smtClean="0"/>
              <a:t>First Monday</a:t>
            </a:r>
            <a:endParaRPr lang="en-US" altLang="en-US" sz="2800" b="1" dirty="0"/>
          </a:p>
          <a:p>
            <a:pPr algn="ctr">
              <a:lnSpc>
                <a:spcPct val="90000"/>
              </a:lnSpc>
              <a:buNone/>
              <a:tabLst>
                <a:tab pos="571500" algn="l"/>
              </a:tabLst>
            </a:pPr>
            <a:endParaRPr lang="en-US" altLang="en-US" sz="800" dirty="0">
              <a:solidFill>
                <a:srgbClr val="CA2E04"/>
              </a:solidFill>
            </a:endParaRPr>
          </a:p>
          <a:p>
            <a:pPr marL="1884363" indent="-1884363">
              <a:buNone/>
            </a:pPr>
            <a:r>
              <a:rPr lang="en-GB" altLang="en-US" sz="2400" dirty="0"/>
              <a:t>07.00-07.30	Breakfast in the hotel</a:t>
            </a:r>
          </a:p>
          <a:p>
            <a:pPr marL="1884363" indent="-1884363">
              <a:buNone/>
            </a:pPr>
            <a:r>
              <a:rPr lang="en-GB" altLang="en-US" sz="2400" dirty="0"/>
              <a:t>07.30-08.00	Travel to plant</a:t>
            </a:r>
          </a:p>
          <a:p>
            <a:pPr marL="1884363" indent="-1884363">
              <a:buNone/>
            </a:pPr>
            <a:r>
              <a:rPr lang="en-GB" altLang="en-US" sz="2400" dirty="0"/>
              <a:t>08.00-11.15	Plant access; Plant induction training (industrial safety, fire protection, RP, security)</a:t>
            </a:r>
          </a:p>
          <a:p>
            <a:pPr marL="1884363" indent="-1884363">
              <a:buNone/>
            </a:pPr>
            <a:r>
              <a:rPr lang="en-GB" altLang="en-US" sz="2400" dirty="0"/>
              <a:t>11.15-12.00	WBC (move to another building)</a:t>
            </a:r>
          </a:p>
          <a:p>
            <a:pPr marL="1884363" indent="-1884363">
              <a:buNone/>
            </a:pPr>
            <a:r>
              <a:rPr lang="en-GB" altLang="en-US" sz="2400" dirty="0"/>
              <a:t>11.15-12.00	Log into the computer LAN/internet + PPE use </a:t>
            </a:r>
          </a:p>
          <a:p>
            <a:pPr marL="1884363" indent="-1884363">
              <a:buNone/>
            </a:pPr>
            <a:r>
              <a:rPr lang="en-GB" altLang="en-US" sz="2400" dirty="0"/>
              <a:t>12.00-13.30	Lunch – First meeting with counterparts</a:t>
            </a:r>
          </a:p>
          <a:p>
            <a:pPr marL="1884363" indent="-1884363">
              <a:buNone/>
            </a:pPr>
            <a:r>
              <a:rPr lang="en-GB" altLang="en-US" sz="2400" dirty="0"/>
              <a:t>13.30-17.30	IAEA training, Introduction to Local culture, AIP review.</a:t>
            </a:r>
          </a:p>
          <a:p>
            <a:pPr marL="1884363" indent="-1884363">
              <a:buNone/>
            </a:pPr>
            <a:r>
              <a:rPr lang="en-GB" altLang="en-US" sz="2400" dirty="0"/>
              <a:t>17.30	Travel to the Hotel</a:t>
            </a:r>
          </a:p>
          <a:p>
            <a:pPr marL="1884363" indent="-1884363">
              <a:buNone/>
            </a:pPr>
            <a:r>
              <a:rPr lang="en-GB" altLang="en-US" sz="2400" dirty="0"/>
              <a:t>	</a:t>
            </a:r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2BF-40DD-4153-8CA3-FA72C0D116D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2575" y="98425"/>
            <a:ext cx="8534400" cy="762000"/>
          </a:xfrm>
        </p:spPr>
        <p:txBody>
          <a:bodyPr/>
          <a:lstStyle/>
          <a:p>
            <a:r>
              <a:rPr lang="en-GB" b="0" dirty="0" smtClean="0"/>
              <a:t>OSART Schedule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56880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593137" cy="5112568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  <a:tabLst>
                <a:tab pos="571500" algn="l"/>
              </a:tabLst>
            </a:pPr>
            <a:r>
              <a:rPr lang="en-US" altLang="en-US" sz="2800" b="1" dirty="0" smtClean="0"/>
              <a:t>First Tuesday</a:t>
            </a:r>
            <a:endParaRPr lang="en-US" altLang="en-US" sz="2800" b="1" dirty="0"/>
          </a:p>
          <a:p>
            <a:pPr algn="ctr">
              <a:lnSpc>
                <a:spcPct val="90000"/>
              </a:lnSpc>
              <a:buNone/>
              <a:tabLst>
                <a:tab pos="571500" algn="l"/>
              </a:tabLst>
            </a:pPr>
            <a:endParaRPr lang="en-US" altLang="en-US" sz="800" dirty="0">
              <a:solidFill>
                <a:srgbClr val="CA2E04"/>
              </a:solidFill>
            </a:endParaRPr>
          </a:p>
          <a:p>
            <a:pPr marL="1884363" indent="-1884363">
              <a:buNone/>
            </a:pPr>
            <a:r>
              <a:rPr lang="en-GB" altLang="en-US" sz="2400" dirty="0"/>
              <a:t>07.30-08.00	Breakfast in the hotel</a:t>
            </a:r>
          </a:p>
          <a:p>
            <a:pPr marL="1884363" indent="-1884363">
              <a:buNone/>
            </a:pPr>
            <a:r>
              <a:rPr lang="en-GB" altLang="en-US" sz="2400" dirty="0"/>
              <a:t>08.00-08.30	Travel to plant</a:t>
            </a:r>
          </a:p>
          <a:p>
            <a:pPr marL="1884363" indent="-1884363">
              <a:lnSpc>
                <a:spcPct val="80000"/>
              </a:lnSpc>
              <a:buNone/>
            </a:pPr>
            <a:r>
              <a:rPr lang="en-GB" altLang="en-US" sz="2400" dirty="0"/>
              <a:t>09.00-10.30	Entrance meeting</a:t>
            </a:r>
          </a:p>
          <a:p>
            <a:pPr marL="1884363" indent="-1884363">
              <a:lnSpc>
                <a:spcPct val="80000"/>
              </a:lnSpc>
              <a:buNone/>
            </a:pPr>
            <a:r>
              <a:rPr lang="en-GB" altLang="en-US" sz="2400" dirty="0"/>
              <a:t>11.00-12.00	Discussion on review schedule with 		           counterparts </a:t>
            </a:r>
          </a:p>
          <a:p>
            <a:pPr marL="1884363" indent="-1884363">
              <a:lnSpc>
                <a:spcPct val="80000"/>
              </a:lnSpc>
              <a:buNone/>
            </a:pPr>
            <a:r>
              <a:rPr lang="en-GB" altLang="en-US" sz="2400" dirty="0"/>
              <a:t>12.00-13.00	Lunch</a:t>
            </a:r>
          </a:p>
          <a:p>
            <a:pPr marL="1884363" indent="-1884363">
              <a:lnSpc>
                <a:spcPct val="80000"/>
              </a:lnSpc>
              <a:buNone/>
            </a:pPr>
            <a:r>
              <a:rPr lang="en-GB" altLang="en-US" sz="2400" dirty="0"/>
              <a:t>13.00-16.00	Plant tour </a:t>
            </a:r>
          </a:p>
          <a:p>
            <a:pPr marL="1884363" indent="-1884363">
              <a:lnSpc>
                <a:spcPct val="80000"/>
              </a:lnSpc>
              <a:buNone/>
            </a:pPr>
            <a:r>
              <a:rPr lang="en-GB" altLang="en-US" sz="2400" dirty="0"/>
              <a:t>16.00-16.30	Tour debrief within the groups</a:t>
            </a:r>
          </a:p>
          <a:p>
            <a:pPr marL="1884363" indent="-1884363">
              <a:lnSpc>
                <a:spcPct val="80000"/>
              </a:lnSpc>
              <a:buNone/>
            </a:pPr>
            <a:r>
              <a:rPr lang="en-GB" altLang="en-US" sz="2400" dirty="0"/>
              <a:t>16.30-16.55	IAEA team prepares for team meeting</a:t>
            </a:r>
          </a:p>
          <a:p>
            <a:pPr marL="1884363" indent="-1884363">
              <a:lnSpc>
                <a:spcPct val="80000"/>
              </a:lnSpc>
              <a:buNone/>
            </a:pPr>
            <a:r>
              <a:rPr lang="en-GB" altLang="en-US" sz="2400" dirty="0"/>
              <a:t>17.00-18.00	IAEA Team meeting (including HPP)</a:t>
            </a:r>
          </a:p>
          <a:p>
            <a:pPr marL="1884363" indent="-1884363">
              <a:lnSpc>
                <a:spcPct val="80000"/>
              </a:lnSpc>
              <a:buNone/>
            </a:pPr>
            <a:r>
              <a:rPr lang="en-GB" altLang="en-US" sz="2400" dirty="0"/>
              <a:t>18.10	</a:t>
            </a:r>
            <a:r>
              <a:rPr lang="en-GB" altLang="en-US" sz="2400" dirty="0" smtClean="0"/>
              <a:t>Travel </a:t>
            </a:r>
            <a:r>
              <a:rPr lang="en-GB" altLang="en-US" sz="2400" dirty="0"/>
              <a:t>to hotel</a:t>
            </a:r>
          </a:p>
          <a:p>
            <a:pPr marL="1884363" indent="-1884363">
              <a:buNone/>
            </a:pPr>
            <a:endParaRPr lang="en-GB" altLang="en-US" sz="2400" dirty="0"/>
          </a:p>
          <a:p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2BF-40DD-4153-8CA3-FA72C0D116D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2575" y="98425"/>
            <a:ext cx="8534400" cy="762000"/>
          </a:xfrm>
        </p:spPr>
        <p:txBody>
          <a:bodyPr/>
          <a:lstStyle/>
          <a:p>
            <a:r>
              <a:rPr lang="en-GB" b="0" dirty="0" smtClean="0"/>
              <a:t>OSART Schedule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10095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593137" cy="511256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90000"/>
              </a:lnSpc>
              <a:buNone/>
              <a:tabLst>
                <a:tab pos="571500" algn="l"/>
              </a:tabLst>
            </a:pPr>
            <a:r>
              <a:rPr lang="en-US" altLang="en-US" sz="2800" b="1" dirty="0" smtClean="0"/>
              <a:t>Typical Day</a:t>
            </a:r>
            <a:endParaRPr lang="en-US" altLang="en-US" sz="2800" b="1" dirty="0"/>
          </a:p>
          <a:p>
            <a:pPr algn="ctr">
              <a:lnSpc>
                <a:spcPct val="90000"/>
              </a:lnSpc>
              <a:buNone/>
              <a:tabLst>
                <a:tab pos="571500" algn="l"/>
              </a:tabLst>
            </a:pPr>
            <a:endParaRPr lang="en-US" altLang="en-US" sz="800" dirty="0">
              <a:solidFill>
                <a:srgbClr val="CA2E04"/>
              </a:solidFill>
            </a:endParaRPr>
          </a:p>
          <a:p>
            <a:pPr marL="1884363" indent="-1884363">
              <a:buNone/>
            </a:pPr>
            <a:r>
              <a:rPr lang="en-GB" altLang="en-US" sz="2400" dirty="0"/>
              <a:t>07.00-07.30	Breakfast in the hotel</a:t>
            </a:r>
          </a:p>
          <a:p>
            <a:pPr marL="1884363" indent="-1884363">
              <a:buNone/>
            </a:pPr>
            <a:r>
              <a:rPr lang="en-GB" altLang="en-US" sz="2400" dirty="0"/>
              <a:t>07.30-08.00	Travel to plant</a:t>
            </a:r>
          </a:p>
          <a:p>
            <a:pPr marL="1884363" indent="-1884363">
              <a:lnSpc>
                <a:spcPct val="90000"/>
              </a:lnSpc>
              <a:buNone/>
            </a:pPr>
            <a:r>
              <a:rPr lang="en-GB" altLang="en-US" sz="2400" dirty="0"/>
              <a:t>08.00-08:30	Discussion on schedule of the day</a:t>
            </a:r>
          </a:p>
          <a:p>
            <a:pPr marL="1884363" indent="-1884363">
              <a:lnSpc>
                <a:spcPct val="90000"/>
              </a:lnSpc>
              <a:buNone/>
            </a:pPr>
            <a:r>
              <a:rPr lang="en-GB" altLang="en-US" sz="2400" dirty="0"/>
              <a:t>08.30-08.35	Plant Daily Information</a:t>
            </a:r>
          </a:p>
          <a:p>
            <a:pPr marL="1884363" indent="-1884363">
              <a:lnSpc>
                <a:spcPct val="90000"/>
              </a:lnSpc>
              <a:buNone/>
            </a:pPr>
            <a:r>
              <a:rPr lang="en-GB" altLang="en-US" sz="2400" dirty="0"/>
              <a:t>08:35-12:00	Review</a:t>
            </a:r>
          </a:p>
          <a:p>
            <a:pPr marL="1884363" indent="-1884363">
              <a:lnSpc>
                <a:spcPct val="90000"/>
              </a:lnSpc>
              <a:buNone/>
            </a:pPr>
            <a:r>
              <a:rPr lang="en-GB" altLang="en-US" sz="2400" dirty="0"/>
              <a:t>12.00-13.00	Lunch at plant </a:t>
            </a:r>
          </a:p>
          <a:p>
            <a:pPr marL="1884363" indent="-1884363">
              <a:lnSpc>
                <a:spcPct val="90000"/>
              </a:lnSpc>
              <a:buNone/>
            </a:pPr>
            <a:r>
              <a:rPr lang="en-GB" altLang="en-US" sz="2400" dirty="0"/>
              <a:t>13.15-16.00	Review</a:t>
            </a:r>
          </a:p>
          <a:p>
            <a:pPr marL="1884363" indent="-1884363">
              <a:lnSpc>
                <a:spcPct val="90000"/>
              </a:lnSpc>
              <a:buNone/>
            </a:pPr>
            <a:r>
              <a:rPr lang="en-GB" altLang="en-US" sz="2400" dirty="0"/>
              <a:t>16.00-16.30	Debrief counterpart, discuss schedule for the next day</a:t>
            </a:r>
          </a:p>
          <a:p>
            <a:pPr marL="1884363" indent="-1884363">
              <a:lnSpc>
                <a:spcPct val="90000"/>
              </a:lnSpc>
              <a:buNone/>
            </a:pPr>
            <a:r>
              <a:rPr lang="en-GB" altLang="en-US" sz="2400" dirty="0"/>
              <a:t>16.30-16.55	Prepare for team meeting</a:t>
            </a:r>
          </a:p>
          <a:p>
            <a:pPr marL="1884363" indent="-1884363">
              <a:lnSpc>
                <a:spcPct val="90000"/>
              </a:lnSpc>
              <a:buNone/>
            </a:pPr>
            <a:r>
              <a:rPr lang="en-GB" altLang="en-US" sz="2400" dirty="0"/>
              <a:t>17.00-18.00	Team meeting</a:t>
            </a:r>
          </a:p>
          <a:p>
            <a:pPr marL="1884363" indent="-1884363">
              <a:lnSpc>
                <a:spcPct val="90000"/>
              </a:lnSpc>
              <a:buNone/>
            </a:pPr>
            <a:r>
              <a:rPr lang="en-GB" altLang="en-US" sz="2400" dirty="0"/>
              <a:t>18.15	Travel to hotel</a:t>
            </a:r>
          </a:p>
          <a:p>
            <a:pPr marL="1884363" indent="-1884363">
              <a:buNone/>
            </a:pPr>
            <a:endParaRPr lang="en-GB" altLang="en-US" sz="2400" dirty="0"/>
          </a:p>
          <a:p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5D2BF-40DD-4153-8CA3-FA72C0D116D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2575" y="98425"/>
            <a:ext cx="8534400" cy="762000"/>
          </a:xfrm>
        </p:spPr>
        <p:txBody>
          <a:bodyPr/>
          <a:lstStyle/>
          <a:p>
            <a:r>
              <a:rPr lang="en-GB" b="0" dirty="0" smtClean="0"/>
              <a:t>OSART Schedule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78425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On-screen Show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OSART Schedule</vt:lpstr>
      <vt:lpstr>OSART Schedule</vt:lpstr>
      <vt:lpstr>OSART Schedule</vt:lpstr>
    </vt:vector>
  </TitlesOfParts>
  <Company>IAEA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OSART Schedule</dc:title>
  <dc:creator>JIANG, Fuming</dc:creator>
  <cp:lastModifiedBy>JIANG, Fuming</cp:lastModifiedBy>
  <cp:revision>1</cp:revision>
  <dcterms:created xsi:type="dcterms:W3CDTF">2017-11-07T08:13:30Z</dcterms:created>
  <dcterms:modified xsi:type="dcterms:W3CDTF">2017-11-07T08:13:42Z</dcterms:modified>
</cp:coreProperties>
</file>