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874" r:id="rId2"/>
  </p:sldMasterIdLst>
  <p:notesMasterIdLst>
    <p:notesMasterId r:id="rId18"/>
  </p:notesMasterIdLst>
  <p:sldIdLst>
    <p:sldId id="329" r:id="rId3"/>
    <p:sldId id="649" r:id="rId4"/>
    <p:sldId id="701" r:id="rId5"/>
    <p:sldId id="689" r:id="rId6"/>
    <p:sldId id="690" r:id="rId7"/>
    <p:sldId id="691" r:id="rId8"/>
    <p:sldId id="692" r:id="rId9"/>
    <p:sldId id="693" r:id="rId10"/>
    <p:sldId id="694" r:id="rId11"/>
    <p:sldId id="695" r:id="rId12"/>
    <p:sldId id="696" r:id="rId13"/>
    <p:sldId id="702" r:id="rId14"/>
    <p:sldId id="706" r:id="rId15"/>
    <p:sldId id="707" r:id="rId16"/>
    <p:sldId id="71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" initials="M" lastIdx="1" clrIdx="0">
    <p:extLst>
      <p:ext uri="{19B8F6BF-5375-455C-9EA6-DF929625EA0E}">
        <p15:presenceInfo xmlns:p15="http://schemas.microsoft.com/office/powerpoint/2012/main" userId="Mo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4F81BD"/>
    <a:srgbClr val="FFC000"/>
    <a:srgbClr val="FF66FF"/>
    <a:srgbClr val="DCE6F2"/>
    <a:srgbClr val="FFFF8F"/>
    <a:srgbClr val="FFFFCC"/>
    <a:srgbClr val="FF99FF"/>
    <a:srgbClr val="B3A2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434" autoAdjust="0"/>
  </p:normalViewPr>
  <p:slideViewPr>
    <p:cSldViewPr>
      <p:cViewPr varScale="1">
        <p:scale>
          <a:sx n="93" d="100"/>
          <a:sy n="93" d="100"/>
        </p:scale>
        <p:origin x="90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12B97-8C3D-44E4-8A6A-C75E3EDB74B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47FD6-6826-4F5E-8482-9F0385EBCFD8}">
      <dgm:prSet phldrT="[Text]" custT="1"/>
      <dgm:spPr/>
      <dgm:t>
        <a:bodyPr/>
        <a:lstStyle/>
        <a:p>
          <a:r>
            <a:rPr kumimoji="0" lang="fa-IR" sz="1800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rPr>
            <a:t>فرابخشی و محیط زیست</a:t>
          </a:r>
          <a:endParaRPr lang="en-US" sz="1600" b="1" dirty="0">
            <a:cs typeface="B Zar" panose="00000400000000000000" pitchFamily="2" charset="-78"/>
          </a:endParaRPr>
        </a:p>
      </dgm:t>
    </dgm:pt>
    <dgm:pt modelId="{8552D66A-53C6-45A1-843B-7355C30E4B96}" type="parTrans" cxnId="{35FC59F1-3CD8-4B0B-B50D-25EC29CB2A97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983D4F0A-7694-4D45-8938-8E1E885654CE}" type="sibTrans" cxnId="{35FC59F1-3CD8-4B0B-B50D-25EC29CB2A97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AB1E30BB-E788-4E42-B06B-DB1AC9D647D0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متاجی‌کجوری</a:t>
          </a:r>
          <a:endParaRPr lang="en-US" sz="1600" dirty="0">
            <a:cs typeface="B Zar" panose="00000400000000000000" pitchFamily="2" charset="-78"/>
          </a:endParaRPr>
        </a:p>
      </dgm:t>
    </dgm:pt>
    <dgm:pt modelId="{0634B882-7362-4C23-84C7-E6BEA8FC034F}" type="parTrans" cxnId="{38862194-3CF1-4206-9294-6F2E9B41CDDF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175A3730-E984-482A-8308-207B899EFAF2}" type="sibTrans" cxnId="{38862194-3CF1-4206-9294-6F2E9B41CDDF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863A3A47-EC12-4E5C-B8A3-5BDAE8E9D94C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مهندس فتوره‌چیان</a:t>
          </a:r>
          <a:endParaRPr lang="en-US" sz="1600" dirty="0">
            <a:cs typeface="B Zar" panose="00000400000000000000" pitchFamily="2" charset="-78"/>
          </a:endParaRPr>
        </a:p>
      </dgm:t>
    </dgm:pt>
    <dgm:pt modelId="{B09E9A50-65FB-4AFD-BBD0-00BB6D84B878}" type="parTrans" cxnId="{2E0CDC6C-9F1F-43DC-8AF9-2AF93FF852A4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68E74294-BEEA-410F-9E0C-F7E21B4EE7D1}" type="sibTrans" cxnId="{2E0CDC6C-9F1F-43DC-8AF9-2AF93FF852A4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BFA4DDBA-B367-4F86-BE91-DCFA61C37997}">
      <dgm:prSet phldrT="[Text]" custT="1"/>
      <dgm:spPr/>
      <dgm:t>
        <a:bodyPr/>
        <a:lstStyle/>
        <a:p>
          <a:r>
            <a:rPr lang="fa-IR" sz="1800" b="1" dirty="0" smtClean="0">
              <a:cs typeface="B Zar" panose="00000400000000000000" pitchFamily="2" charset="-78"/>
            </a:rPr>
            <a:t>برق و انرژی</a:t>
          </a:r>
          <a:endParaRPr lang="en-US" sz="1800" b="1" dirty="0">
            <a:cs typeface="B Zar" panose="00000400000000000000" pitchFamily="2" charset="-78"/>
          </a:endParaRPr>
        </a:p>
      </dgm:t>
    </dgm:pt>
    <dgm:pt modelId="{A554774F-8086-451E-820C-D83B2EA57CB3}" type="parTrans" cxnId="{931640DC-A1B6-4AF1-98BF-42D3467104EB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5FE20EAF-30A6-4F1D-BDF8-08B688003BA7}" type="sibTrans" cxnId="{931640DC-A1B6-4AF1-98BF-42D3467104EB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AA5A39D2-BE9B-4057-A161-9CAEAADFE993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فرمد</a:t>
          </a:r>
          <a:endParaRPr lang="en-US" sz="1600" dirty="0">
            <a:cs typeface="B Zar" panose="00000400000000000000" pitchFamily="2" charset="-78"/>
          </a:endParaRPr>
        </a:p>
      </dgm:t>
    </dgm:pt>
    <dgm:pt modelId="{39ECFB59-9BFF-44FF-977D-4981D38C5C08}" type="parTrans" cxnId="{7BAC14C8-F5CA-4148-8DD8-4255804AE7B4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1E8F24C5-6447-4712-80F8-19D0067428ED}" type="sibTrans" cxnId="{7BAC14C8-F5CA-4148-8DD8-4255804AE7B4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3C339ED5-D477-4F32-AD2A-DAB0E8295C01}">
      <dgm:prSet phldrT="[Text]" custT="1"/>
      <dgm:spPr>
        <a:solidFill>
          <a:srgbClr val="FF000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علی آبادی</a:t>
          </a:r>
          <a:endParaRPr lang="en-US" sz="1600" dirty="0">
            <a:cs typeface="B Zar" panose="00000400000000000000" pitchFamily="2" charset="-78"/>
          </a:endParaRPr>
        </a:p>
      </dgm:t>
    </dgm:pt>
    <dgm:pt modelId="{4898A0C7-21C7-473D-A4A0-3B45AEC24FE9}" type="parTrans" cxnId="{E2466D67-5DFB-4C41-B4FB-7C5E5A3E8FF6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F3BFD20A-BB0C-4586-B6DE-189FC0ECF490}" type="sibTrans" cxnId="{E2466D67-5DFB-4C41-B4FB-7C5E5A3E8FF6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11ABEBF3-C20F-4C9E-9ECF-7C03B070E57D}">
      <dgm:prSet phldrT="[Text]" custT="1"/>
      <dgm:spPr/>
      <dgm:t>
        <a:bodyPr/>
        <a:lstStyle/>
        <a:p>
          <a:r>
            <a:rPr lang="fa-IR" sz="1800" b="1" dirty="0" smtClean="0">
              <a:cs typeface="B Zar" panose="00000400000000000000" pitchFamily="2" charset="-78"/>
            </a:rPr>
            <a:t>نفت و گاز</a:t>
          </a:r>
          <a:endParaRPr lang="en-US" sz="1800" b="1" dirty="0">
            <a:cs typeface="B Zar" panose="00000400000000000000" pitchFamily="2" charset="-78"/>
          </a:endParaRPr>
        </a:p>
      </dgm:t>
    </dgm:pt>
    <dgm:pt modelId="{50E2C07C-7D29-4F55-8189-993A84FE49C1}" type="parTrans" cxnId="{1DA324C9-818B-4029-9605-199A9B399688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F01D1131-2C54-41C9-9F00-BEDE4213B4F0}" type="sibTrans" cxnId="{1DA324C9-818B-4029-9605-199A9B399688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997772AF-A5E3-45C4-94AB-14709597512F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مقدم</a:t>
          </a:r>
          <a:endParaRPr lang="en-US" sz="1600" dirty="0">
            <a:cs typeface="B Zar" panose="00000400000000000000" pitchFamily="2" charset="-78"/>
          </a:endParaRPr>
        </a:p>
      </dgm:t>
    </dgm:pt>
    <dgm:pt modelId="{C47565B9-D2C0-4623-B003-3CEAB67A30E6}" type="parTrans" cxnId="{01B18D31-BB73-4C80-8FBD-36A69F82CABC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03064750-6ED8-4622-A65B-5511540F0E11}" type="sibTrans" cxnId="{01B18D31-BB73-4C80-8FBD-36A69F82CABC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E6BFE9ED-37D1-41BF-A790-B5B9ACFE34DA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امیدخواه</a:t>
          </a:r>
          <a:endParaRPr lang="en-US" sz="1600" dirty="0">
            <a:cs typeface="B Zar" panose="00000400000000000000" pitchFamily="2" charset="-78"/>
          </a:endParaRPr>
        </a:p>
      </dgm:t>
    </dgm:pt>
    <dgm:pt modelId="{64FB0905-6C6F-445A-A243-D9818930768E}" type="parTrans" cxnId="{C8FF18E9-2EC6-4E1D-ADE7-1579EE608BD6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016EAAEE-1379-4D0B-8129-C72890A12E1B}" type="sibTrans" cxnId="{C8FF18E9-2EC6-4E1D-ADE7-1579EE608BD6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BA41D8DD-A7ED-48EC-A053-1E5E1B2EFA3A}">
      <dgm:prSet phldrT="[Text]" custT="1"/>
      <dgm:spPr/>
      <dgm:t>
        <a:bodyPr/>
        <a:lstStyle/>
        <a:p>
          <a:r>
            <a:rPr lang="fa-IR" sz="1800" b="1" dirty="0" smtClean="0">
              <a:cs typeface="B Zar" panose="00000400000000000000" pitchFamily="2" charset="-78"/>
            </a:rPr>
            <a:t>انرژی هسته ای</a:t>
          </a:r>
          <a:endParaRPr lang="en-US" sz="1800" b="1" dirty="0">
            <a:cs typeface="B Zar" panose="00000400000000000000" pitchFamily="2" charset="-78"/>
          </a:endParaRPr>
        </a:p>
      </dgm:t>
    </dgm:pt>
    <dgm:pt modelId="{6169B36B-34A0-494B-A7C1-247A6686ED0D}" type="parTrans" cxnId="{33969C23-3561-4398-ABC3-2F2A7F666D14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32AD89EF-DB14-4712-BA16-92AB352F10F0}" type="sibTrans" cxnId="{33969C23-3561-4398-ABC3-2F2A7F666D14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491AEFB4-DAE2-48B7-90F9-21A24FD498D2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بیدهندی</a:t>
          </a:r>
          <a:endParaRPr lang="en-US" sz="1600" dirty="0">
            <a:cs typeface="B Zar" panose="00000400000000000000" pitchFamily="2" charset="-78"/>
          </a:endParaRPr>
        </a:p>
      </dgm:t>
    </dgm:pt>
    <dgm:pt modelId="{DFB7C968-040D-44BB-B1BC-8039580A4968}" type="parTrans" cxnId="{38E9F4D7-7FBB-4190-BF6E-B716B57028C7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4B1E4FB2-4140-4F75-B8FC-B4334B57F7ED}" type="sibTrans" cxnId="{38E9F4D7-7FBB-4190-BF6E-B716B57028C7}">
      <dgm:prSet/>
      <dgm:spPr/>
      <dgm:t>
        <a:bodyPr/>
        <a:lstStyle/>
        <a:p>
          <a:endParaRPr lang="en-US" sz="1600">
            <a:cs typeface="B Zar" panose="00000400000000000000" pitchFamily="2" charset="-78"/>
          </a:endParaRPr>
        </a:p>
      </dgm:t>
    </dgm:pt>
    <dgm:pt modelId="{4522D633-645D-495F-85FB-9DBC88C77BE2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وطنی</a:t>
          </a:r>
          <a:endParaRPr lang="en-US" sz="1600" dirty="0">
            <a:cs typeface="B Zar" panose="00000400000000000000" pitchFamily="2" charset="-78"/>
          </a:endParaRPr>
        </a:p>
      </dgm:t>
    </dgm:pt>
    <dgm:pt modelId="{4055B501-F5BC-4B0D-BE35-19034985DA2E}" type="parTrans" cxnId="{C92B3799-9427-48FA-8DDC-ADEB71FDFADC}">
      <dgm:prSet/>
      <dgm:spPr/>
      <dgm:t>
        <a:bodyPr/>
        <a:lstStyle/>
        <a:p>
          <a:endParaRPr lang="en-US" sz="1600"/>
        </a:p>
      </dgm:t>
    </dgm:pt>
    <dgm:pt modelId="{0D5468E5-ACE7-4E17-BEE5-30C96959C50B}" type="sibTrans" cxnId="{C92B3799-9427-48FA-8DDC-ADEB71FDFADC}">
      <dgm:prSet/>
      <dgm:spPr/>
      <dgm:t>
        <a:bodyPr/>
        <a:lstStyle/>
        <a:p>
          <a:endParaRPr lang="en-US" sz="1600"/>
        </a:p>
      </dgm:t>
    </dgm:pt>
    <dgm:pt modelId="{0DA8A781-E5B8-4B96-A46E-A15D210BC9EB}">
      <dgm:prSet phldrT="[Text]" custT="1"/>
      <dgm:spPr>
        <a:solidFill>
          <a:srgbClr val="FF000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مقداری</a:t>
          </a:r>
          <a:endParaRPr lang="en-US" sz="1600" dirty="0">
            <a:cs typeface="B Zar" panose="00000400000000000000" pitchFamily="2" charset="-78"/>
          </a:endParaRPr>
        </a:p>
      </dgm:t>
    </dgm:pt>
    <dgm:pt modelId="{46CC4A03-A533-4842-89BA-E67A0816F5BD}" type="parTrans" cxnId="{EA0418F6-5D4D-4038-A82C-556905F7DC5D}">
      <dgm:prSet/>
      <dgm:spPr/>
      <dgm:t>
        <a:bodyPr/>
        <a:lstStyle/>
        <a:p>
          <a:endParaRPr lang="en-US" sz="1600"/>
        </a:p>
      </dgm:t>
    </dgm:pt>
    <dgm:pt modelId="{8B704BDA-2E13-42F2-A451-55663A0B4CAE}" type="sibTrans" cxnId="{EA0418F6-5D4D-4038-A82C-556905F7DC5D}">
      <dgm:prSet/>
      <dgm:spPr/>
      <dgm:t>
        <a:bodyPr/>
        <a:lstStyle/>
        <a:p>
          <a:endParaRPr lang="en-US" sz="1600"/>
        </a:p>
      </dgm:t>
    </dgm:pt>
    <dgm:pt modelId="{365063B3-BAF2-450F-A655-50A5E9693F0F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پاکسرشت</a:t>
          </a:r>
          <a:endParaRPr lang="en-US" sz="1600" dirty="0">
            <a:cs typeface="B Zar" panose="00000400000000000000" pitchFamily="2" charset="-78"/>
          </a:endParaRPr>
        </a:p>
      </dgm:t>
    </dgm:pt>
    <dgm:pt modelId="{0E9F5AD0-A40D-4181-8639-AD19E00E9466}" type="parTrans" cxnId="{E5A5F33D-AEA6-42C9-BF39-4CE452CABA32}">
      <dgm:prSet/>
      <dgm:spPr/>
      <dgm:t>
        <a:bodyPr/>
        <a:lstStyle/>
        <a:p>
          <a:endParaRPr lang="en-US"/>
        </a:p>
      </dgm:t>
    </dgm:pt>
    <dgm:pt modelId="{F89546E7-8348-4F64-8CDD-CA63AEAC0069}" type="sibTrans" cxnId="{E5A5F33D-AEA6-42C9-BF39-4CE452CABA32}">
      <dgm:prSet/>
      <dgm:spPr/>
      <dgm:t>
        <a:bodyPr/>
        <a:lstStyle/>
        <a:p>
          <a:endParaRPr lang="en-US"/>
        </a:p>
      </dgm:t>
    </dgm:pt>
    <dgm:pt modelId="{2A2DFFF3-ED09-4934-B531-7869DBD1DC47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آفریده</a:t>
          </a:r>
          <a:endParaRPr lang="en-US" sz="1600" dirty="0">
            <a:cs typeface="B Zar" panose="00000400000000000000" pitchFamily="2" charset="-78"/>
          </a:endParaRPr>
        </a:p>
      </dgm:t>
    </dgm:pt>
    <dgm:pt modelId="{62138B3C-D853-4A05-953F-291E25130EDA}" type="parTrans" cxnId="{346B4E01-F9DE-4287-8B24-721A8161D918}">
      <dgm:prSet/>
      <dgm:spPr/>
      <dgm:t>
        <a:bodyPr/>
        <a:lstStyle/>
        <a:p>
          <a:endParaRPr lang="en-US"/>
        </a:p>
      </dgm:t>
    </dgm:pt>
    <dgm:pt modelId="{C18687EC-6B36-42CE-A780-F9DFB27308F5}" type="sibTrans" cxnId="{346B4E01-F9DE-4287-8B24-721A8161D918}">
      <dgm:prSet/>
      <dgm:spPr/>
      <dgm:t>
        <a:bodyPr/>
        <a:lstStyle/>
        <a:p>
          <a:endParaRPr lang="en-US"/>
        </a:p>
      </dgm:t>
    </dgm:pt>
    <dgm:pt modelId="{456FA3A5-1738-4133-8CA0-952AC4D754CD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آفریده</a:t>
          </a:r>
          <a:endParaRPr lang="en-US" sz="1600" dirty="0">
            <a:cs typeface="B Zar" panose="00000400000000000000" pitchFamily="2" charset="-78"/>
          </a:endParaRPr>
        </a:p>
      </dgm:t>
    </dgm:pt>
    <dgm:pt modelId="{AA8F5DDC-6B96-4EA3-8C4E-3A30B8E72A48}" type="parTrans" cxnId="{E9D97157-3EA8-4762-8A9E-C4C55C725666}">
      <dgm:prSet/>
      <dgm:spPr/>
      <dgm:t>
        <a:bodyPr/>
        <a:lstStyle/>
        <a:p>
          <a:endParaRPr lang="en-US"/>
        </a:p>
      </dgm:t>
    </dgm:pt>
    <dgm:pt modelId="{A76E4BA2-E05B-451A-ABA5-8CB301548107}" type="sibTrans" cxnId="{E9D97157-3EA8-4762-8A9E-C4C55C725666}">
      <dgm:prSet/>
      <dgm:spPr/>
      <dgm:t>
        <a:bodyPr/>
        <a:lstStyle/>
        <a:p>
          <a:endParaRPr lang="en-US"/>
        </a:p>
      </dgm:t>
    </dgm:pt>
    <dgm:pt modelId="{11B8454D-2348-44CB-91C3-75C77C1F9C26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دکتر آفریده</a:t>
          </a:r>
          <a:endParaRPr lang="en-US" sz="1600" dirty="0">
            <a:cs typeface="B Zar" panose="00000400000000000000" pitchFamily="2" charset="-78"/>
          </a:endParaRPr>
        </a:p>
      </dgm:t>
    </dgm:pt>
    <dgm:pt modelId="{73920DD4-2588-41F3-807D-C59F178FD6E8}" type="parTrans" cxnId="{E37E3046-0D83-42D5-B4FD-FEE994DC9FC2}">
      <dgm:prSet/>
      <dgm:spPr/>
      <dgm:t>
        <a:bodyPr/>
        <a:lstStyle/>
        <a:p>
          <a:endParaRPr lang="en-US"/>
        </a:p>
      </dgm:t>
    </dgm:pt>
    <dgm:pt modelId="{D563960A-44D7-45BA-8FB9-BC34F7EE1AA3}" type="sibTrans" cxnId="{E37E3046-0D83-42D5-B4FD-FEE994DC9FC2}">
      <dgm:prSet/>
      <dgm:spPr/>
      <dgm:t>
        <a:bodyPr/>
        <a:lstStyle/>
        <a:p>
          <a:endParaRPr lang="en-US"/>
        </a:p>
      </dgm:t>
    </dgm:pt>
    <dgm:pt modelId="{40805951-1B80-49DB-AA85-3BE9223A40DE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600" dirty="0" smtClean="0">
              <a:cs typeface="B Zar" panose="00000400000000000000" pitchFamily="2" charset="-78"/>
            </a:rPr>
            <a:t>مهندس وطنخواه مقدم</a:t>
          </a:r>
          <a:endParaRPr lang="en-US" sz="1600" dirty="0">
            <a:cs typeface="B Zar" panose="00000400000000000000" pitchFamily="2" charset="-78"/>
          </a:endParaRPr>
        </a:p>
      </dgm:t>
    </dgm:pt>
    <dgm:pt modelId="{9C9BC3D2-D870-467E-9631-CF274DA2B7A6}" type="parTrans" cxnId="{50BC9420-8DE3-46FD-870A-38B0FE82E940}">
      <dgm:prSet/>
      <dgm:spPr/>
      <dgm:t>
        <a:bodyPr/>
        <a:lstStyle/>
        <a:p>
          <a:endParaRPr lang="en-US"/>
        </a:p>
      </dgm:t>
    </dgm:pt>
    <dgm:pt modelId="{CC5EBB34-EB24-4645-A346-F6A9CCD93AD0}" type="sibTrans" cxnId="{50BC9420-8DE3-46FD-870A-38B0FE82E940}">
      <dgm:prSet/>
      <dgm:spPr/>
      <dgm:t>
        <a:bodyPr/>
        <a:lstStyle/>
        <a:p>
          <a:endParaRPr lang="en-US"/>
        </a:p>
      </dgm:t>
    </dgm:pt>
    <dgm:pt modelId="{DDDD6B26-9122-4A98-B0D0-56AAB590A24D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400" dirty="0" smtClean="0">
              <a:cs typeface="B Zar" panose="00000400000000000000" pitchFamily="2" charset="-78"/>
            </a:rPr>
            <a:t>مهندس وطنخواه مقدم</a:t>
          </a:r>
          <a:endParaRPr lang="en-US" sz="1400" dirty="0">
            <a:cs typeface="B Zar" panose="00000400000000000000" pitchFamily="2" charset="-78"/>
          </a:endParaRPr>
        </a:p>
      </dgm:t>
    </dgm:pt>
    <dgm:pt modelId="{1FA85859-CBF3-4EE2-AC13-9644D459577E}" type="parTrans" cxnId="{C1B7F096-9E03-4E40-A0AB-F56B200FE9AC}">
      <dgm:prSet/>
      <dgm:spPr/>
      <dgm:t>
        <a:bodyPr/>
        <a:lstStyle/>
        <a:p>
          <a:endParaRPr lang="en-US"/>
        </a:p>
      </dgm:t>
    </dgm:pt>
    <dgm:pt modelId="{CE8C434B-005D-47E6-B0F2-FEE77DDC6289}" type="sibTrans" cxnId="{C1B7F096-9E03-4E40-A0AB-F56B200FE9AC}">
      <dgm:prSet/>
      <dgm:spPr/>
      <dgm:t>
        <a:bodyPr/>
        <a:lstStyle/>
        <a:p>
          <a:endParaRPr lang="en-US"/>
        </a:p>
      </dgm:t>
    </dgm:pt>
    <dgm:pt modelId="{EAC7D3B3-C5BB-4846-8251-C98E96EEA06B}">
      <dgm:prSet phldrT="[Text]" custT="1"/>
      <dgm:spPr>
        <a:solidFill>
          <a:srgbClr val="92D050"/>
        </a:solidFill>
      </dgm:spPr>
      <dgm:t>
        <a:bodyPr/>
        <a:lstStyle/>
        <a:p>
          <a:r>
            <a:rPr lang="fa-IR" sz="1400" dirty="0" smtClean="0">
              <a:cs typeface="B Zar" panose="00000400000000000000" pitchFamily="2" charset="-78"/>
            </a:rPr>
            <a:t>مهندس وطنخواه مقدم</a:t>
          </a:r>
          <a:endParaRPr lang="en-US" sz="1400" dirty="0">
            <a:cs typeface="B Zar" panose="00000400000000000000" pitchFamily="2" charset="-78"/>
          </a:endParaRPr>
        </a:p>
      </dgm:t>
    </dgm:pt>
    <dgm:pt modelId="{9805E578-4BEE-4CDF-83EE-F1BE6413C700}" type="parTrans" cxnId="{44C3AABF-FBCF-4FA1-B8F0-E588980C6467}">
      <dgm:prSet/>
      <dgm:spPr/>
      <dgm:t>
        <a:bodyPr/>
        <a:lstStyle/>
        <a:p>
          <a:endParaRPr lang="en-US"/>
        </a:p>
      </dgm:t>
    </dgm:pt>
    <dgm:pt modelId="{35005F72-2BFC-40FC-B08E-093A4439AD3F}" type="sibTrans" cxnId="{44C3AABF-FBCF-4FA1-B8F0-E588980C6467}">
      <dgm:prSet/>
      <dgm:spPr/>
      <dgm:t>
        <a:bodyPr/>
        <a:lstStyle/>
        <a:p>
          <a:endParaRPr lang="en-US"/>
        </a:p>
      </dgm:t>
    </dgm:pt>
    <dgm:pt modelId="{2B0580AA-C07A-49DC-9ABA-64944C008EE1}" type="pres">
      <dgm:prSet presAssocID="{66512B97-8C3D-44E4-8A6A-C75E3EDB74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1075E0-D10A-4208-B85A-122C1C757B2A}" type="pres">
      <dgm:prSet presAssocID="{1BC47FD6-6826-4F5E-8482-9F0385EBCFD8}" presName="compNode" presStyleCnt="0"/>
      <dgm:spPr/>
    </dgm:pt>
    <dgm:pt modelId="{601956B1-B780-43D9-9403-ABC6A9781778}" type="pres">
      <dgm:prSet presAssocID="{1BC47FD6-6826-4F5E-8482-9F0385EBCFD8}" presName="aNode" presStyleLbl="bgShp" presStyleIdx="0" presStyleCnt="4"/>
      <dgm:spPr/>
      <dgm:t>
        <a:bodyPr/>
        <a:lstStyle/>
        <a:p>
          <a:endParaRPr lang="en-US"/>
        </a:p>
      </dgm:t>
    </dgm:pt>
    <dgm:pt modelId="{F3C1EDDE-8983-448F-A10F-1570393F111E}" type="pres">
      <dgm:prSet presAssocID="{1BC47FD6-6826-4F5E-8482-9F0385EBCFD8}" presName="textNode" presStyleLbl="bgShp" presStyleIdx="0" presStyleCnt="4"/>
      <dgm:spPr/>
      <dgm:t>
        <a:bodyPr/>
        <a:lstStyle/>
        <a:p>
          <a:endParaRPr lang="en-US"/>
        </a:p>
      </dgm:t>
    </dgm:pt>
    <dgm:pt modelId="{85FF71DA-2584-4CFB-BCD5-E2C85D29F221}" type="pres">
      <dgm:prSet presAssocID="{1BC47FD6-6826-4F5E-8482-9F0385EBCFD8}" presName="compChildNode" presStyleCnt="0"/>
      <dgm:spPr/>
    </dgm:pt>
    <dgm:pt modelId="{B23B8AC3-092A-45E3-9E18-B4987401D694}" type="pres">
      <dgm:prSet presAssocID="{1BC47FD6-6826-4F5E-8482-9F0385EBCFD8}" presName="theInnerList" presStyleCnt="0"/>
      <dgm:spPr/>
    </dgm:pt>
    <dgm:pt modelId="{C1FDF136-F7FF-4FB7-9833-2706AAD3897E}" type="pres">
      <dgm:prSet presAssocID="{491AEFB4-DAE2-48B7-90F9-21A24FD498D2}" presName="childNode" presStyleLbl="node1" presStyleIdx="0" presStyleCnt="16" custScaleY="2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771C5-90A6-4F01-ACA4-268A195214E2}" type="pres">
      <dgm:prSet presAssocID="{491AEFB4-DAE2-48B7-90F9-21A24FD498D2}" presName="aSpace2" presStyleCnt="0"/>
      <dgm:spPr/>
    </dgm:pt>
    <dgm:pt modelId="{097BE528-8BE2-42EE-A135-CBABF8C19225}" type="pres">
      <dgm:prSet presAssocID="{40805951-1B80-49DB-AA85-3BE9223A40DE}" presName="childNode" presStyleLbl="node1" presStyleIdx="1" presStyleCnt="16" custScaleY="31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B973D-327F-42EA-87D5-9E56FD56D45A}" type="pres">
      <dgm:prSet presAssocID="{1BC47FD6-6826-4F5E-8482-9F0385EBCFD8}" presName="aSpace" presStyleCnt="0"/>
      <dgm:spPr/>
    </dgm:pt>
    <dgm:pt modelId="{9A615174-22C0-4B65-901A-54AA212C22C3}" type="pres">
      <dgm:prSet presAssocID="{BA41D8DD-A7ED-48EC-A053-1E5E1B2EFA3A}" presName="compNode" presStyleCnt="0"/>
      <dgm:spPr/>
    </dgm:pt>
    <dgm:pt modelId="{09AF4CE1-6BE7-4DC6-9B27-040A81617963}" type="pres">
      <dgm:prSet presAssocID="{BA41D8DD-A7ED-48EC-A053-1E5E1B2EFA3A}" presName="aNode" presStyleLbl="bgShp" presStyleIdx="1" presStyleCnt="4"/>
      <dgm:spPr/>
      <dgm:t>
        <a:bodyPr/>
        <a:lstStyle/>
        <a:p>
          <a:endParaRPr lang="en-US"/>
        </a:p>
      </dgm:t>
    </dgm:pt>
    <dgm:pt modelId="{3D0F7F7F-43D8-4982-89A4-BE1666E86E51}" type="pres">
      <dgm:prSet presAssocID="{BA41D8DD-A7ED-48EC-A053-1E5E1B2EFA3A}" presName="textNode" presStyleLbl="bgShp" presStyleIdx="1" presStyleCnt="4"/>
      <dgm:spPr/>
      <dgm:t>
        <a:bodyPr/>
        <a:lstStyle/>
        <a:p>
          <a:endParaRPr lang="en-US"/>
        </a:p>
      </dgm:t>
    </dgm:pt>
    <dgm:pt modelId="{3E7798FA-6A30-423A-8C38-C2BEF10F52EB}" type="pres">
      <dgm:prSet presAssocID="{BA41D8DD-A7ED-48EC-A053-1E5E1B2EFA3A}" presName="compChildNode" presStyleCnt="0"/>
      <dgm:spPr/>
    </dgm:pt>
    <dgm:pt modelId="{184BDC6B-06B9-48CA-BE62-A848F5A6A874}" type="pres">
      <dgm:prSet presAssocID="{BA41D8DD-A7ED-48EC-A053-1E5E1B2EFA3A}" presName="theInnerList" presStyleCnt="0"/>
      <dgm:spPr/>
    </dgm:pt>
    <dgm:pt modelId="{F29EFDCB-7FDF-4D67-8C9C-ACFFDA07574B}" type="pres">
      <dgm:prSet presAssocID="{AB1E30BB-E788-4E42-B06B-DB1AC9D647D0}" presName="childNode" presStyleLbl="node1" presStyleIdx="2" presStyleCnt="16" custScaleY="26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EBD7F-5F8D-4419-9AEC-7D6C461B8C46}" type="pres">
      <dgm:prSet presAssocID="{AB1E30BB-E788-4E42-B06B-DB1AC9D647D0}" presName="aSpace2" presStyleCnt="0"/>
      <dgm:spPr/>
    </dgm:pt>
    <dgm:pt modelId="{D8C86A08-F145-4E35-B969-BFD8FC0DC9BD}" type="pres">
      <dgm:prSet presAssocID="{863A3A47-EC12-4E5C-B8A3-5BDAE8E9D94C}" presName="childNode" presStyleLbl="node1" presStyleIdx="3" presStyleCnt="16" custScaleY="26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97DE-56B3-4B17-A7BF-5DCEC462D11F}" type="pres">
      <dgm:prSet presAssocID="{863A3A47-EC12-4E5C-B8A3-5BDAE8E9D94C}" presName="aSpace2" presStyleCnt="0"/>
      <dgm:spPr/>
    </dgm:pt>
    <dgm:pt modelId="{E2164070-46B9-4708-B398-2D2B8A590908}" type="pres">
      <dgm:prSet presAssocID="{2A2DFFF3-ED09-4934-B531-7869DBD1DC47}" presName="childNode" presStyleLbl="node1" presStyleIdx="4" presStyleCnt="16" custScaleY="29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C878B-9956-4368-BFD4-922B69D215D0}" type="pres">
      <dgm:prSet presAssocID="{BA41D8DD-A7ED-48EC-A053-1E5E1B2EFA3A}" presName="aSpace" presStyleCnt="0"/>
      <dgm:spPr/>
    </dgm:pt>
    <dgm:pt modelId="{4DB7AB28-73B9-4AC4-8B88-FDDE93263F0E}" type="pres">
      <dgm:prSet presAssocID="{BFA4DDBA-B367-4F86-BE91-DCFA61C37997}" presName="compNode" presStyleCnt="0"/>
      <dgm:spPr/>
    </dgm:pt>
    <dgm:pt modelId="{8F0F793A-F299-4E9D-B536-69EF4986E892}" type="pres">
      <dgm:prSet presAssocID="{BFA4DDBA-B367-4F86-BE91-DCFA61C37997}" presName="aNode" presStyleLbl="bgShp" presStyleIdx="2" presStyleCnt="4"/>
      <dgm:spPr/>
      <dgm:t>
        <a:bodyPr/>
        <a:lstStyle/>
        <a:p>
          <a:endParaRPr lang="en-US"/>
        </a:p>
      </dgm:t>
    </dgm:pt>
    <dgm:pt modelId="{F3CF1400-3FD1-4CE8-9A26-AB1A77FC37CA}" type="pres">
      <dgm:prSet presAssocID="{BFA4DDBA-B367-4F86-BE91-DCFA61C37997}" presName="textNode" presStyleLbl="bgShp" presStyleIdx="2" presStyleCnt="4"/>
      <dgm:spPr/>
      <dgm:t>
        <a:bodyPr/>
        <a:lstStyle/>
        <a:p>
          <a:endParaRPr lang="en-US"/>
        </a:p>
      </dgm:t>
    </dgm:pt>
    <dgm:pt modelId="{8639905C-B478-444D-A48E-15A5A90D3FE5}" type="pres">
      <dgm:prSet presAssocID="{BFA4DDBA-B367-4F86-BE91-DCFA61C37997}" presName="compChildNode" presStyleCnt="0"/>
      <dgm:spPr/>
    </dgm:pt>
    <dgm:pt modelId="{1F7EC712-E59A-4828-A62D-004543BD71D3}" type="pres">
      <dgm:prSet presAssocID="{BFA4DDBA-B367-4F86-BE91-DCFA61C37997}" presName="theInnerList" presStyleCnt="0"/>
      <dgm:spPr/>
    </dgm:pt>
    <dgm:pt modelId="{C635AC87-56DF-4304-8AB0-BDB3E0645BFB}" type="pres">
      <dgm:prSet presAssocID="{AA5A39D2-BE9B-4057-A161-9CAEAADFE993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87245-861F-4DC0-B5F4-433BFB03F97A}" type="pres">
      <dgm:prSet presAssocID="{AA5A39D2-BE9B-4057-A161-9CAEAADFE993}" presName="aSpace2" presStyleCnt="0"/>
      <dgm:spPr/>
    </dgm:pt>
    <dgm:pt modelId="{03F12DBC-B075-46F5-B99C-A0D529E35124}" type="pres">
      <dgm:prSet presAssocID="{456FA3A5-1738-4133-8CA0-952AC4D754CD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2A649-D383-43AC-8D84-F2266A9693AA}" type="pres">
      <dgm:prSet presAssocID="{456FA3A5-1738-4133-8CA0-952AC4D754CD}" presName="aSpace2" presStyleCnt="0"/>
      <dgm:spPr/>
    </dgm:pt>
    <dgm:pt modelId="{9772CC43-00AB-49EB-93F9-42B81C7A0EA3}" type="pres">
      <dgm:prSet presAssocID="{DDDD6B26-9122-4A98-B0D0-56AAB590A24D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DBC37-E1D8-480D-BF11-2C1A5BC84E09}" type="pres">
      <dgm:prSet presAssocID="{DDDD6B26-9122-4A98-B0D0-56AAB590A24D}" presName="aSpace2" presStyleCnt="0"/>
      <dgm:spPr/>
    </dgm:pt>
    <dgm:pt modelId="{4E9ED6BC-8203-4A5E-993C-783241697A6F}" type="pres">
      <dgm:prSet presAssocID="{3C339ED5-D477-4F32-AD2A-DAB0E8295C01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1B4E2-ECF8-4864-A04D-F5A7F8A85145}" type="pres">
      <dgm:prSet presAssocID="{3C339ED5-D477-4F32-AD2A-DAB0E8295C01}" presName="aSpace2" presStyleCnt="0"/>
      <dgm:spPr/>
    </dgm:pt>
    <dgm:pt modelId="{6960289C-BC80-4BB4-9F49-47176A7A017D}" type="pres">
      <dgm:prSet presAssocID="{0DA8A781-E5B8-4B96-A46E-A15D210BC9EB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279AF-10BF-4444-80BB-7FA1892E17D0}" type="pres">
      <dgm:prSet presAssocID="{BFA4DDBA-B367-4F86-BE91-DCFA61C37997}" presName="aSpace" presStyleCnt="0"/>
      <dgm:spPr/>
    </dgm:pt>
    <dgm:pt modelId="{2F6B3E22-91E5-42F7-AAC8-6F0DBDB35B5A}" type="pres">
      <dgm:prSet presAssocID="{11ABEBF3-C20F-4C9E-9ECF-7C03B070E57D}" presName="compNode" presStyleCnt="0"/>
      <dgm:spPr/>
    </dgm:pt>
    <dgm:pt modelId="{183BF5EE-F346-4FF4-87C4-9CF25E226F68}" type="pres">
      <dgm:prSet presAssocID="{11ABEBF3-C20F-4C9E-9ECF-7C03B070E57D}" presName="aNode" presStyleLbl="bgShp" presStyleIdx="3" presStyleCnt="4"/>
      <dgm:spPr/>
      <dgm:t>
        <a:bodyPr/>
        <a:lstStyle/>
        <a:p>
          <a:endParaRPr lang="en-US"/>
        </a:p>
      </dgm:t>
    </dgm:pt>
    <dgm:pt modelId="{387BBA19-5E39-4A8B-BCC7-627B015A7DC7}" type="pres">
      <dgm:prSet presAssocID="{11ABEBF3-C20F-4C9E-9ECF-7C03B070E57D}" presName="textNode" presStyleLbl="bgShp" presStyleIdx="3" presStyleCnt="4"/>
      <dgm:spPr/>
      <dgm:t>
        <a:bodyPr/>
        <a:lstStyle/>
        <a:p>
          <a:endParaRPr lang="en-US"/>
        </a:p>
      </dgm:t>
    </dgm:pt>
    <dgm:pt modelId="{CB40DDAF-4CB3-4235-9B8F-E204FB5E5E2B}" type="pres">
      <dgm:prSet presAssocID="{11ABEBF3-C20F-4C9E-9ECF-7C03B070E57D}" presName="compChildNode" presStyleCnt="0"/>
      <dgm:spPr/>
    </dgm:pt>
    <dgm:pt modelId="{B2370B84-EA35-414D-87FC-E1410E0C5E7E}" type="pres">
      <dgm:prSet presAssocID="{11ABEBF3-C20F-4C9E-9ECF-7C03B070E57D}" presName="theInnerList" presStyleCnt="0"/>
      <dgm:spPr/>
    </dgm:pt>
    <dgm:pt modelId="{04D337D9-C676-4579-B644-3E6B0366C9E0}" type="pres">
      <dgm:prSet presAssocID="{997772AF-A5E3-45C4-94AB-14709597512F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2C6FF-47CE-483A-B11B-D8C6F1FEF130}" type="pres">
      <dgm:prSet presAssocID="{997772AF-A5E3-45C4-94AB-14709597512F}" presName="aSpace2" presStyleCnt="0"/>
      <dgm:spPr/>
    </dgm:pt>
    <dgm:pt modelId="{8737FD95-C97E-4518-A178-36A01EEACF23}" type="pres">
      <dgm:prSet presAssocID="{E6BFE9ED-37D1-41BF-A790-B5B9ACFE34DA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52641-889D-48CC-81A3-05463B53F4C4}" type="pres">
      <dgm:prSet presAssocID="{E6BFE9ED-37D1-41BF-A790-B5B9ACFE34DA}" presName="aSpace2" presStyleCnt="0"/>
      <dgm:spPr/>
    </dgm:pt>
    <dgm:pt modelId="{BB6A45FF-D002-4E5E-BA21-B210B10CB4D1}" type="pres">
      <dgm:prSet presAssocID="{4522D633-645D-495F-85FB-9DBC88C77BE2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AEAED-9E19-4691-82E5-622CD33AB497}" type="pres">
      <dgm:prSet presAssocID="{4522D633-645D-495F-85FB-9DBC88C77BE2}" presName="aSpace2" presStyleCnt="0"/>
      <dgm:spPr/>
    </dgm:pt>
    <dgm:pt modelId="{3E7ECECC-4449-4801-A50E-686B5B053613}" type="pres">
      <dgm:prSet presAssocID="{11B8454D-2348-44CB-91C3-75C77C1F9C26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0E06E-216D-4257-A4BE-156679334546}" type="pres">
      <dgm:prSet presAssocID="{11B8454D-2348-44CB-91C3-75C77C1F9C26}" presName="aSpace2" presStyleCnt="0"/>
      <dgm:spPr/>
    </dgm:pt>
    <dgm:pt modelId="{C7091A73-00C6-488B-B16D-B02C2295920C}" type="pres">
      <dgm:prSet presAssocID="{EAC7D3B3-C5BB-4846-8251-C98E96EEA06B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09726-6C83-4A17-89FF-6E9DE45B0CD9}" type="pres">
      <dgm:prSet presAssocID="{EAC7D3B3-C5BB-4846-8251-C98E96EEA06B}" presName="aSpace2" presStyleCnt="0"/>
      <dgm:spPr/>
    </dgm:pt>
    <dgm:pt modelId="{0191744B-1D7E-443F-8C94-2B52630EB973}" type="pres">
      <dgm:prSet presAssocID="{365063B3-BAF2-450F-A655-50A5E9693F0F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B4E01-F9DE-4287-8B24-721A8161D918}" srcId="{BA41D8DD-A7ED-48EC-A053-1E5E1B2EFA3A}" destId="{2A2DFFF3-ED09-4934-B531-7869DBD1DC47}" srcOrd="2" destOrd="0" parTransId="{62138B3C-D853-4A05-953F-291E25130EDA}" sibTransId="{C18687EC-6B36-42CE-A780-F9DFB27308F5}"/>
    <dgm:cxn modelId="{38E9F4D7-7FBB-4190-BF6E-B716B57028C7}" srcId="{1BC47FD6-6826-4F5E-8482-9F0385EBCFD8}" destId="{491AEFB4-DAE2-48B7-90F9-21A24FD498D2}" srcOrd="0" destOrd="0" parTransId="{DFB7C968-040D-44BB-B1BC-8039580A4968}" sibTransId="{4B1E4FB2-4140-4F75-B8FC-B4334B57F7ED}"/>
    <dgm:cxn modelId="{E37E3046-0D83-42D5-B4FD-FEE994DC9FC2}" srcId="{11ABEBF3-C20F-4C9E-9ECF-7C03B070E57D}" destId="{11B8454D-2348-44CB-91C3-75C77C1F9C26}" srcOrd="3" destOrd="0" parTransId="{73920DD4-2588-41F3-807D-C59F178FD6E8}" sibTransId="{D563960A-44D7-45BA-8FB9-BC34F7EE1AA3}"/>
    <dgm:cxn modelId="{64700754-A3A2-4C1B-98CB-CF47C6FD7D37}" type="presOf" srcId="{EAC7D3B3-C5BB-4846-8251-C98E96EEA06B}" destId="{C7091A73-00C6-488B-B16D-B02C2295920C}" srcOrd="0" destOrd="0" presId="urn:microsoft.com/office/officeart/2005/8/layout/lProcess2"/>
    <dgm:cxn modelId="{2E0CDC6C-9F1F-43DC-8AF9-2AF93FF852A4}" srcId="{BA41D8DD-A7ED-48EC-A053-1E5E1B2EFA3A}" destId="{863A3A47-EC12-4E5C-B8A3-5BDAE8E9D94C}" srcOrd="1" destOrd="0" parTransId="{B09E9A50-65FB-4AFD-BBD0-00BB6D84B878}" sibTransId="{68E74294-BEEA-410F-9E0C-F7E21B4EE7D1}"/>
    <dgm:cxn modelId="{1DA324C9-818B-4029-9605-199A9B399688}" srcId="{66512B97-8C3D-44E4-8A6A-C75E3EDB74BE}" destId="{11ABEBF3-C20F-4C9E-9ECF-7C03B070E57D}" srcOrd="3" destOrd="0" parTransId="{50E2C07C-7D29-4F55-8189-993A84FE49C1}" sibTransId="{F01D1131-2C54-41C9-9F00-BEDE4213B4F0}"/>
    <dgm:cxn modelId="{5CDEDD4A-C62E-4E1B-B240-0CA077FCEA04}" type="presOf" srcId="{66512B97-8C3D-44E4-8A6A-C75E3EDB74BE}" destId="{2B0580AA-C07A-49DC-9ABA-64944C008EE1}" srcOrd="0" destOrd="0" presId="urn:microsoft.com/office/officeart/2005/8/layout/lProcess2"/>
    <dgm:cxn modelId="{EBD33150-D5DF-4488-A0BD-0A4BCF192694}" type="presOf" srcId="{2A2DFFF3-ED09-4934-B531-7869DBD1DC47}" destId="{E2164070-46B9-4708-B398-2D2B8A590908}" srcOrd="0" destOrd="0" presId="urn:microsoft.com/office/officeart/2005/8/layout/lProcess2"/>
    <dgm:cxn modelId="{2CB92BF7-2E17-4023-8F04-394F0571F238}" type="presOf" srcId="{BFA4DDBA-B367-4F86-BE91-DCFA61C37997}" destId="{8F0F793A-F299-4E9D-B536-69EF4986E892}" srcOrd="0" destOrd="0" presId="urn:microsoft.com/office/officeart/2005/8/layout/lProcess2"/>
    <dgm:cxn modelId="{873469EC-57F5-46EB-86CF-0A1685E4500B}" type="presOf" srcId="{11ABEBF3-C20F-4C9E-9ECF-7C03B070E57D}" destId="{183BF5EE-F346-4FF4-87C4-9CF25E226F68}" srcOrd="0" destOrd="0" presId="urn:microsoft.com/office/officeart/2005/8/layout/lProcess2"/>
    <dgm:cxn modelId="{3D4C2FBC-6F58-4EB9-9AFA-1E448A7F5080}" type="presOf" srcId="{BA41D8DD-A7ED-48EC-A053-1E5E1B2EFA3A}" destId="{09AF4CE1-6BE7-4DC6-9B27-040A81617963}" srcOrd="0" destOrd="0" presId="urn:microsoft.com/office/officeart/2005/8/layout/lProcess2"/>
    <dgm:cxn modelId="{5AE9B2E3-8E74-4BE2-BA12-293AD51F5A44}" type="presOf" srcId="{BFA4DDBA-B367-4F86-BE91-DCFA61C37997}" destId="{F3CF1400-3FD1-4CE8-9A26-AB1A77FC37CA}" srcOrd="1" destOrd="0" presId="urn:microsoft.com/office/officeart/2005/8/layout/lProcess2"/>
    <dgm:cxn modelId="{3E3EFDF6-64F4-417F-AF4E-191F30BC15A6}" type="presOf" srcId="{4522D633-645D-495F-85FB-9DBC88C77BE2}" destId="{BB6A45FF-D002-4E5E-BA21-B210B10CB4D1}" srcOrd="0" destOrd="0" presId="urn:microsoft.com/office/officeart/2005/8/layout/lProcess2"/>
    <dgm:cxn modelId="{01B18D31-BB73-4C80-8FBD-36A69F82CABC}" srcId="{11ABEBF3-C20F-4C9E-9ECF-7C03B070E57D}" destId="{997772AF-A5E3-45C4-94AB-14709597512F}" srcOrd="0" destOrd="0" parTransId="{C47565B9-D2C0-4623-B003-3CEAB67A30E6}" sibTransId="{03064750-6ED8-4622-A65B-5511540F0E11}"/>
    <dgm:cxn modelId="{44C3AABF-FBCF-4FA1-B8F0-E588980C6467}" srcId="{11ABEBF3-C20F-4C9E-9ECF-7C03B070E57D}" destId="{EAC7D3B3-C5BB-4846-8251-C98E96EEA06B}" srcOrd="4" destOrd="0" parTransId="{9805E578-4BEE-4CDF-83EE-F1BE6413C700}" sibTransId="{35005F72-2BFC-40FC-B08E-093A4439AD3F}"/>
    <dgm:cxn modelId="{62B0C50F-94B2-4B2B-A63C-EB4C0A579BF6}" type="presOf" srcId="{456FA3A5-1738-4133-8CA0-952AC4D754CD}" destId="{03F12DBC-B075-46F5-B99C-A0D529E35124}" srcOrd="0" destOrd="0" presId="urn:microsoft.com/office/officeart/2005/8/layout/lProcess2"/>
    <dgm:cxn modelId="{E5A5F33D-AEA6-42C9-BF39-4CE452CABA32}" srcId="{11ABEBF3-C20F-4C9E-9ECF-7C03B070E57D}" destId="{365063B3-BAF2-450F-A655-50A5E9693F0F}" srcOrd="5" destOrd="0" parTransId="{0E9F5AD0-A40D-4181-8639-AD19E00E9466}" sibTransId="{F89546E7-8348-4F64-8CDD-CA63AEAC0069}"/>
    <dgm:cxn modelId="{93D6FA4E-5EB3-4B73-9DDC-AD34BA385FE2}" type="presOf" srcId="{11ABEBF3-C20F-4C9E-9ECF-7C03B070E57D}" destId="{387BBA19-5E39-4A8B-BCC7-627B015A7DC7}" srcOrd="1" destOrd="0" presId="urn:microsoft.com/office/officeart/2005/8/layout/lProcess2"/>
    <dgm:cxn modelId="{931640DC-A1B6-4AF1-98BF-42D3467104EB}" srcId="{66512B97-8C3D-44E4-8A6A-C75E3EDB74BE}" destId="{BFA4DDBA-B367-4F86-BE91-DCFA61C37997}" srcOrd="2" destOrd="0" parTransId="{A554774F-8086-451E-820C-D83B2EA57CB3}" sibTransId="{5FE20EAF-30A6-4F1D-BDF8-08B688003BA7}"/>
    <dgm:cxn modelId="{33969C23-3561-4398-ABC3-2F2A7F666D14}" srcId="{66512B97-8C3D-44E4-8A6A-C75E3EDB74BE}" destId="{BA41D8DD-A7ED-48EC-A053-1E5E1B2EFA3A}" srcOrd="1" destOrd="0" parTransId="{6169B36B-34A0-494B-A7C1-247A6686ED0D}" sibTransId="{32AD89EF-DB14-4712-BA16-92AB352F10F0}"/>
    <dgm:cxn modelId="{84317ECA-A249-4677-80D4-A4E0DE23F2E2}" type="presOf" srcId="{11B8454D-2348-44CB-91C3-75C77C1F9C26}" destId="{3E7ECECC-4449-4801-A50E-686B5B053613}" srcOrd="0" destOrd="0" presId="urn:microsoft.com/office/officeart/2005/8/layout/lProcess2"/>
    <dgm:cxn modelId="{E9D97157-3EA8-4762-8A9E-C4C55C725666}" srcId="{BFA4DDBA-B367-4F86-BE91-DCFA61C37997}" destId="{456FA3A5-1738-4133-8CA0-952AC4D754CD}" srcOrd="1" destOrd="0" parTransId="{AA8F5DDC-6B96-4EA3-8C4E-3A30B8E72A48}" sibTransId="{A76E4BA2-E05B-451A-ABA5-8CB301548107}"/>
    <dgm:cxn modelId="{40E95D2A-D837-47D6-BBE3-E23A89D52049}" type="presOf" srcId="{3C339ED5-D477-4F32-AD2A-DAB0E8295C01}" destId="{4E9ED6BC-8203-4A5E-993C-783241697A6F}" srcOrd="0" destOrd="0" presId="urn:microsoft.com/office/officeart/2005/8/layout/lProcess2"/>
    <dgm:cxn modelId="{5797B081-6423-420C-BD88-D24AA251CD09}" type="presOf" srcId="{0DA8A781-E5B8-4B96-A46E-A15D210BC9EB}" destId="{6960289C-BC80-4BB4-9F49-47176A7A017D}" srcOrd="0" destOrd="0" presId="urn:microsoft.com/office/officeart/2005/8/layout/lProcess2"/>
    <dgm:cxn modelId="{35FC59F1-3CD8-4B0B-B50D-25EC29CB2A97}" srcId="{66512B97-8C3D-44E4-8A6A-C75E3EDB74BE}" destId="{1BC47FD6-6826-4F5E-8482-9F0385EBCFD8}" srcOrd="0" destOrd="0" parTransId="{8552D66A-53C6-45A1-843B-7355C30E4B96}" sibTransId="{983D4F0A-7694-4D45-8938-8E1E885654CE}"/>
    <dgm:cxn modelId="{C6D9DE32-8EF0-4805-B2A9-F9A459D9A063}" type="presOf" srcId="{491AEFB4-DAE2-48B7-90F9-21A24FD498D2}" destId="{C1FDF136-F7FF-4FB7-9833-2706AAD3897E}" srcOrd="0" destOrd="0" presId="urn:microsoft.com/office/officeart/2005/8/layout/lProcess2"/>
    <dgm:cxn modelId="{38862194-3CF1-4206-9294-6F2E9B41CDDF}" srcId="{BA41D8DD-A7ED-48EC-A053-1E5E1B2EFA3A}" destId="{AB1E30BB-E788-4E42-B06B-DB1AC9D647D0}" srcOrd="0" destOrd="0" parTransId="{0634B882-7362-4C23-84C7-E6BEA8FC034F}" sibTransId="{175A3730-E984-482A-8308-207B899EFAF2}"/>
    <dgm:cxn modelId="{FA163581-55EF-489A-B0D0-386AB9F9510A}" type="presOf" srcId="{997772AF-A5E3-45C4-94AB-14709597512F}" destId="{04D337D9-C676-4579-B644-3E6B0366C9E0}" srcOrd="0" destOrd="0" presId="urn:microsoft.com/office/officeart/2005/8/layout/lProcess2"/>
    <dgm:cxn modelId="{C92B3799-9427-48FA-8DDC-ADEB71FDFADC}" srcId="{11ABEBF3-C20F-4C9E-9ECF-7C03B070E57D}" destId="{4522D633-645D-495F-85FB-9DBC88C77BE2}" srcOrd="2" destOrd="0" parTransId="{4055B501-F5BC-4B0D-BE35-19034985DA2E}" sibTransId="{0D5468E5-ACE7-4E17-BEE5-30C96959C50B}"/>
    <dgm:cxn modelId="{05C3047E-117D-4D35-8178-99AB12B30C96}" type="presOf" srcId="{AB1E30BB-E788-4E42-B06B-DB1AC9D647D0}" destId="{F29EFDCB-7FDF-4D67-8C9C-ACFFDA07574B}" srcOrd="0" destOrd="0" presId="urn:microsoft.com/office/officeart/2005/8/layout/lProcess2"/>
    <dgm:cxn modelId="{862BC661-3A53-49DC-9238-95806F5FBE22}" type="presOf" srcId="{DDDD6B26-9122-4A98-B0D0-56AAB590A24D}" destId="{9772CC43-00AB-49EB-93F9-42B81C7A0EA3}" srcOrd="0" destOrd="0" presId="urn:microsoft.com/office/officeart/2005/8/layout/lProcess2"/>
    <dgm:cxn modelId="{50BC9420-8DE3-46FD-870A-38B0FE82E940}" srcId="{1BC47FD6-6826-4F5E-8482-9F0385EBCFD8}" destId="{40805951-1B80-49DB-AA85-3BE9223A40DE}" srcOrd="1" destOrd="0" parTransId="{9C9BC3D2-D870-467E-9631-CF274DA2B7A6}" sibTransId="{CC5EBB34-EB24-4645-A346-F6A9CCD93AD0}"/>
    <dgm:cxn modelId="{D30D23C5-5DF5-4750-A775-A7528FF44249}" type="presOf" srcId="{40805951-1B80-49DB-AA85-3BE9223A40DE}" destId="{097BE528-8BE2-42EE-A135-CBABF8C19225}" srcOrd="0" destOrd="0" presId="urn:microsoft.com/office/officeart/2005/8/layout/lProcess2"/>
    <dgm:cxn modelId="{E2466D67-5DFB-4C41-B4FB-7C5E5A3E8FF6}" srcId="{BFA4DDBA-B367-4F86-BE91-DCFA61C37997}" destId="{3C339ED5-D477-4F32-AD2A-DAB0E8295C01}" srcOrd="3" destOrd="0" parTransId="{4898A0C7-21C7-473D-A4A0-3B45AEC24FE9}" sibTransId="{F3BFD20A-BB0C-4586-B6DE-189FC0ECF490}"/>
    <dgm:cxn modelId="{36332015-2053-4AAA-AA23-DC707D39FC2D}" type="presOf" srcId="{E6BFE9ED-37D1-41BF-A790-B5B9ACFE34DA}" destId="{8737FD95-C97E-4518-A178-36A01EEACF23}" srcOrd="0" destOrd="0" presId="urn:microsoft.com/office/officeart/2005/8/layout/lProcess2"/>
    <dgm:cxn modelId="{0644FAE3-65EC-471E-AF04-B8B0205332E0}" type="presOf" srcId="{365063B3-BAF2-450F-A655-50A5E9693F0F}" destId="{0191744B-1D7E-443F-8C94-2B52630EB973}" srcOrd="0" destOrd="0" presId="urn:microsoft.com/office/officeart/2005/8/layout/lProcess2"/>
    <dgm:cxn modelId="{C8FF18E9-2EC6-4E1D-ADE7-1579EE608BD6}" srcId="{11ABEBF3-C20F-4C9E-9ECF-7C03B070E57D}" destId="{E6BFE9ED-37D1-41BF-A790-B5B9ACFE34DA}" srcOrd="1" destOrd="0" parTransId="{64FB0905-6C6F-445A-A243-D9818930768E}" sibTransId="{016EAAEE-1379-4D0B-8129-C72890A12E1B}"/>
    <dgm:cxn modelId="{093FFA8E-D426-44B8-818A-8F2B7A26C3B9}" type="presOf" srcId="{BA41D8DD-A7ED-48EC-A053-1E5E1B2EFA3A}" destId="{3D0F7F7F-43D8-4982-89A4-BE1666E86E51}" srcOrd="1" destOrd="0" presId="urn:microsoft.com/office/officeart/2005/8/layout/lProcess2"/>
    <dgm:cxn modelId="{6E8AD634-7401-4B80-9845-487FF776C59D}" type="presOf" srcId="{863A3A47-EC12-4E5C-B8A3-5BDAE8E9D94C}" destId="{D8C86A08-F145-4E35-B969-BFD8FC0DC9BD}" srcOrd="0" destOrd="0" presId="urn:microsoft.com/office/officeart/2005/8/layout/lProcess2"/>
    <dgm:cxn modelId="{6F167B12-9A31-4FF6-B9A6-B3EA868BEAFA}" type="presOf" srcId="{AA5A39D2-BE9B-4057-A161-9CAEAADFE993}" destId="{C635AC87-56DF-4304-8AB0-BDB3E0645BFB}" srcOrd="0" destOrd="0" presId="urn:microsoft.com/office/officeart/2005/8/layout/lProcess2"/>
    <dgm:cxn modelId="{EA0418F6-5D4D-4038-A82C-556905F7DC5D}" srcId="{BFA4DDBA-B367-4F86-BE91-DCFA61C37997}" destId="{0DA8A781-E5B8-4B96-A46E-A15D210BC9EB}" srcOrd="4" destOrd="0" parTransId="{46CC4A03-A533-4842-89BA-E67A0816F5BD}" sibTransId="{8B704BDA-2E13-42F2-A451-55663A0B4CAE}"/>
    <dgm:cxn modelId="{7BAC14C8-F5CA-4148-8DD8-4255804AE7B4}" srcId="{BFA4DDBA-B367-4F86-BE91-DCFA61C37997}" destId="{AA5A39D2-BE9B-4057-A161-9CAEAADFE993}" srcOrd="0" destOrd="0" parTransId="{39ECFB59-9BFF-44FF-977D-4981D38C5C08}" sibTransId="{1E8F24C5-6447-4712-80F8-19D0067428ED}"/>
    <dgm:cxn modelId="{EBDE8FF1-6B79-489F-A044-F0F4975800C5}" type="presOf" srcId="{1BC47FD6-6826-4F5E-8482-9F0385EBCFD8}" destId="{601956B1-B780-43D9-9403-ABC6A9781778}" srcOrd="0" destOrd="0" presId="urn:microsoft.com/office/officeart/2005/8/layout/lProcess2"/>
    <dgm:cxn modelId="{C1B7F096-9E03-4E40-A0AB-F56B200FE9AC}" srcId="{BFA4DDBA-B367-4F86-BE91-DCFA61C37997}" destId="{DDDD6B26-9122-4A98-B0D0-56AAB590A24D}" srcOrd="2" destOrd="0" parTransId="{1FA85859-CBF3-4EE2-AC13-9644D459577E}" sibTransId="{CE8C434B-005D-47E6-B0F2-FEE77DDC6289}"/>
    <dgm:cxn modelId="{87391F3E-7DEE-49E5-AA5B-3AF2AE0FF0DF}" type="presOf" srcId="{1BC47FD6-6826-4F5E-8482-9F0385EBCFD8}" destId="{F3C1EDDE-8983-448F-A10F-1570393F111E}" srcOrd="1" destOrd="0" presId="urn:microsoft.com/office/officeart/2005/8/layout/lProcess2"/>
    <dgm:cxn modelId="{B7089788-945D-4856-90B9-146A4501AEAB}" type="presParOf" srcId="{2B0580AA-C07A-49DC-9ABA-64944C008EE1}" destId="{341075E0-D10A-4208-B85A-122C1C757B2A}" srcOrd="0" destOrd="0" presId="urn:microsoft.com/office/officeart/2005/8/layout/lProcess2"/>
    <dgm:cxn modelId="{41BEEEBC-B215-4D31-A36A-846A49F3B7D9}" type="presParOf" srcId="{341075E0-D10A-4208-B85A-122C1C757B2A}" destId="{601956B1-B780-43D9-9403-ABC6A9781778}" srcOrd="0" destOrd="0" presId="urn:microsoft.com/office/officeart/2005/8/layout/lProcess2"/>
    <dgm:cxn modelId="{5EEB5FE8-0C0F-4ED3-89EF-42540F25B321}" type="presParOf" srcId="{341075E0-D10A-4208-B85A-122C1C757B2A}" destId="{F3C1EDDE-8983-448F-A10F-1570393F111E}" srcOrd="1" destOrd="0" presId="urn:microsoft.com/office/officeart/2005/8/layout/lProcess2"/>
    <dgm:cxn modelId="{895515BC-DE1F-4B5C-AC06-54B57C358BE9}" type="presParOf" srcId="{341075E0-D10A-4208-B85A-122C1C757B2A}" destId="{85FF71DA-2584-4CFB-BCD5-E2C85D29F221}" srcOrd="2" destOrd="0" presId="urn:microsoft.com/office/officeart/2005/8/layout/lProcess2"/>
    <dgm:cxn modelId="{3FE1D90A-857C-454C-9C8B-473A236F931D}" type="presParOf" srcId="{85FF71DA-2584-4CFB-BCD5-E2C85D29F221}" destId="{B23B8AC3-092A-45E3-9E18-B4987401D694}" srcOrd="0" destOrd="0" presId="urn:microsoft.com/office/officeart/2005/8/layout/lProcess2"/>
    <dgm:cxn modelId="{83B6629A-F4CB-4B28-9FFD-481583EE767B}" type="presParOf" srcId="{B23B8AC3-092A-45E3-9E18-B4987401D694}" destId="{C1FDF136-F7FF-4FB7-9833-2706AAD3897E}" srcOrd="0" destOrd="0" presId="urn:microsoft.com/office/officeart/2005/8/layout/lProcess2"/>
    <dgm:cxn modelId="{EBB176B2-7E52-44C3-800C-483EA85DD963}" type="presParOf" srcId="{B23B8AC3-092A-45E3-9E18-B4987401D694}" destId="{21B771C5-90A6-4F01-ACA4-268A195214E2}" srcOrd="1" destOrd="0" presId="urn:microsoft.com/office/officeart/2005/8/layout/lProcess2"/>
    <dgm:cxn modelId="{16639DE0-B468-4950-B1DE-491960A031DC}" type="presParOf" srcId="{B23B8AC3-092A-45E3-9E18-B4987401D694}" destId="{097BE528-8BE2-42EE-A135-CBABF8C19225}" srcOrd="2" destOrd="0" presId="urn:microsoft.com/office/officeart/2005/8/layout/lProcess2"/>
    <dgm:cxn modelId="{E38028E8-61EE-4678-8445-556DAF460353}" type="presParOf" srcId="{2B0580AA-C07A-49DC-9ABA-64944C008EE1}" destId="{C10B973D-327F-42EA-87D5-9E56FD56D45A}" srcOrd="1" destOrd="0" presId="urn:microsoft.com/office/officeart/2005/8/layout/lProcess2"/>
    <dgm:cxn modelId="{9E9F200F-800A-4F96-AB63-5E4737CCCD1A}" type="presParOf" srcId="{2B0580AA-C07A-49DC-9ABA-64944C008EE1}" destId="{9A615174-22C0-4B65-901A-54AA212C22C3}" srcOrd="2" destOrd="0" presId="urn:microsoft.com/office/officeart/2005/8/layout/lProcess2"/>
    <dgm:cxn modelId="{DB5A64F8-66DE-4D5D-9ADB-4C3759B517CD}" type="presParOf" srcId="{9A615174-22C0-4B65-901A-54AA212C22C3}" destId="{09AF4CE1-6BE7-4DC6-9B27-040A81617963}" srcOrd="0" destOrd="0" presId="urn:microsoft.com/office/officeart/2005/8/layout/lProcess2"/>
    <dgm:cxn modelId="{BE16F0C8-722E-4CCC-A8DE-4513A15D8138}" type="presParOf" srcId="{9A615174-22C0-4B65-901A-54AA212C22C3}" destId="{3D0F7F7F-43D8-4982-89A4-BE1666E86E51}" srcOrd="1" destOrd="0" presId="urn:microsoft.com/office/officeart/2005/8/layout/lProcess2"/>
    <dgm:cxn modelId="{394CCC6E-52BA-483D-BBA6-B805C77B2B26}" type="presParOf" srcId="{9A615174-22C0-4B65-901A-54AA212C22C3}" destId="{3E7798FA-6A30-423A-8C38-C2BEF10F52EB}" srcOrd="2" destOrd="0" presId="urn:microsoft.com/office/officeart/2005/8/layout/lProcess2"/>
    <dgm:cxn modelId="{F46AEA6A-3B0C-4288-85CD-E9011A7B710F}" type="presParOf" srcId="{3E7798FA-6A30-423A-8C38-C2BEF10F52EB}" destId="{184BDC6B-06B9-48CA-BE62-A848F5A6A874}" srcOrd="0" destOrd="0" presId="urn:microsoft.com/office/officeart/2005/8/layout/lProcess2"/>
    <dgm:cxn modelId="{FF476721-AE0A-4E59-813F-9D5478A751BD}" type="presParOf" srcId="{184BDC6B-06B9-48CA-BE62-A848F5A6A874}" destId="{F29EFDCB-7FDF-4D67-8C9C-ACFFDA07574B}" srcOrd="0" destOrd="0" presId="urn:microsoft.com/office/officeart/2005/8/layout/lProcess2"/>
    <dgm:cxn modelId="{967488F6-3ECA-4770-8B7A-E98B944D9D40}" type="presParOf" srcId="{184BDC6B-06B9-48CA-BE62-A848F5A6A874}" destId="{31CEBD7F-5F8D-4419-9AEC-7D6C461B8C46}" srcOrd="1" destOrd="0" presId="urn:microsoft.com/office/officeart/2005/8/layout/lProcess2"/>
    <dgm:cxn modelId="{2139A58D-3092-47FF-8AC8-C03CBD9648B5}" type="presParOf" srcId="{184BDC6B-06B9-48CA-BE62-A848F5A6A874}" destId="{D8C86A08-F145-4E35-B969-BFD8FC0DC9BD}" srcOrd="2" destOrd="0" presId="urn:microsoft.com/office/officeart/2005/8/layout/lProcess2"/>
    <dgm:cxn modelId="{142478EA-7C4F-4100-8B2E-72F8737EA5C3}" type="presParOf" srcId="{184BDC6B-06B9-48CA-BE62-A848F5A6A874}" destId="{D8A797DE-56B3-4B17-A7BF-5DCEC462D11F}" srcOrd="3" destOrd="0" presId="urn:microsoft.com/office/officeart/2005/8/layout/lProcess2"/>
    <dgm:cxn modelId="{46AB189F-72EB-4F43-AD26-74D8B237E955}" type="presParOf" srcId="{184BDC6B-06B9-48CA-BE62-A848F5A6A874}" destId="{E2164070-46B9-4708-B398-2D2B8A590908}" srcOrd="4" destOrd="0" presId="urn:microsoft.com/office/officeart/2005/8/layout/lProcess2"/>
    <dgm:cxn modelId="{2C410838-08D5-4F34-A5A0-9E36B02D3B4B}" type="presParOf" srcId="{2B0580AA-C07A-49DC-9ABA-64944C008EE1}" destId="{875C878B-9956-4368-BFD4-922B69D215D0}" srcOrd="3" destOrd="0" presId="urn:microsoft.com/office/officeart/2005/8/layout/lProcess2"/>
    <dgm:cxn modelId="{665D809B-8AE4-4962-8E96-865EF7609EFB}" type="presParOf" srcId="{2B0580AA-C07A-49DC-9ABA-64944C008EE1}" destId="{4DB7AB28-73B9-4AC4-8B88-FDDE93263F0E}" srcOrd="4" destOrd="0" presId="urn:microsoft.com/office/officeart/2005/8/layout/lProcess2"/>
    <dgm:cxn modelId="{3810679D-81FD-4C6E-9F72-C4C19BE9E213}" type="presParOf" srcId="{4DB7AB28-73B9-4AC4-8B88-FDDE93263F0E}" destId="{8F0F793A-F299-4E9D-B536-69EF4986E892}" srcOrd="0" destOrd="0" presId="urn:microsoft.com/office/officeart/2005/8/layout/lProcess2"/>
    <dgm:cxn modelId="{8BBC1BF1-E54C-4102-AC83-E97A4D8F1992}" type="presParOf" srcId="{4DB7AB28-73B9-4AC4-8B88-FDDE93263F0E}" destId="{F3CF1400-3FD1-4CE8-9A26-AB1A77FC37CA}" srcOrd="1" destOrd="0" presId="urn:microsoft.com/office/officeart/2005/8/layout/lProcess2"/>
    <dgm:cxn modelId="{F07D2935-EA75-4072-8617-A61D3ED9D8CE}" type="presParOf" srcId="{4DB7AB28-73B9-4AC4-8B88-FDDE93263F0E}" destId="{8639905C-B478-444D-A48E-15A5A90D3FE5}" srcOrd="2" destOrd="0" presId="urn:microsoft.com/office/officeart/2005/8/layout/lProcess2"/>
    <dgm:cxn modelId="{289723E2-F9E2-4ACC-90BB-9BA0E9FD9C7C}" type="presParOf" srcId="{8639905C-B478-444D-A48E-15A5A90D3FE5}" destId="{1F7EC712-E59A-4828-A62D-004543BD71D3}" srcOrd="0" destOrd="0" presId="urn:microsoft.com/office/officeart/2005/8/layout/lProcess2"/>
    <dgm:cxn modelId="{BD6E0046-2B9F-4B2D-AE90-0CE0C5020313}" type="presParOf" srcId="{1F7EC712-E59A-4828-A62D-004543BD71D3}" destId="{C635AC87-56DF-4304-8AB0-BDB3E0645BFB}" srcOrd="0" destOrd="0" presId="urn:microsoft.com/office/officeart/2005/8/layout/lProcess2"/>
    <dgm:cxn modelId="{1D699EFB-37EA-4180-A8E6-F9287859E8F2}" type="presParOf" srcId="{1F7EC712-E59A-4828-A62D-004543BD71D3}" destId="{D4487245-861F-4DC0-B5F4-433BFB03F97A}" srcOrd="1" destOrd="0" presId="urn:microsoft.com/office/officeart/2005/8/layout/lProcess2"/>
    <dgm:cxn modelId="{E15E50D7-A380-4F49-A58D-96BA65E097C7}" type="presParOf" srcId="{1F7EC712-E59A-4828-A62D-004543BD71D3}" destId="{03F12DBC-B075-46F5-B99C-A0D529E35124}" srcOrd="2" destOrd="0" presId="urn:microsoft.com/office/officeart/2005/8/layout/lProcess2"/>
    <dgm:cxn modelId="{CE5E0A24-3600-4F6D-BF33-ABEE201FB1AF}" type="presParOf" srcId="{1F7EC712-E59A-4828-A62D-004543BD71D3}" destId="{8552A649-D383-43AC-8D84-F2266A9693AA}" srcOrd="3" destOrd="0" presId="urn:microsoft.com/office/officeart/2005/8/layout/lProcess2"/>
    <dgm:cxn modelId="{E5074D48-6B7C-4513-B226-CEE68FC34F03}" type="presParOf" srcId="{1F7EC712-E59A-4828-A62D-004543BD71D3}" destId="{9772CC43-00AB-49EB-93F9-42B81C7A0EA3}" srcOrd="4" destOrd="0" presId="urn:microsoft.com/office/officeart/2005/8/layout/lProcess2"/>
    <dgm:cxn modelId="{3D552EBB-E576-4D26-B473-537D29F8C7DB}" type="presParOf" srcId="{1F7EC712-E59A-4828-A62D-004543BD71D3}" destId="{FCFDBC37-E1D8-480D-BF11-2C1A5BC84E09}" srcOrd="5" destOrd="0" presId="urn:microsoft.com/office/officeart/2005/8/layout/lProcess2"/>
    <dgm:cxn modelId="{0B3825BC-7F44-4186-A221-5612ACA8BF62}" type="presParOf" srcId="{1F7EC712-E59A-4828-A62D-004543BD71D3}" destId="{4E9ED6BC-8203-4A5E-993C-783241697A6F}" srcOrd="6" destOrd="0" presId="urn:microsoft.com/office/officeart/2005/8/layout/lProcess2"/>
    <dgm:cxn modelId="{986C3963-0BDF-4EC1-8A13-24FF782D9B96}" type="presParOf" srcId="{1F7EC712-E59A-4828-A62D-004543BD71D3}" destId="{0141B4E2-ECF8-4864-A04D-F5A7F8A85145}" srcOrd="7" destOrd="0" presId="urn:microsoft.com/office/officeart/2005/8/layout/lProcess2"/>
    <dgm:cxn modelId="{6AD8FA42-BEE4-4EA0-B1F0-1745EE2E8A8D}" type="presParOf" srcId="{1F7EC712-E59A-4828-A62D-004543BD71D3}" destId="{6960289C-BC80-4BB4-9F49-47176A7A017D}" srcOrd="8" destOrd="0" presId="urn:microsoft.com/office/officeart/2005/8/layout/lProcess2"/>
    <dgm:cxn modelId="{4F25766A-BF46-4751-83B7-6BB94581CB3E}" type="presParOf" srcId="{2B0580AA-C07A-49DC-9ABA-64944C008EE1}" destId="{E28279AF-10BF-4444-80BB-7FA1892E17D0}" srcOrd="5" destOrd="0" presId="urn:microsoft.com/office/officeart/2005/8/layout/lProcess2"/>
    <dgm:cxn modelId="{CBB79396-9BE5-4F0B-BE5D-E2084668A3A7}" type="presParOf" srcId="{2B0580AA-C07A-49DC-9ABA-64944C008EE1}" destId="{2F6B3E22-91E5-42F7-AAC8-6F0DBDB35B5A}" srcOrd="6" destOrd="0" presId="urn:microsoft.com/office/officeart/2005/8/layout/lProcess2"/>
    <dgm:cxn modelId="{A7FC1F50-7F14-414B-8ACE-51BD415F3736}" type="presParOf" srcId="{2F6B3E22-91E5-42F7-AAC8-6F0DBDB35B5A}" destId="{183BF5EE-F346-4FF4-87C4-9CF25E226F68}" srcOrd="0" destOrd="0" presId="urn:microsoft.com/office/officeart/2005/8/layout/lProcess2"/>
    <dgm:cxn modelId="{623E6EB1-5540-4BA5-AF83-7EDC19316269}" type="presParOf" srcId="{2F6B3E22-91E5-42F7-AAC8-6F0DBDB35B5A}" destId="{387BBA19-5E39-4A8B-BCC7-627B015A7DC7}" srcOrd="1" destOrd="0" presId="urn:microsoft.com/office/officeart/2005/8/layout/lProcess2"/>
    <dgm:cxn modelId="{621AE72D-5C2A-4022-A357-63E8CBF90F35}" type="presParOf" srcId="{2F6B3E22-91E5-42F7-AAC8-6F0DBDB35B5A}" destId="{CB40DDAF-4CB3-4235-9B8F-E204FB5E5E2B}" srcOrd="2" destOrd="0" presId="urn:microsoft.com/office/officeart/2005/8/layout/lProcess2"/>
    <dgm:cxn modelId="{D460DF52-851A-43A1-8503-7BF6FAB446C0}" type="presParOf" srcId="{CB40DDAF-4CB3-4235-9B8F-E204FB5E5E2B}" destId="{B2370B84-EA35-414D-87FC-E1410E0C5E7E}" srcOrd="0" destOrd="0" presId="urn:microsoft.com/office/officeart/2005/8/layout/lProcess2"/>
    <dgm:cxn modelId="{794333E7-9A34-4911-8B52-417DE3D18F5D}" type="presParOf" srcId="{B2370B84-EA35-414D-87FC-E1410E0C5E7E}" destId="{04D337D9-C676-4579-B644-3E6B0366C9E0}" srcOrd="0" destOrd="0" presId="urn:microsoft.com/office/officeart/2005/8/layout/lProcess2"/>
    <dgm:cxn modelId="{838BB9AD-5FB0-4289-A735-CAD4527AC022}" type="presParOf" srcId="{B2370B84-EA35-414D-87FC-E1410E0C5E7E}" destId="{FE22C6FF-47CE-483A-B11B-D8C6F1FEF130}" srcOrd="1" destOrd="0" presId="urn:microsoft.com/office/officeart/2005/8/layout/lProcess2"/>
    <dgm:cxn modelId="{943B69EE-2ED0-424A-8004-0B60A6049912}" type="presParOf" srcId="{B2370B84-EA35-414D-87FC-E1410E0C5E7E}" destId="{8737FD95-C97E-4518-A178-36A01EEACF23}" srcOrd="2" destOrd="0" presId="urn:microsoft.com/office/officeart/2005/8/layout/lProcess2"/>
    <dgm:cxn modelId="{6BBFE87F-C2AA-4DB4-974B-1F6D052ED7C8}" type="presParOf" srcId="{B2370B84-EA35-414D-87FC-E1410E0C5E7E}" destId="{56652641-889D-48CC-81A3-05463B53F4C4}" srcOrd="3" destOrd="0" presId="urn:microsoft.com/office/officeart/2005/8/layout/lProcess2"/>
    <dgm:cxn modelId="{21CF6A16-65A4-42D7-AE2B-3688763F5173}" type="presParOf" srcId="{B2370B84-EA35-414D-87FC-E1410E0C5E7E}" destId="{BB6A45FF-D002-4E5E-BA21-B210B10CB4D1}" srcOrd="4" destOrd="0" presId="urn:microsoft.com/office/officeart/2005/8/layout/lProcess2"/>
    <dgm:cxn modelId="{A2022681-364E-4A41-860B-BE5F41BD8DCE}" type="presParOf" srcId="{B2370B84-EA35-414D-87FC-E1410E0C5E7E}" destId="{F26AEAED-9E19-4691-82E5-622CD33AB497}" srcOrd="5" destOrd="0" presId="urn:microsoft.com/office/officeart/2005/8/layout/lProcess2"/>
    <dgm:cxn modelId="{491A92B5-6691-4679-9BD8-8EA0E6F6FC74}" type="presParOf" srcId="{B2370B84-EA35-414D-87FC-E1410E0C5E7E}" destId="{3E7ECECC-4449-4801-A50E-686B5B053613}" srcOrd="6" destOrd="0" presId="urn:microsoft.com/office/officeart/2005/8/layout/lProcess2"/>
    <dgm:cxn modelId="{31FBF0A2-5E37-4E65-B5D1-5CEAD8ACB869}" type="presParOf" srcId="{B2370B84-EA35-414D-87FC-E1410E0C5E7E}" destId="{7270E06E-216D-4257-A4BE-156679334546}" srcOrd="7" destOrd="0" presId="urn:microsoft.com/office/officeart/2005/8/layout/lProcess2"/>
    <dgm:cxn modelId="{BBE61A7C-8FBE-4521-8F66-AA67B21599BD}" type="presParOf" srcId="{B2370B84-EA35-414D-87FC-E1410E0C5E7E}" destId="{C7091A73-00C6-488B-B16D-B02C2295920C}" srcOrd="8" destOrd="0" presId="urn:microsoft.com/office/officeart/2005/8/layout/lProcess2"/>
    <dgm:cxn modelId="{C2A3BA07-608F-4CC3-9215-A76EA7EA530C}" type="presParOf" srcId="{B2370B84-EA35-414D-87FC-E1410E0C5E7E}" destId="{05609726-6C83-4A17-89FF-6E9DE45B0CD9}" srcOrd="9" destOrd="0" presId="urn:microsoft.com/office/officeart/2005/8/layout/lProcess2"/>
    <dgm:cxn modelId="{B3900A38-52C6-4A69-81CD-6EAA8EE88D98}" type="presParOf" srcId="{B2370B84-EA35-414D-87FC-E1410E0C5E7E}" destId="{0191744B-1D7E-443F-8C94-2B52630EB973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956B1-B780-43D9-9403-ABC6A9781778}">
      <dsp:nvSpPr>
        <dsp:cNvPr id="0" name=""/>
        <dsp:cNvSpPr/>
      </dsp:nvSpPr>
      <dsp:spPr>
        <a:xfrm>
          <a:off x="1763" y="0"/>
          <a:ext cx="1730573" cy="3175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18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rPr>
            <a:t>فرابخشی و محیط زیست</a:t>
          </a:r>
          <a:endParaRPr lang="en-US" sz="1600" b="1" kern="1200" dirty="0">
            <a:cs typeface="B Zar" panose="00000400000000000000" pitchFamily="2" charset="-78"/>
          </a:endParaRPr>
        </a:p>
      </dsp:txBody>
      <dsp:txXfrm>
        <a:off x="1763" y="0"/>
        <a:ext cx="1730573" cy="952500"/>
      </dsp:txXfrm>
    </dsp:sp>
    <dsp:sp modelId="{C1FDF136-F7FF-4FB7-9833-2706AAD3897E}">
      <dsp:nvSpPr>
        <dsp:cNvPr id="0" name=""/>
        <dsp:cNvSpPr/>
      </dsp:nvSpPr>
      <dsp:spPr>
        <a:xfrm>
          <a:off x="174820" y="1202516"/>
          <a:ext cx="1384458" cy="60325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بیدهندی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192489" y="1220185"/>
        <a:ext cx="1349120" cy="567916"/>
      </dsp:txXfrm>
    </dsp:sp>
    <dsp:sp modelId="{097BE528-8BE2-42EE-A135-CBABF8C19225}">
      <dsp:nvSpPr>
        <dsp:cNvPr id="0" name=""/>
        <dsp:cNvSpPr/>
      </dsp:nvSpPr>
      <dsp:spPr>
        <a:xfrm>
          <a:off x="174820" y="2123271"/>
          <a:ext cx="1384458" cy="64296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مهندس وطنخواه مقدم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193652" y="2142103"/>
        <a:ext cx="1346794" cy="605297"/>
      </dsp:txXfrm>
    </dsp:sp>
    <dsp:sp modelId="{09AF4CE1-6BE7-4DC6-9B27-040A81617963}">
      <dsp:nvSpPr>
        <dsp:cNvPr id="0" name=""/>
        <dsp:cNvSpPr/>
      </dsp:nvSpPr>
      <dsp:spPr>
        <a:xfrm>
          <a:off x="1862130" y="0"/>
          <a:ext cx="1730573" cy="3175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انرژی هسته ای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1862130" y="0"/>
        <a:ext cx="1730573" cy="952500"/>
      </dsp:txXfrm>
    </dsp:sp>
    <dsp:sp modelId="{F29EFDCB-7FDF-4D67-8C9C-ACFFDA07574B}">
      <dsp:nvSpPr>
        <dsp:cNvPr id="0" name=""/>
        <dsp:cNvSpPr/>
      </dsp:nvSpPr>
      <dsp:spPr>
        <a:xfrm>
          <a:off x="2035187" y="953174"/>
          <a:ext cx="1384458" cy="48499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متاجی‌کجوری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2049392" y="967379"/>
        <a:ext cx="1356048" cy="456587"/>
      </dsp:txXfrm>
    </dsp:sp>
    <dsp:sp modelId="{D8C86A08-F145-4E35-B969-BFD8FC0DC9BD}">
      <dsp:nvSpPr>
        <dsp:cNvPr id="0" name=""/>
        <dsp:cNvSpPr/>
      </dsp:nvSpPr>
      <dsp:spPr>
        <a:xfrm>
          <a:off x="2035187" y="1717534"/>
          <a:ext cx="1384458" cy="48926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مهندس فتوره‌چیان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2049517" y="1731864"/>
        <a:ext cx="1355798" cy="460604"/>
      </dsp:txXfrm>
    </dsp:sp>
    <dsp:sp modelId="{E2164070-46B9-4708-B398-2D2B8A590908}">
      <dsp:nvSpPr>
        <dsp:cNvPr id="0" name=""/>
        <dsp:cNvSpPr/>
      </dsp:nvSpPr>
      <dsp:spPr>
        <a:xfrm>
          <a:off x="2035187" y="2486162"/>
          <a:ext cx="1384458" cy="52941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آفریده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2050693" y="2501668"/>
        <a:ext cx="1353446" cy="498401"/>
      </dsp:txXfrm>
    </dsp:sp>
    <dsp:sp modelId="{8F0F793A-F299-4E9D-B536-69EF4986E892}">
      <dsp:nvSpPr>
        <dsp:cNvPr id="0" name=""/>
        <dsp:cNvSpPr/>
      </dsp:nvSpPr>
      <dsp:spPr>
        <a:xfrm>
          <a:off x="3722496" y="0"/>
          <a:ext cx="1730573" cy="3175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برق و انرژی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3722496" y="0"/>
        <a:ext cx="1730573" cy="952500"/>
      </dsp:txXfrm>
    </dsp:sp>
    <dsp:sp modelId="{C635AC87-56DF-4304-8AB0-BDB3E0645BFB}">
      <dsp:nvSpPr>
        <dsp:cNvPr id="0" name=""/>
        <dsp:cNvSpPr/>
      </dsp:nvSpPr>
      <dsp:spPr>
        <a:xfrm>
          <a:off x="3895553" y="953100"/>
          <a:ext cx="1384458" cy="36730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فرمد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3906311" y="963858"/>
        <a:ext cx="1362942" cy="345787"/>
      </dsp:txXfrm>
    </dsp:sp>
    <dsp:sp modelId="{03F12DBC-B075-46F5-B99C-A0D529E35124}">
      <dsp:nvSpPr>
        <dsp:cNvPr id="0" name=""/>
        <dsp:cNvSpPr/>
      </dsp:nvSpPr>
      <dsp:spPr>
        <a:xfrm>
          <a:off x="3895553" y="1376912"/>
          <a:ext cx="1384458" cy="36730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آفریده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3906311" y="1387670"/>
        <a:ext cx="1362942" cy="345787"/>
      </dsp:txXfrm>
    </dsp:sp>
    <dsp:sp modelId="{9772CC43-00AB-49EB-93F9-42B81C7A0EA3}">
      <dsp:nvSpPr>
        <dsp:cNvPr id="0" name=""/>
        <dsp:cNvSpPr/>
      </dsp:nvSpPr>
      <dsp:spPr>
        <a:xfrm>
          <a:off x="3895553" y="1800723"/>
          <a:ext cx="1384458" cy="36730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مهندس وطنخواه مقدم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3906311" y="1811481"/>
        <a:ext cx="1362942" cy="345787"/>
      </dsp:txXfrm>
    </dsp:sp>
    <dsp:sp modelId="{4E9ED6BC-8203-4A5E-993C-783241697A6F}">
      <dsp:nvSpPr>
        <dsp:cNvPr id="0" name=""/>
        <dsp:cNvSpPr/>
      </dsp:nvSpPr>
      <dsp:spPr>
        <a:xfrm>
          <a:off x="3895553" y="2224534"/>
          <a:ext cx="1384458" cy="36730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علی آبادی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3906311" y="2235292"/>
        <a:ext cx="1362942" cy="345787"/>
      </dsp:txXfrm>
    </dsp:sp>
    <dsp:sp modelId="{6960289C-BC80-4BB4-9F49-47176A7A017D}">
      <dsp:nvSpPr>
        <dsp:cNvPr id="0" name=""/>
        <dsp:cNvSpPr/>
      </dsp:nvSpPr>
      <dsp:spPr>
        <a:xfrm>
          <a:off x="3895553" y="2648346"/>
          <a:ext cx="1384458" cy="36730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مقداری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3906311" y="2659104"/>
        <a:ext cx="1362942" cy="345787"/>
      </dsp:txXfrm>
    </dsp:sp>
    <dsp:sp modelId="{183BF5EE-F346-4FF4-87C4-9CF25E226F68}">
      <dsp:nvSpPr>
        <dsp:cNvPr id="0" name=""/>
        <dsp:cNvSpPr/>
      </dsp:nvSpPr>
      <dsp:spPr>
        <a:xfrm>
          <a:off x="5582862" y="0"/>
          <a:ext cx="1730573" cy="3175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anose="00000400000000000000" pitchFamily="2" charset="-78"/>
            </a:rPr>
            <a:t>نفت و گاز</a:t>
          </a:r>
          <a:endParaRPr lang="en-US" sz="1800" b="1" kern="1200" dirty="0">
            <a:cs typeface="B Zar" panose="00000400000000000000" pitchFamily="2" charset="-78"/>
          </a:endParaRPr>
        </a:p>
      </dsp:txBody>
      <dsp:txXfrm>
        <a:off x="5582862" y="0"/>
        <a:ext cx="1730573" cy="952500"/>
      </dsp:txXfrm>
    </dsp:sp>
    <dsp:sp modelId="{04D337D9-C676-4579-B644-3E6B0366C9E0}">
      <dsp:nvSpPr>
        <dsp:cNvPr id="0" name=""/>
        <dsp:cNvSpPr/>
      </dsp:nvSpPr>
      <dsp:spPr>
        <a:xfrm>
          <a:off x="5755920" y="952655"/>
          <a:ext cx="1384458" cy="3048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مقدم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5764848" y="961583"/>
        <a:ext cx="1366602" cy="286970"/>
      </dsp:txXfrm>
    </dsp:sp>
    <dsp:sp modelId="{8737FD95-C97E-4518-A178-36A01EEACF23}">
      <dsp:nvSpPr>
        <dsp:cNvPr id="0" name=""/>
        <dsp:cNvSpPr/>
      </dsp:nvSpPr>
      <dsp:spPr>
        <a:xfrm>
          <a:off x="5755920" y="1304377"/>
          <a:ext cx="1384458" cy="3048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امیدخواه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5764848" y="1313305"/>
        <a:ext cx="1366602" cy="286970"/>
      </dsp:txXfrm>
    </dsp:sp>
    <dsp:sp modelId="{BB6A45FF-D002-4E5E-BA21-B210B10CB4D1}">
      <dsp:nvSpPr>
        <dsp:cNvPr id="0" name=""/>
        <dsp:cNvSpPr/>
      </dsp:nvSpPr>
      <dsp:spPr>
        <a:xfrm>
          <a:off x="5755920" y="1656100"/>
          <a:ext cx="1384458" cy="3048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وطنی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5764848" y="1665028"/>
        <a:ext cx="1366602" cy="286970"/>
      </dsp:txXfrm>
    </dsp:sp>
    <dsp:sp modelId="{3E7ECECC-4449-4801-A50E-686B5B053613}">
      <dsp:nvSpPr>
        <dsp:cNvPr id="0" name=""/>
        <dsp:cNvSpPr/>
      </dsp:nvSpPr>
      <dsp:spPr>
        <a:xfrm>
          <a:off x="5755920" y="2007823"/>
          <a:ext cx="1384458" cy="3048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آفریده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5764848" y="2016751"/>
        <a:ext cx="1366602" cy="286970"/>
      </dsp:txXfrm>
    </dsp:sp>
    <dsp:sp modelId="{C7091A73-00C6-488B-B16D-B02C2295920C}">
      <dsp:nvSpPr>
        <dsp:cNvPr id="0" name=""/>
        <dsp:cNvSpPr/>
      </dsp:nvSpPr>
      <dsp:spPr>
        <a:xfrm>
          <a:off x="5755920" y="2359545"/>
          <a:ext cx="1384458" cy="3048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Zar" panose="00000400000000000000" pitchFamily="2" charset="-78"/>
            </a:rPr>
            <a:t>مهندس وطنخواه مقدم</a:t>
          </a:r>
          <a:endParaRPr lang="en-US" sz="1400" kern="1200" dirty="0">
            <a:cs typeface="B Zar" panose="00000400000000000000" pitchFamily="2" charset="-78"/>
          </a:endParaRPr>
        </a:p>
      </dsp:txBody>
      <dsp:txXfrm>
        <a:off x="5764848" y="2368473"/>
        <a:ext cx="1366602" cy="286970"/>
      </dsp:txXfrm>
    </dsp:sp>
    <dsp:sp modelId="{0191744B-1D7E-443F-8C94-2B52630EB973}">
      <dsp:nvSpPr>
        <dsp:cNvPr id="0" name=""/>
        <dsp:cNvSpPr/>
      </dsp:nvSpPr>
      <dsp:spPr>
        <a:xfrm>
          <a:off x="5755920" y="2711268"/>
          <a:ext cx="1384458" cy="3048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Zar" panose="00000400000000000000" pitchFamily="2" charset="-78"/>
            </a:rPr>
            <a:t>دکتر پاکسرشت</a:t>
          </a:r>
          <a:endParaRPr lang="en-US" sz="1600" kern="1200" dirty="0">
            <a:cs typeface="B Zar" panose="00000400000000000000" pitchFamily="2" charset="-78"/>
          </a:endParaRPr>
        </a:p>
      </dsp:txBody>
      <dsp:txXfrm>
        <a:off x="5764848" y="2720196"/>
        <a:ext cx="1366602" cy="286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2854C-A409-4BB8-8351-A92C6E8074B8}" type="datetimeFigureOut">
              <a:rPr lang="en-US" smtClean="0"/>
              <a:pPr/>
              <a:t>08/27/16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E63C0-5668-4A2A-AD55-00E8BEBAD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9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5BBC9-A6E4-42A6-B565-4E84F5DFF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4F439-F691-4516-94C4-5F11A1F91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59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029" y="152949"/>
            <a:ext cx="8812178" cy="482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66111"/>
            <a:ext cx="432048" cy="216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871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835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799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763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727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6917740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655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619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583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5477740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511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475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439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403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367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331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295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259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23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1878606" y="15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151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15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79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43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7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0" name="Rectangle 449"/>
          <p:cNvSpPr/>
          <p:nvPr userDrawn="1"/>
        </p:nvSpPr>
        <p:spPr>
          <a:xfrm>
            <a:off x="871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1" name="Rectangle 450"/>
          <p:cNvSpPr/>
          <p:nvPr userDrawn="1"/>
        </p:nvSpPr>
        <p:spPr>
          <a:xfrm>
            <a:off x="835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2" name="Rectangle 451"/>
          <p:cNvSpPr/>
          <p:nvPr userDrawn="1"/>
        </p:nvSpPr>
        <p:spPr>
          <a:xfrm>
            <a:off x="799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3" name="Rectangle 452"/>
          <p:cNvSpPr/>
          <p:nvPr userDrawn="1"/>
        </p:nvSpPr>
        <p:spPr>
          <a:xfrm>
            <a:off x="763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4" name="Rectangle 453"/>
          <p:cNvSpPr/>
          <p:nvPr userDrawn="1"/>
        </p:nvSpPr>
        <p:spPr>
          <a:xfrm>
            <a:off x="727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5" name="Rectangle 454"/>
          <p:cNvSpPr/>
          <p:nvPr userDrawn="1"/>
        </p:nvSpPr>
        <p:spPr>
          <a:xfrm>
            <a:off x="6917749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6" name="Rectangle 455"/>
          <p:cNvSpPr/>
          <p:nvPr userDrawn="1"/>
        </p:nvSpPr>
        <p:spPr>
          <a:xfrm>
            <a:off x="655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7" name="Rectangle 456"/>
          <p:cNvSpPr/>
          <p:nvPr userDrawn="1"/>
        </p:nvSpPr>
        <p:spPr>
          <a:xfrm>
            <a:off x="619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8" name="Rectangle 457"/>
          <p:cNvSpPr/>
          <p:nvPr userDrawn="1"/>
        </p:nvSpPr>
        <p:spPr>
          <a:xfrm>
            <a:off x="583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9" name="Rectangle 458"/>
          <p:cNvSpPr/>
          <p:nvPr userDrawn="1"/>
        </p:nvSpPr>
        <p:spPr>
          <a:xfrm>
            <a:off x="5477749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0" name="Rectangle 459"/>
          <p:cNvSpPr/>
          <p:nvPr userDrawn="1"/>
        </p:nvSpPr>
        <p:spPr>
          <a:xfrm>
            <a:off x="511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1" name="Rectangle 460"/>
          <p:cNvSpPr/>
          <p:nvPr userDrawn="1"/>
        </p:nvSpPr>
        <p:spPr>
          <a:xfrm>
            <a:off x="475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439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403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4" name="Rectangle 463"/>
          <p:cNvSpPr/>
          <p:nvPr userDrawn="1"/>
        </p:nvSpPr>
        <p:spPr>
          <a:xfrm>
            <a:off x="367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5" name="Rectangle 464"/>
          <p:cNvSpPr/>
          <p:nvPr userDrawn="1"/>
        </p:nvSpPr>
        <p:spPr>
          <a:xfrm>
            <a:off x="331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6" name="Rectangle 465"/>
          <p:cNvSpPr/>
          <p:nvPr userDrawn="1"/>
        </p:nvSpPr>
        <p:spPr>
          <a:xfrm>
            <a:off x="295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7" name="Rectangle 466"/>
          <p:cNvSpPr/>
          <p:nvPr userDrawn="1"/>
        </p:nvSpPr>
        <p:spPr>
          <a:xfrm>
            <a:off x="259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8" name="Rectangle 467"/>
          <p:cNvSpPr/>
          <p:nvPr userDrawn="1"/>
        </p:nvSpPr>
        <p:spPr>
          <a:xfrm>
            <a:off x="223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9" name="Rectangle 468"/>
          <p:cNvSpPr/>
          <p:nvPr userDrawn="1"/>
        </p:nvSpPr>
        <p:spPr>
          <a:xfrm>
            <a:off x="1878615" y="42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0" name="Rectangle 469"/>
          <p:cNvSpPr/>
          <p:nvPr userDrawn="1"/>
        </p:nvSpPr>
        <p:spPr>
          <a:xfrm>
            <a:off x="151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1" name="Rectangle 470"/>
          <p:cNvSpPr/>
          <p:nvPr userDrawn="1"/>
        </p:nvSpPr>
        <p:spPr>
          <a:xfrm>
            <a:off x="115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2" name="Rectangle 471"/>
          <p:cNvSpPr/>
          <p:nvPr userDrawn="1"/>
        </p:nvSpPr>
        <p:spPr>
          <a:xfrm>
            <a:off x="79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3" name="Rectangle 472"/>
          <p:cNvSpPr/>
          <p:nvPr userDrawn="1"/>
        </p:nvSpPr>
        <p:spPr>
          <a:xfrm>
            <a:off x="43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4" name="Rectangle 473"/>
          <p:cNvSpPr/>
          <p:nvPr userDrawn="1"/>
        </p:nvSpPr>
        <p:spPr>
          <a:xfrm>
            <a:off x="7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6" name="Rectangle 475"/>
          <p:cNvSpPr/>
          <p:nvPr userDrawn="1"/>
        </p:nvSpPr>
        <p:spPr>
          <a:xfrm>
            <a:off x="871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835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8" name="Rectangle 477"/>
          <p:cNvSpPr/>
          <p:nvPr userDrawn="1"/>
        </p:nvSpPr>
        <p:spPr>
          <a:xfrm>
            <a:off x="799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9" name="Rectangle 478"/>
          <p:cNvSpPr/>
          <p:nvPr userDrawn="1"/>
        </p:nvSpPr>
        <p:spPr>
          <a:xfrm>
            <a:off x="763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0" name="Rectangle 479"/>
          <p:cNvSpPr/>
          <p:nvPr userDrawn="1"/>
        </p:nvSpPr>
        <p:spPr>
          <a:xfrm>
            <a:off x="727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1" name="Rectangle 480"/>
          <p:cNvSpPr/>
          <p:nvPr userDrawn="1"/>
        </p:nvSpPr>
        <p:spPr>
          <a:xfrm>
            <a:off x="6917433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2" name="Rectangle 481"/>
          <p:cNvSpPr/>
          <p:nvPr userDrawn="1"/>
        </p:nvSpPr>
        <p:spPr>
          <a:xfrm>
            <a:off x="655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3" name="Rectangle 482"/>
          <p:cNvSpPr/>
          <p:nvPr userDrawn="1"/>
        </p:nvSpPr>
        <p:spPr>
          <a:xfrm>
            <a:off x="619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4" name="Rectangle 483"/>
          <p:cNvSpPr/>
          <p:nvPr userDrawn="1"/>
        </p:nvSpPr>
        <p:spPr>
          <a:xfrm>
            <a:off x="583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5" name="Rectangle 484"/>
          <p:cNvSpPr/>
          <p:nvPr userDrawn="1"/>
        </p:nvSpPr>
        <p:spPr>
          <a:xfrm>
            <a:off x="5477433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6" name="Rectangle 485"/>
          <p:cNvSpPr/>
          <p:nvPr userDrawn="1"/>
        </p:nvSpPr>
        <p:spPr>
          <a:xfrm>
            <a:off x="511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7" name="Rectangle 486"/>
          <p:cNvSpPr/>
          <p:nvPr userDrawn="1"/>
        </p:nvSpPr>
        <p:spPr>
          <a:xfrm>
            <a:off x="475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8" name="Rectangle 487"/>
          <p:cNvSpPr/>
          <p:nvPr userDrawn="1"/>
        </p:nvSpPr>
        <p:spPr>
          <a:xfrm>
            <a:off x="439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9" name="Rectangle 488"/>
          <p:cNvSpPr/>
          <p:nvPr userDrawn="1"/>
        </p:nvSpPr>
        <p:spPr>
          <a:xfrm>
            <a:off x="403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0" name="Rectangle 489"/>
          <p:cNvSpPr/>
          <p:nvPr userDrawn="1"/>
        </p:nvSpPr>
        <p:spPr>
          <a:xfrm>
            <a:off x="367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1" name="Rectangle 490"/>
          <p:cNvSpPr/>
          <p:nvPr userDrawn="1"/>
        </p:nvSpPr>
        <p:spPr>
          <a:xfrm>
            <a:off x="331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2" name="Rectangle 491"/>
          <p:cNvSpPr/>
          <p:nvPr userDrawn="1"/>
        </p:nvSpPr>
        <p:spPr>
          <a:xfrm>
            <a:off x="295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3" name="Rectangle 492"/>
          <p:cNvSpPr/>
          <p:nvPr userDrawn="1"/>
        </p:nvSpPr>
        <p:spPr>
          <a:xfrm>
            <a:off x="259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4" name="Rectangle 493"/>
          <p:cNvSpPr/>
          <p:nvPr userDrawn="1"/>
        </p:nvSpPr>
        <p:spPr>
          <a:xfrm>
            <a:off x="223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5" name="Rectangle 494"/>
          <p:cNvSpPr/>
          <p:nvPr userDrawn="1"/>
        </p:nvSpPr>
        <p:spPr>
          <a:xfrm>
            <a:off x="1878299" y="69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6" name="Rectangle 495"/>
          <p:cNvSpPr/>
          <p:nvPr userDrawn="1"/>
        </p:nvSpPr>
        <p:spPr>
          <a:xfrm>
            <a:off x="151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7" name="Rectangle 496"/>
          <p:cNvSpPr/>
          <p:nvPr userDrawn="1"/>
        </p:nvSpPr>
        <p:spPr>
          <a:xfrm>
            <a:off x="115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8" name="Rectangle 497"/>
          <p:cNvSpPr/>
          <p:nvPr userDrawn="1"/>
        </p:nvSpPr>
        <p:spPr>
          <a:xfrm>
            <a:off x="79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9" name="Rectangle 498"/>
          <p:cNvSpPr/>
          <p:nvPr userDrawn="1"/>
        </p:nvSpPr>
        <p:spPr>
          <a:xfrm>
            <a:off x="43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0" name="Rectangle 499"/>
          <p:cNvSpPr/>
          <p:nvPr userDrawn="1"/>
        </p:nvSpPr>
        <p:spPr>
          <a:xfrm>
            <a:off x="7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2" name="Rectangle 501"/>
          <p:cNvSpPr/>
          <p:nvPr userDrawn="1"/>
        </p:nvSpPr>
        <p:spPr>
          <a:xfrm>
            <a:off x="871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3" name="Rectangle 502"/>
          <p:cNvSpPr/>
          <p:nvPr userDrawn="1"/>
        </p:nvSpPr>
        <p:spPr>
          <a:xfrm>
            <a:off x="835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4" name="Rectangle 503"/>
          <p:cNvSpPr/>
          <p:nvPr userDrawn="1"/>
        </p:nvSpPr>
        <p:spPr>
          <a:xfrm>
            <a:off x="799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5" name="Rectangle 504"/>
          <p:cNvSpPr/>
          <p:nvPr userDrawn="1"/>
        </p:nvSpPr>
        <p:spPr>
          <a:xfrm>
            <a:off x="763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6" name="Rectangle 505"/>
          <p:cNvSpPr/>
          <p:nvPr userDrawn="1"/>
        </p:nvSpPr>
        <p:spPr>
          <a:xfrm>
            <a:off x="727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7" name="Rectangle 506"/>
          <p:cNvSpPr/>
          <p:nvPr userDrawn="1"/>
        </p:nvSpPr>
        <p:spPr>
          <a:xfrm>
            <a:off x="6917749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8" name="Rectangle 507"/>
          <p:cNvSpPr/>
          <p:nvPr userDrawn="1"/>
        </p:nvSpPr>
        <p:spPr>
          <a:xfrm>
            <a:off x="655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9" name="Rectangle 508"/>
          <p:cNvSpPr/>
          <p:nvPr userDrawn="1"/>
        </p:nvSpPr>
        <p:spPr>
          <a:xfrm>
            <a:off x="619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0" name="Rectangle 509"/>
          <p:cNvSpPr/>
          <p:nvPr userDrawn="1"/>
        </p:nvSpPr>
        <p:spPr>
          <a:xfrm>
            <a:off x="583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1" name="Rectangle 510"/>
          <p:cNvSpPr/>
          <p:nvPr userDrawn="1"/>
        </p:nvSpPr>
        <p:spPr>
          <a:xfrm>
            <a:off x="5477749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2" name="Rectangle 511"/>
          <p:cNvSpPr/>
          <p:nvPr userDrawn="1"/>
        </p:nvSpPr>
        <p:spPr>
          <a:xfrm>
            <a:off x="511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3" name="Rectangle 512"/>
          <p:cNvSpPr/>
          <p:nvPr userDrawn="1"/>
        </p:nvSpPr>
        <p:spPr>
          <a:xfrm>
            <a:off x="475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4" name="Rectangle 513"/>
          <p:cNvSpPr/>
          <p:nvPr userDrawn="1"/>
        </p:nvSpPr>
        <p:spPr>
          <a:xfrm>
            <a:off x="439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5" name="Rectangle 514"/>
          <p:cNvSpPr/>
          <p:nvPr userDrawn="1"/>
        </p:nvSpPr>
        <p:spPr>
          <a:xfrm>
            <a:off x="403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6" name="Rectangle 515"/>
          <p:cNvSpPr/>
          <p:nvPr userDrawn="1"/>
        </p:nvSpPr>
        <p:spPr>
          <a:xfrm>
            <a:off x="367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7" name="Rectangle 516"/>
          <p:cNvSpPr/>
          <p:nvPr userDrawn="1"/>
        </p:nvSpPr>
        <p:spPr>
          <a:xfrm>
            <a:off x="331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8" name="Rectangle 517"/>
          <p:cNvSpPr/>
          <p:nvPr userDrawn="1"/>
        </p:nvSpPr>
        <p:spPr>
          <a:xfrm>
            <a:off x="295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9" name="Rectangle 518"/>
          <p:cNvSpPr/>
          <p:nvPr userDrawn="1"/>
        </p:nvSpPr>
        <p:spPr>
          <a:xfrm>
            <a:off x="259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0" name="Rectangle 519"/>
          <p:cNvSpPr/>
          <p:nvPr userDrawn="1"/>
        </p:nvSpPr>
        <p:spPr>
          <a:xfrm>
            <a:off x="223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1" name="Rectangle 520"/>
          <p:cNvSpPr/>
          <p:nvPr userDrawn="1"/>
        </p:nvSpPr>
        <p:spPr>
          <a:xfrm>
            <a:off x="1878615" y="96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2" name="Rectangle 521"/>
          <p:cNvSpPr/>
          <p:nvPr userDrawn="1"/>
        </p:nvSpPr>
        <p:spPr>
          <a:xfrm>
            <a:off x="151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3" name="Rectangle 522"/>
          <p:cNvSpPr/>
          <p:nvPr userDrawn="1"/>
        </p:nvSpPr>
        <p:spPr>
          <a:xfrm>
            <a:off x="115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4" name="Rectangle 523"/>
          <p:cNvSpPr/>
          <p:nvPr userDrawn="1"/>
        </p:nvSpPr>
        <p:spPr>
          <a:xfrm>
            <a:off x="79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5" name="Rectangle 524"/>
          <p:cNvSpPr/>
          <p:nvPr userDrawn="1"/>
        </p:nvSpPr>
        <p:spPr>
          <a:xfrm>
            <a:off x="43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6" name="Rectangle 525"/>
          <p:cNvSpPr/>
          <p:nvPr userDrawn="1"/>
        </p:nvSpPr>
        <p:spPr>
          <a:xfrm>
            <a:off x="7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8" name="Rectangle 527"/>
          <p:cNvSpPr/>
          <p:nvPr userDrawn="1"/>
        </p:nvSpPr>
        <p:spPr>
          <a:xfrm>
            <a:off x="871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9" name="Rectangle 528"/>
          <p:cNvSpPr/>
          <p:nvPr userDrawn="1"/>
        </p:nvSpPr>
        <p:spPr>
          <a:xfrm>
            <a:off x="835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0" name="Rectangle 529"/>
          <p:cNvSpPr/>
          <p:nvPr userDrawn="1"/>
        </p:nvSpPr>
        <p:spPr>
          <a:xfrm>
            <a:off x="799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1" name="Rectangle 530"/>
          <p:cNvSpPr/>
          <p:nvPr userDrawn="1"/>
        </p:nvSpPr>
        <p:spPr>
          <a:xfrm>
            <a:off x="763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2" name="Rectangle 531"/>
          <p:cNvSpPr/>
          <p:nvPr userDrawn="1"/>
        </p:nvSpPr>
        <p:spPr>
          <a:xfrm>
            <a:off x="727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3" name="Rectangle 532"/>
          <p:cNvSpPr/>
          <p:nvPr userDrawn="1"/>
        </p:nvSpPr>
        <p:spPr>
          <a:xfrm>
            <a:off x="6916201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4" name="Rectangle 533"/>
          <p:cNvSpPr/>
          <p:nvPr userDrawn="1"/>
        </p:nvSpPr>
        <p:spPr>
          <a:xfrm>
            <a:off x="655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5" name="Rectangle 534"/>
          <p:cNvSpPr/>
          <p:nvPr userDrawn="1"/>
        </p:nvSpPr>
        <p:spPr>
          <a:xfrm>
            <a:off x="619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6" name="Rectangle 535"/>
          <p:cNvSpPr/>
          <p:nvPr userDrawn="1"/>
        </p:nvSpPr>
        <p:spPr>
          <a:xfrm>
            <a:off x="583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7" name="Rectangle 536"/>
          <p:cNvSpPr/>
          <p:nvPr userDrawn="1"/>
        </p:nvSpPr>
        <p:spPr>
          <a:xfrm>
            <a:off x="5476201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8" name="Rectangle 537"/>
          <p:cNvSpPr/>
          <p:nvPr userDrawn="1"/>
        </p:nvSpPr>
        <p:spPr>
          <a:xfrm>
            <a:off x="511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9" name="Rectangle 538"/>
          <p:cNvSpPr/>
          <p:nvPr userDrawn="1"/>
        </p:nvSpPr>
        <p:spPr>
          <a:xfrm>
            <a:off x="475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0" name="Rectangle 539"/>
          <p:cNvSpPr/>
          <p:nvPr userDrawn="1"/>
        </p:nvSpPr>
        <p:spPr>
          <a:xfrm>
            <a:off x="439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1" name="Rectangle 540"/>
          <p:cNvSpPr/>
          <p:nvPr userDrawn="1"/>
        </p:nvSpPr>
        <p:spPr>
          <a:xfrm>
            <a:off x="403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2" name="Rectangle 541"/>
          <p:cNvSpPr/>
          <p:nvPr userDrawn="1"/>
        </p:nvSpPr>
        <p:spPr>
          <a:xfrm>
            <a:off x="367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3" name="Rectangle 542"/>
          <p:cNvSpPr/>
          <p:nvPr userDrawn="1"/>
        </p:nvSpPr>
        <p:spPr>
          <a:xfrm>
            <a:off x="331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4" name="Rectangle 543"/>
          <p:cNvSpPr/>
          <p:nvPr userDrawn="1"/>
        </p:nvSpPr>
        <p:spPr>
          <a:xfrm>
            <a:off x="295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5" name="Rectangle 544"/>
          <p:cNvSpPr/>
          <p:nvPr userDrawn="1"/>
        </p:nvSpPr>
        <p:spPr>
          <a:xfrm>
            <a:off x="259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6" name="Rectangle 545"/>
          <p:cNvSpPr/>
          <p:nvPr userDrawn="1"/>
        </p:nvSpPr>
        <p:spPr>
          <a:xfrm>
            <a:off x="223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7" name="Rectangle 546"/>
          <p:cNvSpPr/>
          <p:nvPr userDrawn="1"/>
        </p:nvSpPr>
        <p:spPr>
          <a:xfrm>
            <a:off x="1877067" y="123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8" name="Rectangle 547"/>
          <p:cNvSpPr/>
          <p:nvPr userDrawn="1"/>
        </p:nvSpPr>
        <p:spPr>
          <a:xfrm>
            <a:off x="151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9" name="Rectangle 548"/>
          <p:cNvSpPr/>
          <p:nvPr userDrawn="1"/>
        </p:nvSpPr>
        <p:spPr>
          <a:xfrm>
            <a:off x="115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0" name="Rectangle 549"/>
          <p:cNvSpPr/>
          <p:nvPr userDrawn="1"/>
        </p:nvSpPr>
        <p:spPr>
          <a:xfrm>
            <a:off x="79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1" name="Rectangle 550"/>
          <p:cNvSpPr/>
          <p:nvPr userDrawn="1"/>
        </p:nvSpPr>
        <p:spPr>
          <a:xfrm>
            <a:off x="43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2" name="Rectangle 551"/>
          <p:cNvSpPr/>
          <p:nvPr userDrawn="1"/>
        </p:nvSpPr>
        <p:spPr>
          <a:xfrm>
            <a:off x="7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1" name="Rectangle 580"/>
          <p:cNvSpPr/>
          <p:nvPr userDrawn="1"/>
        </p:nvSpPr>
        <p:spPr>
          <a:xfrm>
            <a:off x="871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2" name="Rectangle 581"/>
          <p:cNvSpPr/>
          <p:nvPr userDrawn="1"/>
        </p:nvSpPr>
        <p:spPr>
          <a:xfrm>
            <a:off x="835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3" name="Rectangle 582"/>
          <p:cNvSpPr/>
          <p:nvPr userDrawn="1"/>
        </p:nvSpPr>
        <p:spPr>
          <a:xfrm>
            <a:off x="799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4" name="Rectangle 583"/>
          <p:cNvSpPr/>
          <p:nvPr userDrawn="1"/>
        </p:nvSpPr>
        <p:spPr>
          <a:xfrm>
            <a:off x="763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5" name="Rectangle 584"/>
          <p:cNvSpPr/>
          <p:nvPr userDrawn="1"/>
        </p:nvSpPr>
        <p:spPr>
          <a:xfrm>
            <a:off x="727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6" name="Rectangle 585"/>
          <p:cNvSpPr/>
          <p:nvPr userDrawn="1"/>
        </p:nvSpPr>
        <p:spPr>
          <a:xfrm>
            <a:off x="6917749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7" name="Rectangle 586"/>
          <p:cNvSpPr/>
          <p:nvPr userDrawn="1"/>
        </p:nvSpPr>
        <p:spPr>
          <a:xfrm>
            <a:off x="655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8" name="Rectangle 587"/>
          <p:cNvSpPr/>
          <p:nvPr userDrawn="1"/>
        </p:nvSpPr>
        <p:spPr>
          <a:xfrm>
            <a:off x="619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9" name="Rectangle 588"/>
          <p:cNvSpPr/>
          <p:nvPr userDrawn="1"/>
        </p:nvSpPr>
        <p:spPr>
          <a:xfrm>
            <a:off x="583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0" name="Rectangle 589"/>
          <p:cNvSpPr/>
          <p:nvPr userDrawn="1"/>
        </p:nvSpPr>
        <p:spPr>
          <a:xfrm>
            <a:off x="5477749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1" name="Rectangle 590"/>
          <p:cNvSpPr/>
          <p:nvPr userDrawn="1"/>
        </p:nvSpPr>
        <p:spPr>
          <a:xfrm>
            <a:off x="511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2" name="Rectangle 591"/>
          <p:cNvSpPr/>
          <p:nvPr userDrawn="1"/>
        </p:nvSpPr>
        <p:spPr>
          <a:xfrm>
            <a:off x="475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3" name="Rectangle 592"/>
          <p:cNvSpPr/>
          <p:nvPr userDrawn="1"/>
        </p:nvSpPr>
        <p:spPr>
          <a:xfrm>
            <a:off x="439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4" name="Rectangle 593"/>
          <p:cNvSpPr/>
          <p:nvPr userDrawn="1"/>
        </p:nvSpPr>
        <p:spPr>
          <a:xfrm>
            <a:off x="403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5" name="Rectangle 594"/>
          <p:cNvSpPr/>
          <p:nvPr userDrawn="1"/>
        </p:nvSpPr>
        <p:spPr>
          <a:xfrm>
            <a:off x="367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6" name="Rectangle 595"/>
          <p:cNvSpPr/>
          <p:nvPr userDrawn="1"/>
        </p:nvSpPr>
        <p:spPr>
          <a:xfrm>
            <a:off x="331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7" name="Rectangle 596"/>
          <p:cNvSpPr/>
          <p:nvPr userDrawn="1"/>
        </p:nvSpPr>
        <p:spPr>
          <a:xfrm>
            <a:off x="295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8" name="Rectangle 597"/>
          <p:cNvSpPr/>
          <p:nvPr userDrawn="1"/>
        </p:nvSpPr>
        <p:spPr>
          <a:xfrm>
            <a:off x="259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9" name="Rectangle 598"/>
          <p:cNvSpPr/>
          <p:nvPr userDrawn="1"/>
        </p:nvSpPr>
        <p:spPr>
          <a:xfrm>
            <a:off x="223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0" name="Rectangle 599"/>
          <p:cNvSpPr/>
          <p:nvPr userDrawn="1"/>
        </p:nvSpPr>
        <p:spPr>
          <a:xfrm>
            <a:off x="1878615" y="150544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1" name="Rectangle 600"/>
          <p:cNvSpPr/>
          <p:nvPr userDrawn="1"/>
        </p:nvSpPr>
        <p:spPr>
          <a:xfrm>
            <a:off x="1525758" y="1504734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2" name="Rectangle 601"/>
          <p:cNvSpPr/>
          <p:nvPr userDrawn="1"/>
        </p:nvSpPr>
        <p:spPr>
          <a:xfrm>
            <a:off x="115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3" name="Rectangle 602"/>
          <p:cNvSpPr/>
          <p:nvPr userDrawn="1"/>
        </p:nvSpPr>
        <p:spPr>
          <a:xfrm>
            <a:off x="79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4" name="Rectangle 603"/>
          <p:cNvSpPr/>
          <p:nvPr userDrawn="1"/>
        </p:nvSpPr>
        <p:spPr>
          <a:xfrm>
            <a:off x="43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5" name="Rectangle 604"/>
          <p:cNvSpPr/>
          <p:nvPr userDrawn="1"/>
        </p:nvSpPr>
        <p:spPr>
          <a:xfrm>
            <a:off x="7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404" idx="3"/>
          </p:cNvCxnSpPr>
          <p:nvPr userDrawn="1"/>
        </p:nvCxnSpPr>
        <p:spPr>
          <a:xfrm>
            <a:off x="6917741" y="287703"/>
            <a:ext cx="9" cy="1630245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Rectangle 738"/>
          <p:cNvSpPr/>
          <p:nvPr userDrawn="1"/>
        </p:nvSpPr>
        <p:spPr>
          <a:xfrm>
            <a:off x="871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0" name="Rectangle 739"/>
          <p:cNvSpPr/>
          <p:nvPr userDrawn="1"/>
        </p:nvSpPr>
        <p:spPr>
          <a:xfrm>
            <a:off x="835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1" name="Rectangle 740"/>
          <p:cNvSpPr/>
          <p:nvPr userDrawn="1"/>
        </p:nvSpPr>
        <p:spPr>
          <a:xfrm>
            <a:off x="799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2" name="Rectangle 741"/>
          <p:cNvSpPr/>
          <p:nvPr userDrawn="1"/>
        </p:nvSpPr>
        <p:spPr>
          <a:xfrm>
            <a:off x="763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3" name="Rectangle 742"/>
          <p:cNvSpPr/>
          <p:nvPr userDrawn="1"/>
        </p:nvSpPr>
        <p:spPr>
          <a:xfrm>
            <a:off x="727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4" name="Rectangle 743"/>
          <p:cNvSpPr/>
          <p:nvPr userDrawn="1"/>
        </p:nvSpPr>
        <p:spPr>
          <a:xfrm>
            <a:off x="6912332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5" name="Rectangle 744"/>
          <p:cNvSpPr/>
          <p:nvPr userDrawn="1"/>
        </p:nvSpPr>
        <p:spPr>
          <a:xfrm>
            <a:off x="655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6" name="Rectangle 745"/>
          <p:cNvSpPr/>
          <p:nvPr userDrawn="1"/>
        </p:nvSpPr>
        <p:spPr>
          <a:xfrm>
            <a:off x="619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7" name="Rectangle 746"/>
          <p:cNvSpPr/>
          <p:nvPr userDrawn="1"/>
        </p:nvSpPr>
        <p:spPr>
          <a:xfrm>
            <a:off x="583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8" name="Rectangle 747"/>
          <p:cNvSpPr/>
          <p:nvPr userDrawn="1"/>
        </p:nvSpPr>
        <p:spPr>
          <a:xfrm>
            <a:off x="5472332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9" name="Rectangle 748"/>
          <p:cNvSpPr/>
          <p:nvPr userDrawn="1"/>
        </p:nvSpPr>
        <p:spPr>
          <a:xfrm>
            <a:off x="511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0" name="Rectangle 749"/>
          <p:cNvSpPr/>
          <p:nvPr userDrawn="1"/>
        </p:nvSpPr>
        <p:spPr>
          <a:xfrm>
            <a:off x="475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1" name="Rectangle 750"/>
          <p:cNvSpPr/>
          <p:nvPr userDrawn="1"/>
        </p:nvSpPr>
        <p:spPr>
          <a:xfrm>
            <a:off x="439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2" name="Rectangle 751"/>
          <p:cNvSpPr/>
          <p:nvPr userDrawn="1"/>
        </p:nvSpPr>
        <p:spPr>
          <a:xfrm>
            <a:off x="403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3" name="Rectangle 752"/>
          <p:cNvSpPr/>
          <p:nvPr userDrawn="1"/>
        </p:nvSpPr>
        <p:spPr>
          <a:xfrm>
            <a:off x="367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4" name="Rectangle 753"/>
          <p:cNvSpPr/>
          <p:nvPr userDrawn="1"/>
        </p:nvSpPr>
        <p:spPr>
          <a:xfrm>
            <a:off x="331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5" name="Rectangle 754"/>
          <p:cNvSpPr/>
          <p:nvPr userDrawn="1"/>
        </p:nvSpPr>
        <p:spPr>
          <a:xfrm>
            <a:off x="295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6" name="Rectangle 755"/>
          <p:cNvSpPr/>
          <p:nvPr userDrawn="1"/>
        </p:nvSpPr>
        <p:spPr>
          <a:xfrm>
            <a:off x="259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7" name="Rectangle 756"/>
          <p:cNvSpPr/>
          <p:nvPr userDrawn="1"/>
        </p:nvSpPr>
        <p:spPr>
          <a:xfrm>
            <a:off x="223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8" name="Rectangle 757"/>
          <p:cNvSpPr/>
          <p:nvPr userDrawn="1"/>
        </p:nvSpPr>
        <p:spPr>
          <a:xfrm>
            <a:off x="187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9" name="Rectangle 758"/>
          <p:cNvSpPr/>
          <p:nvPr userDrawn="1"/>
        </p:nvSpPr>
        <p:spPr>
          <a:xfrm>
            <a:off x="151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0" name="Rectangle 759"/>
          <p:cNvSpPr/>
          <p:nvPr userDrawn="1"/>
        </p:nvSpPr>
        <p:spPr>
          <a:xfrm>
            <a:off x="115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1" name="Rectangle 760"/>
          <p:cNvSpPr/>
          <p:nvPr userDrawn="1"/>
        </p:nvSpPr>
        <p:spPr>
          <a:xfrm>
            <a:off x="79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2" name="Rectangle 761"/>
          <p:cNvSpPr/>
          <p:nvPr userDrawn="1"/>
        </p:nvSpPr>
        <p:spPr>
          <a:xfrm>
            <a:off x="43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3" name="Rectangle 762"/>
          <p:cNvSpPr/>
          <p:nvPr userDrawn="1"/>
        </p:nvSpPr>
        <p:spPr>
          <a:xfrm>
            <a:off x="7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4" name="Rectangle 713"/>
          <p:cNvSpPr/>
          <p:nvPr userDrawn="1"/>
        </p:nvSpPr>
        <p:spPr>
          <a:xfrm>
            <a:off x="871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5" name="Rectangle 714"/>
          <p:cNvSpPr/>
          <p:nvPr userDrawn="1"/>
        </p:nvSpPr>
        <p:spPr>
          <a:xfrm>
            <a:off x="835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6" name="Rectangle 715"/>
          <p:cNvSpPr/>
          <p:nvPr userDrawn="1"/>
        </p:nvSpPr>
        <p:spPr>
          <a:xfrm>
            <a:off x="799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7" name="Rectangle 716"/>
          <p:cNvSpPr/>
          <p:nvPr userDrawn="1"/>
        </p:nvSpPr>
        <p:spPr>
          <a:xfrm>
            <a:off x="763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8" name="Rectangle 717"/>
          <p:cNvSpPr/>
          <p:nvPr userDrawn="1"/>
        </p:nvSpPr>
        <p:spPr>
          <a:xfrm>
            <a:off x="727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9" name="Rectangle 718"/>
          <p:cNvSpPr/>
          <p:nvPr userDrawn="1"/>
        </p:nvSpPr>
        <p:spPr>
          <a:xfrm>
            <a:off x="6912341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0" name="Rectangle 719"/>
          <p:cNvSpPr/>
          <p:nvPr userDrawn="1"/>
        </p:nvSpPr>
        <p:spPr>
          <a:xfrm>
            <a:off x="655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1" name="Rectangle 720"/>
          <p:cNvSpPr/>
          <p:nvPr userDrawn="1"/>
        </p:nvSpPr>
        <p:spPr>
          <a:xfrm>
            <a:off x="619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2" name="Rectangle 721"/>
          <p:cNvSpPr/>
          <p:nvPr userDrawn="1"/>
        </p:nvSpPr>
        <p:spPr>
          <a:xfrm>
            <a:off x="583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3" name="Rectangle 722"/>
          <p:cNvSpPr/>
          <p:nvPr userDrawn="1"/>
        </p:nvSpPr>
        <p:spPr>
          <a:xfrm>
            <a:off x="5472341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4" name="Rectangle 723"/>
          <p:cNvSpPr/>
          <p:nvPr userDrawn="1"/>
        </p:nvSpPr>
        <p:spPr>
          <a:xfrm>
            <a:off x="511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5" name="Rectangle 724"/>
          <p:cNvSpPr/>
          <p:nvPr userDrawn="1"/>
        </p:nvSpPr>
        <p:spPr>
          <a:xfrm>
            <a:off x="475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6" name="Rectangle 725"/>
          <p:cNvSpPr/>
          <p:nvPr userDrawn="1"/>
        </p:nvSpPr>
        <p:spPr>
          <a:xfrm>
            <a:off x="439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7" name="Rectangle 726"/>
          <p:cNvSpPr/>
          <p:nvPr userDrawn="1"/>
        </p:nvSpPr>
        <p:spPr>
          <a:xfrm>
            <a:off x="403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8" name="Rectangle 727"/>
          <p:cNvSpPr/>
          <p:nvPr userDrawn="1"/>
        </p:nvSpPr>
        <p:spPr>
          <a:xfrm>
            <a:off x="367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9" name="Rectangle 728"/>
          <p:cNvSpPr/>
          <p:nvPr userDrawn="1"/>
        </p:nvSpPr>
        <p:spPr>
          <a:xfrm>
            <a:off x="331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0" name="Rectangle 729"/>
          <p:cNvSpPr/>
          <p:nvPr userDrawn="1"/>
        </p:nvSpPr>
        <p:spPr>
          <a:xfrm>
            <a:off x="295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1" name="Rectangle 730"/>
          <p:cNvSpPr/>
          <p:nvPr userDrawn="1"/>
        </p:nvSpPr>
        <p:spPr>
          <a:xfrm>
            <a:off x="259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2" name="Rectangle 731"/>
          <p:cNvSpPr/>
          <p:nvPr userDrawn="1"/>
        </p:nvSpPr>
        <p:spPr>
          <a:xfrm>
            <a:off x="223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3" name="Rectangle 732"/>
          <p:cNvSpPr/>
          <p:nvPr userDrawn="1"/>
        </p:nvSpPr>
        <p:spPr>
          <a:xfrm>
            <a:off x="187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4" name="Rectangle 733"/>
          <p:cNvSpPr/>
          <p:nvPr userDrawn="1"/>
        </p:nvSpPr>
        <p:spPr>
          <a:xfrm>
            <a:off x="151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5" name="Rectangle 734"/>
          <p:cNvSpPr/>
          <p:nvPr userDrawn="1"/>
        </p:nvSpPr>
        <p:spPr>
          <a:xfrm>
            <a:off x="115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6" name="Rectangle 735"/>
          <p:cNvSpPr/>
          <p:nvPr userDrawn="1"/>
        </p:nvSpPr>
        <p:spPr>
          <a:xfrm>
            <a:off x="79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7" name="Rectangle 736"/>
          <p:cNvSpPr/>
          <p:nvPr userDrawn="1"/>
        </p:nvSpPr>
        <p:spPr>
          <a:xfrm>
            <a:off x="43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8" name="Rectangle 737"/>
          <p:cNvSpPr/>
          <p:nvPr userDrawn="1"/>
        </p:nvSpPr>
        <p:spPr>
          <a:xfrm>
            <a:off x="7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9" name="Rectangle 688"/>
          <p:cNvSpPr/>
          <p:nvPr userDrawn="1"/>
        </p:nvSpPr>
        <p:spPr>
          <a:xfrm>
            <a:off x="871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0" name="Rectangle 689"/>
          <p:cNvSpPr/>
          <p:nvPr userDrawn="1"/>
        </p:nvSpPr>
        <p:spPr>
          <a:xfrm>
            <a:off x="835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1" name="Rectangle 690"/>
          <p:cNvSpPr/>
          <p:nvPr userDrawn="1"/>
        </p:nvSpPr>
        <p:spPr>
          <a:xfrm>
            <a:off x="799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2" name="Rectangle 691"/>
          <p:cNvSpPr/>
          <p:nvPr userDrawn="1"/>
        </p:nvSpPr>
        <p:spPr>
          <a:xfrm>
            <a:off x="763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3" name="Rectangle 692"/>
          <p:cNvSpPr/>
          <p:nvPr userDrawn="1"/>
        </p:nvSpPr>
        <p:spPr>
          <a:xfrm>
            <a:off x="727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4" name="Rectangle 693"/>
          <p:cNvSpPr/>
          <p:nvPr userDrawn="1"/>
        </p:nvSpPr>
        <p:spPr>
          <a:xfrm>
            <a:off x="6912025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5" name="Rectangle 694"/>
          <p:cNvSpPr/>
          <p:nvPr userDrawn="1"/>
        </p:nvSpPr>
        <p:spPr>
          <a:xfrm>
            <a:off x="655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6" name="Rectangle 695"/>
          <p:cNvSpPr/>
          <p:nvPr userDrawn="1"/>
        </p:nvSpPr>
        <p:spPr>
          <a:xfrm>
            <a:off x="619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7" name="Rectangle 696"/>
          <p:cNvSpPr/>
          <p:nvPr userDrawn="1"/>
        </p:nvSpPr>
        <p:spPr>
          <a:xfrm>
            <a:off x="583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8" name="Rectangle 697"/>
          <p:cNvSpPr/>
          <p:nvPr userDrawn="1"/>
        </p:nvSpPr>
        <p:spPr>
          <a:xfrm>
            <a:off x="5472025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9" name="Rectangle 698"/>
          <p:cNvSpPr/>
          <p:nvPr userDrawn="1"/>
        </p:nvSpPr>
        <p:spPr>
          <a:xfrm>
            <a:off x="511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0" name="Rectangle 699"/>
          <p:cNvSpPr/>
          <p:nvPr userDrawn="1"/>
        </p:nvSpPr>
        <p:spPr>
          <a:xfrm>
            <a:off x="475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1" name="Rectangle 700"/>
          <p:cNvSpPr/>
          <p:nvPr userDrawn="1"/>
        </p:nvSpPr>
        <p:spPr>
          <a:xfrm>
            <a:off x="439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2" name="Rectangle 701"/>
          <p:cNvSpPr/>
          <p:nvPr userDrawn="1"/>
        </p:nvSpPr>
        <p:spPr>
          <a:xfrm>
            <a:off x="403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3" name="Rectangle 702"/>
          <p:cNvSpPr/>
          <p:nvPr userDrawn="1"/>
        </p:nvSpPr>
        <p:spPr>
          <a:xfrm>
            <a:off x="367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4" name="Rectangle 703"/>
          <p:cNvSpPr/>
          <p:nvPr userDrawn="1"/>
        </p:nvSpPr>
        <p:spPr>
          <a:xfrm>
            <a:off x="331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5" name="Rectangle 704"/>
          <p:cNvSpPr/>
          <p:nvPr userDrawn="1"/>
        </p:nvSpPr>
        <p:spPr>
          <a:xfrm>
            <a:off x="295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6" name="Rectangle 705"/>
          <p:cNvSpPr/>
          <p:nvPr userDrawn="1"/>
        </p:nvSpPr>
        <p:spPr>
          <a:xfrm>
            <a:off x="259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7" name="Rectangle 706"/>
          <p:cNvSpPr/>
          <p:nvPr userDrawn="1"/>
        </p:nvSpPr>
        <p:spPr>
          <a:xfrm>
            <a:off x="223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8" name="Rectangle 707"/>
          <p:cNvSpPr/>
          <p:nvPr userDrawn="1"/>
        </p:nvSpPr>
        <p:spPr>
          <a:xfrm>
            <a:off x="187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9" name="Rectangle 708"/>
          <p:cNvSpPr/>
          <p:nvPr userDrawn="1"/>
        </p:nvSpPr>
        <p:spPr>
          <a:xfrm>
            <a:off x="151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0" name="Rectangle 709"/>
          <p:cNvSpPr/>
          <p:nvPr userDrawn="1"/>
        </p:nvSpPr>
        <p:spPr>
          <a:xfrm>
            <a:off x="115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1" name="Rectangle 710"/>
          <p:cNvSpPr/>
          <p:nvPr userDrawn="1"/>
        </p:nvSpPr>
        <p:spPr>
          <a:xfrm>
            <a:off x="79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2" name="Rectangle 711"/>
          <p:cNvSpPr/>
          <p:nvPr userDrawn="1"/>
        </p:nvSpPr>
        <p:spPr>
          <a:xfrm>
            <a:off x="43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3" name="Rectangle 712"/>
          <p:cNvSpPr/>
          <p:nvPr userDrawn="1"/>
        </p:nvSpPr>
        <p:spPr>
          <a:xfrm>
            <a:off x="7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4" name="Rectangle 663"/>
          <p:cNvSpPr/>
          <p:nvPr userDrawn="1"/>
        </p:nvSpPr>
        <p:spPr>
          <a:xfrm>
            <a:off x="871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5" name="Rectangle 664"/>
          <p:cNvSpPr/>
          <p:nvPr userDrawn="1"/>
        </p:nvSpPr>
        <p:spPr>
          <a:xfrm>
            <a:off x="835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6" name="Rectangle 665"/>
          <p:cNvSpPr/>
          <p:nvPr userDrawn="1"/>
        </p:nvSpPr>
        <p:spPr>
          <a:xfrm>
            <a:off x="799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7" name="Rectangle 666"/>
          <p:cNvSpPr/>
          <p:nvPr userDrawn="1"/>
        </p:nvSpPr>
        <p:spPr>
          <a:xfrm>
            <a:off x="763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8" name="Rectangle 667"/>
          <p:cNvSpPr/>
          <p:nvPr userDrawn="1"/>
        </p:nvSpPr>
        <p:spPr>
          <a:xfrm>
            <a:off x="727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9" name="Rectangle 668"/>
          <p:cNvSpPr/>
          <p:nvPr userDrawn="1"/>
        </p:nvSpPr>
        <p:spPr>
          <a:xfrm>
            <a:off x="6912341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0" name="Rectangle 669"/>
          <p:cNvSpPr/>
          <p:nvPr userDrawn="1"/>
        </p:nvSpPr>
        <p:spPr>
          <a:xfrm>
            <a:off x="655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1" name="Rectangle 670"/>
          <p:cNvSpPr/>
          <p:nvPr userDrawn="1"/>
        </p:nvSpPr>
        <p:spPr>
          <a:xfrm>
            <a:off x="619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2" name="Rectangle 671"/>
          <p:cNvSpPr/>
          <p:nvPr userDrawn="1"/>
        </p:nvSpPr>
        <p:spPr>
          <a:xfrm>
            <a:off x="583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3" name="Rectangle 672"/>
          <p:cNvSpPr/>
          <p:nvPr userDrawn="1"/>
        </p:nvSpPr>
        <p:spPr>
          <a:xfrm>
            <a:off x="5472341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4" name="Rectangle 673"/>
          <p:cNvSpPr/>
          <p:nvPr userDrawn="1"/>
        </p:nvSpPr>
        <p:spPr>
          <a:xfrm>
            <a:off x="511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5" name="Rectangle 674"/>
          <p:cNvSpPr/>
          <p:nvPr userDrawn="1"/>
        </p:nvSpPr>
        <p:spPr>
          <a:xfrm>
            <a:off x="475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6" name="Rectangle 675"/>
          <p:cNvSpPr/>
          <p:nvPr userDrawn="1"/>
        </p:nvSpPr>
        <p:spPr>
          <a:xfrm>
            <a:off x="439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7" name="Rectangle 676"/>
          <p:cNvSpPr/>
          <p:nvPr userDrawn="1"/>
        </p:nvSpPr>
        <p:spPr>
          <a:xfrm>
            <a:off x="403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8" name="Rectangle 677"/>
          <p:cNvSpPr/>
          <p:nvPr userDrawn="1"/>
        </p:nvSpPr>
        <p:spPr>
          <a:xfrm>
            <a:off x="367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9" name="Rectangle 678"/>
          <p:cNvSpPr/>
          <p:nvPr userDrawn="1"/>
        </p:nvSpPr>
        <p:spPr>
          <a:xfrm>
            <a:off x="331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0" name="Rectangle 679"/>
          <p:cNvSpPr/>
          <p:nvPr userDrawn="1"/>
        </p:nvSpPr>
        <p:spPr>
          <a:xfrm>
            <a:off x="295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1" name="Rectangle 680"/>
          <p:cNvSpPr/>
          <p:nvPr userDrawn="1"/>
        </p:nvSpPr>
        <p:spPr>
          <a:xfrm>
            <a:off x="259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2" name="Rectangle 681"/>
          <p:cNvSpPr/>
          <p:nvPr userDrawn="1"/>
        </p:nvSpPr>
        <p:spPr>
          <a:xfrm>
            <a:off x="223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3" name="Rectangle 682"/>
          <p:cNvSpPr/>
          <p:nvPr userDrawn="1"/>
        </p:nvSpPr>
        <p:spPr>
          <a:xfrm>
            <a:off x="187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4" name="Rectangle 683"/>
          <p:cNvSpPr/>
          <p:nvPr userDrawn="1"/>
        </p:nvSpPr>
        <p:spPr>
          <a:xfrm>
            <a:off x="151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5" name="Rectangle 684"/>
          <p:cNvSpPr/>
          <p:nvPr userDrawn="1"/>
        </p:nvSpPr>
        <p:spPr>
          <a:xfrm>
            <a:off x="115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6" name="Rectangle 685"/>
          <p:cNvSpPr/>
          <p:nvPr userDrawn="1"/>
        </p:nvSpPr>
        <p:spPr>
          <a:xfrm>
            <a:off x="79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7" name="Rectangle 686"/>
          <p:cNvSpPr/>
          <p:nvPr userDrawn="1"/>
        </p:nvSpPr>
        <p:spPr>
          <a:xfrm>
            <a:off x="43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8" name="Rectangle 687"/>
          <p:cNvSpPr/>
          <p:nvPr userDrawn="1"/>
        </p:nvSpPr>
        <p:spPr>
          <a:xfrm>
            <a:off x="7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9" name="Rectangle 638"/>
          <p:cNvSpPr/>
          <p:nvPr userDrawn="1"/>
        </p:nvSpPr>
        <p:spPr>
          <a:xfrm>
            <a:off x="871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0" name="Rectangle 639"/>
          <p:cNvSpPr/>
          <p:nvPr userDrawn="1"/>
        </p:nvSpPr>
        <p:spPr>
          <a:xfrm>
            <a:off x="835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1" name="Rectangle 640"/>
          <p:cNvSpPr/>
          <p:nvPr userDrawn="1"/>
        </p:nvSpPr>
        <p:spPr>
          <a:xfrm>
            <a:off x="799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2" name="Rectangle 641"/>
          <p:cNvSpPr/>
          <p:nvPr userDrawn="1"/>
        </p:nvSpPr>
        <p:spPr>
          <a:xfrm>
            <a:off x="763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3" name="Rectangle 642"/>
          <p:cNvSpPr/>
          <p:nvPr userDrawn="1"/>
        </p:nvSpPr>
        <p:spPr>
          <a:xfrm>
            <a:off x="727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6910793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5" name="Rectangle 644"/>
          <p:cNvSpPr/>
          <p:nvPr userDrawn="1"/>
        </p:nvSpPr>
        <p:spPr>
          <a:xfrm>
            <a:off x="655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6" name="Rectangle 645"/>
          <p:cNvSpPr/>
          <p:nvPr userDrawn="1"/>
        </p:nvSpPr>
        <p:spPr>
          <a:xfrm>
            <a:off x="619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7" name="Rectangle 646"/>
          <p:cNvSpPr/>
          <p:nvPr userDrawn="1"/>
        </p:nvSpPr>
        <p:spPr>
          <a:xfrm>
            <a:off x="583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8" name="Rectangle 647"/>
          <p:cNvSpPr/>
          <p:nvPr userDrawn="1"/>
        </p:nvSpPr>
        <p:spPr>
          <a:xfrm>
            <a:off x="5470793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9" name="Rectangle 648"/>
          <p:cNvSpPr/>
          <p:nvPr userDrawn="1"/>
        </p:nvSpPr>
        <p:spPr>
          <a:xfrm>
            <a:off x="511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0" name="Rectangle 649"/>
          <p:cNvSpPr/>
          <p:nvPr userDrawn="1"/>
        </p:nvSpPr>
        <p:spPr>
          <a:xfrm>
            <a:off x="475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1" name="Rectangle 650"/>
          <p:cNvSpPr/>
          <p:nvPr userDrawn="1"/>
        </p:nvSpPr>
        <p:spPr>
          <a:xfrm>
            <a:off x="439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2" name="Rectangle 651"/>
          <p:cNvSpPr/>
          <p:nvPr userDrawn="1"/>
        </p:nvSpPr>
        <p:spPr>
          <a:xfrm>
            <a:off x="403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3" name="Rectangle 652"/>
          <p:cNvSpPr/>
          <p:nvPr userDrawn="1"/>
        </p:nvSpPr>
        <p:spPr>
          <a:xfrm>
            <a:off x="367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4" name="Rectangle 653"/>
          <p:cNvSpPr/>
          <p:nvPr userDrawn="1"/>
        </p:nvSpPr>
        <p:spPr>
          <a:xfrm>
            <a:off x="331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5" name="Rectangle 654"/>
          <p:cNvSpPr/>
          <p:nvPr userDrawn="1"/>
        </p:nvSpPr>
        <p:spPr>
          <a:xfrm>
            <a:off x="295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6" name="Rectangle 655"/>
          <p:cNvSpPr/>
          <p:nvPr userDrawn="1"/>
        </p:nvSpPr>
        <p:spPr>
          <a:xfrm>
            <a:off x="259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7" name="Rectangle 656"/>
          <p:cNvSpPr/>
          <p:nvPr userDrawn="1"/>
        </p:nvSpPr>
        <p:spPr>
          <a:xfrm>
            <a:off x="223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8" name="Rectangle 657"/>
          <p:cNvSpPr/>
          <p:nvPr userDrawn="1"/>
        </p:nvSpPr>
        <p:spPr>
          <a:xfrm>
            <a:off x="187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9" name="Rectangle 658"/>
          <p:cNvSpPr/>
          <p:nvPr userDrawn="1"/>
        </p:nvSpPr>
        <p:spPr>
          <a:xfrm>
            <a:off x="151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0" name="Rectangle 659"/>
          <p:cNvSpPr/>
          <p:nvPr userDrawn="1"/>
        </p:nvSpPr>
        <p:spPr>
          <a:xfrm>
            <a:off x="115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1" name="Rectangle 660"/>
          <p:cNvSpPr/>
          <p:nvPr userDrawn="1"/>
        </p:nvSpPr>
        <p:spPr>
          <a:xfrm>
            <a:off x="79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2" name="Rectangle 661"/>
          <p:cNvSpPr/>
          <p:nvPr userDrawn="1"/>
        </p:nvSpPr>
        <p:spPr>
          <a:xfrm>
            <a:off x="43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3" name="Rectangle 662"/>
          <p:cNvSpPr/>
          <p:nvPr userDrawn="1"/>
        </p:nvSpPr>
        <p:spPr>
          <a:xfrm>
            <a:off x="7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4" name="Rectangle 613"/>
          <p:cNvSpPr/>
          <p:nvPr userDrawn="1"/>
        </p:nvSpPr>
        <p:spPr>
          <a:xfrm>
            <a:off x="871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5" name="Rectangle 614"/>
          <p:cNvSpPr/>
          <p:nvPr userDrawn="1"/>
        </p:nvSpPr>
        <p:spPr>
          <a:xfrm>
            <a:off x="835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6" name="Rectangle 615"/>
          <p:cNvSpPr/>
          <p:nvPr userDrawn="1"/>
        </p:nvSpPr>
        <p:spPr>
          <a:xfrm>
            <a:off x="799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7" name="Rectangle 616"/>
          <p:cNvSpPr/>
          <p:nvPr userDrawn="1"/>
        </p:nvSpPr>
        <p:spPr>
          <a:xfrm>
            <a:off x="763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/>
          <p:nvPr userDrawn="1"/>
        </p:nvSpPr>
        <p:spPr>
          <a:xfrm>
            <a:off x="727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9" name="Rectangle 618"/>
          <p:cNvSpPr/>
          <p:nvPr userDrawn="1"/>
        </p:nvSpPr>
        <p:spPr>
          <a:xfrm>
            <a:off x="6912341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0" name="Rectangle 619"/>
          <p:cNvSpPr/>
          <p:nvPr userDrawn="1"/>
        </p:nvSpPr>
        <p:spPr>
          <a:xfrm>
            <a:off x="655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1" name="Rectangle 620"/>
          <p:cNvSpPr/>
          <p:nvPr userDrawn="1"/>
        </p:nvSpPr>
        <p:spPr>
          <a:xfrm>
            <a:off x="619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2" name="Rectangle 621"/>
          <p:cNvSpPr/>
          <p:nvPr userDrawn="1"/>
        </p:nvSpPr>
        <p:spPr>
          <a:xfrm>
            <a:off x="583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3" name="Rectangle 622"/>
          <p:cNvSpPr/>
          <p:nvPr userDrawn="1"/>
        </p:nvSpPr>
        <p:spPr>
          <a:xfrm>
            <a:off x="5472341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4" name="Rectangle 623"/>
          <p:cNvSpPr/>
          <p:nvPr userDrawn="1"/>
        </p:nvSpPr>
        <p:spPr>
          <a:xfrm>
            <a:off x="511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5" name="Rectangle 624"/>
          <p:cNvSpPr/>
          <p:nvPr userDrawn="1"/>
        </p:nvSpPr>
        <p:spPr>
          <a:xfrm>
            <a:off x="475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6" name="Rectangle 625"/>
          <p:cNvSpPr/>
          <p:nvPr userDrawn="1"/>
        </p:nvSpPr>
        <p:spPr>
          <a:xfrm>
            <a:off x="439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7" name="Rectangle 626"/>
          <p:cNvSpPr/>
          <p:nvPr userDrawn="1"/>
        </p:nvSpPr>
        <p:spPr>
          <a:xfrm>
            <a:off x="403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/>
          <p:nvPr userDrawn="1"/>
        </p:nvSpPr>
        <p:spPr>
          <a:xfrm>
            <a:off x="367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9" name="Rectangle 628"/>
          <p:cNvSpPr/>
          <p:nvPr userDrawn="1"/>
        </p:nvSpPr>
        <p:spPr>
          <a:xfrm>
            <a:off x="331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0" name="Rectangle 629"/>
          <p:cNvSpPr/>
          <p:nvPr userDrawn="1"/>
        </p:nvSpPr>
        <p:spPr>
          <a:xfrm>
            <a:off x="295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1" name="Rectangle 630"/>
          <p:cNvSpPr/>
          <p:nvPr userDrawn="1"/>
        </p:nvSpPr>
        <p:spPr>
          <a:xfrm>
            <a:off x="259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2" name="Rectangle 631"/>
          <p:cNvSpPr/>
          <p:nvPr userDrawn="1"/>
        </p:nvSpPr>
        <p:spPr>
          <a:xfrm>
            <a:off x="223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3" name="Rectangle 632"/>
          <p:cNvSpPr/>
          <p:nvPr userDrawn="1"/>
        </p:nvSpPr>
        <p:spPr>
          <a:xfrm>
            <a:off x="187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4" name="Rectangle 633"/>
          <p:cNvSpPr/>
          <p:nvPr userDrawn="1"/>
        </p:nvSpPr>
        <p:spPr>
          <a:xfrm>
            <a:off x="151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5" name="Rectangle 634"/>
          <p:cNvSpPr/>
          <p:nvPr userDrawn="1"/>
        </p:nvSpPr>
        <p:spPr>
          <a:xfrm>
            <a:off x="115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6" name="Rectangle 635"/>
          <p:cNvSpPr/>
          <p:nvPr userDrawn="1"/>
        </p:nvSpPr>
        <p:spPr>
          <a:xfrm>
            <a:off x="79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/>
          <p:nvPr userDrawn="1"/>
        </p:nvSpPr>
        <p:spPr>
          <a:xfrm>
            <a:off x="43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8" name="Rectangle 637"/>
          <p:cNvSpPr/>
          <p:nvPr userDrawn="1"/>
        </p:nvSpPr>
        <p:spPr>
          <a:xfrm>
            <a:off x="7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13" name="Straight Connector 612"/>
          <p:cNvCxnSpPr>
            <a:stCxn id="745" idx="3"/>
          </p:cNvCxnSpPr>
          <p:nvPr userDrawn="1"/>
        </p:nvCxnSpPr>
        <p:spPr>
          <a:xfrm>
            <a:off x="6912332" y="1909129"/>
            <a:ext cx="9" cy="1630245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 userDrawn="1"/>
        </p:nvSpPr>
        <p:spPr>
          <a:xfrm>
            <a:off x="871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8" name="Rectangle 897"/>
          <p:cNvSpPr/>
          <p:nvPr userDrawn="1"/>
        </p:nvSpPr>
        <p:spPr>
          <a:xfrm>
            <a:off x="835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9" name="Rectangle 898"/>
          <p:cNvSpPr/>
          <p:nvPr userDrawn="1"/>
        </p:nvSpPr>
        <p:spPr>
          <a:xfrm>
            <a:off x="799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0" name="Rectangle 899"/>
          <p:cNvSpPr/>
          <p:nvPr userDrawn="1"/>
        </p:nvSpPr>
        <p:spPr>
          <a:xfrm>
            <a:off x="763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1" name="Rectangle 900"/>
          <p:cNvSpPr/>
          <p:nvPr userDrawn="1"/>
        </p:nvSpPr>
        <p:spPr>
          <a:xfrm>
            <a:off x="727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2" name="Rectangle 901"/>
          <p:cNvSpPr/>
          <p:nvPr userDrawn="1"/>
        </p:nvSpPr>
        <p:spPr>
          <a:xfrm>
            <a:off x="6912332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3" name="Rectangle 902"/>
          <p:cNvSpPr/>
          <p:nvPr userDrawn="1"/>
        </p:nvSpPr>
        <p:spPr>
          <a:xfrm>
            <a:off x="655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4" name="Rectangle 903"/>
          <p:cNvSpPr/>
          <p:nvPr userDrawn="1"/>
        </p:nvSpPr>
        <p:spPr>
          <a:xfrm>
            <a:off x="619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5" name="Rectangle 904"/>
          <p:cNvSpPr/>
          <p:nvPr userDrawn="1"/>
        </p:nvSpPr>
        <p:spPr>
          <a:xfrm>
            <a:off x="583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6" name="Rectangle 905"/>
          <p:cNvSpPr/>
          <p:nvPr userDrawn="1"/>
        </p:nvSpPr>
        <p:spPr>
          <a:xfrm>
            <a:off x="5472332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7" name="Rectangle 906"/>
          <p:cNvSpPr/>
          <p:nvPr userDrawn="1"/>
        </p:nvSpPr>
        <p:spPr>
          <a:xfrm>
            <a:off x="511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8" name="Rectangle 907"/>
          <p:cNvSpPr/>
          <p:nvPr userDrawn="1"/>
        </p:nvSpPr>
        <p:spPr>
          <a:xfrm>
            <a:off x="475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9" name="Rectangle 908"/>
          <p:cNvSpPr/>
          <p:nvPr userDrawn="1"/>
        </p:nvSpPr>
        <p:spPr>
          <a:xfrm>
            <a:off x="439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0" name="Rectangle 909"/>
          <p:cNvSpPr/>
          <p:nvPr userDrawn="1"/>
        </p:nvSpPr>
        <p:spPr>
          <a:xfrm>
            <a:off x="403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1" name="Rectangle 910"/>
          <p:cNvSpPr/>
          <p:nvPr userDrawn="1"/>
        </p:nvSpPr>
        <p:spPr>
          <a:xfrm>
            <a:off x="367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2" name="Rectangle 911"/>
          <p:cNvSpPr/>
          <p:nvPr userDrawn="1"/>
        </p:nvSpPr>
        <p:spPr>
          <a:xfrm>
            <a:off x="331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3" name="Rectangle 912"/>
          <p:cNvSpPr/>
          <p:nvPr userDrawn="1"/>
        </p:nvSpPr>
        <p:spPr>
          <a:xfrm>
            <a:off x="295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4" name="Rectangle 913"/>
          <p:cNvSpPr/>
          <p:nvPr userDrawn="1"/>
        </p:nvSpPr>
        <p:spPr>
          <a:xfrm>
            <a:off x="259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5" name="Rectangle 914"/>
          <p:cNvSpPr/>
          <p:nvPr userDrawn="1"/>
        </p:nvSpPr>
        <p:spPr>
          <a:xfrm>
            <a:off x="223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6" name="Rectangle 915"/>
          <p:cNvSpPr/>
          <p:nvPr userDrawn="1"/>
        </p:nvSpPr>
        <p:spPr>
          <a:xfrm>
            <a:off x="187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7" name="Rectangle 916"/>
          <p:cNvSpPr/>
          <p:nvPr userDrawn="1"/>
        </p:nvSpPr>
        <p:spPr>
          <a:xfrm>
            <a:off x="151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8" name="Rectangle 917"/>
          <p:cNvSpPr/>
          <p:nvPr userDrawn="1"/>
        </p:nvSpPr>
        <p:spPr>
          <a:xfrm>
            <a:off x="115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9" name="Rectangle 918"/>
          <p:cNvSpPr/>
          <p:nvPr userDrawn="1"/>
        </p:nvSpPr>
        <p:spPr>
          <a:xfrm>
            <a:off x="79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0" name="Rectangle 919"/>
          <p:cNvSpPr/>
          <p:nvPr userDrawn="1"/>
        </p:nvSpPr>
        <p:spPr>
          <a:xfrm>
            <a:off x="43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1" name="Rectangle 920"/>
          <p:cNvSpPr/>
          <p:nvPr userDrawn="1"/>
        </p:nvSpPr>
        <p:spPr>
          <a:xfrm>
            <a:off x="7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2" name="Rectangle 871"/>
          <p:cNvSpPr/>
          <p:nvPr userDrawn="1"/>
        </p:nvSpPr>
        <p:spPr>
          <a:xfrm>
            <a:off x="871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3" name="Rectangle 872"/>
          <p:cNvSpPr/>
          <p:nvPr userDrawn="1"/>
        </p:nvSpPr>
        <p:spPr>
          <a:xfrm>
            <a:off x="835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4" name="Rectangle 873"/>
          <p:cNvSpPr/>
          <p:nvPr userDrawn="1"/>
        </p:nvSpPr>
        <p:spPr>
          <a:xfrm>
            <a:off x="799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5" name="Rectangle 874"/>
          <p:cNvSpPr/>
          <p:nvPr userDrawn="1"/>
        </p:nvSpPr>
        <p:spPr>
          <a:xfrm>
            <a:off x="763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6" name="Rectangle 875"/>
          <p:cNvSpPr/>
          <p:nvPr userDrawn="1"/>
        </p:nvSpPr>
        <p:spPr>
          <a:xfrm>
            <a:off x="727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7" name="Rectangle 876"/>
          <p:cNvSpPr/>
          <p:nvPr userDrawn="1"/>
        </p:nvSpPr>
        <p:spPr>
          <a:xfrm>
            <a:off x="6912341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8" name="Rectangle 877"/>
          <p:cNvSpPr/>
          <p:nvPr userDrawn="1"/>
        </p:nvSpPr>
        <p:spPr>
          <a:xfrm>
            <a:off x="655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9" name="Rectangle 878"/>
          <p:cNvSpPr/>
          <p:nvPr userDrawn="1"/>
        </p:nvSpPr>
        <p:spPr>
          <a:xfrm>
            <a:off x="619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0" name="Rectangle 879"/>
          <p:cNvSpPr/>
          <p:nvPr userDrawn="1"/>
        </p:nvSpPr>
        <p:spPr>
          <a:xfrm>
            <a:off x="583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1" name="Rectangle 880"/>
          <p:cNvSpPr/>
          <p:nvPr userDrawn="1"/>
        </p:nvSpPr>
        <p:spPr>
          <a:xfrm>
            <a:off x="5472341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2" name="Rectangle 881"/>
          <p:cNvSpPr/>
          <p:nvPr userDrawn="1"/>
        </p:nvSpPr>
        <p:spPr>
          <a:xfrm>
            <a:off x="511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3" name="Rectangle 882"/>
          <p:cNvSpPr/>
          <p:nvPr userDrawn="1"/>
        </p:nvSpPr>
        <p:spPr>
          <a:xfrm>
            <a:off x="475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4" name="Rectangle 883"/>
          <p:cNvSpPr/>
          <p:nvPr userDrawn="1"/>
        </p:nvSpPr>
        <p:spPr>
          <a:xfrm>
            <a:off x="439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5" name="Rectangle 884"/>
          <p:cNvSpPr/>
          <p:nvPr userDrawn="1"/>
        </p:nvSpPr>
        <p:spPr>
          <a:xfrm>
            <a:off x="403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6" name="Rectangle 885"/>
          <p:cNvSpPr/>
          <p:nvPr userDrawn="1"/>
        </p:nvSpPr>
        <p:spPr>
          <a:xfrm>
            <a:off x="367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7" name="Rectangle 886"/>
          <p:cNvSpPr/>
          <p:nvPr userDrawn="1"/>
        </p:nvSpPr>
        <p:spPr>
          <a:xfrm>
            <a:off x="331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8" name="Rectangle 887"/>
          <p:cNvSpPr/>
          <p:nvPr userDrawn="1"/>
        </p:nvSpPr>
        <p:spPr>
          <a:xfrm>
            <a:off x="295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9" name="Rectangle 888"/>
          <p:cNvSpPr/>
          <p:nvPr userDrawn="1"/>
        </p:nvSpPr>
        <p:spPr>
          <a:xfrm>
            <a:off x="259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0" name="Rectangle 889"/>
          <p:cNvSpPr/>
          <p:nvPr userDrawn="1"/>
        </p:nvSpPr>
        <p:spPr>
          <a:xfrm>
            <a:off x="223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1" name="Rectangle 890"/>
          <p:cNvSpPr/>
          <p:nvPr userDrawn="1"/>
        </p:nvSpPr>
        <p:spPr>
          <a:xfrm>
            <a:off x="187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2" name="Rectangle 891"/>
          <p:cNvSpPr/>
          <p:nvPr userDrawn="1"/>
        </p:nvSpPr>
        <p:spPr>
          <a:xfrm>
            <a:off x="151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3" name="Rectangle 892"/>
          <p:cNvSpPr/>
          <p:nvPr userDrawn="1"/>
        </p:nvSpPr>
        <p:spPr>
          <a:xfrm>
            <a:off x="115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4" name="Rectangle 893"/>
          <p:cNvSpPr/>
          <p:nvPr userDrawn="1"/>
        </p:nvSpPr>
        <p:spPr>
          <a:xfrm>
            <a:off x="79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5" name="Rectangle 894"/>
          <p:cNvSpPr/>
          <p:nvPr userDrawn="1"/>
        </p:nvSpPr>
        <p:spPr>
          <a:xfrm>
            <a:off x="43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6" name="Rectangle 895"/>
          <p:cNvSpPr/>
          <p:nvPr userDrawn="1"/>
        </p:nvSpPr>
        <p:spPr>
          <a:xfrm>
            <a:off x="7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7" name="Rectangle 846"/>
          <p:cNvSpPr/>
          <p:nvPr userDrawn="1"/>
        </p:nvSpPr>
        <p:spPr>
          <a:xfrm>
            <a:off x="871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8" name="Rectangle 847"/>
          <p:cNvSpPr/>
          <p:nvPr userDrawn="1"/>
        </p:nvSpPr>
        <p:spPr>
          <a:xfrm>
            <a:off x="835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9" name="Rectangle 848"/>
          <p:cNvSpPr/>
          <p:nvPr userDrawn="1"/>
        </p:nvSpPr>
        <p:spPr>
          <a:xfrm>
            <a:off x="799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0" name="Rectangle 849"/>
          <p:cNvSpPr/>
          <p:nvPr userDrawn="1"/>
        </p:nvSpPr>
        <p:spPr>
          <a:xfrm>
            <a:off x="763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1" name="Rectangle 850"/>
          <p:cNvSpPr/>
          <p:nvPr userDrawn="1"/>
        </p:nvSpPr>
        <p:spPr>
          <a:xfrm>
            <a:off x="727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2" name="Rectangle 851"/>
          <p:cNvSpPr/>
          <p:nvPr userDrawn="1"/>
        </p:nvSpPr>
        <p:spPr>
          <a:xfrm>
            <a:off x="6912025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3" name="Rectangle 852"/>
          <p:cNvSpPr/>
          <p:nvPr userDrawn="1"/>
        </p:nvSpPr>
        <p:spPr>
          <a:xfrm>
            <a:off x="655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4" name="Rectangle 853"/>
          <p:cNvSpPr/>
          <p:nvPr userDrawn="1"/>
        </p:nvSpPr>
        <p:spPr>
          <a:xfrm>
            <a:off x="619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5" name="Rectangle 854"/>
          <p:cNvSpPr/>
          <p:nvPr userDrawn="1"/>
        </p:nvSpPr>
        <p:spPr>
          <a:xfrm>
            <a:off x="583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6" name="Rectangle 855"/>
          <p:cNvSpPr/>
          <p:nvPr userDrawn="1"/>
        </p:nvSpPr>
        <p:spPr>
          <a:xfrm>
            <a:off x="5472025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7" name="Rectangle 856"/>
          <p:cNvSpPr/>
          <p:nvPr userDrawn="1"/>
        </p:nvSpPr>
        <p:spPr>
          <a:xfrm>
            <a:off x="511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8" name="Rectangle 857"/>
          <p:cNvSpPr/>
          <p:nvPr userDrawn="1"/>
        </p:nvSpPr>
        <p:spPr>
          <a:xfrm>
            <a:off x="475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9" name="Rectangle 858"/>
          <p:cNvSpPr/>
          <p:nvPr userDrawn="1"/>
        </p:nvSpPr>
        <p:spPr>
          <a:xfrm>
            <a:off x="439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0" name="Rectangle 859"/>
          <p:cNvSpPr/>
          <p:nvPr userDrawn="1"/>
        </p:nvSpPr>
        <p:spPr>
          <a:xfrm>
            <a:off x="403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1" name="Rectangle 860"/>
          <p:cNvSpPr/>
          <p:nvPr userDrawn="1"/>
        </p:nvSpPr>
        <p:spPr>
          <a:xfrm>
            <a:off x="367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2" name="Rectangle 861"/>
          <p:cNvSpPr/>
          <p:nvPr userDrawn="1"/>
        </p:nvSpPr>
        <p:spPr>
          <a:xfrm>
            <a:off x="331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3" name="Rectangle 862"/>
          <p:cNvSpPr/>
          <p:nvPr userDrawn="1"/>
        </p:nvSpPr>
        <p:spPr>
          <a:xfrm>
            <a:off x="295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4" name="Rectangle 863"/>
          <p:cNvSpPr/>
          <p:nvPr userDrawn="1"/>
        </p:nvSpPr>
        <p:spPr>
          <a:xfrm>
            <a:off x="259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5" name="Rectangle 864"/>
          <p:cNvSpPr/>
          <p:nvPr userDrawn="1"/>
        </p:nvSpPr>
        <p:spPr>
          <a:xfrm>
            <a:off x="223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6" name="Rectangle 865"/>
          <p:cNvSpPr/>
          <p:nvPr userDrawn="1"/>
        </p:nvSpPr>
        <p:spPr>
          <a:xfrm>
            <a:off x="187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7" name="Rectangle 866"/>
          <p:cNvSpPr/>
          <p:nvPr userDrawn="1"/>
        </p:nvSpPr>
        <p:spPr>
          <a:xfrm>
            <a:off x="151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8" name="Rectangle 867"/>
          <p:cNvSpPr/>
          <p:nvPr userDrawn="1"/>
        </p:nvSpPr>
        <p:spPr>
          <a:xfrm>
            <a:off x="115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9" name="Rectangle 868"/>
          <p:cNvSpPr/>
          <p:nvPr userDrawn="1"/>
        </p:nvSpPr>
        <p:spPr>
          <a:xfrm>
            <a:off x="79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0" name="Rectangle 869"/>
          <p:cNvSpPr/>
          <p:nvPr userDrawn="1"/>
        </p:nvSpPr>
        <p:spPr>
          <a:xfrm>
            <a:off x="43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1" name="Rectangle 870"/>
          <p:cNvSpPr/>
          <p:nvPr userDrawn="1"/>
        </p:nvSpPr>
        <p:spPr>
          <a:xfrm>
            <a:off x="7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2" name="Rectangle 821"/>
          <p:cNvSpPr/>
          <p:nvPr userDrawn="1"/>
        </p:nvSpPr>
        <p:spPr>
          <a:xfrm>
            <a:off x="871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3" name="Rectangle 822"/>
          <p:cNvSpPr/>
          <p:nvPr userDrawn="1"/>
        </p:nvSpPr>
        <p:spPr>
          <a:xfrm>
            <a:off x="835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4" name="Rectangle 823"/>
          <p:cNvSpPr/>
          <p:nvPr userDrawn="1"/>
        </p:nvSpPr>
        <p:spPr>
          <a:xfrm>
            <a:off x="799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5" name="Rectangle 824"/>
          <p:cNvSpPr/>
          <p:nvPr userDrawn="1"/>
        </p:nvSpPr>
        <p:spPr>
          <a:xfrm>
            <a:off x="763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6" name="Rectangle 825"/>
          <p:cNvSpPr/>
          <p:nvPr userDrawn="1"/>
        </p:nvSpPr>
        <p:spPr>
          <a:xfrm>
            <a:off x="727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7" name="Rectangle 826"/>
          <p:cNvSpPr/>
          <p:nvPr userDrawn="1"/>
        </p:nvSpPr>
        <p:spPr>
          <a:xfrm>
            <a:off x="6912341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8" name="Rectangle 827"/>
          <p:cNvSpPr/>
          <p:nvPr userDrawn="1"/>
        </p:nvSpPr>
        <p:spPr>
          <a:xfrm>
            <a:off x="655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9" name="Rectangle 828"/>
          <p:cNvSpPr/>
          <p:nvPr userDrawn="1"/>
        </p:nvSpPr>
        <p:spPr>
          <a:xfrm>
            <a:off x="619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0" name="Rectangle 829"/>
          <p:cNvSpPr/>
          <p:nvPr userDrawn="1"/>
        </p:nvSpPr>
        <p:spPr>
          <a:xfrm>
            <a:off x="583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1" name="Rectangle 830"/>
          <p:cNvSpPr/>
          <p:nvPr userDrawn="1"/>
        </p:nvSpPr>
        <p:spPr>
          <a:xfrm>
            <a:off x="5472341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2" name="Rectangle 831"/>
          <p:cNvSpPr/>
          <p:nvPr userDrawn="1"/>
        </p:nvSpPr>
        <p:spPr>
          <a:xfrm>
            <a:off x="511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3" name="Rectangle 832"/>
          <p:cNvSpPr/>
          <p:nvPr userDrawn="1"/>
        </p:nvSpPr>
        <p:spPr>
          <a:xfrm>
            <a:off x="475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4" name="Rectangle 833"/>
          <p:cNvSpPr/>
          <p:nvPr userDrawn="1"/>
        </p:nvSpPr>
        <p:spPr>
          <a:xfrm>
            <a:off x="439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5" name="Rectangle 834"/>
          <p:cNvSpPr/>
          <p:nvPr userDrawn="1"/>
        </p:nvSpPr>
        <p:spPr>
          <a:xfrm>
            <a:off x="403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6" name="Rectangle 835"/>
          <p:cNvSpPr/>
          <p:nvPr userDrawn="1"/>
        </p:nvSpPr>
        <p:spPr>
          <a:xfrm>
            <a:off x="367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7" name="Rectangle 836"/>
          <p:cNvSpPr/>
          <p:nvPr userDrawn="1"/>
        </p:nvSpPr>
        <p:spPr>
          <a:xfrm>
            <a:off x="331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8" name="Rectangle 837"/>
          <p:cNvSpPr/>
          <p:nvPr userDrawn="1"/>
        </p:nvSpPr>
        <p:spPr>
          <a:xfrm>
            <a:off x="295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9" name="Rectangle 838"/>
          <p:cNvSpPr/>
          <p:nvPr userDrawn="1"/>
        </p:nvSpPr>
        <p:spPr>
          <a:xfrm>
            <a:off x="259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0" name="Rectangle 839"/>
          <p:cNvSpPr/>
          <p:nvPr userDrawn="1"/>
        </p:nvSpPr>
        <p:spPr>
          <a:xfrm>
            <a:off x="223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1" name="Rectangle 840"/>
          <p:cNvSpPr/>
          <p:nvPr userDrawn="1"/>
        </p:nvSpPr>
        <p:spPr>
          <a:xfrm>
            <a:off x="187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2" name="Rectangle 841"/>
          <p:cNvSpPr/>
          <p:nvPr userDrawn="1"/>
        </p:nvSpPr>
        <p:spPr>
          <a:xfrm>
            <a:off x="151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3" name="Rectangle 842"/>
          <p:cNvSpPr/>
          <p:nvPr userDrawn="1"/>
        </p:nvSpPr>
        <p:spPr>
          <a:xfrm>
            <a:off x="115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4" name="Rectangle 843"/>
          <p:cNvSpPr/>
          <p:nvPr userDrawn="1"/>
        </p:nvSpPr>
        <p:spPr>
          <a:xfrm>
            <a:off x="79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5" name="Rectangle 844"/>
          <p:cNvSpPr/>
          <p:nvPr userDrawn="1"/>
        </p:nvSpPr>
        <p:spPr>
          <a:xfrm>
            <a:off x="43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6" name="Rectangle 845"/>
          <p:cNvSpPr/>
          <p:nvPr userDrawn="1"/>
        </p:nvSpPr>
        <p:spPr>
          <a:xfrm>
            <a:off x="7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7" name="Rectangle 796"/>
          <p:cNvSpPr/>
          <p:nvPr userDrawn="1"/>
        </p:nvSpPr>
        <p:spPr>
          <a:xfrm>
            <a:off x="871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8" name="Rectangle 797"/>
          <p:cNvSpPr/>
          <p:nvPr userDrawn="1"/>
        </p:nvSpPr>
        <p:spPr>
          <a:xfrm>
            <a:off x="835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9" name="Rectangle 798"/>
          <p:cNvSpPr/>
          <p:nvPr userDrawn="1"/>
        </p:nvSpPr>
        <p:spPr>
          <a:xfrm>
            <a:off x="799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0" name="Rectangle 799"/>
          <p:cNvSpPr/>
          <p:nvPr userDrawn="1"/>
        </p:nvSpPr>
        <p:spPr>
          <a:xfrm>
            <a:off x="763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1" name="Rectangle 800"/>
          <p:cNvSpPr/>
          <p:nvPr userDrawn="1"/>
        </p:nvSpPr>
        <p:spPr>
          <a:xfrm>
            <a:off x="727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2" name="Rectangle 801"/>
          <p:cNvSpPr/>
          <p:nvPr userDrawn="1"/>
        </p:nvSpPr>
        <p:spPr>
          <a:xfrm>
            <a:off x="6910793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3" name="Rectangle 802"/>
          <p:cNvSpPr/>
          <p:nvPr userDrawn="1"/>
        </p:nvSpPr>
        <p:spPr>
          <a:xfrm>
            <a:off x="655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4" name="Rectangle 803"/>
          <p:cNvSpPr/>
          <p:nvPr userDrawn="1"/>
        </p:nvSpPr>
        <p:spPr>
          <a:xfrm>
            <a:off x="619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5" name="Rectangle 804"/>
          <p:cNvSpPr/>
          <p:nvPr userDrawn="1"/>
        </p:nvSpPr>
        <p:spPr>
          <a:xfrm>
            <a:off x="583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6" name="Rectangle 805"/>
          <p:cNvSpPr/>
          <p:nvPr userDrawn="1"/>
        </p:nvSpPr>
        <p:spPr>
          <a:xfrm>
            <a:off x="5470793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7" name="Rectangle 806"/>
          <p:cNvSpPr/>
          <p:nvPr userDrawn="1"/>
        </p:nvSpPr>
        <p:spPr>
          <a:xfrm>
            <a:off x="511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8" name="Rectangle 807"/>
          <p:cNvSpPr/>
          <p:nvPr userDrawn="1"/>
        </p:nvSpPr>
        <p:spPr>
          <a:xfrm>
            <a:off x="475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9" name="Rectangle 808"/>
          <p:cNvSpPr/>
          <p:nvPr userDrawn="1"/>
        </p:nvSpPr>
        <p:spPr>
          <a:xfrm>
            <a:off x="439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0" name="Rectangle 809"/>
          <p:cNvSpPr/>
          <p:nvPr userDrawn="1"/>
        </p:nvSpPr>
        <p:spPr>
          <a:xfrm>
            <a:off x="403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1" name="Rectangle 810"/>
          <p:cNvSpPr/>
          <p:nvPr userDrawn="1"/>
        </p:nvSpPr>
        <p:spPr>
          <a:xfrm>
            <a:off x="367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2" name="Rectangle 811"/>
          <p:cNvSpPr/>
          <p:nvPr userDrawn="1"/>
        </p:nvSpPr>
        <p:spPr>
          <a:xfrm>
            <a:off x="331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3" name="Rectangle 812"/>
          <p:cNvSpPr/>
          <p:nvPr userDrawn="1"/>
        </p:nvSpPr>
        <p:spPr>
          <a:xfrm>
            <a:off x="295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4" name="Rectangle 813"/>
          <p:cNvSpPr/>
          <p:nvPr userDrawn="1"/>
        </p:nvSpPr>
        <p:spPr>
          <a:xfrm>
            <a:off x="259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5" name="Rectangle 814"/>
          <p:cNvSpPr/>
          <p:nvPr userDrawn="1"/>
        </p:nvSpPr>
        <p:spPr>
          <a:xfrm>
            <a:off x="223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6" name="Rectangle 815"/>
          <p:cNvSpPr/>
          <p:nvPr userDrawn="1"/>
        </p:nvSpPr>
        <p:spPr>
          <a:xfrm>
            <a:off x="187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7" name="Rectangle 816"/>
          <p:cNvSpPr/>
          <p:nvPr userDrawn="1"/>
        </p:nvSpPr>
        <p:spPr>
          <a:xfrm>
            <a:off x="151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8" name="Rectangle 817"/>
          <p:cNvSpPr/>
          <p:nvPr userDrawn="1"/>
        </p:nvSpPr>
        <p:spPr>
          <a:xfrm>
            <a:off x="115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9" name="Rectangle 818"/>
          <p:cNvSpPr/>
          <p:nvPr userDrawn="1"/>
        </p:nvSpPr>
        <p:spPr>
          <a:xfrm>
            <a:off x="79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0" name="Rectangle 819"/>
          <p:cNvSpPr/>
          <p:nvPr userDrawn="1"/>
        </p:nvSpPr>
        <p:spPr>
          <a:xfrm>
            <a:off x="43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1" name="Rectangle 820"/>
          <p:cNvSpPr/>
          <p:nvPr userDrawn="1"/>
        </p:nvSpPr>
        <p:spPr>
          <a:xfrm>
            <a:off x="7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2" name="Rectangle 771"/>
          <p:cNvSpPr/>
          <p:nvPr userDrawn="1"/>
        </p:nvSpPr>
        <p:spPr>
          <a:xfrm>
            <a:off x="871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3" name="Rectangle 772"/>
          <p:cNvSpPr/>
          <p:nvPr userDrawn="1"/>
        </p:nvSpPr>
        <p:spPr>
          <a:xfrm>
            <a:off x="835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4" name="Rectangle 773"/>
          <p:cNvSpPr/>
          <p:nvPr userDrawn="1"/>
        </p:nvSpPr>
        <p:spPr>
          <a:xfrm>
            <a:off x="799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5" name="Rectangle 774"/>
          <p:cNvSpPr/>
          <p:nvPr userDrawn="1"/>
        </p:nvSpPr>
        <p:spPr>
          <a:xfrm>
            <a:off x="763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6" name="Rectangle 775"/>
          <p:cNvSpPr/>
          <p:nvPr userDrawn="1"/>
        </p:nvSpPr>
        <p:spPr>
          <a:xfrm>
            <a:off x="727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7" name="Rectangle 776"/>
          <p:cNvSpPr/>
          <p:nvPr userDrawn="1"/>
        </p:nvSpPr>
        <p:spPr>
          <a:xfrm>
            <a:off x="6912341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8" name="Rectangle 777"/>
          <p:cNvSpPr/>
          <p:nvPr userDrawn="1"/>
        </p:nvSpPr>
        <p:spPr>
          <a:xfrm>
            <a:off x="655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9" name="Rectangle 778"/>
          <p:cNvSpPr/>
          <p:nvPr userDrawn="1"/>
        </p:nvSpPr>
        <p:spPr>
          <a:xfrm>
            <a:off x="619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0" name="Rectangle 779"/>
          <p:cNvSpPr/>
          <p:nvPr userDrawn="1"/>
        </p:nvSpPr>
        <p:spPr>
          <a:xfrm>
            <a:off x="583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1" name="Rectangle 780"/>
          <p:cNvSpPr/>
          <p:nvPr userDrawn="1"/>
        </p:nvSpPr>
        <p:spPr>
          <a:xfrm>
            <a:off x="5472341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2" name="Rectangle 781"/>
          <p:cNvSpPr/>
          <p:nvPr userDrawn="1"/>
        </p:nvSpPr>
        <p:spPr>
          <a:xfrm>
            <a:off x="511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3" name="Rectangle 782"/>
          <p:cNvSpPr/>
          <p:nvPr userDrawn="1"/>
        </p:nvSpPr>
        <p:spPr>
          <a:xfrm>
            <a:off x="475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4" name="Rectangle 783"/>
          <p:cNvSpPr/>
          <p:nvPr userDrawn="1"/>
        </p:nvSpPr>
        <p:spPr>
          <a:xfrm>
            <a:off x="439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5" name="Rectangle 784"/>
          <p:cNvSpPr/>
          <p:nvPr userDrawn="1"/>
        </p:nvSpPr>
        <p:spPr>
          <a:xfrm>
            <a:off x="403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6" name="Rectangle 785"/>
          <p:cNvSpPr/>
          <p:nvPr userDrawn="1"/>
        </p:nvSpPr>
        <p:spPr>
          <a:xfrm>
            <a:off x="367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7" name="Rectangle 786"/>
          <p:cNvSpPr/>
          <p:nvPr userDrawn="1"/>
        </p:nvSpPr>
        <p:spPr>
          <a:xfrm>
            <a:off x="331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8" name="Rectangle 787"/>
          <p:cNvSpPr/>
          <p:nvPr userDrawn="1"/>
        </p:nvSpPr>
        <p:spPr>
          <a:xfrm>
            <a:off x="295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9" name="Rectangle 788"/>
          <p:cNvSpPr/>
          <p:nvPr userDrawn="1"/>
        </p:nvSpPr>
        <p:spPr>
          <a:xfrm>
            <a:off x="259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0" name="Rectangle 789"/>
          <p:cNvSpPr/>
          <p:nvPr userDrawn="1"/>
        </p:nvSpPr>
        <p:spPr>
          <a:xfrm>
            <a:off x="223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1" name="Rectangle 790"/>
          <p:cNvSpPr/>
          <p:nvPr userDrawn="1"/>
        </p:nvSpPr>
        <p:spPr>
          <a:xfrm>
            <a:off x="187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2" name="Rectangle 791"/>
          <p:cNvSpPr/>
          <p:nvPr userDrawn="1"/>
        </p:nvSpPr>
        <p:spPr>
          <a:xfrm>
            <a:off x="151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3" name="Rectangle 792"/>
          <p:cNvSpPr/>
          <p:nvPr userDrawn="1"/>
        </p:nvSpPr>
        <p:spPr>
          <a:xfrm>
            <a:off x="115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4" name="Rectangle 793"/>
          <p:cNvSpPr/>
          <p:nvPr userDrawn="1"/>
        </p:nvSpPr>
        <p:spPr>
          <a:xfrm>
            <a:off x="79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5" name="Rectangle 794"/>
          <p:cNvSpPr/>
          <p:nvPr userDrawn="1"/>
        </p:nvSpPr>
        <p:spPr>
          <a:xfrm>
            <a:off x="43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6" name="Rectangle 795"/>
          <p:cNvSpPr/>
          <p:nvPr userDrawn="1"/>
        </p:nvSpPr>
        <p:spPr>
          <a:xfrm>
            <a:off x="7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71" name="Straight Connector 770"/>
          <p:cNvCxnSpPr>
            <a:stCxn id="903" idx="3"/>
          </p:cNvCxnSpPr>
          <p:nvPr userDrawn="1"/>
        </p:nvCxnSpPr>
        <p:spPr>
          <a:xfrm>
            <a:off x="6912332" y="3530556"/>
            <a:ext cx="9" cy="1630245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402592" y="1333189"/>
            <a:ext cx="6472238" cy="812247"/>
          </a:xfrm>
        </p:spPr>
        <p:txBody>
          <a:bodyPr>
            <a:normAutofit/>
          </a:bodyPr>
          <a:lstStyle>
            <a:lvl1pPr marL="0" indent="0" algn="ctr">
              <a:buNone/>
              <a:defRPr sz="3300" b="1">
                <a:latin typeface="+mn-lt"/>
                <a:cs typeface="2  Mitra_2 (MRT)" pitchFamily="2" charset="-78"/>
              </a:defRPr>
            </a:lvl1pPr>
          </a:lstStyle>
          <a:p>
            <a:pPr lvl="0"/>
            <a:r>
              <a:rPr lang="en-US" smtClean="0">
                <a:latin typeface="+mj-lt"/>
                <a:cs typeface="2  Mitra_2 (MRT)" pitchFamily="2" charset="-78"/>
              </a:rPr>
              <a:t>KHAMENEI.IR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927E-6 L 2.5E-6 0.12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2.5E-6 -3.58927E-6 L 2.5E-6 0.1235 " pathEditMode="relative" rAng="0" ptsTypes="AA">
                      <p:cBhvr>
                        <p:cTn dur="5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6175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66111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871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835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799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763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727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6917740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655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619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583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5477740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511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475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439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403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367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331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295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259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23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187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151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15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79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43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7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>
            <a:normAutofit/>
          </a:bodyPr>
          <a:lstStyle>
            <a:lvl1pPr algn="r">
              <a:buNone/>
              <a:defRPr sz="21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5527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1437/11/24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09272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09538" cy="34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0378" cy="342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1871800" y="479949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897646" y="479949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393540" y="4785996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1437/11/24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85800" y="1113588"/>
            <a:ext cx="7772400" cy="3401262"/>
          </a:xfrm>
        </p:spPr>
        <p:txBody>
          <a:bodyPr vert="horz"/>
          <a:lstStyle>
            <a:lvl1pPr>
              <a:lnSpc>
                <a:spcPct val="150000"/>
              </a:lnSpc>
              <a:defRPr sz="210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1pPr>
            <a:lvl2pPr marL="240030" indent="0" algn="r">
              <a:buNone/>
              <a:tabLst>
                <a:tab pos="3833813" algn="r"/>
              </a:tabLst>
              <a:defRPr sz="1500">
                <a:solidFill>
                  <a:schemeClr val="accent1"/>
                </a:solidFill>
                <a:cs typeface="+mn-cs"/>
              </a:defRPr>
            </a:lvl2pPr>
            <a:lvl3pPr>
              <a:defRPr>
                <a:solidFill>
                  <a:schemeClr val="accent1"/>
                </a:solidFill>
                <a:cs typeface="+mn-cs"/>
              </a:defRPr>
            </a:lvl3pPr>
            <a:lvl4pPr>
              <a:defRPr>
                <a:solidFill>
                  <a:schemeClr val="accent1"/>
                </a:solidFill>
                <a:cs typeface="+mn-cs"/>
              </a:defRPr>
            </a:lvl4pPr>
            <a:lvl5pPr>
              <a:defRPr>
                <a:solidFill>
                  <a:schemeClr val="accent1"/>
                </a:solidFill>
                <a:cs typeface="+mn-cs"/>
              </a:defRPr>
            </a:lvl5pPr>
          </a:lstStyle>
          <a:p>
            <a:pPr lvl="0" eaLnBrk="1" latinLnBrk="0" hangingPunct="1"/>
            <a:r>
              <a:rPr lang="fa-IR" dirty="0" smtClean="0"/>
              <a:t>سطح اول فهرست</a:t>
            </a:r>
            <a:endParaRPr lang="en-US" dirty="0" smtClean="0"/>
          </a:p>
          <a:p>
            <a:pPr lvl="1" eaLnBrk="1" latinLnBrk="0" hangingPunct="1"/>
            <a:r>
              <a:rPr lang="fa-IR" dirty="0" smtClean="0"/>
              <a:t>سطح دوم فهرست</a:t>
            </a:r>
            <a:endParaRPr lang="en-US" dirty="0" smtClean="0"/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05" y="643440"/>
            <a:ext cx="9144000" cy="540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ounded Rectangle 10">
            <a:hlinkClick r:id="" action="ppaction://hlinkshowjump?jump=endshow"/>
          </p:cNvPr>
          <p:cNvSpPr/>
          <p:nvPr/>
        </p:nvSpPr>
        <p:spPr>
          <a:xfrm>
            <a:off x="107504" y="4602138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25688" y="4615638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050" smtClean="0"/>
              <a:pPr/>
              <a:t>‹#›</a:t>
            </a:fld>
            <a:endParaRPr lang="fa-IR" sz="1050"/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54915"/>
            <a:ext cx="977882" cy="1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noaction"/>
          </p:cNvPr>
          <p:cNvSpPr/>
          <p:nvPr userDrawn="1"/>
        </p:nvSpPr>
        <p:spPr>
          <a:xfrm>
            <a:off x="611610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lastslideviewed"/>
          </p:cNvPr>
          <p:cNvSpPr/>
          <p:nvPr userDrawn="1"/>
        </p:nvSpPr>
        <p:spPr>
          <a:xfrm>
            <a:off x="1583668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1" name="Rounded Rectangle 20">
            <a:hlinkClick r:id="" action="ppaction://hlinkshowjump?jump=previousslide"/>
          </p:cNvPr>
          <p:cNvSpPr/>
          <p:nvPr userDrawn="1"/>
        </p:nvSpPr>
        <p:spPr>
          <a:xfrm>
            <a:off x="2555776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1437/11/24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85800" y="1113588"/>
            <a:ext cx="7772400" cy="3401262"/>
          </a:xfr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 sz="135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1pPr>
            <a:lvl2pPr marL="240030" indent="0" algn="r">
              <a:lnSpc>
                <a:spcPct val="100000"/>
              </a:lnSpc>
              <a:buNone/>
              <a:tabLst>
                <a:tab pos="3833813" algn="r"/>
              </a:tabLst>
              <a:defRPr sz="150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2pPr>
            <a:lvl3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3pPr>
            <a:lvl4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4pPr>
            <a:lvl5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5pPr>
          </a:lstStyle>
          <a:p>
            <a:pPr lvl="0" eaLnBrk="1" latinLnBrk="0" hangingPunct="1"/>
            <a:r>
              <a:rPr lang="fa-IR" smtClean="0"/>
              <a:t>سطح اول فهرست</a:t>
            </a:r>
            <a:endParaRPr lang="en-US" smtClean="0"/>
          </a:p>
          <a:p>
            <a:pPr lvl="1" eaLnBrk="1" latinLnBrk="0" hangingPunct="1"/>
            <a:r>
              <a:rPr lang="fa-IR" smtClean="0"/>
              <a:t>سطح دوم فهرست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805" y="396942"/>
            <a:ext cx="9144000" cy="446616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7939"/>
            <a:ext cx="7772400" cy="395619"/>
          </a:xfrm>
        </p:spPr>
        <p:txBody>
          <a:bodyPr>
            <a:noAutofit/>
          </a:bodyPr>
          <a:lstStyle>
            <a:lvl1pPr algn="ctr">
              <a:defRPr sz="2100" u="none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defRPr>
            </a:lvl1pPr>
          </a:lstStyle>
          <a:p>
            <a:r>
              <a:rPr kumimoji="0" lang="fa-IR" smtClean="0"/>
              <a:t>عنوان را تایپ کن</a:t>
            </a:r>
            <a:endParaRPr kumimoji="0" lang="en-US"/>
          </a:p>
        </p:txBody>
      </p:sp>
      <p:sp>
        <p:nvSpPr>
          <p:cNvPr id="23" name="Rectangle 22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5" y="357504"/>
            <a:ext cx="9144000" cy="90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" y="843558"/>
            <a:ext cx="9144000" cy="828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3529584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noaction"/>
          </p:cNvPr>
          <p:cNvSpPr/>
          <p:nvPr/>
        </p:nvSpPr>
        <p:spPr>
          <a:xfrm>
            <a:off x="611610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2" name="Rounded Rectangle 21">
            <a:hlinkClick r:id="" action="ppaction://hlinkshowjump?jump=endshow"/>
          </p:cNvPr>
          <p:cNvSpPr/>
          <p:nvPr/>
        </p:nvSpPr>
        <p:spPr>
          <a:xfrm>
            <a:off x="107504" y="4602026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24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54915"/>
            <a:ext cx="977882" cy="1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583668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555776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1437/11/24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61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0-Point Star 2" hidden="1"/>
          <p:cNvSpPr/>
          <p:nvPr userDrawn="1"/>
        </p:nvSpPr>
        <p:spPr>
          <a:xfrm>
            <a:off x="2202230" y="2312492"/>
            <a:ext cx="638577" cy="500174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947527" y="298411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29341" y="2981763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736047" y="302678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01194" y="2988864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36619" y="3043087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87284" y="3004884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856809" y="306533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028450" y="301979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Curved Connector 14" hidden="1"/>
          <p:cNvCxnSpPr/>
          <p:nvPr userDrawn="1"/>
        </p:nvCxnSpPr>
        <p:spPr>
          <a:xfrm rot="10800000" flipV="1">
            <a:off x="2" y="3049384"/>
            <a:ext cx="9129951" cy="1164180"/>
          </a:xfrm>
          <a:prstGeom prst="curvedConnector3">
            <a:avLst>
              <a:gd name="adj1" fmla="val 37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7478875" y="308796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650516" y="3042423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029920" y="312643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201561" y="308089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24857" y="320018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96498" y="315465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239084" y="326743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377035" y="3209005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917100" y="335027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55051" y="3291845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566969" y="3464640"/>
            <a:ext cx="198093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62555" y="340411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402509" y="3609503"/>
            <a:ext cx="266569" cy="129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577866" y="3551077"/>
            <a:ext cx="229163" cy="127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4994457" y="3794423"/>
            <a:ext cx="259234" cy="159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5207249" y="3717773"/>
            <a:ext cx="259234" cy="1321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493720" y="3660464"/>
            <a:ext cx="259234" cy="13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418381" y="3873007"/>
            <a:ext cx="297639" cy="167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648811" y="3796358"/>
            <a:ext cx="280001" cy="1579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3727091" y="3975319"/>
            <a:ext cx="374449" cy="196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038883" y="3882769"/>
            <a:ext cx="352259" cy="185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997396" y="4014459"/>
            <a:ext cx="451259" cy="2279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313740" y="3921909"/>
            <a:ext cx="424517" cy="2146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922055" y="4093203"/>
            <a:ext cx="594906" cy="270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344511" y="3956045"/>
            <a:ext cx="559651" cy="255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69905" y="4128413"/>
            <a:ext cx="671716" cy="2996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269171" y="3978353"/>
            <a:ext cx="582875" cy="26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02246" y="4004547"/>
            <a:ext cx="582875" cy="26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6002586" y="340706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5769518" y="3477145"/>
            <a:ext cx="198093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6427888" y="3266704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6194611" y="3327226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6923424" y="318696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296451" y="312643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8191671" y="3062455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774484" y="3882768"/>
            <a:ext cx="297639" cy="167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5272892" y="3793357"/>
            <a:ext cx="259234" cy="1321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/>
          <p:nvPr userDrawn="1"/>
        </p:nvCxnSpPr>
        <p:spPr>
          <a:xfrm flipH="1">
            <a:off x="1345981" y="1441204"/>
            <a:ext cx="806505" cy="604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>
            <a:stCxn id="244" idx="0"/>
          </p:cNvCxnSpPr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44" name="Rectangle 243"/>
          <p:cNvSpPr/>
          <p:nvPr userDrawn="1"/>
        </p:nvSpPr>
        <p:spPr>
          <a:xfrm>
            <a:off x="7106730" y="843526"/>
            <a:ext cx="1920250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/>
          <p:nvPr userDrawn="1"/>
        </p:nvSpPr>
        <p:spPr>
          <a:xfrm>
            <a:off x="7106730" y="2005615"/>
            <a:ext cx="1920250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 userDrawn="1"/>
        </p:nvSpPr>
        <p:spPr>
          <a:xfrm>
            <a:off x="7106730" y="3176630"/>
            <a:ext cx="1920250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7" name="Rectangle 246"/>
          <p:cNvSpPr/>
          <p:nvPr userDrawn="1"/>
        </p:nvSpPr>
        <p:spPr>
          <a:xfrm>
            <a:off x="950804" y="2005615"/>
            <a:ext cx="5042182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5" name="Rectangle 254"/>
          <p:cNvSpPr/>
          <p:nvPr userDrawn="1"/>
        </p:nvSpPr>
        <p:spPr>
          <a:xfrm>
            <a:off x="2613346" y="1217974"/>
            <a:ext cx="3379640" cy="4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152485" y="1441203"/>
            <a:ext cx="46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87CC6-BAF3-4478-88C9-83114C0FC8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55425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382914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594166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822912" y="872330"/>
            <a:ext cx="2121408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55425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382914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55764" y="87541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4594166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822912" y="872330"/>
            <a:ext cx="2121408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94167" y="87541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84" y="88247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224" name="Rectangle 223"/>
          <p:cNvSpPr/>
          <p:nvPr userDrawn="1"/>
        </p:nvSpPr>
        <p:spPr>
          <a:xfrm>
            <a:off x="4505360" y="1246777"/>
            <a:ext cx="2754990" cy="97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52745" y="1534816"/>
            <a:ext cx="3230061" cy="95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90836" y="1796958"/>
            <a:ext cx="3714424" cy="11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341570" y="2110891"/>
            <a:ext cx="4251960" cy="135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298070" y="2341320"/>
            <a:ext cx="4646250" cy="201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9" name="Straight Connector 28" hidden="1"/>
          <p:cNvCxnSpPr/>
          <p:nvPr userDrawn="1"/>
        </p:nvCxnSpPr>
        <p:spPr>
          <a:xfrm>
            <a:off x="6716613" y="872330"/>
            <a:ext cx="2227708" cy="148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/>
          <p:cNvCxnSpPr/>
          <p:nvPr userDrawn="1"/>
        </p:nvCxnSpPr>
        <p:spPr>
          <a:xfrm flipH="1">
            <a:off x="4298071" y="875237"/>
            <a:ext cx="296096" cy="148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5385" y="87541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98071" y="2357177"/>
            <a:ext cx="4646250" cy="2000406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4" grpId="1" animBg="1"/>
      <p:bldP spid="12" grpId="0" animBg="1"/>
      <p:bldP spid="12" grpId="1" animBg="1"/>
      <p:bldP spid="11" grpId="0" animBg="1"/>
      <p:bldP spid="11" grpId="1" animBg="1"/>
      <p:bldP spid="13" grpId="0" animBg="1"/>
      <p:bldP spid="13" grpId="1" animBg="1"/>
      <p:bldP spid="2" grpId="0" animBg="1"/>
      <p:bldP spid="6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30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29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solidFill>
            <a:srgbClr val="090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02230" y="2312492"/>
            <a:ext cx="638577" cy="500174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1.65587E-6 L -0.48715 -0.10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3817940" y="428557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846716" y="4285574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869270" y="267450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8105261" y="262330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7682806" y="105955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5493721" y="80031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461196" y="1393958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3970172" y="397067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413970" y="3464666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9257410" y="4854136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9411031" y="1246778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5416911" y="480828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6016804" y="435047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9564651" y="526684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155425" y="2883452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72283" y="255156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16755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20746" y="262065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04467" y="2608205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1.65587E-6 L -0.48715 -0.100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5" grpId="0" animBg="1"/>
      <p:bldP spid="5" grpId="1" animBg="1"/>
      <p:bldP spid="5" grpId="2" animBg="1"/>
      <p:bldP spid="34" grpId="0" animBg="1"/>
      <p:bldP spid="34" grpId="1" animBg="1"/>
      <p:bldP spid="34" grpId="2" animBg="1"/>
      <p:bldP spid="39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5" grpId="1" animBg="1"/>
      <p:bldP spid="19" grpId="0" animBg="1"/>
      <p:bldP spid="19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50" grpId="0" animBg="1"/>
      <p:bldP spid="50" grpId="1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3817940" y="428557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846716" y="4285574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869270" y="267450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8105261" y="262330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7682806" y="105955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5493721" y="80031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461196" y="1393958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3970172" y="397067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413970" y="3464666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9257410" y="4854136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9411031" y="1246778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5416911" y="480828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6016804" y="435047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9564651" y="526684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155425" y="2883452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3235" y="254620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21517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30270" y="2617085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11610" y="2611776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7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0.00046 L -0.48715 -0.1011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5" grpId="0" animBg="1"/>
      <p:bldP spid="5" grpId="1" animBg="1"/>
      <p:bldP spid="5" grpId="2" animBg="1"/>
      <p:bldP spid="5" grpId="3" animBg="1"/>
      <p:bldP spid="34" grpId="0" animBg="1"/>
      <p:bldP spid="34" grpId="1" animBg="1"/>
      <p:bldP spid="34" grpId="2" animBg="1"/>
      <p:bldP spid="34" grpId="3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19" grpId="0" animBg="1"/>
      <p:bldP spid="19" grpId="1" animBg="1"/>
      <p:bldP spid="19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 hidden="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 hidden="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 hidden="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 hidden="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 hidden="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 hidden="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 hidden="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3235" y="254620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21517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30270" y="2617085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11610" y="2611776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56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3235" y="254620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21517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30270" y="2617085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11610" y="2611776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11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955" y="1"/>
            <a:ext cx="9247584" cy="5222797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3817940" y="428557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846716" y="4285574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869270" y="267450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8105261" y="262330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7682806" y="105955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5493721" y="80031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461196" y="1393958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3970172" y="397067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413970" y="3464666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9257410" y="4854136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9411031" y="1246778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5416911" y="480828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6016804" y="435047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9564651" y="526684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155425" y="2883452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838921" y="251528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838131" y="258279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746691" y="258181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131" y="264741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69371" y="2649926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747962" y="2514600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747486" y="2650391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75550" y="2516386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48016" y="2413552"/>
            <a:ext cx="6858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66361" y="2643080"/>
            <a:ext cx="6858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29571" y="244855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927980" y="258279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743200" y="244602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2657636" y="258181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2657636" y="2650938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2657636" y="25140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2568276" y="258181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2568577" y="25140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2650448" y="2401406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0.00046 L -0.48715 -0.1011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4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5" grpId="0" animBg="1"/>
      <p:bldP spid="5" grpId="1" animBg="1"/>
      <p:bldP spid="5" grpId="2" animBg="1"/>
      <p:bldP spid="5" grpId="3" animBg="1"/>
      <p:bldP spid="34" grpId="0" animBg="1"/>
      <p:bldP spid="34" grpId="1" animBg="1"/>
      <p:bldP spid="34" grpId="2" animBg="1"/>
      <p:bldP spid="34" grpId="3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19" grpId="0" animBg="1"/>
      <p:bldP spid="19" grpId="1" animBg="1"/>
      <p:bldP spid="19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3" grpId="0" animBg="1"/>
      <p:bldP spid="72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"/>
            <a:ext cx="7162800" cy="765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1790553"/>
            <a:ext cx="6400800" cy="1809897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  <a:cs typeface="+mn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1437/11/24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05" y="1086978"/>
            <a:ext cx="9144000" cy="620677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05" y="1047540"/>
            <a:ext cx="9144000" cy="90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05" y="1707654"/>
            <a:ext cx="9144000" cy="828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578206"/>
          </a:xfrm>
        </p:spPr>
        <p:txBody>
          <a:bodyPr anchor="ctr">
            <a:normAutofit/>
          </a:bodyPr>
          <a:lstStyle>
            <a:lvl1pPr algn="ctr">
              <a:defRPr lang="en-US" sz="2400" dirty="0">
                <a:solidFill>
                  <a:srgbClr val="FFFFFF"/>
                </a:solidFill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18371"/>
            <a:ext cx="2192328" cy="3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920825" y="381022"/>
            <a:ext cx="331236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350" b="1" dirty="0" smtClean="0">
                <a:solidFill>
                  <a:srgbClr val="4F81BD">
                    <a:lumMod val="75000"/>
                  </a:srgbClr>
                </a:solidFill>
                <a:cs typeface="B Mitra" pitchFamily="2" charset="-78"/>
              </a:rPr>
              <a:t>بسم الله الرحمن الرحیم</a:t>
            </a:r>
            <a:endParaRPr lang="fa-IR" sz="1350" b="1" dirty="0">
              <a:solidFill>
                <a:srgbClr val="4F81BD">
                  <a:lumMod val="75000"/>
                </a:srgbClr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78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016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000335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06685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143666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8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-31262" y="2391754"/>
            <a:ext cx="1108407" cy="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080108" y="2391754"/>
            <a:ext cx="1102299" cy="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 userDrawn="1"/>
        </p:nvSpPr>
        <p:spPr>
          <a:xfrm>
            <a:off x="6121452" y="23921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642869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7043172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673593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735041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612145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42869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704317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73593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73504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268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Rectangle 86"/>
          <p:cNvSpPr/>
          <p:nvPr userDrawn="1"/>
        </p:nvSpPr>
        <p:spPr>
          <a:xfrm>
            <a:off x="489249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458525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5814213" y="239175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550697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5199732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65765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7657652" y="238899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65765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765765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735041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04317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673593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42869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121452" y="188365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8142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1421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550697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519973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489249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458525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550697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519973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89249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58525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735041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704317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673593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642869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6121452" y="2648222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5814213" y="2647854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50697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519973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4892493" y="264785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58525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2741813" y="23921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304905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66353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3356292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397077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27418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304905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366353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335629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97077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1512852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120561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2434572" y="239175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212733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182009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427801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4278012" y="238899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427801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27801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397077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366353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335629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304905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2741813" y="188365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243457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243457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212733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182009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151285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12056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212733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182009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151285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120561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397077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366353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335629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 userDrawn="1"/>
        </p:nvSpPr>
        <p:spPr>
          <a:xfrm>
            <a:off x="304905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2741813" y="2648222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2434572" y="2647854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212733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182009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1512852" y="264785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120561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36" name="Straight Connector 135"/>
          <p:cNvCxnSpPr>
            <a:stCxn id="107" idx="3"/>
          </p:cNvCxnSpPr>
          <p:nvPr userDrawn="1"/>
        </p:nvCxnSpPr>
        <p:spPr>
          <a:xfrm flipV="1">
            <a:off x="4585252" y="613095"/>
            <a:ext cx="0" cy="1400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003298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7714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0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2.54335E-6 L -0.75677 2.54335E-6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4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4.82886E-6 L 0.74844 -4.82886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79" grpId="0" animBg="1"/>
      <p:bldP spid="80" grpId="0" animBg="1"/>
      <p:bldP spid="81" grpId="0" animBg="1"/>
      <p:bldP spid="82" grpId="0" animBg="1"/>
      <p:bldP spid="62" grpId="0" animBg="1"/>
      <p:bldP spid="62" grpId="1" animBg="1"/>
      <p:bldP spid="58" grpId="0" animBg="1"/>
      <p:bldP spid="53" grpId="0" animBg="1"/>
      <p:bldP spid="54" grpId="0" animBg="1"/>
      <p:bldP spid="52" grpId="0" animBg="1"/>
      <p:bldP spid="87" grpId="0" animBg="1"/>
      <p:bldP spid="87" grpId="1" animBg="1"/>
      <p:bldP spid="88" grpId="0" animBg="1"/>
      <p:bldP spid="88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61" grpId="0" animBg="1"/>
      <p:bldP spid="61" grpId="1" animBg="1"/>
      <p:bldP spid="46" grpId="0" animBg="1"/>
      <p:bldP spid="46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66" grpId="0" animBg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5" grpId="0" animBg="1"/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016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000335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06685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143666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hidden="1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hidden="1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hidden="1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hidden="1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016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000335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06685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143666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0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966"/>
            <a:ext cx="7772400" cy="448559"/>
          </a:xfrm>
        </p:spPr>
        <p:txBody>
          <a:bodyPr>
            <a:normAutofit/>
          </a:bodyPr>
          <a:lstStyle>
            <a:lvl1pPr algn="ctr">
              <a:defRPr sz="2100">
                <a:solidFill>
                  <a:schemeClr val="accent1"/>
                </a:solidFill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1437/11/24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782802"/>
            <a:ext cx="7772400" cy="3732049"/>
          </a:xfrm>
        </p:spPr>
        <p:txBody>
          <a:bodyPr vert="horz"/>
          <a:lstStyle>
            <a:lvl1pPr>
              <a:defRPr>
                <a:solidFill>
                  <a:schemeClr val="accent1">
                    <a:lumMod val="50000"/>
                  </a:schemeClr>
                </a:solidFill>
                <a:cs typeface="+mn-cs"/>
              </a:defRPr>
            </a:lvl1pPr>
            <a:lvl2pPr>
              <a:defRPr>
                <a:solidFill>
                  <a:schemeClr val="accent1"/>
                </a:solidFill>
                <a:cs typeface="+mn-cs"/>
              </a:defRPr>
            </a:lvl2pPr>
            <a:lvl3pPr>
              <a:defRPr>
                <a:solidFill>
                  <a:schemeClr val="accent1"/>
                </a:solidFill>
                <a:cs typeface="+mn-cs"/>
              </a:defRPr>
            </a:lvl3pPr>
            <a:lvl4pPr>
              <a:defRPr>
                <a:solidFill>
                  <a:schemeClr val="accent1"/>
                </a:solidFill>
                <a:cs typeface="+mn-cs"/>
              </a:defRPr>
            </a:lvl4pPr>
            <a:lvl5pPr>
              <a:defRPr>
                <a:solidFill>
                  <a:schemeClr val="accent1"/>
                </a:solidFill>
                <a:cs typeface="+mn-cs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9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54915"/>
            <a:ext cx="977882" cy="1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507216" y="4854181"/>
            <a:ext cx="1449161" cy="271919"/>
          </a:xfrm>
          <a:prstGeom prst="rect">
            <a:avLst/>
          </a:prstGeom>
        </p:spPr>
        <p:txBody>
          <a:bodyPr lIns="27000" tIns="27000" rIns="27000" bIns="27000" anchor="ctr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900" b="1" smtClean="0">
                <a:ln/>
                <a:solidFill>
                  <a:srgbClr val="4F81BD">
                    <a:lumMod val="20000"/>
                    <a:lumOff val="80000"/>
                  </a:srgbClr>
                </a:solidFill>
                <a:latin typeface="Arial" pitchFamily="34" charset="0"/>
              </a:rPr>
              <a:t>شما اینجا هستید: </a:t>
            </a:r>
            <a:endParaRPr lang="en-US" sz="900">
              <a:solidFill>
                <a:srgbClr val="4F81BD">
                  <a:lumMod val="20000"/>
                  <a:lumOff val="80000"/>
                </a:srgbClr>
              </a:solidFill>
              <a:latin typeface="B Tit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854178"/>
            <a:ext cx="5994666" cy="271463"/>
          </a:xfrm>
        </p:spPr>
        <p:txBody>
          <a:bodyPr anchor="ctr">
            <a:normAutofit/>
          </a:bodyPr>
          <a:lstStyle>
            <a:lvl1pPr marL="0" indent="0">
              <a:buNone/>
              <a:defRPr sz="900" b="1">
                <a:solidFill>
                  <a:schemeClr val="accent1">
                    <a:lumMod val="20000"/>
                    <a:lumOff val="80000"/>
                  </a:schemeClr>
                </a:solidFill>
                <a:cs typeface="+mn-cs"/>
              </a:defRPr>
            </a:lvl1pPr>
          </a:lstStyle>
          <a:p>
            <a:pPr lvl="0"/>
            <a:r>
              <a:rPr lang="fa-IR" dirty="0" smtClean="0"/>
              <a:t>برای تایپ موقعیت اسلاید کلیک کن</a:t>
            </a:r>
            <a:endParaRPr lang="en-US" dirty="0" smtClean="0"/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583668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611610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107504" y="4602026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529584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555776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050" smtClean="0"/>
              <a:pPr/>
              <a:t>‹#›</a:t>
            </a:fld>
            <a:endParaRPr lang="fa-IR" sz="1050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050" smtClean="0"/>
              <a:pPr/>
              <a:t>‹#›</a:t>
            </a:fld>
            <a:endParaRPr lang="fa-IR" sz="1050"/>
          </a:p>
        </p:txBody>
      </p:sp>
    </p:spTree>
    <p:extLst>
      <p:ext uri="{BB962C8B-B14F-4D97-AF65-F5344CB8AC3E}">
        <p14:creationId xmlns:p14="http://schemas.microsoft.com/office/powerpoint/2010/main" val="24166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40105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2006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69005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456077" y="1187430"/>
            <a:ext cx="1687924" cy="486000"/>
            <a:chOff x="7456076" y="1583240"/>
            <a:chExt cx="1687924" cy="648000"/>
          </a:xfrm>
        </p:grpSpPr>
        <p:cxnSp>
          <p:nvCxnSpPr>
            <p:cNvPr id="55" name="Straight Connector 54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 userDrawn="1"/>
          </p:nvSpPr>
          <p:spPr>
            <a:xfrm rot="5400000">
              <a:off x="8129566" y="1892847"/>
              <a:ext cx="10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8-Point Star 3"/>
            <p:cNvSpPr/>
            <p:nvPr userDrawn="1"/>
          </p:nvSpPr>
          <p:spPr>
            <a:xfrm>
              <a:off x="7743111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 rot="5400000">
              <a:off x="7223185" y="1889240"/>
              <a:ext cx="64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0" y="1187430"/>
            <a:ext cx="1687924" cy="486000"/>
            <a:chOff x="0" y="1583240"/>
            <a:chExt cx="1687924" cy="648000"/>
          </a:xfrm>
        </p:grpSpPr>
        <p:cxnSp>
          <p:nvCxnSpPr>
            <p:cNvPr id="30" name="Straight Connector 29"/>
            <p:cNvCxnSpPr>
              <a:stCxn id="51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 userDrawn="1"/>
          </p:nvSpPr>
          <p:spPr>
            <a:xfrm rot="5400000">
              <a:off x="928335" y="1887275"/>
              <a:ext cx="10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" name="8-Point Star 60"/>
            <p:cNvSpPr/>
            <p:nvPr userDrawn="1"/>
          </p:nvSpPr>
          <p:spPr>
            <a:xfrm>
              <a:off x="126917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272815" y="1889240"/>
              <a:ext cx="64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1682043" y="1875052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5881" y="226390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7450196" y="2263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8137185" y="2250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7737230" y="2224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935954" y="2245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263290" y="222217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29830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34793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682043" y="2715770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5881" y="310462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7450196" y="310462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8137185" y="30908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7737230" y="30655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935954" y="308662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263290" y="30628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29830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34793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40105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2006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69005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42895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41513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38993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42895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41095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38722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682043" y="1875052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5881" y="226390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7450196" y="2263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8137185" y="2250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7737230" y="2224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935954" y="2245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263290" y="222217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29830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34793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682043" y="2715770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5881" y="310462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7450196" y="310462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8137185" y="30908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7737230" y="30655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935954" y="308662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263290" y="30628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29830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34793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04185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29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8EB6-D5F6-415C-95F8-C555B328D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40105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2006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69005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42895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41513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38993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42895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41095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38722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682043" y="1875052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5881" y="226390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7450196" y="2263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8137185" y="2250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7737230" y="2224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935954" y="2245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263290" y="222217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29830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34793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682043" y="2715770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5881" y="310462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7450196" y="310462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8137185" y="30908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7737230" y="30655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935954" y="308662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263290" y="30628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29830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34793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29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952101" y="1282713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200400" y="1625613"/>
            <a:ext cx="32004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3429000" y="1963382"/>
            <a:ext cx="2743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3657600" y="2306282"/>
            <a:ext cx="2286000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866501" y="2654313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5" grpId="1" animBg="1"/>
      <p:bldP spid="42" grpId="0" animBg="1"/>
      <p:bldP spid="42" grpId="1" animBg="1"/>
      <p:bldP spid="44" grpId="0" animBg="1"/>
      <p:bldP spid="44" grpId="1" animBg="1"/>
      <p:bldP spid="2" grpId="0" animBg="1"/>
      <p:bldP spid="2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952101" y="1280749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952101" y="1280183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200400" y="1625613"/>
            <a:ext cx="32004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3429000" y="1963382"/>
            <a:ext cx="2743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3657600" y="2306282"/>
            <a:ext cx="2286000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866501" y="2654313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6" grpId="0" animBg="1"/>
      <p:bldP spid="46" grpId="1" animBg="1"/>
      <p:bldP spid="45" grpId="0" animBg="1"/>
      <p:bldP spid="45" grpId="1" animBg="1"/>
      <p:bldP spid="42" grpId="0" animBg="1"/>
      <p:bldP spid="42" grpId="1" animBg="1"/>
      <p:bldP spid="44" grpId="0" animBg="1"/>
      <p:bldP spid="44" grpId="1" animBg="1"/>
      <p:bldP spid="2" grpId="0" animBg="1"/>
      <p:bldP spid="2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734780" y="958742"/>
            <a:ext cx="7677721" cy="3226019"/>
          </a:xfrm>
          <a:prstGeom prst="frame">
            <a:avLst>
              <a:gd name="adj1" fmla="val 5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29827" y="1237853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29826" y="2649237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36537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36536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19117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19116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326850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326849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761087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761086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81472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10247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5624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0424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0172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05624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0382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0145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35571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59724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5807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5491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59724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57924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55551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55919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58071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18921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1336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1198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0946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1336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1156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0919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42554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67701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66319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6379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67701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65901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6352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295980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20132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18750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1623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20132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1833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15959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497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73866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724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699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738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720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696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403909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2806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42667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42415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28061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426261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42388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81472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35571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18921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43819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295813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49983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403761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6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07395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10247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31548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3016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27645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31548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29748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27375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614949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85647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83995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8083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85647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83847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81474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81843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83995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15137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39290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3790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35387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39290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3749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3511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68478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9362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92242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8972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93624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9182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89451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2190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46056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44674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4215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46056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4425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4188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75636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99789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98407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9588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99789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97989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95616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07395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61495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151375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69742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21736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7590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81472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5624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0424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0172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05624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0382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0145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35571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59724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5807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5491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59724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57924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55551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55919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58071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18921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1336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1198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0946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1336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1156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0919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42554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67701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66319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6379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67701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65901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6352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295980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20132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18750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1623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20132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1833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15959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497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73866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724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699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738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720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696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403909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2806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42667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42415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28061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426261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42388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81472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35571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18921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43819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295813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49983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403761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6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9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5065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6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11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50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32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8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64646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8879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8741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8489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8879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8699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8462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418842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42995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441612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439092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42994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441194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43882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441342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441342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10746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64917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41869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91" name="Right Triangle 90"/>
          <p:cNvSpPr/>
          <p:nvPr userDrawn="1"/>
        </p:nvSpPr>
        <p:spPr>
          <a:xfrm flipH="1" flipV="1">
            <a:off x="7109110" y="96444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ight Triangle 92"/>
          <p:cNvSpPr/>
          <p:nvPr userDrawn="1"/>
        </p:nvSpPr>
        <p:spPr>
          <a:xfrm flipH="1" flipV="1">
            <a:off x="7113440" y="150504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176761" y="1462520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97" name="Right Triangle 96"/>
          <p:cNvSpPr/>
          <p:nvPr userDrawn="1"/>
        </p:nvSpPr>
        <p:spPr>
          <a:xfrm flipH="1" flipV="1">
            <a:off x="7109816" y="204077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646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99" name="Right Triangle 98"/>
          <p:cNvSpPr/>
          <p:nvPr userDrawn="1"/>
        </p:nvSpPr>
        <p:spPr>
          <a:xfrm flipH="1" flipV="1">
            <a:off x="7110647" y="2574880"/>
            <a:ext cx="345645" cy="250111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145135" y="252903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2" name="Right Triangle 101"/>
          <p:cNvSpPr/>
          <p:nvPr userDrawn="1"/>
        </p:nvSpPr>
        <p:spPr>
          <a:xfrm flipH="1" flipV="1">
            <a:off x="7109108" y="3109132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148357" y="3062132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4" name="Right Triangle 103"/>
          <p:cNvSpPr/>
          <p:nvPr userDrawn="1"/>
        </p:nvSpPr>
        <p:spPr>
          <a:xfrm flipH="1" flipV="1">
            <a:off x="7111060" y="364599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152689" y="3602435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6" name="Right Triangle 105"/>
          <p:cNvSpPr/>
          <p:nvPr userDrawn="1"/>
        </p:nvSpPr>
        <p:spPr>
          <a:xfrm flipH="1" flipV="1">
            <a:off x="7104346" y="4188422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143594" y="4141423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1" y="958741"/>
            <a:ext cx="286655" cy="2105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3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60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9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00"/>
                            </p:stCondLst>
                            <p:childTnLst>
                              <p:par>
                                <p:cTn id="1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8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animBg="1"/>
      <p:bldP spid="93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/>
      <p:bldP spid="9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/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63" name="Right Triangle 62"/>
          <p:cNvSpPr/>
          <p:nvPr userDrawn="1"/>
        </p:nvSpPr>
        <p:spPr>
          <a:xfrm flipH="1" flipV="1">
            <a:off x="7109110" y="96444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0" y="92191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5" name="Right Triangle 64"/>
          <p:cNvSpPr/>
          <p:nvPr userDrawn="1"/>
        </p:nvSpPr>
        <p:spPr>
          <a:xfrm flipH="1" flipV="1">
            <a:off x="7113440" y="150504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176761" y="1462520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 flipV="1">
            <a:off x="7109816" y="204077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646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9" name="Right Triangle 68"/>
          <p:cNvSpPr/>
          <p:nvPr userDrawn="1"/>
        </p:nvSpPr>
        <p:spPr>
          <a:xfrm flipH="1" flipV="1">
            <a:off x="7110649" y="2574245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149897" y="252724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4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81BB2-0AF4-428F-B4FF-2DAE0365A8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 userDrawn="1"/>
        </p:nvSpPr>
        <p:spPr>
          <a:xfrm>
            <a:off x="1688223" y="2574880"/>
            <a:ext cx="5767853" cy="10202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9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5065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6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11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50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32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8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100760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Right Triangle 64"/>
          <p:cNvSpPr/>
          <p:nvPr userDrawn="1"/>
        </p:nvSpPr>
        <p:spPr>
          <a:xfrm flipH="1" flipV="1">
            <a:off x="7109110" y="96444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0" y="92191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 flipV="1">
            <a:off x="7113440" y="150504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176761" y="1462520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9" name="Right Triangle 68"/>
          <p:cNvSpPr/>
          <p:nvPr userDrawn="1"/>
        </p:nvSpPr>
        <p:spPr>
          <a:xfrm flipH="1" flipV="1">
            <a:off x="7109816" y="204077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646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71" name="Right Triangle 70"/>
          <p:cNvSpPr/>
          <p:nvPr userDrawn="1"/>
        </p:nvSpPr>
        <p:spPr>
          <a:xfrm flipH="1" flipV="1">
            <a:off x="7110649" y="2574245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149897" y="252724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1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7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0" grpId="1" animBg="1"/>
      <p:bldP spid="49" grpId="0" animBg="1"/>
      <p:bldP spid="50" grpId="0" animBg="1"/>
      <p:bldP spid="52" grpId="0" animBg="1"/>
      <p:bldP spid="52" grpId="1" animBg="1"/>
      <p:bldP spid="63" grpId="0" animBg="1"/>
      <p:bldP spid="64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587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02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864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12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02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22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585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4997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126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2473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31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126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32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6995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321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247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3615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7768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386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386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7768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596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359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115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115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6956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103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072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20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103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303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793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456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456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3819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4534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152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063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4534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273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361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2882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2882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64115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88267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86885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84365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88267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8646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84094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86615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86615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0"/>
            <a:ext cx="3955715" cy="55601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688224" y="958742"/>
            <a:ext cx="5767852" cy="1026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8226" y="3103819"/>
            <a:ext cx="5767852" cy="1023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1688225" y="2036160"/>
            <a:ext cx="5767851" cy="10194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102151"/>
            <a:ext cx="5753948" cy="10250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36161"/>
            <a:ext cx="5753948" cy="101940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58741"/>
            <a:ext cx="5753948" cy="102699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79" name="Right Triangle 78"/>
          <p:cNvSpPr/>
          <p:nvPr userDrawn="1"/>
        </p:nvSpPr>
        <p:spPr>
          <a:xfrm flipH="1" flipV="1">
            <a:off x="7109110" y="960872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0" y="92191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81" name="Right Triangle 80"/>
          <p:cNvSpPr/>
          <p:nvPr userDrawn="1"/>
        </p:nvSpPr>
        <p:spPr>
          <a:xfrm flipH="1" flipV="1">
            <a:off x="7109816" y="2037203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4675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83" name="Right Triangle 82"/>
          <p:cNvSpPr/>
          <p:nvPr userDrawn="1"/>
        </p:nvSpPr>
        <p:spPr>
          <a:xfrm flipH="1" flipV="1">
            <a:off x="7109108" y="3103775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148357" y="3056775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2" grpId="0" animBg="1"/>
      <p:bldP spid="74" grpId="0" animBg="1"/>
      <p:bldP spid="75" grpId="0" animBg="1"/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9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5065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6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11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50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32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8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64646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8879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8741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8489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8879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8699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8462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10746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64917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07395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31548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3016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27645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31548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29748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27375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614949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85647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83995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8083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85647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83847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81474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81843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83995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15137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39290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3790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35387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39290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3749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3511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68478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9362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92242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8972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93624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9182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89451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2190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46056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44674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4215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46056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4425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4188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75636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99789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98407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9588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99789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97989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95616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0"/>
            <a:ext cx="3955715" cy="55601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688224" y="1073957"/>
            <a:ext cx="5767852" cy="1026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8226" y="3219034"/>
            <a:ext cx="5767852" cy="1023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1688225" y="2151375"/>
            <a:ext cx="5767851" cy="10194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217366"/>
            <a:ext cx="5753948" cy="10250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151376"/>
            <a:ext cx="5753948" cy="101940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073956"/>
            <a:ext cx="5753948" cy="102699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9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2" grpId="0" animBg="1"/>
      <p:bldP spid="74" grpId="0" animBg="1"/>
      <p:bldP spid="75" grpId="0" animBg="1"/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51640" y="123431"/>
            <a:ext cx="118872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53662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77815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76432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73912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77814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76015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73642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76162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76162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07761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3191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30261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27100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3191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3011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2774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281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30261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161404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185556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18417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18165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185556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18375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181383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18390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18390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14744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39891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38509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35988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39891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38091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35718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37244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37244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268170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292322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290940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288420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292322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290522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288149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290670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290670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2190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46056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44674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4215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46056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4425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4188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376099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00251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398869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396349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00251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398451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396078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398599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398599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5366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07761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161404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16009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268003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2217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375951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Rectangle 82"/>
          <p:cNvSpPr/>
          <p:nvPr userDrawn="1"/>
        </p:nvSpPr>
        <p:spPr>
          <a:xfrm>
            <a:off x="1688259" y="429063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4" name="Straight Connector 83"/>
          <p:cNvCxnSpPr/>
          <p:nvPr userDrawn="1"/>
        </p:nvCxnSpPr>
        <p:spPr>
          <a:xfrm flipH="1" flipV="1">
            <a:off x="7456412" y="453216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 userDrawn="1"/>
        </p:nvSpPr>
        <p:spPr>
          <a:xfrm rot="5400000">
            <a:off x="8143401" y="451834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8-Point Star 88"/>
          <p:cNvSpPr/>
          <p:nvPr userDrawn="1"/>
        </p:nvSpPr>
        <p:spPr>
          <a:xfrm>
            <a:off x="7743446" y="449313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1" name="Straight Connector 90"/>
          <p:cNvCxnSpPr>
            <a:stCxn id="83" idx="1"/>
          </p:cNvCxnSpPr>
          <p:nvPr userDrawn="1"/>
        </p:nvCxnSpPr>
        <p:spPr>
          <a:xfrm flipH="1" flipV="1">
            <a:off x="336" y="453216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 userDrawn="1"/>
        </p:nvSpPr>
        <p:spPr>
          <a:xfrm rot="5400000">
            <a:off x="942170" y="451416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8-Point Star 94"/>
          <p:cNvSpPr/>
          <p:nvPr userDrawn="1"/>
        </p:nvSpPr>
        <p:spPr>
          <a:xfrm>
            <a:off x="1269506" y="449043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 rot="5400000">
            <a:off x="1348269" y="451563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 rot="5400000">
            <a:off x="7334639" y="451563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85193" y="428916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951640" y="123432"/>
            <a:ext cx="1186164" cy="27432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6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9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51640" y="123431"/>
            <a:ext cx="118872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44840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68993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6761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6509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8993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67193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64820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67340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67340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98839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22299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22133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21817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22991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22119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218818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219187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22133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52481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76634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75252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72731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76634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74834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7246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7498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7498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305822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330968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329586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327066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30968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329168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326795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32832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32832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448405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98839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52481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307086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951640" y="123432"/>
            <a:ext cx="1186164" cy="27432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86832" y="3147825"/>
            <a:ext cx="5769543" cy="150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587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02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864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12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02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22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585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49872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025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237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21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025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225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6985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220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2372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3515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7667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285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3765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7667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586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3494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01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01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6855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002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062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099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002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20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782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355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355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587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49872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3515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120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686833" y="314782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 userDrawn="1"/>
        </p:nvCxnSpPr>
        <p:spPr>
          <a:xfrm flipH="1" flipV="1">
            <a:off x="7454985" y="33992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8141974" y="3385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742020" y="33602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 userDrawn="1"/>
        </p:nvCxnSpPr>
        <p:spPr>
          <a:xfrm flipH="1" flipV="1">
            <a:off x="-1092" y="33992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 userDrawn="1"/>
        </p:nvSpPr>
        <p:spPr>
          <a:xfrm rot="5400000">
            <a:off x="940743" y="33812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8-Point Star 62"/>
          <p:cNvSpPr/>
          <p:nvPr userDrawn="1"/>
        </p:nvSpPr>
        <p:spPr>
          <a:xfrm>
            <a:off x="1268078" y="33575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1346842" y="337282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333212" y="337282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1647" y="316047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3" grpId="1" animBg="1"/>
      <p:bldP spid="64" grpId="0" animBg="1"/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4393" y="3119023"/>
            <a:ext cx="5768152" cy="12385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41900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0230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98848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9632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00194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98430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9605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4190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448406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80881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7949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7697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808452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7908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7670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448407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25491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61531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60149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5762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-13532" y="261495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5973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5735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254912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119023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345062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343680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34115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345026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343262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340889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119024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4393" y="3571971"/>
            <a:ext cx="5768152" cy="12385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592205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95261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9387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9135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95225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9346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91087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93608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93608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592206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34110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70150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6876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6624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701149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68350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6597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6849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6849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34110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090000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39279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37897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35377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-13532" y="2392438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37479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3510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37627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37627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09000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57197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390357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388975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386454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3903214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388557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38618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388704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388704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571972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Rectangle 51">
            <a:hlinkClick r:id="" action="ppaction://noaction"/>
          </p:cNvPr>
          <p:cNvSpPr/>
          <p:nvPr userDrawn="1"/>
        </p:nvSpPr>
        <p:spPr>
          <a:xfrm>
            <a:off x="1663334" y="282997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31486" y="313276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18475" y="31189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8-Point Star 84"/>
          <p:cNvSpPr/>
          <p:nvPr userDrawn="1"/>
        </p:nvSpPr>
        <p:spPr>
          <a:xfrm>
            <a:off x="7718521" y="30937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 flipH="1">
            <a:off x="-24591" y="313241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 rot="5400000">
            <a:off x="917244" y="31147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8-Point Star 91"/>
          <p:cNvSpPr/>
          <p:nvPr userDrawn="1"/>
        </p:nvSpPr>
        <p:spPr>
          <a:xfrm>
            <a:off x="1244579" y="309103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 rot="5400000">
            <a:off x="1323343" y="31162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 rot="5400000">
            <a:off x="7309713" y="31162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72993" y="282997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93" grpId="0" animBg="1"/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99507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5991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0460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0208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059554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04191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0181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04338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04338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99508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50601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86641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85259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82739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866059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8484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8246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8498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8498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50601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33138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685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672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646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-13532" y="2685543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667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64417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66937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66937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33138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95433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431473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43009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42757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431437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429673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42730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429821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429821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983136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Rectangle 51">
            <a:hlinkClick r:id="" action="ppaction://noaction"/>
          </p:cNvPr>
          <p:cNvSpPr/>
          <p:nvPr userDrawn="1"/>
        </p:nvSpPr>
        <p:spPr>
          <a:xfrm>
            <a:off x="1663334" y="311902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31486" y="347942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18475" y="346560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8-Point Star 84"/>
          <p:cNvSpPr/>
          <p:nvPr userDrawn="1"/>
        </p:nvSpPr>
        <p:spPr>
          <a:xfrm>
            <a:off x="7718521" y="34404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 flipH="1">
            <a:off x="-24591" y="3479068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 rot="5400000">
            <a:off x="917244" y="34614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8-Point Star 91"/>
          <p:cNvSpPr/>
          <p:nvPr userDrawn="1"/>
        </p:nvSpPr>
        <p:spPr>
          <a:xfrm>
            <a:off x="1244579" y="34376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 rot="5400000">
            <a:off x="1323343" y="346290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 rot="5400000">
            <a:off x="7309713" y="346290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72993" y="317663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93" grpId="0" animBg="1"/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9096-8C60-42AE-BDAA-09B7FB69B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4393" y="3119022"/>
            <a:ext cx="5768152" cy="15265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41900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0230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98848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9632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00194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98430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9605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4190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448406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80881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7949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7697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808452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7908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7670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448407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25491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61531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60149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5762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-13532" y="261495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5973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5735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254912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119023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345062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343680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34115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345026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343262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340889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119024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189169"/>
            <a:ext cx="5768152" cy="96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66479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65096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62576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0" y="1638308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6179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59425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61946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64826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275584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2216509"/>
            <a:ext cx="5768152" cy="96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26921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267830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265310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68" idx="1"/>
          </p:cNvCxnSpPr>
          <p:nvPr userDrawn="1"/>
        </p:nvCxnSpPr>
        <p:spPr>
          <a:xfrm flipH="1">
            <a:off x="0" y="2691771"/>
            <a:ext cx="169758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26741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26503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26756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26756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2331726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3253444"/>
            <a:ext cx="5768152" cy="96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372906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37152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369004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1" y="3733504"/>
            <a:ext cx="167439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371463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36873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371253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371253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336866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7070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9122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89840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87320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91222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8942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8704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8957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8957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68249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92402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9074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8758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92402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90602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88229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88597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90749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20096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4424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4286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4034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4424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4244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40076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42596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42596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319645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344791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343409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340889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44791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34299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340618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34214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34214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7070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68249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200965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320909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2139696" y="1158866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>
            <a:off x="2139696" y="2681038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ounded Rectangle 56"/>
          <p:cNvSpPr/>
          <p:nvPr userDrawn="1"/>
        </p:nvSpPr>
        <p:spPr>
          <a:xfrm>
            <a:off x="2158898" y="3682452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 userDrawn="1"/>
        </p:nvSpPr>
        <p:spPr>
          <a:xfrm>
            <a:off x="2158898" y="4175778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4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54" grpId="0" animBg="1"/>
      <p:bldP spid="57" grpId="0" animBg="1"/>
      <p:bldP spid="5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69962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9411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9273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90212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94114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9231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89941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224061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248214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24656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24340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48214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246414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24404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244409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24656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77703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301856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300474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9795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301856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300056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9768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69962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224061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777040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51640" y="123431"/>
            <a:ext cx="118872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69962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9411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9273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90212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94114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9231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89941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224061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248214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24656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24340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48214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246414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24404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244409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24656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77703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301856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300474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9795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301856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300056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9768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69962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224061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777040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951640" y="123432"/>
            <a:ext cx="1186164" cy="27432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70703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1451993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40"/>
          <p:cNvGrpSpPr/>
          <p:nvPr userDrawn="1"/>
        </p:nvGrpSpPr>
        <p:grpSpPr>
          <a:xfrm>
            <a:off x="0" y="1075080"/>
            <a:ext cx="9144000" cy="777701"/>
            <a:chOff x="0" y="1386806"/>
            <a:chExt cx="9144000" cy="1036935"/>
          </a:xfrm>
        </p:grpSpPr>
        <p:sp>
          <p:nvSpPr>
            <p:cNvPr id="51" name="Rectangle 50"/>
            <p:cNvSpPr/>
            <p:nvPr userDrawn="1"/>
          </p:nvSpPr>
          <p:spPr>
            <a:xfrm>
              <a:off x="1687924" y="1386806"/>
              <a:ext cx="5768152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>
              <a:stCxn id="51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8-Point Star 3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" name="8-Point Star 60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" name="Group 38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71" name="Rectangle 70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ectangle 71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Rectangle 75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6"/>
          <p:cNvGrpSpPr/>
          <p:nvPr userDrawn="1"/>
        </p:nvGrpSpPr>
        <p:grpSpPr>
          <a:xfrm>
            <a:off x="1915" y="2218533"/>
            <a:ext cx="9143999" cy="777701"/>
            <a:chOff x="1" y="1386806"/>
            <a:chExt cx="9143999" cy="1036935"/>
          </a:xfrm>
        </p:grpSpPr>
        <p:sp>
          <p:nvSpPr>
            <p:cNvPr id="78" name="Rectangle 77"/>
            <p:cNvSpPr/>
            <p:nvPr userDrawn="1"/>
          </p:nvSpPr>
          <p:spPr>
            <a:xfrm>
              <a:off x="1686011" y="1386806"/>
              <a:ext cx="5770065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79" name="Straight Connector 78"/>
            <p:cNvCxnSpPr>
              <a:stCxn id="78" idx="1"/>
            </p:cNvCxnSpPr>
            <p:nvPr userDrawn="1"/>
          </p:nvCxnSpPr>
          <p:spPr>
            <a:xfrm flipH="1">
              <a:off x="1" y="1905274"/>
              <a:ext cx="168601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-Point Star 80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" name="8-Point Star 81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9" name="Group 87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90" name="Rectangle 89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91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Rectangle 88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4"/>
          <p:cNvGrpSpPr/>
          <p:nvPr userDrawn="1"/>
        </p:nvGrpSpPr>
        <p:grpSpPr>
          <a:xfrm>
            <a:off x="0" y="3464667"/>
            <a:ext cx="9144000" cy="777701"/>
            <a:chOff x="0" y="1386806"/>
            <a:chExt cx="9144000" cy="1036935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687924" y="1386806"/>
              <a:ext cx="5768152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97" name="Straight Connector 96"/>
            <p:cNvCxnSpPr>
              <a:stCxn id="96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8-Point Star 98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" name="8-Point Star 99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1" name="Group 105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108" name="Rectangle 107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ectangle 108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ctangle 109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ectangle 111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7" name="Rectangle 106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3" name="Rectangle 112"/>
          <p:cNvSpPr/>
          <p:nvPr userDrawn="1"/>
        </p:nvSpPr>
        <p:spPr>
          <a:xfrm rot="5400000">
            <a:off x="7896854" y="258932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7894824" y="383969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1689100" y="1075080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12" hasCustomPrompt="1"/>
          </p:nvPr>
        </p:nvSpPr>
        <p:spPr>
          <a:xfrm>
            <a:off x="1689100" y="2218532"/>
            <a:ext cx="5768889" cy="7777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01" y="3464719"/>
            <a:ext cx="5766976" cy="77747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70703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1451993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75080"/>
            <a:ext cx="5768152" cy="7777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46393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14639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14249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14222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1450110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1445930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1445930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1445930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1446142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139930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144587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1687925" y="2218533"/>
            <a:ext cx="5770065" cy="7777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>
            <a:stCxn id="78" idx="1"/>
          </p:cNvCxnSpPr>
          <p:nvPr userDrawn="1"/>
        </p:nvCxnSpPr>
        <p:spPr>
          <a:xfrm flipH="1">
            <a:off x="1914" y="2607383"/>
            <a:ext cx="168601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 flipH="1" flipV="1">
            <a:off x="7457990" y="260738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-Point Star 80"/>
          <p:cNvSpPr/>
          <p:nvPr userDrawn="1"/>
        </p:nvSpPr>
        <p:spPr>
          <a:xfrm>
            <a:off x="8675296" y="256835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385364" y="256565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 rot="5400000">
            <a:off x="7223720" y="2593562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 rot="5400000">
            <a:off x="7394313" y="2589382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 rot="5400000">
            <a:off x="7563528" y="2589382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 rot="5400000">
            <a:off x="7732743" y="2589382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 rot="5400000">
            <a:off x="8071173" y="2589594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87"/>
          <p:cNvGrpSpPr/>
          <p:nvPr userDrawn="1"/>
        </p:nvGrpSpPr>
        <p:grpSpPr>
          <a:xfrm flipH="1" flipV="1">
            <a:off x="1113729" y="2283382"/>
            <a:ext cx="498238" cy="648000"/>
            <a:chOff x="921129" y="2429611"/>
            <a:chExt cx="498238" cy="864000"/>
          </a:xfrm>
        </p:grpSpPr>
        <p:sp>
          <p:nvSpPr>
            <p:cNvPr id="90" name="Rectangle 89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 88"/>
          <p:cNvSpPr/>
          <p:nvPr userDrawn="1"/>
        </p:nvSpPr>
        <p:spPr>
          <a:xfrm rot="5400000">
            <a:off x="952774" y="258932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1687925" y="3464667"/>
            <a:ext cx="5768152" cy="7777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7" name="Straight Connector 96"/>
          <p:cNvCxnSpPr>
            <a:stCxn id="96" idx="1"/>
          </p:cNvCxnSpPr>
          <p:nvPr userDrawn="1"/>
        </p:nvCxnSpPr>
        <p:spPr>
          <a:xfrm flipH="1">
            <a:off x="0" y="385351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 flipH="1" flipV="1">
            <a:off x="7456077" y="38535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8-Point Star 98"/>
          <p:cNvSpPr/>
          <p:nvPr userDrawn="1"/>
        </p:nvSpPr>
        <p:spPr>
          <a:xfrm>
            <a:off x="8673383" y="38144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8-Point Star 99"/>
          <p:cNvSpPr/>
          <p:nvPr userDrawn="1"/>
        </p:nvSpPr>
        <p:spPr>
          <a:xfrm>
            <a:off x="383450" y="381178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 rot="5400000">
            <a:off x="7221807" y="3839697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 rot="5400000">
            <a:off x="7392400" y="3835517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 rot="5400000">
            <a:off x="7561615" y="3835517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 rot="5400000">
            <a:off x="7730830" y="3835517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 rot="5400000">
            <a:off x="8069260" y="383572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" name="Group 105"/>
          <p:cNvGrpSpPr/>
          <p:nvPr userDrawn="1"/>
        </p:nvGrpSpPr>
        <p:grpSpPr>
          <a:xfrm flipH="1" flipV="1">
            <a:off x="1111815" y="3529517"/>
            <a:ext cx="498238" cy="648000"/>
            <a:chOff x="921129" y="2429611"/>
            <a:chExt cx="498238" cy="864000"/>
          </a:xfrm>
        </p:grpSpPr>
        <p:sp>
          <p:nvSpPr>
            <p:cNvPr id="108" name="Rectangle 107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7" name="Rectangle 106"/>
          <p:cNvSpPr/>
          <p:nvPr userDrawn="1"/>
        </p:nvSpPr>
        <p:spPr>
          <a:xfrm rot="5400000">
            <a:off x="950861" y="383546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rot="5400000">
            <a:off x="7896854" y="258932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7894824" y="383969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075080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35" name="Text Placeholder 13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89100" y="2218532"/>
            <a:ext cx="5768889" cy="777702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37" name="Text Placeholder 13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89101" y="3464719"/>
            <a:ext cx="5766976" cy="777479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8" grpId="0" animBg="1"/>
      <p:bldP spid="96" grpId="0" animBg="1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176770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390798"/>
            <a:ext cx="5768152" cy="777701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77964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177964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17406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17379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1765827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1761647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1761647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1761647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176185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455647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176159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390798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1" grpId="0" animBg="1"/>
      <p:bldP spid="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6" grpId="0" animBg="1"/>
      <p:bldP spid="43" grpId="0" build="p">
        <p:tmplLst>
          <p:tmpl lvl="1">
            <p:tnLst>
              <p:par>
                <p:cTn presetID="64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 -0.25 E" pathEditMode="relative" ptsTypes="">
                      <p:cBhvr>
                        <p:cTn dur="200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228617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909265"/>
            <a:ext cx="5768152" cy="777701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229811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229811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225909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22563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2284295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2280114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2280114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2280114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228032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974114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2280061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909265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 rot="5400000">
            <a:off x="7823235" y="124199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1687925" y="929936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06" name="Straight Connector 105"/>
          <p:cNvCxnSpPr>
            <a:stCxn id="105" idx="1"/>
          </p:cNvCxnSpPr>
          <p:nvPr userDrawn="1"/>
        </p:nvCxnSpPr>
        <p:spPr>
          <a:xfrm flipH="1">
            <a:off x="0" y="125393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 userDrawn="1"/>
        </p:nvCxnSpPr>
        <p:spPr>
          <a:xfrm flipH="1" flipV="1">
            <a:off x="7456077" y="125393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8-Point Star 107"/>
          <p:cNvSpPr/>
          <p:nvPr userDrawn="1"/>
        </p:nvSpPr>
        <p:spPr>
          <a:xfrm>
            <a:off x="8673383" y="12149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8-Point Star 108"/>
          <p:cNvSpPr/>
          <p:nvPr userDrawn="1"/>
        </p:nvSpPr>
        <p:spPr>
          <a:xfrm>
            <a:off x="383450" y="121220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 rot="5400000">
            <a:off x="7315590" y="1235936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 rot="5400000">
            <a:off x="7484805" y="1235936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rot="5400000">
            <a:off x="7654020" y="1235936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7992450" y="123614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114"/>
          <p:cNvGrpSpPr/>
          <p:nvPr userDrawn="1"/>
        </p:nvGrpSpPr>
        <p:grpSpPr>
          <a:xfrm flipH="1" flipV="1">
            <a:off x="1194766" y="988117"/>
            <a:ext cx="381645" cy="540000"/>
            <a:chOff x="1037722" y="2496037"/>
            <a:chExt cx="381645" cy="720000"/>
          </a:xfrm>
        </p:grpSpPr>
        <p:sp>
          <p:nvSpPr>
            <p:cNvPr id="117" name="Rectangle 116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21" name="Rectangle 120"/>
          <p:cNvSpPr/>
          <p:nvPr userDrawn="1"/>
        </p:nvSpPr>
        <p:spPr>
          <a:xfrm rot="5400000">
            <a:off x="1033811" y="123588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1689100" y="967053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23" name="Rectangle 122"/>
          <p:cNvSpPr/>
          <p:nvPr userDrawn="1"/>
        </p:nvSpPr>
        <p:spPr>
          <a:xfrm rot="5400000">
            <a:off x="7821323" y="196809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1686012" y="1656036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5" name="Straight Connector 124"/>
          <p:cNvCxnSpPr>
            <a:stCxn id="124" idx="1"/>
          </p:cNvCxnSpPr>
          <p:nvPr userDrawn="1"/>
        </p:nvCxnSpPr>
        <p:spPr>
          <a:xfrm flipH="1">
            <a:off x="-1912" y="198003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 userDrawn="1"/>
        </p:nvCxnSpPr>
        <p:spPr>
          <a:xfrm flipH="1" flipV="1">
            <a:off x="7454165" y="198003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8-Point Star 126"/>
          <p:cNvSpPr/>
          <p:nvPr userDrawn="1"/>
        </p:nvSpPr>
        <p:spPr>
          <a:xfrm>
            <a:off x="8671471" y="19410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8-Point Star 127"/>
          <p:cNvSpPr/>
          <p:nvPr userDrawn="1"/>
        </p:nvSpPr>
        <p:spPr>
          <a:xfrm>
            <a:off x="381539" y="193830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 rot="5400000">
            <a:off x="7313678" y="1962036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 rot="5400000">
            <a:off x="7482893" y="1962036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 rot="5400000">
            <a:off x="7652108" y="1962036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 rot="5400000">
            <a:off x="7990538" y="1962248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132"/>
          <p:cNvGrpSpPr/>
          <p:nvPr userDrawn="1"/>
        </p:nvGrpSpPr>
        <p:grpSpPr>
          <a:xfrm flipH="1" flipV="1">
            <a:off x="1192853" y="1714217"/>
            <a:ext cx="381645" cy="540000"/>
            <a:chOff x="1037722" y="2496037"/>
            <a:chExt cx="381645" cy="720000"/>
          </a:xfrm>
        </p:grpSpPr>
        <p:sp>
          <p:nvSpPr>
            <p:cNvPr id="134" name="Rectangle 133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38" name="Rectangle 137"/>
          <p:cNvSpPr/>
          <p:nvPr userDrawn="1"/>
        </p:nvSpPr>
        <p:spPr>
          <a:xfrm rot="5400000">
            <a:off x="1031899" y="196198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9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1687187" y="1693153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40" name="Rectangle 139"/>
          <p:cNvSpPr/>
          <p:nvPr userDrawn="1"/>
        </p:nvSpPr>
        <p:spPr>
          <a:xfrm rot="5400000">
            <a:off x="7819411" y="2688193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1684101" y="2376130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2" name="Straight Connector 141"/>
          <p:cNvCxnSpPr>
            <a:stCxn id="141" idx="1"/>
          </p:cNvCxnSpPr>
          <p:nvPr userDrawn="1"/>
        </p:nvCxnSpPr>
        <p:spPr>
          <a:xfrm flipH="1">
            <a:off x="-3824" y="270013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 flipH="1" flipV="1">
            <a:off x="7452252" y="270013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8-Point Star 143"/>
          <p:cNvSpPr/>
          <p:nvPr userDrawn="1"/>
        </p:nvSpPr>
        <p:spPr>
          <a:xfrm>
            <a:off x="8669558" y="26611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5" name="8-Point Star 144"/>
          <p:cNvSpPr/>
          <p:nvPr userDrawn="1"/>
        </p:nvSpPr>
        <p:spPr>
          <a:xfrm>
            <a:off x="379627" y="26584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 rot="5400000">
            <a:off x="7311766" y="2682130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 rot="5400000">
            <a:off x="7480981" y="2682130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 rot="5400000">
            <a:off x="7650196" y="2682130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 rot="5400000">
            <a:off x="7988626" y="2682342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4" name="Group 149"/>
          <p:cNvGrpSpPr/>
          <p:nvPr userDrawn="1"/>
        </p:nvGrpSpPr>
        <p:grpSpPr>
          <a:xfrm flipH="1" flipV="1">
            <a:off x="1190942" y="2434310"/>
            <a:ext cx="381645" cy="540000"/>
            <a:chOff x="1037722" y="2496037"/>
            <a:chExt cx="381645" cy="720000"/>
          </a:xfrm>
        </p:grpSpPr>
        <p:sp>
          <p:nvSpPr>
            <p:cNvPr id="151" name="Rectangle 150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2" name="Rectangle 151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3" name="Rectangle 152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4" name="Rectangle 153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55" name="Rectangle 154"/>
          <p:cNvSpPr/>
          <p:nvPr userDrawn="1"/>
        </p:nvSpPr>
        <p:spPr>
          <a:xfrm rot="5400000">
            <a:off x="1029987" y="268207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6" name="Text Placeholder 42"/>
          <p:cNvSpPr>
            <a:spLocks noGrp="1"/>
          </p:cNvSpPr>
          <p:nvPr>
            <p:ph type="body" sz="quarter" idx="17" hasCustomPrompt="1"/>
          </p:nvPr>
        </p:nvSpPr>
        <p:spPr>
          <a:xfrm>
            <a:off x="1685276" y="2413246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57" name="Rectangle 156"/>
          <p:cNvSpPr/>
          <p:nvPr userDrawn="1"/>
        </p:nvSpPr>
        <p:spPr>
          <a:xfrm rot="5400000">
            <a:off x="7822060" y="340828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1686750" y="3096224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9" name="Straight Connector 158"/>
          <p:cNvCxnSpPr>
            <a:stCxn id="158" idx="1"/>
          </p:cNvCxnSpPr>
          <p:nvPr userDrawn="1"/>
        </p:nvCxnSpPr>
        <p:spPr>
          <a:xfrm flipH="1">
            <a:off x="-1175" y="342022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 userDrawn="1"/>
        </p:nvCxnSpPr>
        <p:spPr>
          <a:xfrm flipH="1" flipV="1">
            <a:off x="7454901" y="342022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8-Point Star 160"/>
          <p:cNvSpPr/>
          <p:nvPr userDrawn="1"/>
        </p:nvSpPr>
        <p:spPr>
          <a:xfrm>
            <a:off x="8672207" y="338120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2" name="8-Point Star 161"/>
          <p:cNvSpPr/>
          <p:nvPr userDrawn="1"/>
        </p:nvSpPr>
        <p:spPr>
          <a:xfrm>
            <a:off x="382276" y="337849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 rot="5400000">
            <a:off x="7314415" y="3402224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 rot="5400000">
            <a:off x="7483630" y="3402224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 rot="5400000">
            <a:off x="7652845" y="3402224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 rot="5400000">
            <a:off x="7991275" y="340243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66"/>
          <p:cNvGrpSpPr/>
          <p:nvPr userDrawn="1"/>
        </p:nvGrpSpPr>
        <p:grpSpPr>
          <a:xfrm flipH="1" flipV="1">
            <a:off x="1193591" y="3154404"/>
            <a:ext cx="381645" cy="540000"/>
            <a:chOff x="1037722" y="2496037"/>
            <a:chExt cx="381645" cy="720000"/>
          </a:xfrm>
        </p:grpSpPr>
        <p:sp>
          <p:nvSpPr>
            <p:cNvPr id="168" name="Rectangle 167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70" name="Rectangle 169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2" name="Rectangle 171"/>
          <p:cNvSpPr/>
          <p:nvPr userDrawn="1"/>
        </p:nvSpPr>
        <p:spPr>
          <a:xfrm rot="5400000">
            <a:off x="1032636" y="3402170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3" name="Text Placeholder 42"/>
          <p:cNvSpPr>
            <a:spLocks noGrp="1"/>
          </p:cNvSpPr>
          <p:nvPr>
            <p:ph type="body" sz="quarter" idx="18" hasCustomPrompt="1"/>
          </p:nvPr>
        </p:nvSpPr>
        <p:spPr>
          <a:xfrm>
            <a:off x="1687925" y="3133340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74" name="Rectangle 173"/>
          <p:cNvSpPr/>
          <p:nvPr userDrawn="1"/>
        </p:nvSpPr>
        <p:spPr>
          <a:xfrm rot="5400000">
            <a:off x="7805402" y="4130391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1670091" y="3818328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76" name="Straight Connector 175"/>
          <p:cNvCxnSpPr>
            <a:stCxn id="175" idx="1"/>
          </p:cNvCxnSpPr>
          <p:nvPr userDrawn="1"/>
        </p:nvCxnSpPr>
        <p:spPr>
          <a:xfrm flipH="1">
            <a:off x="-17833" y="414232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 userDrawn="1"/>
        </p:nvCxnSpPr>
        <p:spPr>
          <a:xfrm flipH="1" flipV="1">
            <a:off x="7438244" y="41423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8-Point Star 177"/>
          <p:cNvSpPr/>
          <p:nvPr userDrawn="1"/>
        </p:nvSpPr>
        <p:spPr>
          <a:xfrm>
            <a:off x="8655550" y="410330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9" name="8-Point Star 178"/>
          <p:cNvSpPr/>
          <p:nvPr userDrawn="1"/>
        </p:nvSpPr>
        <p:spPr>
          <a:xfrm>
            <a:off x="365618" y="41005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 rot="5400000">
            <a:off x="7297757" y="4124328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 rot="5400000">
            <a:off x="7466972" y="4124328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 rot="5400000">
            <a:off x="7636187" y="4124328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 rot="5400000">
            <a:off x="7974617" y="4124540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183"/>
          <p:cNvGrpSpPr/>
          <p:nvPr userDrawn="1"/>
        </p:nvGrpSpPr>
        <p:grpSpPr>
          <a:xfrm flipH="1" flipV="1">
            <a:off x="1176932" y="3876509"/>
            <a:ext cx="381645" cy="540000"/>
            <a:chOff x="1037722" y="2496037"/>
            <a:chExt cx="381645" cy="720000"/>
          </a:xfrm>
        </p:grpSpPr>
        <p:sp>
          <p:nvSpPr>
            <p:cNvPr id="185" name="Rectangle 184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7" name="Rectangle 186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9" name="Rectangle 188"/>
          <p:cNvSpPr/>
          <p:nvPr userDrawn="1"/>
        </p:nvSpPr>
        <p:spPr>
          <a:xfrm rot="5400000">
            <a:off x="1015978" y="4124275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0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1671266" y="3855445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7833" y="670703"/>
            <a:ext cx="9161833" cy="1152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2767013" y="0"/>
            <a:ext cx="3609975" cy="72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/>
      <p:bldP spid="1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animBg="1"/>
      <p:bldP spid="1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animBg="1"/>
      <p:bldP spid="1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5" grpId="0" animBg="1"/>
      <p:bldP spid="1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8E4F3-D3F5-497E-AC18-45D4E2E7A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228617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909265"/>
            <a:ext cx="5768152" cy="777701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229811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229811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225909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22563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2284295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2280114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2280114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2280114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228032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974114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2280061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909265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-0.3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1" grpId="0" animBg="1"/>
      <p:bldP spid="51" grpId="1" animBg="1"/>
      <p:bldP spid="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6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4.44444E-6 -2.96296E-6 L -4.44444E-6 -0.3324 " pathEditMode="relative" rAng="0" ptsTypes="AA">
                      <p:cBhvr>
                        <p:cTn dur="200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662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 hidden="1"/>
          <p:cNvSpPr/>
          <p:nvPr userDrawn="1"/>
        </p:nvSpPr>
        <p:spPr>
          <a:xfrm rot="19800000">
            <a:off x="7567591" y="1048433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Diamond 42" hidden="1"/>
          <p:cNvSpPr/>
          <p:nvPr userDrawn="1"/>
        </p:nvSpPr>
        <p:spPr>
          <a:xfrm rot="900000">
            <a:off x="7567591" y="1048434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70462" y="1005238"/>
            <a:ext cx="108000" cy="27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095081" y="634060"/>
            <a:ext cx="54000" cy="86411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1472862" y="1074091"/>
            <a:ext cx="5403439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1472861" y="2312517"/>
            <a:ext cx="5403439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2861" y="3464667"/>
            <a:ext cx="5403439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Frame 2" hidden="1"/>
          <p:cNvSpPr/>
          <p:nvPr userDrawn="1"/>
        </p:nvSpPr>
        <p:spPr>
          <a:xfrm>
            <a:off x="2087341" y="148128"/>
            <a:ext cx="4174478" cy="3888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249685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 تولید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536979"/>
            <a:ext cx="4174478" cy="9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70480" y="1079570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0481" y="3464667"/>
            <a:ext cx="540582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674310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70480" y="1079570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470479" y="3464666"/>
            <a:ext cx="5405823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31251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231251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11902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13 3.70028E-6 L 4.16667E-6 3.70028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1 0 L 2.77778E-6 0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2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-1.12858E-6 L -3.61111E-6 -1.12858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7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7" grpId="0" animBg="1"/>
      <p:bldP spid="51" grpId="0" animBg="1"/>
      <p:bldP spid="51" grpId="1" animBg="1"/>
      <p:bldP spid="56" grpId="0" animBg="1"/>
      <p:bldP spid="58" grpId="0" animBg="1"/>
      <p:bldP spid="2" grpId="0" animBg="1"/>
      <p:bldP spid="4" grpId="0" animBg="1"/>
      <p:bldP spid="40" grpId="0" animBg="1"/>
      <p:bldP spid="40" grpId="1" animBg="1"/>
      <p:bldP spid="44" grpId="0" animBg="1"/>
      <p:bldP spid="45" grpId="0" animBg="1"/>
      <p:bldP spid="47" grpId="0" animBg="1"/>
      <p:bldP spid="4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31" grpId="0" build="p"/>
      <p:bldP spid="35" grpId="0" animBg="1"/>
      <p:bldP spid="35" grpId="1" animBg="1"/>
      <p:bldP spid="25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48" grpId="0" animBg="1"/>
      <p:bldP spid="5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91739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2" y="2946201"/>
            <a:ext cx="5385818" cy="74896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964130" y="2917568"/>
            <a:ext cx="36000" cy="777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04515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46658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19094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181526" y="2917348"/>
            <a:ext cx="1691640" cy="7775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3282359" y="2917569"/>
            <a:ext cx="1828800" cy="77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67344" y="2917569"/>
            <a:ext cx="1737360" cy="77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2861" y="2917569"/>
            <a:ext cx="1731843" cy="7773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330838" y="2917569"/>
            <a:ext cx="1731843" cy="7773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114951" y="2917569"/>
            <a:ext cx="1731843" cy="7773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3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1 0 L 2.77778E-6 0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2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7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35" grpId="0" animBg="1"/>
      <p:bldP spid="35" grpId="1" animBg="1"/>
      <p:bldP spid="35" grpId="2" animBg="1"/>
      <p:bldP spid="25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43" grpId="0" animBg="1"/>
      <p:bldP spid="52" grpId="0" animBg="1"/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269589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312418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356023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2696905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964130" y="1285520"/>
            <a:ext cx="36000" cy="777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2695892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311732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356023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65204" y="1280393"/>
            <a:ext cx="5405821" cy="7749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60886" y="1285521"/>
            <a:ext cx="5410139" cy="769826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7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7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7004320" y="2416767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3736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07793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300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11067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79404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3990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3009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064105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17396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2234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65839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794049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79404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21548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65839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30093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67068" y="2416768"/>
            <a:ext cx="63579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3736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07793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300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11067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59242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3990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3009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064105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17396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02071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45676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2695" y="1592424"/>
            <a:ext cx="48819" cy="16994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59242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01385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45676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30093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472862" y="290568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2862" y="290568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9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4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9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0" grpId="1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67068" y="2638272"/>
            <a:ext cx="63579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5951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3029297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-20588"/>
            <a:ext cx="0" cy="226314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2132571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59242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6205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2515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28560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3138900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03080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46685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2695" y="1592422"/>
            <a:ext cx="48819" cy="21602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59242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02394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46685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251597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472862" y="291577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2862" y="291577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467345" y="335852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67345" y="335852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9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4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9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0" grpId="1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679823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04515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46658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19094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68518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11347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54952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68518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11014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54952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4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9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679823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04515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46658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19094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68518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11347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54952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68518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11014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54952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104515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1473444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087932" y="190949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3280434" y="1909493"/>
            <a:ext cx="178308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76828" y="1909492"/>
            <a:ext cx="178265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104515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04791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04515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46658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147344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147344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61523" y="189955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263999" y="19094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5080429" y="19094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3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2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7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87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FE9C-2F3B-4429-8279-ECAE90D6E3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87653" y="2693334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6501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3084215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230651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2187489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 hidden="1"/>
          <p:cNvSpPr/>
          <p:nvPr userDrawn="1"/>
        </p:nvSpPr>
        <p:spPr>
          <a:xfrm>
            <a:off x="1467348" y="185165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67544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306515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34052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319381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7995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70606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839691"/>
            <a:ext cx="36000" cy="1714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85165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27309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70606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306515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5197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18516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5197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2279950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087932" y="27060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3285197" y="2706061"/>
            <a:ext cx="178308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76828" y="2706060"/>
            <a:ext cx="178265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 hidden="1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185165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 hidden="1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85442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 hidden="1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85165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22730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8584" y="2279948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2279948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61523" y="2696118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5080429" y="270605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4200964" y="3136810"/>
            <a:ext cx="26700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1476827" y="3136810"/>
            <a:ext cx="26700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1467346" y="3136874"/>
            <a:ext cx="5403666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4634038" y="313913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909901" y="313843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4" grpId="0" animBg="1"/>
      <p:bldP spid="86" grpId="0" animBg="1"/>
      <p:bldP spid="86" grpId="1" animBg="1"/>
      <p:bldP spid="86" grpId="2" animBg="1"/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54331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37896" y="3561021"/>
            <a:ext cx="765721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1177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465461"/>
            <a:ext cx="36000" cy="21259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5087932" y="1045153"/>
            <a:ext cx="1785236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98349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5476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5222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7663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83135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087932" y="1473445"/>
            <a:ext cx="179075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087932" y="1909493"/>
            <a:ext cx="178523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88412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4618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289018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3262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4618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8868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32623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087932" y="190949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04515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46658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5080429" y="19094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375716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375716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419023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419023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2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7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2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71" grpId="0" animBg="1"/>
      <p:bldP spid="74" grpId="0" animBg="1"/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53110" y="1667871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54331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7004320" y="3561021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1177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465461"/>
            <a:ext cx="36000" cy="21259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98349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5476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5222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7663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83135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6" y="1473445"/>
            <a:ext cx="5422677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463623"/>
            <a:ext cx="36000" cy="411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88412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4618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289018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3262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4618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8868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32623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375716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375716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419023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419023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3275967" y="1472746"/>
            <a:ext cx="179075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3220792" y="147344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1459844" y="14727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456005" y="1473443"/>
            <a:ext cx="172207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5093220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0" hidden="1"/>
          <p:cNvSpPr>
            <a:spLocks noGrp="1"/>
          </p:cNvSpPr>
          <p:nvPr>
            <p:ph type="body" sz="quarter" idx="37" hasCustomPrompt="1"/>
          </p:nvPr>
        </p:nvSpPr>
        <p:spPr>
          <a:xfrm>
            <a:off x="5074782" y="148075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5093220" y="147344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7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7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2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20543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7009515" y="2812125"/>
            <a:ext cx="594102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1106327"/>
            <a:ext cx="36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68" idx="0"/>
          </p:cNvCxnSpPr>
          <p:nvPr userDrawn="1"/>
        </p:nvCxnSpPr>
        <p:spPr>
          <a:xfrm flipV="1">
            <a:off x="8122897" y="1"/>
            <a:ext cx="0" cy="243951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/>
          <p:cNvSpPr/>
          <p:nvPr userDrawn="1"/>
        </p:nvSpPr>
        <p:spPr>
          <a:xfrm>
            <a:off x="8096804" y="153750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34945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79870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7733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42773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23423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39079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43951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110276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15310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196710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1102760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152772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196710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239803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239803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283110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283110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1456005" y="326811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1456005" y="326811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456005" y="370301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456005" y="370301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1456005" y="414681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456005" y="4146812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8" grpId="1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7" grpId="1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20543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7009515" y="2812125"/>
            <a:ext cx="594102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1096388"/>
            <a:ext cx="36000" cy="30175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68" idx="0"/>
          </p:cNvCxnSpPr>
          <p:nvPr userDrawn="1"/>
        </p:nvCxnSpPr>
        <p:spPr>
          <a:xfrm flipV="1">
            <a:off x="8122897" y="1"/>
            <a:ext cx="0" cy="243951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/>
          <p:cNvSpPr/>
          <p:nvPr userDrawn="1"/>
        </p:nvSpPr>
        <p:spPr>
          <a:xfrm>
            <a:off x="8096804" y="153750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34945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79870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7733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42773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23423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39079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43951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110276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15310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196710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1102760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152772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196710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239803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239803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283110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283110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1456005" y="326811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1456005" y="326811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456005" y="370301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456005" y="370301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8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8" grpId="1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7" grpId="1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 flipV="1">
            <a:off x="6991516" y="1669205"/>
            <a:ext cx="614481" cy="8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89672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973515" y="3507740"/>
            <a:ext cx="63010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601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456534"/>
            <a:ext cx="36000" cy="21259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25500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4074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8999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6466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1902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2552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68329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257724"/>
            <a:ext cx="36000" cy="82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25500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676440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30805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69262" y="24618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9262" y="289018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69262" y="3326234"/>
            <a:ext cx="540581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89263" y="24618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89263" y="28868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69260" y="332623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168329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125500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25777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25500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67643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1683295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1683295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1469262" y="3759848"/>
            <a:ext cx="540581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57472" y="375984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>
            <a:off x="1469261" y="4198393"/>
            <a:ext cx="540581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57471" y="41983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7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97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59" grpId="1" animBg="1"/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4" grpId="1" animBg="1"/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450265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 flipV="1">
            <a:off x="6991516" y="1669205"/>
            <a:ext cx="614481" cy="8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839116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025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786403"/>
            <a:ext cx="36000" cy="13030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280434" y="1255005"/>
            <a:ext cx="359273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983134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323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0705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061415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867920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80434" y="1683298"/>
            <a:ext cx="35982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257724"/>
            <a:ext cx="36000" cy="82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073197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81062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23891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67496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81062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2355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674967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25777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25500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67643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1683295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2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517811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>
            <a:off x="6991516" y="1670047"/>
            <a:ext cx="614481" cy="134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06663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70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53111" y="2480758"/>
            <a:ext cx="45719" cy="2128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1274884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999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746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28962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1703176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1274882"/>
            <a:ext cx="45719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4074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48075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290905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34509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48075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90572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345099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1274884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1274884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4221408" y="1703176"/>
            <a:ext cx="265176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1456008" y="1703176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127760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127488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645713" y="169681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922861" y="170317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1472862" y="378442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467346" y="422047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87349" y="378109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67346" y="4220472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6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1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6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59" grpId="1" animBg="1"/>
      <p:bldP spid="61" grpId="0" animBg="1"/>
      <p:bldP spid="61" grpId="1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517811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6965015" y="1670046"/>
            <a:ext cx="64008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06663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70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53111" y="2882215"/>
            <a:ext cx="45719" cy="13029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1274884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999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746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28962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1703176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1274878"/>
            <a:ext cx="45719" cy="8171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4074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90175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33004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7660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90175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32672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76609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1274884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1274884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4221408" y="1703176"/>
            <a:ext cx="265176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1456008" y="1703176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127760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127488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645713" y="169681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922861" y="170317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1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1837254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6965915" y="3532351"/>
            <a:ext cx="64008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348710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122081" y="389672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8" idx="0"/>
          </p:cNvCxnSpPr>
          <p:nvPr userDrawn="1"/>
        </p:nvCxnSpPr>
        <p:spPr>
          <a:xfrm flipV="1">
            <a:off x="8122897" y="0"/>
            <a:ext cx="1566" cy="14601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45796" y="1437766"/>
            <a:ext cx="53034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  <a:endCxn id="25" idx="2"/>
          </p:cNvCxnSpPr>
          <p:nvPr userDrawn="1"/>
        </p:nvCxnSpPr>
        <p:spPr>
          <a:xfrm flipH="1" flipV="1">
            <a:off x="8122081" y="2226104"/>
            <a:ext cx="2382" cy="9173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3137188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351243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3143501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485340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181937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179404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1448404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338631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3565481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3137187"/>
            <a:ext cx="45719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1460187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3143501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142782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185612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142782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18527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3137188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3137188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313990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313718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472863" y="3565478"/>
            <a:ext cx="5388968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8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9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51AE-6D5D-462C-BBFA-93DC2C742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517811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6965915" y="1670046"/>
            <a:ext cx="64008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06663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70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45796" y="3118323"/>
            <a:ext cx="53034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1274884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999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746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28962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1703176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1274882"/>
            <a:ext cx="45719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4074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310838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53667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310838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533352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1274884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1274884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127760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127488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472863" y="1703174"/>
            <a:ext cx="5388968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2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7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endCxn id="14" idx="1"/>
          </p:cNvCxnSpPr>
          <p:nvPr userDrawn="1"/>
        </p:nvCxnSpPr>
        <p:spPr>
          <a:xfrm flipH="1" flipV="1">
            <a:off x="6955516" y="2471489"/>
            <a:ext cx="647349" cy="2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43130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65400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876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68674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206205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4566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87701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12171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75003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49034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2025719"/>
            <a:ext cx="36000" cy="8915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206205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48348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8770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2062054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206205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206482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206205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248348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249034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249034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endCxn id="14" idx="1"/>
          </p:cNvCxnSpPr>
          <p:nvPr userDrawn="1"/>
        </p:nvCxnSpPr>
        <p:spPr>
          <a:xfrm flipH="1" flipV="1">
            <a:off x="6955516" y="2471489"/>
            <a:ext cx="647349" cy="2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43130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65400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876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68674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280434" y="2062055"/>
            <a:ext cx="359273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4566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87701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12171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75003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80434" y="2490348"/>
            <a:ext cx="35982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2025719"/>
            <a:ext cx="36000" cy="8915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8770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206482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206205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248348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249034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7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679823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68518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56008" y="31035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52841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68518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10020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528419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04515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14737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1909493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67346" y="1909492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0456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1473443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1911672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1909265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4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79167" y="1493244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45017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867920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992419" y="3478935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84270"/>
            <a:ext cx="2382" cy="12059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60263" y="2214140"/>
            <a:ext cx="36000" cy="2537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-174626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987544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9101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4755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106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14058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1193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6119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3586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090219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896724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993873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51861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75574"/>
            <a:ext cx="36000" cy="8503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02001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10657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22610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56008" y="264446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0693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22610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64113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06934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9101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67182" y="109101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56009" y="109101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1518611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43966" y="1518610"/>
            <a:ext cx="27029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091015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67323" y="1091015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091515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1520790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1518383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1456009" y="3494770"/>
            <a:ext cx="540083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1443966" y="349477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1451023" y="391343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1023" y="391343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Rectangle 78"/>
          <p:cNvSpPr/>
          <p:nvPr userDrawn="1"/>
        </p:nvSpPr>
        <p:spPr>
          <a:xfrm>
            <a:off x="1456009" y="433210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43965" y="433210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7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7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7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2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1" grpId="1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5" grpId="1" animBg="1"/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2474377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4313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65403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20877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68677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85165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4566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8770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121714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75004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7995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71599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851659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87703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8516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228025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2715999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67346" y="2715998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85215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2279949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2718178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2715771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92419" y="2708234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66516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3099259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3215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2202533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85165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6904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32156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355571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320886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7995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706061"/>
            <a:ext cx="5404193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843499"/>
            <a:ext cx="36000" cy="16939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32155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40" y="1851659"/>
            <a:ext cx="178069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8516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228025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70076" y="3138553"/>
            <a:ext cx="5401463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85215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2279949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2229296" y="3148260"/>
            <a:ext cx="3976619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59" y="2695893"/>
            <a:ext cx="5390479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7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6" grpId="1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372433" y="1102759"/>
            <a:ext cx="1040068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372433" y="1506075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7372433" y="2114341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7372431" y="2715769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7372431" y="3320647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94182" y="1102759"/>
            <a:ext cx="480060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518756" y="1102759"/>
            <a:ext cx="190337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494182" y="1506075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518756" y="1506075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494182" y="2114341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18756" y="2114341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494182" y="2715769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18756" y="2715769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494182" y="3320647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518756" y="3320647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95794" y="929938"/>
            <a:ext cx="8372290" cy="3082001"/>
          </a:xfrm>
          <a:prstGeom prst="frame">
            <a:avLst>
              <a:gd name="adj1" fmla="val 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372433" y="1102759"/>
            <a:ext cx="1040068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72431" y="1506075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372433" y="2110890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372431" y="2715769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372431" y="3320647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51016" y="1102759"/>
            <a:ext cx="341804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18755" y="1107764"/>
            <a:ext cx="192616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8755" y="1506075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18755" y="2110890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95962" y="2715769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962" y="3320647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131813" y="1506075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131813" y="2110890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131813" y="2715769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131813" y="3320647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372433" y="1102759"/>
            <a:ext cx="1040068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372433" y="1506075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7372433" y="2114341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7372431" y="2715769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7372431" y="3320647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94182" y="1102759"/>
            <a:ext cx="480060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518756" y="1102759"/>
            <a:ext cx="190337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494182" y="1506075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518756" y="1506075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494182" y="2114341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18756" y="2114341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494182" y="2715769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18756" y="2715769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494182" y="3320647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518756" y="3320647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95794" y="929938"/>
            <a:ext cx="8372290" cy="3082001"/>
          </a:xfrm>
          <a:prstGeom prst="frame">
            <a:avLst>
              <a:gd name="adj1" fmla="val 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372433" y="1102759"/>
            <a:ext cx="1040068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72431" y="1506075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372433" y="2110890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372431" y="2715769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372431" y="3320647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51016" y="1102759"/>
            <a:ext cx="341804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18755" y="1107764"/>
            <a:ext cx="192616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8755" y="1506075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95962" y="2715769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962" y="3320647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131813" y="1506075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131813" y="2110890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5724150" y="3320647"/>
            <a:ext cx="1570632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4101861" y="3320647"/>
            <a:ext cx="1581912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2494182" y="3320647"/>
            <a:ext cx="1570632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917342" y="2715769"/>
            <a:ext cx="237744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2494181" y="2714179"/>
            <a:ext cx="237744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18755" y="2114341"/>
            <a:ext cx="1903370" cy="260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18755" y="2399596"/>
            <a:ext cx="1903370" cy="260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18756" y="2114341"/>
            <a:ext cx="1903371" cy="2743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518756" y="2385372"/>
            <a:ext cx="1903371" cy="2743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101861" y="3320647"/>
            <a:ext cx="162229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665472" y="3320647"/>
            <a:ext cx="162229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68354" y="3320647"/>
            <a:ext cx="162229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917342" y="2715769"/>
            <a:ext cx="237744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17042" y="2715769"/>
            <a:ext cx="237744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7" grpId="0" animBg="1"/>
      <p:bldP spid="58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7" grpId="0" animBg="1"/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9027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60129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1536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37208" y="2980448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13429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58354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55822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212578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401908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2682" y="1045151"/>
            <a:ext cx="36576" cy="1699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22436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98036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56008" y="339871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82360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9803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39538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82360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04515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14737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1909493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67346" y="1909492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0456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1473443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1911672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1909265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1467346" y="23562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4191783" y="2356234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467346" y="2356234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4191783" y="2358413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81060" y="2356006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7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7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82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87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1" grpId="1" animBg="1"/>
      <p:bldP spid="61" grpId="2" animBg="1"/>
      <p:bldP spid="62" grpId="0" animBg="1"/>
      <p:bldP spid="65" grpId="0" animBg="1"/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B600-13AA-4C4F-983F-7C3715D935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70480" y="1079570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0481" y="3464667"/>
            <a:ext cx="540582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674310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70480" y="1079570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470479" y="3464666"/>
            <a:ext cx="5405823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31251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231251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11902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78150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40243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114653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1470480" y="1016348"/>
            <a:ext cx="5405821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92552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38468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35936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411470"/>
            <a:ext cx="4174478" cy="343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90480" y="4271171"/>
            <a:ext cx="5406571" cy="270000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3003808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003808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300380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81031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468099" y="1328690"/>
            <a:ext cx="5405821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476390" y="1654392"/>
            <a:ext cx="5405821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468098" y="92294"/>
            <a:ext cx="5405821" cy="4073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بدیل 3 موصولی به 2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4"/>
            <a:ext cx="0" cy="15018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68024" y="150160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70480" y="1079570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2408" y="14838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47310" y="14585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0481" y="3464667"/>
            <a:ext cx="540582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674310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70480" y="1079570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470479" y="3464666"/>
            <a:ext cx="5405823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31251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231251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11902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6897677" y="1876018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7492061" y="18582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8-Point Star 59"/>
          <p:cNvSpPr/>
          <p:nvPr userDrawn="1"/>
        </p:nvSpPr>
        <p:spPr>
          <a:xfrm>
            <a:off x="7176962" y="183294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473577" y="148716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 userDrawn="1"/>
        </p:nvCxnSpPr>
        <p:spPr>
          <a:xfrm flipH="1" flipV="1">
            <a:off x="6897677" y="351666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 userDrawn="1"/>
        </p:nvSpPr>
        <p:spPr>
          <a:xfrm rot="5400000">
            <a:off x="7492061" y="349892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8-Point Star 65"/>
          <p:cNvSpPr/>
          <p:nvPr userDrawn="1"/>
        </p:nvSpPr>
        <p:spPr>
          <a:xfrm>
            <a:off x="7176962" y="34735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1462203" y="313546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 userDrawn="1"/>
        </p:nvCxnSpPr>
        <p:spPr>
          <a:xfrm flipH="1">
            <a:off x="8122081" y="2254909"/>
            <a:ext cx="2382" cy="86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 userDrawn="1"/>
        </p:nvSpPr>
        <p:spPr>
          <a:xfrm>
            <a:off x="8096804" y="236526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Diamond 71"/>
          <p:cNvSpPr/>
          <p:nvPr userDrawn="1"/>
        </p:nvSpPr>
        <p:spPr>
          <a:xfrm>
            <a:off x="8099561" y="264370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462089" y="1501380"/>
            <a:ext cx="5405437" cy="763190"/>
          </a:xfrm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mtClean="0">
                <a:cs typeface="B Mitra" pitchFamily="2" charset="-78"/>
              </a:rPr>
              <a:t>سلام</a:t>
            </a:r>
            <a:endParaRPr lang="en-US" smtClean="0"/>
          </a:p>
          <a:p>
            <a:pPr lvl="0"/>
            <a:endParaRPr lang="fa-IR" smtClean="0"/>
          </a:p>
        </p:txBody>
      </p:sp>
      <p:sp>
        <p:nvSpPr>
          <p:cNvPr id="7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1462203" y="3141091"/>
            <a:ext cx="5405437" cy="7631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94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-1.12858E-6 L 1.94444E-6 -0.383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-8.14061E-7 L 1.94444E-6 0.15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1" grpId="0" animBg="1"/>
      <p:bldP spid="56" grpId="0" animBg="1"/>
      <p:bldP spid="58" grpId="0" animBg="1"/>
      <p:bldP spid="2" grpId="0" animBg="1"/>
      <p:bldP spid="2" grpId="1" animBg="1"/>
      <p:bldP spid="4" grpId="0" animBg="1"/>
      <p:bldP spid="40" grpId="0" animBg="1"/>
      <p:bldP spid="44" grpId="0" animBg="1"/>
      <p:bldP spid="45" grpId="0" animBg="1"/>
      <p:bldP spid="47" grpId="0" animBg="1"/>
      <p:bldP spid="49" grpId="0" animBg="1"/>
      <p:bldP spid="20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5" grpId="0" animBg="1"/>
      <p:bldP spid="25" grpId="0" animBg="1"/>
      <p:bldP spid="21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48" grpId="0" animBg="1"/>
      <p:bldP spid="54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7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ساده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53" idx="2"/>
            <a:endCxn id="3" idx="0"/>
          </p:cNvCxnSpPr>
          <p:nvPr userDrawn="1"/>
        </p:nvCxnSpPr>
        <p:spPr>
          <a:xfrm>
            <a:off x="4572000" y="601433"/>
            <a:ext cx="1" cy="184484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3" idx="2"/>
            <a:endCxn id="9" idx="0"/>
          </p:cNvCxnSpPr>
          <p:nvPr userDrawn="1"/>
        </p:nvCxnSpPr>
        <p:spPr>
          <a:xfrm>
            <a:off x="4572000" y="1160366"/>
            <a:ext cx="0" cy="37397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3456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627529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51866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2488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34615"/>
            <a:ext cx="2309813" cy="51792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40719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انیمیشن _5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627529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51866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1865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91850"/>
            <a:ext cx="2309813" cy="40345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28151" y="3006381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انیمیشن_6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627529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51866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1865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91850"/>
            <a:ext cx="2309813" cy="40345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28151" y="3006381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3679515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3679514" y="2999913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91850"/>
            <a:ext cx="2309813" cy="40345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53" grpId="0" animBg="1"/>
      <p:bldP spid="2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سر فصل صفحه 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427314" y="1835543"/>
            <a:ext cx="2322001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261820" y="1835544"/>
            <a:ext cx="2322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53" idx="2"/>
            <a:endCxn id="12" idx="0"/>
          </p:cNvCxnSpPr>
          <p:nvPr userDrawn="1"/>
        </p:nvCxnSpPr>
        <p:spPr>
          <a:xfrm>
            <a:off x="4571248" y="602284"/>
            <a:ext cx="17066" cy="1233260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269439" y="2314442"/>
            <a:ext cx="2322000" cy="54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001" y="7560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539475" y="1835544"/>
            <a:ext cx="2322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532007" y="2314442"/>
            <a:ext cx="2322000" cy="54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422820" y="1534815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00478" y="1534815"/>
            <a:ext cx="572234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00475" y="1534815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00832" y="1932722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08302" y="2382815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1903917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07465" y="2382815"/>
            <a:ext cx="1805036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1939879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3427314" y="2314442"/>
            <a:ext cx="2322000" cy="54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3679513" y="2382815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3427314" y="2802180"/>
            <a:ext cx="2322000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3695828" y="2870554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993531" y="699507"/>
            <a:ext cx="3217983" cy="489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2682753" y="0"/>
            <a:ext cx="3778496" cy="785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82876" y="0"/>
            <a:ext cx="3778250" cy="785813"/>
          </a:xfrm>
        </p:spPr>
        <p:txBody>
          <a:bodyPr/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3223940" y="1313085"/>
            <a:ext cx="5902704" cy="1296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518756" y="3061415"/>
            <a:ext cx="8040611" cy="12240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lowchart: Off-page Connector 9"/>
          <p:cNvSpPr/>
          <p:nvPr userDrawn="1"/>
        </p:nvSpPr>
        <p:spPr>
          <a:xfrm>
            <a:off x="7183541" y="975275"/>
            <a:ext cx="1620413" cy="64808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Flowchart: Off-page Connector 21"/>
          <p:cNvSpPr/>
          <p:nvPr userDrawn="1"/>
        </p:nvSpPr>
        <p:spPr>
          <a:xfrm>
            <a:off x="840444" y="2609254"/>
            <a:ext cx="1620413" cy="64808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4051B-93D4-4981-9287-BB576A896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4840002"/>
            <a:ext cx="9144001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8143666" y="1"/>
            <a:ext cx="1000335" cy="484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8212512" y="-6813"/>
            <a:ext cx="931488" cy="484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6764714" y="3032610"/>
            <a:ext cx="1382580" cy="18005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8335690" y="-6813"/>
            <a:ext cx="808310" cy="484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6818893" y="1345901"/>
            <a:ext cx="1382580" cy="18357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953110" y="-6813"/>
            <a:ext cx="1382580" cy="15554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993531" y="699507"/>
            <a:ext cx="3217983" cy="489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2682753" y="0"/>
            <a:ext cx="3778496" cy="785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2876" y="0"/>
            <a:ext cx="3778250" cy="785813"/>
          </a:xfrm>
        </p:spPr>
        <p:txBody>
          <a:bodyPr/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a-IR" smtClean="0"/>
              <a:t>رهنمود</a:t>
            </a: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620648" y="1475118"/>
            <a:ext cx="5902704" cy="1296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6953110" y="944338"/>
            <a:ext cx="1152150" cy="80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1651170" y="3378256"/>
            <a:ext cx="5902704" cy="1296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6977799" y="2847612"/>
            <a:ext cx="1152150" cy="80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51046" y="152236"/>
            <a:ext cx="2641908" cy="3168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994918" y="165003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994393" y="2226106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994393" y="280218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51046" y="152238"/>
            <a:ext cx="2641908" cy="316840"/>
          </a:xfrm>
        </p:spPr>
        <p:txBody>
          <a:bodyPr/>
          <a:lstStyle>
            <a:lvl1pPr marL="0" indent="0" algn="ctr" rtl="1">
              <a:buNone/>
              <a:defRPr b="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فهرست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95489" y="107394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994980" y="1645154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980940" y="222596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92514" y="2802181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8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16126" y="3378256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3469E-6 L -3.05556E-6 0.439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22" grpId="0" animBg="1"/>
      <p:bldP spid="23" grpId="0" animBg="1"/>
      <p:bldP spid="24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51046" y="152236"/>
            <a:ext cx="2641908" cy="3168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994918" y="165003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994393" y="2226106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994393" y="280218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51046" y="152238"/>
            <a:ext cx="2641908" cy="316840"/>
          </a:xfrm>
        </p:spPr>
        <p:txBody>
          <a:bodyPr/>
          <a:lstStyle>
            <a:lvl1pPr marL="0" indent="0" algn="ctr" rtl="1">
              <a:buNone/>
              <a:defRPr b="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فهرست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95489" y="107394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994980" y="1645154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980940" y="222596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92514" y="2802181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993604" y="3378256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991725" y="3378256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 hidden="1"/>
          <p:cNvSpPr/>
          <p:nvPr userDrawn="1"/>
        </p:nvSpPr>
        <p:spPr>
          <a:xfrm rot="19800000">
            <a:off x="7567591" y="1048433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Diamond 42" hidden="1"/>
          <p:cNvSpPr/>
          <p:nvPr userDrawn="1"/>
        </p:nvSpPr>
        <p:spPr>
          <a:xfrm rot="900000">
            <a:off x="7567591" y="1048434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7605995" y="-827092"/>
            <a:ext cx="1036935" cy="777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8803" y="8216"/>
            <a:ext cx="0" cy="10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70462" y="1012382"/>
            <a:ext cx="10800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097462" y="634060"/>
            <a:ext cx="54000" cy="864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8016462" y="469076"/>
            <a:ext cx="216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034463" y="436845"/>
            <a:ext cx="180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8052463" y="404099"/>
            <a:ext cx="144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5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9192267" y="1074091"/>
            <a:ext cx="5403439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6914705" y="1376394"/>
            <a:ext cx="0" cy="172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938821" y="1381805"/>
            <a:ext cx="0" cy="1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6967700" y="1395305"/>
            <a:ext cx="0" cy="1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94801" y="1444940"/>
            <a:ext cx="81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028E-6 L -0.8427 3.70028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3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61702E-6 L 1.94444E-6 0.3721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6" grpId="0" animBg="1"/>
      <p:bldP spid="37" grpId="0" animBg="1"/>
      <p:bldP spid="38" grpId="0" animBg="1"/>
      <p:bldP spid="41" grpId="0" animBg="1"/>
      <p:bldP spid="42" grpId="0" animBg="1"/>
      <p:bldP spid="51" grpId="0" animBg="1"/>
      <p:bldP spid="51" grpId="1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9414" y="1782623"/>
            <a:ext cx="9009272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09538" cy="34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0378" cy="342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564" y="4727792"/>
            <a:ext cx="1817051" cy="31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34780" y="1007204"/>
            <a:ext cx="7710531" cy="74890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4780" y="1889469"/>
            <a:ext cx="7710531" cy="74890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1" name="Frame 10"/>
          <p:cNvSpPr/>
          <p:nvPr userDrawn="1"/>
        </p:nvSpPr>
        <p:spPr>
          <a:xfrm>
            <a:off x="7029921" y="4703228"/>
            <a:ext cx="1881845" cy="346518"/>
          </a:xfrm>
          <a:prstGeom prst="frame">
            <a:avLst>
              <a:gd name="adj1" fmla="val 598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29" name="Straight Connector 28" hidden="1"/>
          <p:cNvCxnSpPr/>
          <p:nvPr userDrawn="1"/>
        </p:nvCxnSpPr>
        <p:spPr>
          <a:xfrm>
            <a:off x="6716613" y="872330"/>
            <a:ext cx="2227708" cy="148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/>
          <p:cNvCxnSpPr/>
          <p:nvPr userDrawn="1"/>
        </p:nvCxnSpPr>
        <p:spPr>
          <a:xfrm flipH="1">
            <a:off x="4298071" y="875237"/>
            <a:ext cx="296096" cy="148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599061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" name="Rectangle 1" hidden="1"/>
          <p:cNvSpPr/>
          <p:nvPr userDrawn="1"/>
        </p:nvSpPr>
        <p:spPr>
          <a:xfrm>
            <a:off x="1861461" y="1599061"/>
            <a:ext cx="5421078" cy="94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856698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856698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56697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56697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856973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856973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56698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039854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039854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039853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039853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040129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040129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039854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224766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224766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224765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24765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225041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225041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224766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240792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40792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240792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0792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240819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240819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40792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769471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2769471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2769470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2769470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2769746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769746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2769471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2591078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591078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591077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591077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591353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91353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591078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952739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2952739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2952738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2952738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53014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953014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952739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313216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313216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313216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313216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13244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313244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313216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3315325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3315325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3315324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>
            <a:off x="3315324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3315600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3315600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3315325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500237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3500237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3500236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3500236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3500512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3500512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3500237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68339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368339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368339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368339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368366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368366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368339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404494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404494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04494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404494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404521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404521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404494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3866549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3866549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3866548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3866548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66824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3866824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3866549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4228210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4228210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4228209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4228209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4228485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4228485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4228210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4411366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4411366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4411365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4411365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4411641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4411641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>
            <a:off x="4411366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>
            <a:off x="4594522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>
            <a:off x="4594522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4594521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 userDrawn="1"/>
        </p:nvSpPr>
        <p:spPr>
          <a:xfrm>
            <a:off x="4594521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>
          <a:xfrm>
            <a:off x="4594797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 userDrawn="1"/>
        </p:nvSpPr>
        <p:spPr>
          <a:xfrm>
            <a:off x="4594797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 userDrawn="1"/>
        </p:nvSpPr>
        <p:spPr>
          <a:xfrm>
            <a:off x="4594522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4779434" y="159556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 userDrawn="1"/>
        </p:nvSpPr>
        <p:spPr>
          <a:xfrm>
            <a:off x="4779434" y="173272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4779433" y="187111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 userDrawn="1"/>
        </p:nvSpPr>
        <p:spPr>
          <a:xfrm>
            <a:off x="4779433" y="200827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 userDrawn="1"/>
        </p:nvSpPr>
        <p:spPr>
          <a:xfrm>
            <a:off x="4779709" y="214543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>
            <a:off x="4779709" y="228259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4779434" y="241975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4962590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>
            <a:off x="4962590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 userDrawn="1"/>
        </p:nvSpPr>
        <p:spPr>
          <a:xfrm>
            <a:off x="4962589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 userDrawn="1"/>
        </p:nvSpPr>
        <p:spPr>
          <a:xfrm>
            <a:off x="4962589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 userDrawn="1"/>
        </p:nvSpPr>
        <p:spPr>
          <a:xfrm>
            <a:off x="4962865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 userDrawn="1"/>
        </p:nvSpPr>
        <p:spPr>
          <a:xfrm>
            <a:off x="4962865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4962590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 userDrawn="1"/>
        </p:nvSpPr>
        <p:spPr>
          <a:xfrm>
            <a:off x="5324139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 userDrawn="1"/>
        </p:nvSpPr>
        <p:spPr>
          <a:xfrm>
            <a:off x="5324139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 userDrawn="1"/>
        </p:nvSpPr>
        <p:spPr>
          <a:xfrm>
            <a:off x="5324138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5324138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 userDrawn="1"/>
        </p:nvSpPr>
        <p:spPr>
          <a:xfrm>
            <a:off x="5324414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 userDrawn="1"/>
        </p:nvSpPr>
        <p:spPr>
          <a:xfrm>
            <a:off x="5324414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 userDrawn="1"/>
        </p:nvSpPr>
        <p:spPr>
          <a:xfrm>
            <a:off x="5324139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5145746" y="15961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>
            <a:off x="5145746" y="17333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>
            <a:off x="5145745" y="187172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>
            <a:off x="5145745" y="200888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>
            <a:off x="5146021" y="214604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 userDrawn="1"/>
        </p:nvSpPr>
        <p:spPr>
          <a:xfrm>
            <a:off x="5146021" y="228320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 userDrawn="1"/>
        </p:nvSpPr>
        <p:spPr>
          <a:xfrm>
            <a:off x="5145746" y="242036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 userDrawn="1"/>
        </p:nvSpPr>
        <p:spPr>
          <a:xfrm>
            <a:off x="5507407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 userDrawn="1"/>
        </p:nvSpPr>
        <p:spPr>
          <a:xfrm>
            <a:off x="5507407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 userDrawn="1"/>
        </p:nvSpPr>
        <p:spPr>
          <a:xfrm>
            <a:off x="5507406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 userDrawn="1"/>
        </p:nvSpPr>
        <p:spPr>
          <a:xfrm>
            <a:off x="5507406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 userDrawn="1"/>
        </p:nvSpPr>
        <p:spPr>
          <a:xfrm>
            <a:off x="5507682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 userDrawn="1"/>
        </p:nvSpPr>
        <p:spPr>
          <a:xfrm>
            <a:off x="5507682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5507407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569006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569006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569006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569006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569034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569034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>
            <a:off x="569006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 userDrawn="1"/>
        </p:nvSpPr>
        <p:spPr>
          <a:xfrm>
            <a:off x="5873225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 userDrawn="1"/>
        </p:nvSpPr>
        <p:spPr>
          <a:xfrm>
            <a:off x="5873225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 userDrawn="1"/>
        </p:nvSpPr>
        <p:spPr>
          <a:xfrm>
            <a:off x="5873224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 userDrawn="1"/>
        </p:nvSpPr>
        <p:spPr>
          <a:xfrm>
            <a:off x="5873224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 userDrawn="1"/>
        </p:nvSpPr>
        <p:spPr>
          <a:xfrm>
            <a:off x="5873500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 userDrawn="1"/>
        </p:nvSpPr>
        <p:spPr>
          <a:xfrm>
            <a:off x="5873500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 userDrawn="1"/>
        </p:nvSpPr>
        <p:spPr>
          <a:xfrm>
            <a:off x="5873225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 userDrawn="1"/>
        </p:nvSpPr>
        <p:spPr>
          <a:xfrm>
            <a:off x="6058137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 userDrawn="1"/>
        </p:nvSpPr>
        <p:spPr>
          <a:xfrm>
            <a:off x="6058137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 userDrawn="1"/>
        </p:nvSpPr>
        <p:spPr>
          <a:xfrm>
            <a:off x="6058136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 userDrawn="1"/>
        </p:nvSpPr>
        <p:spPr>
          <a:xfrm>
            <a:off x="6058136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 userDrawn="1"/>
        </p:nvSpPr>
        <p:spPr>
          <a:xfrm>
            <a:off x="6058412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 userDrawn="1"/>
        </p:nvSpPr>
        <p:spPr>
          <a:xfrm>
            <a:off x="6058412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 userDrawn="1"/>
        </p:nvSpPr>
        <p:spPr>
          <a:xfrm>
            <a:off x="6058137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 userDrawn="1"/>
        </p:nvSpPr>
        <p:spPr>
          <a:xfrm>
            <a:off x="624129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 userDrawn="1"/>
        </p:nvSpPr>
        <p:spPr>
          <a:xfrm>
            <a:off x="624129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 userDrawn="1"/>
        </p:nvSpPr>
        <p:spPr>
          <a:xfrm>
            <a:off x="624129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 userDrawn="1"/>
        </p:nvSpPr>
        <p:spPr>
          <a:xfrm>
            <a:off x="624129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 userDrawn="1"/>
        </p:nvSpPr>
        <p:spPr>
          <a:xfrm>
            <a:off x="624156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 userDrawn="1"/>
        </p:nvSpPr>
        <p:spPr>
          <a:xfrm>
            <a:off x="624156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 userDrawn="1"/>
        </p:nvSpPr>
        <p:spPr>
          <a:xfrm>
            <a:off x="624129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660284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660284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 userDrawn="1"/>
        </p:nvSpPr>
        <p:spPr>
          <a:xfrm>
            <a:off x="660284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 userDrawn="1"/>
        </p:nvSpPr>
        <p:spPr>
          <a:xfrm>
            <a:off x="660284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 userDrawn="1"/>
        </p:nvSpPr>
        <p:spPr>
          <a:xfrm>
            <a:off x="660311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 userDrawn="1"/>
        </p:nvSpPr>
        <p:spPr>
          <a:xfrm>
            <a:off x="660311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 userDrawn="1"/>
        </p:nvSpPr>
        <p:spPr>
          <a:xfrm>
            <a:off x="660284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 userDrawn="1"/>
        </p:nvSpPr>
        <p:spPr>
          <a:xfrm>
            <a:off x="6424449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/>
          <p:nvPr userDrawn="1"/>
        </p:nvSpPr>
        <p:spPr>
          <a:xfrm>
            <a:off x="6424449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 userDrawn="1"/>
        </p:nvSpPr>
        <p:spPr>
          <a:xfrm>
            <a:off x="6424448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 userDrawn="1"/>
        </p:nvSpPr>
        <p:spPr>
          <a:xfrm>
            <a:off x="6424448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 userDrawn="1"/>
        </p:nvSpPr>
        <p:spPr>
          <a:xfrm>
            <a:off x="6424724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 userDrawn="1"/>
        </p:nvSpPr>
        <p:spPr>
          <a:xfrm>
            <a:off x="6424724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 userDrawn="1"/>
        </p:nvSpPr>
        <p:spPr>
          <a:xfrm>
            <a:off x="6424449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 userDrawn="1"/>
        </p:nvSpPr>
        <p:spPr>
          <a:xfrm>
            <a:off x="6786110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 userDrawn="1"/>
        </p:nvSpPr>
        <p:spPr>
          <a:xfrm>
            <a:off x="6786110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 userDrawn="1"/>
        </p:nvSpPr>
        <p:spPr>
          <a:xfrm>
            <a:off x="6786109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 userDrawn="1"/>
        </p:nvSpPr>
        <p:spPr>
          <a:xfrm>
            <a:off x="6786109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6786385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 userDrawn="1"/>
        </p:nvSpPr>
        <p:spPr>
          <a:xfrm>
            <a:off x="6786385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6786110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 userDrawn="1"/>
        </p:nvSpPr>
        <p:spPr>
          <a:xfrm>
            <a:off x="6969266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 userDrawn="1"/>
        </p:nvSpPr>
        <p:spPr>
          <a:xfrm>
            <a:off x="6969266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 userDrawn="1"/>
        </p:nvSpPr>
        <p:spPr>
          <a:xfrm>
            <a:off x="6969265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 userDrawn="1"/>
        </p:nvSpPr>
        <p:spPr>
          <a:xfrm>
            <a:off x="6969265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 userDrawn="1"/>
        </p:nvSpPr>
        <p:spPr>
          <a:xfrm>
            <a:off x="6969541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 userDrawn="1"/>
        </p:nvSpPr>
        <p:spPr>
          <a:xfrm>
            <a:off x="6969541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 userDrawn="1"/>
        </p:nvSpPr>
        <p:spPr>
          <a:xfrm>
            <a:off x="6969266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 userDrawn="1"/>
        </p:nvSpPr>
        <p:spPr>
          <a:xfrm>
            <a:off x="7152146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 userDrawn="1"/>
        </p:nvSpPr>
        <p:spPr>
          <a:xfrm>
            <a:off x="7152146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 userDrawn="1"/>
        </p:nvSpPr>
        <p:spPr>
          <a:xfrm>
            <a:off x="7152145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 userDrawn="1"/>
        </p:nvSpPr>
        <p:spPr>
          <a:xfrm>
            <a:off x="7152145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 userDrawn="1"/>
        </p:nvSpPr>
        <p:spPr>
          <a:xfrm>
            <a:off x="7152421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 userDrawn="1"/>
        </p:nvSpPr>
        <p:spPr>
          <a:xfrm>
            <a:off x="7152421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 userDrawn="1"/>
        </p:nvSpPr>
        <p:spPr>
          <a:xfrm>
            <a:off x="7152146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856698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856698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56697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56697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856973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856973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56698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039854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039854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039853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039853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040129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040129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039854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224766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224766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224765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24765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225041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225041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224766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240792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40792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240792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0792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240819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240819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40792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769471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2769471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2769470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2769470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2769746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769746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2769471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2591078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591078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591077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591077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591353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91353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591078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952739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2952739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2952738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2952738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53014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953014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952739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313216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313216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313216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313216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13244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313244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313216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3315325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3315325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3315324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>
            <a:off x="3315324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3315600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3315600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3315325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500237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3500237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3500236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3500236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3500512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3500512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3500237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68339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368339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368339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368339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368366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368366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368339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404494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404494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04494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404494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404521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404521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404494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3866549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3866549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3866548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3866548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66824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3866824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3866549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4228210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4228210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4228209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4228209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4228485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4228485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4228210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4411366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4411366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4411365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4411365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4411641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4411641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>
            <a:off x="4411366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>
            <a:off x="4594522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>
            <a:off x="4594522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4594521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 userDrawn="1"/>
        </p:nvSpPr>
        <p:spPr>
          <a:xfrm>
            <a:off x="4594521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>
          <a:xfrm>
            <a:off x="4594797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 userDrawn="1"/>
        </p:nvSpPr>
        <p:spPr>
          <a:xfrm>
            <a:off x="4594797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 userDrawn="1"/>
        </p:nvSpPr>
        <p:spPr>
          <a:xfrm>
            <a:off x="4594522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4774671" y="159556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 userDrawn="1"/>
        </p:nvSpPr>
        <p:spPr>
          <a:xfrm>
            <a:off x="4774671" y="173272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4774670" y="187111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 userDrawn="1"/>
        </p:nvSpPr>
        <p:spPr>
          <a:xfrm>
            <a:off x="4774670" y="200827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 userDrawn="1"/>
        </p:nvSpPr>
        <p:spPr>
          <a:xfrm>
            <a:off x="4774946" y="214543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>
            <a:off x="4774946" y="228259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4774671" y="241975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4957827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>
            <a:off x="4957827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 userDrawn="1"/>
        </p:nvSpPr>
        <p:spPr>
          <a:xfrm>
            <a:off x="4957826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 userDrawn="1"/>
        </p:nvSpPr>
        <p:spPr>
          <a:xfrm>
            <a:off x="4957826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 userDrawn="1"/>
        </p:nvSpPr>
        <p:spPr>
          <a:xfrm>
            <a:off x="4958102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 userDrawn="1"/>
        </p:nvSpPr>
        <p:spPr>
          <a:xfrm>
            <a:off x="4958102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4957827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 userDrawn="1"/>
        </p:nvSpPr>
        <p:spPr>
          <a:xfrm>
            <a:off x="5314613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 userDrawn="1"/>
        </p:nvSpPr>
        <p:spPr>
          <a:xfrm>
            <a:off x="5314613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 userDrawn="1"/>
        </p:nvSpPr>
        <p:spPr>
          <a:xfrm>
            <a:off x="5314612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5314612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 userDrawn="1"/>
        </p:nvSpPr>
        <p:spPr>
          <a:xfrm>
            <a:off x="5314888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 userDrawn="1"/>
        </p:nvSpPr>
        <p:spPr>
          <a:xfrm>
            <a:off x="5314888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 userDrawn="1"/>
        </p:nvSpPr>
        <p:spPr>
          <a:xfrm>
            <a:off x="5314613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5136220" y="15961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>
            <a:off x="5136220" y="17333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>
            <a:off x="5136219" y="187172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>
            <a:off x="5136219" y="200888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>
            <a:off x="5136495" y="214604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 userDrawn="1"/>
        </p:nvSpPr>
        <p:spPr>
          <a:xfrm>
            <a:off x="5136495" y="228320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 userDrawn="1"/>
        </p:nvSpPr>
        <p:spPr>
          <a:xfrm>
            <a:off x="5136220" y="242036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 userDrawn="1"/>
        </p:nvSpPr>
        <p:spPr>
          <a:xfrm>
            <a:off x="5497881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 userDrawn="1"/>
        </p:nvSpPr>
        <p:spPr>
          <a:xfrm>
            <a:off x="5497881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 userDrawn="1"/>
        </p:nvSpPr>
        <p:spPr>
          <a:xfrm>
            <a:off x="5497880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 userDrawn="1"/>
        </p:nvSpPr>
        <p:spPr>
          <a:xfrm>
            <a:off x="5497880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 userDrawn="1"/>
        </p:nvSpPr>
        <p:spPr>
          <a:xfrm>
            <a:off x="5498156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 userDrawn="1"/>
        </p:nvSpPr>
        <p:spPr>
          <a:xfrm>
            <a:off x="5498156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5497881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5680543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5680543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5680542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5680542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5680818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5680818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>
            <a:off x="5680543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 userDrawn="1"/>
        </p:nvSpPr>
        <p:spPr>
          <a:xfrm>
            <a:off x="586369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 userDrawn="1"/>
        </p:nvSpPr>
        <p:spPr>
          <a:xfrm>
            <a:off x="586369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 userDrawn="1"/>
        </p:nvSpPr>
        <p:spPr>
          <a:xfrm>
            <a:off x="586369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 userDrawn="1"/>
        </p:nvSpPr>
        <p:spPr>
          <a:xfrm>
            <a:off x="586369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 userDrawn="1"/>
        </p:nvSpPr>
        <p:spPr>
          <a:xfrm>
            <a:off x="586397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 userDrawn="1"/>
        </p:nvSpPr>
        <p:spPr>
          <a:xfrm>
            <a:off x="586397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 userDrawn="1"/>
        </p:nvSpPr>
        <p:spPr>
          <a:xfrm>
            <a:off x="586369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 userDrawn="1"/>
        </p:nvSpPr>
        <p:spPr>
          <a:xfrm>
            <a:off x="6048611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 userDrawn="1"/>
        </p:nvSpPr>
        <p:spPr>
          <a:xfrm>
            <a:off x="6048611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 userDrawn="1"/>
        </p:nvSpPr>
        <p:spPr>
          <a:xfrm>
            <a:off x="6048610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 userDrawn="1"/>
        </p:nvSpPr>
        <p:spPr>
          <a:xfrm>
            <a:off x="6048610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 userDrawn="1"/>
        </p:nvSpPr>
        <p:spPr>
          <a:xfrm>
            <a:off x="6048886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 userDrawn="1"/>
        </p:nvSpPr>
        <p:spPr>
          <a:xfrm>
            <a:off x="6048886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 userDrawn="1"/>
        </p:nvSpPr>
        <p:spPr>
          <a:xfrm>
            <a:off x="6048611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 userDrawn="1"/>
        </p:nvSpPr>
        <p:spPr>
          <a:xfrm>
            <a:off x="6227004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 userDrawn="1"/>
        </p:nvSpPr>
        <p:spPr>
          <a:xfrm>
            <a:off x="6227004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 userDrawn="1"/>
        </p:nvSpPr>
        <p:spPr>
          <a:xfrm>
            <a:off x="6227003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 userDrawn="1"/>
        </p:nvSpPr>
        <p:spPr>
          <a:xfrm>
            <a:off x="6227003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 userDrawn="1"/>
        </p:nvSpPr>
        <p:spPr>
          <a:xfrm>
            <a:off x="6227279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 userDrawn="1"/>
        </p:nvSpPr>
        <p:spPr>
          <a:xfrm>
            <a:off x="6227279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 userDrawn="1"/>
        </p:nvSpPr>
        <p:spPr>
          <a:xfrm>
            <a:off x="6227004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658855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658855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 userDrawn="1"/>
        </p:nvSpPr>
        <p:spPr>
          <a:xfrm>
            <a:off x="658855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 userDrawn="1"/>
        </p:nvSpPr>
        <p:spPr>
          <a:xfrm>
            <a:off x="658855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 userDrawn="1"/>
        </p:nvSpPr>
        <p:spPr>
          <a:xfrm>
            <a:off x="658882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 userDrawn="1"/>
        </p:nvSpPr>
        <p:spPr>
          <a:xfrm>
            <a:off x="658882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 userDrawn="1"/>
        </p:nvSpPr>
        <p:spPr>
          <a:xfrm>
            <a:off x="658855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 userDrawn="1"/>
        </p:nvSpPr>
        <p:spPr>
          <a:xfrm>
            <a:off x="6410160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/>
          <p:nvPr userDrawn="1"/>
        </p:nvSpPr>
        <p:spPr>
          <a:xfrm>
            <a:off x="6410160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 userDrawn="1"/>
        </p:nvSpPr>
        <p:spPr>
          <a:xfrm>
            <a:off x="6410159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 userDrawn="1"/>
        </p:nvSpPr>
        <p:spPr>
          <a:xfrm>
            <a:off x="6410159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 userDrawn="1"/>
        </p:nvSpPr>
        <p:spPr>
          <a:xfrm>
            <a:off x="6410435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 userDrawn="1"/>
        </p:nvSpPr>
        <p:spPr>
          <a:xfrm>
            <a:off x="6410435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 userDrawn="1"/>
        </p:nvSpPr>
        <p:spPr>
          <a:xfrm>
            <a:off x="6410160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 userDrawn="1"/>
        </p:nvSpPr>
        <p:spPr>
          <a:xfrm>
            <a:off x="6771821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 userDrawn="1"/>
        </p:nvSpPr>
        <p:spPr>
          <a:xfrm>
            <a:off x="6771821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 userDrawn="1"/>
        </p:nvSpPr>
        <p:spPr>
          <a:xfrm>
            <a:off x="6771820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 userDrawn="1"/>
        </p:nvSpPr>
        <p:spPr>
          <a:xfrm>
            <a:off x="6771820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6772096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 userDrawn="1"/>
        </p:nvSpPr>
        <p:spPr>
          <a:xfrm>
            <a:off x="6772096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6771821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 userDrawn="1"/>
        </p:nvSpPr>
        <p:spPr>
          <a:xfrm>
            <a:off x="6954977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 userDrawn="1"/>
        </p:nvSpPr>
        <p:spPr>
          <a:xfrm>
            <a:off x="6954977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 userDrawn="1"/>
        </p:nvSpPr>
        <p:spPr>
          <a:xfrm>
            <a:off x="6954976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 userDrawn="1"/>
        </p:nvSpPr>
        <p:spPr>
          <a:xfrm>
            <a:off x="6954976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 userDrawn="1"/>
        </p:nvSpPr>
        <p:spPr>
          <a:xfrm>
            <a:off x="6955252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 userDrawn="1"/>
        </p:nvSpPr>
        <p:spPr>
          <a:xfrm>
            <a:off x="6955252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 userDrawn="1"/>
        </p:nvSpPr>
        <p:spPr>
          <a:xfrm>
            <a:off x="6954977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 userDrawn="1"/>
        </p:nvSpPr>
        <p:spPr>
          <a:xfrm>
            <a:off x="7137857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 userDrawn="1"/>
        </p:nvSpPr>
        <p:spPr>
          <a:xfrm>
            <a:off x="7137857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 userDrawn="1"/>
        </p:nvSpPr>
        <p:spPr>
          <a:xfrm>
            <a:off x="7137856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 userDrawn="1"/>
        </p:nvSpPr>
        <p:spPr>
          <a:xfrm>
            <a:off x="7137856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 userDrawn="1"/>
        </p:nvSpPr>
        <p:spPr>
          <a:xfrm>
            <a:off x="7138132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 userDrawn="1"/>
        </p:nvSpPr>
        <p:spPr>
          <a:xfrm>
            <a:off x="7138132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 userDrawn="1"/>
        </p:nvSpPr>
        <p:spPr>
          <a:xfrm>
            <a:off x="7137857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66111"/>
            <a:ext cx="432048" cy="216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E6E6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871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835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799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763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727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6917740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655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619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583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5477740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511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475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439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403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367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331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295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259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23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187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151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15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79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43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7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0" name="Rectangle 449"/>
          <p:cNvSpPr/>
          <p:nvPr userDrawn="1"/>
        </p:nvSpPr>
        <p:spPr>
          <a:xfrm>
            <a:off x="871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1" name="Rectangle 450"/>
          <p:cNvSpPr/>
          <p:nvPr userDrawn="1"/>
        </p:nvSpPr>
        <p:spPr>
          <a:xfrm>
            <a:off x="835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2" name="Rectangle 451"/>
          <p:cNvSpPr/>
          <p:nvPr userDrawn="1"/>
        </p:nvSpPr>
        <p:spPr>
          <a:xfrm>
            <a:off x="799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3" name="Rectangle 452"/>
          <p:cNvSpPr/>
          <p:nvPr userDrawn="1"/>
        </p:nvSpPr>
        <p:spPr>
          <a:xfrm>
            <a:off x="763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4" name="Rectangle 453"/>
          <p:cNvSpPr/>
          <p:nvPr userDrawn="1"/>
        </p:nvSpPr>
        <p:spPr>
          <a:xfrm>
            <a:off x="727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5" name="Rectangle 454"/>
          <p:cNvSpPr/>
          <p:nvPr userDrawn="1"/>
        </p:nvSpPr>
        <p:spPr>
          <a:xfrm>
            <a:off x="6917749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6" name="Rectangle 455"/>
          <p:cNvSpPr/>
          <p:nvPr userDrawn="1"/>
        </p:nvSpPr>
        <p:spPr>
          <a:xfrm>
            <a:off x="655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7" name="Rectangle 456"/>
          <p:cNvSpPr/>
          <p:nvPr userDrawn="1"/>
        </p:nvSpPr>
        <p:spPr>
          <a:xfrm>
            <a:off x="619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8" name="Rectangle 457"/>
          <p:cNvSpPr/>
          <p:nvPr userDrawn="1"/>
        </p:nvSpPr>
        <p:spPr>
          <a:xfrm>
            <a:off x="583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9" name="Rectangle 458"/>
          <p:cNvSpPr/>
          <p:nvPr userDrawn="1"/>
        </p:nvSpPr>
        <p:spPr>
          <a:xfrm>
            <a:off x="5477749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0" name="Rectangle 459"/>
          <p:cNvSpPr/>
          <p:nvPr userDrawn="1"/>
        </p:nvSpPr>
        <p:spPr>
          <a:xfrm>
            <a:off x="511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1" name="Rectangle 460"/>
          <p:cNvSpPr/>
          <p:nvPr userDrawn="1"/>
        </p:nvSpPr>
        <p:spPr>
          <a:xfrm>
            <a:off x="475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439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403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4" name="Rectangle 463"/>
          <p:cNvSpPr/>
          <p:nvPr userDrawn="1"/>
        </p:nvSpPr>
        <p:spPr>
          <a:xfrm>
            <a:off x="367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5" name="Rectangle 464"/>
          <p:cNvSpPr/>
          <p:nvPr userDrawn="1"/>
        </p:nvSpPr>
        <p:spPr>
          <a:xfrm>
            <a:off x="331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6" name="Rectangle 465"/>
          <p:cNvSpPr/>
          <p:nvPr userDrawn="1"/>
        </p:nvSpPr>
        <p:spPr>
          <a:xfrm>
            <a:off x="295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7" name="Rectangle 466"/>
          <p:cNvSpPr/>
          <p:nvPr userDrawn="1"/>
        </p:nvSpPr>
        <p:spPr>
          <a:xfrm>
            <a:off x="259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8" name="Rectangle 467"/>
          <p:cNvSpPr/>
          <p:nvPr userDrawn="1"/>
        </p:nvSpPr>
        <p:spPr>
          <a:xfrm>
            <a:off x="223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9" name="Rectangle 468"/>
          <p:cNvSpPr/>
          <p:nvPr userDrawn="1"/>
        </p:nvSpPr>
        <p:spPr>
          <a:xfrm>
            <a:off x="187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0" name="Rectangle 469"/>
          <p:cNvSpPr/>
          <p:nvPr userDrawn="1"/>
        </p:nvSpPr>
        <p:spPr>
          <a:xfrm>
            <a:off x="151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1" name="Rectangle 470"/>
          <p:cNvSpPr/>
          <p:nvPr userDrawn="1"/>
        </p:nvSpPr>
        <p:spPr>
          <a:xfrm>
            <a:off x="115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2" name="Rectangle 471"/>
          <p:cNvSpPr/>
          <p:nvPr userDrawn="1"/>
        </p:nvSpPr>
        <p:spPr>
          <a:xfrm>
            <a:off x="79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3" name="Rectangle 472"/>
          <p:cNvSpPr/>
          <p:nvPr userDrawn="1"/>
        </p:nvSpPr>
        <p:spPr>
          <a:xfrm>
            <a:off x="43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4" name="Rectangle 473"/>
          <p:cNvSpPr/>
          <p:nvPr userDrawn="1"/>
        </p:nvSpPr>
        <p:spPr>
          <a:xfrm>
            <a:off x="7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6" name="Rectangle 475"/>
          <p:cNvSpPr/>
          <p:nvPr userDrawn="1"/>
        </p:nvSpPr>
        <p:spPr>
          <a:xfrm>
            <a:off x="871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835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8" name="Rectangle 477"/>
          <p:cNvSpPr/>
          <p:nvPr userDrawn="1"/>
        </p:nvSpPr>
        <p:spPr>
          <a:xfrm>
            <a:off x="799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9" name="Rectangle 478"/>
          <p:cNvSpPr/>
          <p:nvPr userDrawn="1"/>
        </p:nvSpPr>
        <p:spPr>
          <a:xfrm>
            <a:off x="763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0" name="Rectangle 479"/>
          <p:cNvSpPr/>
          <p:nvPr userDrawn="1"/>
        </p:nvSpPr>
        <p:spPr>
          <a:xfrm>
            <a:off x="727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1" name="Rectangle 480"/>
          <p:cNvSpPr/>
          <p:nvPr userDrawn="1"/>
        </p:nvSpPr>
        <p:spPr>
          <a:xfrm>
            <a:off x="6917433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2" name="Rectangle 481"/>
          <p:cNvSpPr/>
          <p:nvPr userDrawn="1"/>
        </p:nvSpPr>
        <p:spPr>
          <a:xfrm>
            <a:off x="655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3" name="Rectangle 482"/>
          <p:cNvSpPr/>
          <p:nvPr userDrawn="1"/>
        </p:nvSpPr>
        <p:spPr>
          <a:xfrm>
            <a:off x="619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4" name="Rectangle 483"/>
          <p:cNvSpPr/>
          <p:nvPr userDrawn="1"/>
        </p:nvSpPr>
        <p:spPr>
          <a:xfrm>
            <a:off x="583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5" name="Rectangle 484"/>
          <p:cNvSpPr/>
          <p:nvPr userDrawn="1"/>
        </p:nvSpPr>
        <p:spPr>
          <a:xfrm>
            <a:off x="5477433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6" name="Rectangle 485"/>
          <p:cNvSpPr/>
          <p:nvPr userDrawn="1"/>
        </p:nvSpPr>
        <p:spPr>
          <a:xfrm>
            <a:off x="511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7" name="Rectangle 486"/>
          <p:cNvSpPr/>
          <p:nvPr userDrawn="1"/>
        </p:nvSpPr>
        <p:spPr>
          <a:xfrm>
            <a:off x="475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8" name="Rectangle 487"/>
          <p:cNvSpPr/>
          <p:nvPr userDrawn="1"/>
        </p:nvSpPr>
        <p:spPr>
          <a:xfrm>
            <a:off x="439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9" name="Rectangle 488"/>
          <p:cNvSpPr/>
          <p:nvPr userDrawn="1"/>
        </p:nvSpPr>
        <p:spPr>
          <a:xfrm>
            <a:off x="403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0" name="Rectangle 489"/>
          <p:cNvSpPr/>
          <p:nvPr userDrawn="1"/>
        </p:nvSpPr>
        <p:spPr>
          <a:xfrm>
            <a:off x="367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1" name="Rectangle 490"/>
          <p:cNvSpPr/>
          <p:nvPr userDrawn="1"/>
        </p:nvSpPr>
        <p:spPr>
          <a:xfrm>
            <a:off x="331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2" name="Rectangle 491"/>
          <p:cNvSpPr/>
          <p:nvPr userDrawn="1"/>
        </p:nvSpPr>
        <p:spPr>
          <a:xfrm>
            <a:off x="295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3" name="Rectangle 492"/>
          <p:cNvSpPr/>
          <p:nvPr userDrawn="1"/>
        </p:nvSpPr>
        <p:spPr>
          <a:xfrm>
            <a:off x="259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4" name="Rectangle 493"/>
          <p:cNvSpPr/>
          <p:nvPr userDrawn="1"/>
        </p:nvSpPr>
        <p:spPr>
          <a:xfrm>
            <a:off x="223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5" name="Rectangle 494"/>
          <p:cNvSpPr/>
          <p:nvPr userDrawn="1"/>
        </p:nvSpPr>
        <p:spPr>
          <a:xfrm>
            <a:off x="187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6" name="Rectangle 495"/>
          <p:cNvSpPr/>
          <p:nvPr userDrawn="1"/>
        </p:nvSpPr>
        <p:spPr>
          <a:xfrm>
            <a:off x="151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7" name="Rectangle 496"/>
          <p:cNvSpPr/>
          <p:nvPr userDrawn="1"/>
        </p:nvSpPr>
        <p:spPr>
          <a:xfrm>
            <a:off x="115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8" name="Rectangle 497"/>
          <p:cNvSpPr/>
          <p:nvPr userDrawn="1"/>
        </p:nvSpPr>
        <p:spPr>
          <a:xfrm>
            <a:off x="79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9" name="Rectangle 498"/>
          <p:cNvSpPr/>
          <p:nvPr userDrawn="1"/>
        </p:nvSpPr>
        <p:spPr>
          <a:xfrm>
            <a:off x="43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0" name="Rectangle 499"/>
          <p:cNvSpPr/>
          <p:nvPr userDrawn="1"/>
        </p:nvSpPr>
        <p:spPr>
          <a:xfrm>
            <a:off x="7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2" name="Rectangle 501"/>
          <p:cNvSpPr/>
          <p:nvPr userDrawn="1"/>
        </p:nvSpPr>
        <p:spPr>
          <a:xfrm>
            <a:off x="871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3" name="Rectangle 502"/>
          <p:cNvSpPr/>
          <p:nvPr userDrawn="1"/>
        </p:nvSpPr>
        <p:spPr>
          <a:xfrm>
            <a:off x="835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4" name="Rectangle 503"/>
          <p:cNvSpPr/>
          <p:nvPr userDrawn="1"/>
        </p:nvSpPr>
        <p:spPr>
          <a:xfrm>
            <a:off x="799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5" name="Rectangle 504"/>
          <p:cNvSpPr/>
          <p:nvPr userDrawn="1"/>
        </p:nvSpPr>
        <p:spPr>
          <a:xfrm>
            <a:off x="763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6" name="Rectangle 505"/>
          <p:cNvSpPr/>
          <p:nvPr userDrawn="1"/>
        </p:nvSpPr>
        <p:spPr>
          <a:xfrm>
            <a:off x="727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7" name="Rectangle 506"/>
          <p:cNvSpPr/>
          <p:nvPr userDrawn="1"/>
        </p:nvSpPr>
        <p:spPr>
          <a:xfrm>
            <a:off x="6917749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8" name="Rectangle 507"/>
          <p:cNvSpPr/>
          <p:nvPr userDrawn="1"/>
        </p:nvSpPr>
        <p:spPr>
          <a:xfrm>
            <a:off x="655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9" name="Rectangle 508"/>
          <p:cNvSpPr/>
          <p:nvPr userDrawn="1"/>
        </p:nvSpPr>
        <p:spPr>
          <a:xfrm>
            <a:off x="619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0" name="Rectangle 509"/>
          <p:cNvSpPr/>
          <p:nvPr userDrawn="1"/>
        </p:nvSpPr>
        <p:spPr>
          <a:xfrm>
            <a:off x="583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1" name="Rectangle 510"/>
          <p:cNvSpPr/>
          <p:nvPr userDrawn="1"/>
        </p:nvSpPr>
        <p:spPr>
          <a:xfrm>
            <a:off x="5477749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2" name="Rectangle 511"/>
          <p:cNvSpPr/>
          <p:nvPr userDrawn="1"/>
        </p:nvSpPr>
        <p:spPr>
          <a:xfrm>
            <a:off x="511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3" name="Rectangle 512"/>
          <p:cNvSpPr/>
          <p:nvPr userDrawn="1"/>
        </p:nvSpPr>
        <p:spPr>
          <a:xfrm>
            <a:off x="475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4" name="Rectangle 513"/>
          <p:cNvSpPr/>
          <p:nvPr userDrawn="1"/>
        </p:nvSpPr>
        <p:spPr>
          <a:xfrm>
            <a:off x="439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5" name="Rectangle 514"/>
          <p:cNvSpPr/>
          <p:nvPr userDrawn="1"/>
        </p:nvSpPr>
        <p:spPr>
          <a:xfrm>
            <a:off x="403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6" name="Rectangle 515"/>
          <p:cNvSpPr/>
          <p:nvPr userDrawn="1"/>
        </p:nvSpPr>
        <p:spPr>
          <a:xfrm>
            <a:off x="367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7" name="Rectangle 516"/>
          <p:cNvSpPr/>
          <p:nvPr userDrawn="1"/>
        </p:nvSpPr>
        <p:spPr>
          <a:xfrm>
            <a:off x="331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8" name="Rectangle 517"/>
          <p:cNvSpPr/>
          <p:nvPr userDrawn="1"/>
        </p:nvSpPr>
        <p:spPr>
          <a:xfrm>
            <a:off x="295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9" name="Rectangle 518"/>
          <p:cNvSpPr/>
          <p:nvPr userDrawn="1"/>
        </p:nvSpPr>
        <p:spPr>
          <a:xfrm>
            <a:off x="259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0" name="Rectangle 519"/>
          <p:cNvSpPr/>
          <p:nvPr userDrawn="1"/>
        </p:nvSpPr>
        <p:spPr>
          <a:xfrm>
            <a:off x="223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1" name="Rectangle 520"/>
          <p:cNvSpPr/>
          <p:nvPr userDrawn="1"/>
        </p:nvSpPr>
        <p:spPr>
          <a:xfrm>
            <a:off x="187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2" name="Rectangle 521"/>
          <p:cNvSpPr/>
          <p:nvPr userDrawn="1"/>
        </p:nvSpPr>
        <p:spPr>
          <a:xfrm>
            <a:off x="151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3" name="Rectangle 522"/>
          <p:cNvSpPr/>
          <p:nvPr userDrawn="1"/>
        </p:nvSpPr>
        <p:spPr>
          <a:xfrm>
            <a:off x="115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4" name="Rectangle 523"/>
          <p:cNvSpPr/>
          <p:nvPr userDrawn="1"/>
        </p:nvSpPr>
        <p:spPr>
          <a:xfrm>
            <a:off x="79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5" name="Rectangle 524"/>
          <p:cNvSpPr/>
          <p:nvPr userDrawn="1"/>
        </p:nvSpPr>
        <p:spPr>
          <a:xfrm>
            <a:off x="43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6" name="Rectangle 525"/>
          <p:cNvSpPr/>
          <p:nvPr userDrawn="1"/>
        </p:nvSpPr>
        <p:spPr>
          <a:xfrm>
            <a:off x="7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8" name="Rectangle 527"/>
          <p:cNvSpPr/>
          <p:nvPr userDrawn="1"/>
        </p:nvSpPr>
        <p:spPr>
          <a:xfrm>
            <a:off x="871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9" name="Rectangle 528"/>
          <p:cNvSpPr/>
          <p:nvPr userDrawn="1"/>
        </p:nvSpPr>
        <p:spPr>
          <a:xfrm>
            <a:off x="835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0" name="Rectangle 529"/>
          <p:cNvSpPr/>
          <p:nvPr userDrawn="1"/>
        </p:nvSpPr>
        <p:spPr>
          <a:xfrm>
            <a:off x="799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1" name="Rectangle 530"/>
          <p:cNvSpPr/>
          <p:nvPr userDrawn="1"/>
        </p:nvSpPr>
        <p:spPr>
          <a:xfrm>
            <a:off x="763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2" name="Rectangle 531"/>
          <p:cNvSpPr/>
          <p:nvPr userDrawn="1"/>
        </p:nvSpPr>
        <p:spPr>
          <a:xfrm>
            <a:off x="727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3" name="Rectangle 532"/>
          <p:cNvSpPr/>
          <p:nvPr userDrawn="1"/>
        </p:nvSpPr>
        <p:spPr>
          <a:xfrm>
            <a:off x="6916201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4" name="Rectangle 533"/>
          <p:cNvSpPr/>
          <p:nvPr userDrawn="1"/>
        </p:nvSpPr>
        <p:spPr>
          <a:xfrm>
            <a:off x="655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5" name="Rectangle 534"/>
          <p:cNvSpPr/>
          <p:nvPr userDrawn="1"/>
        </p:nvSpPr>
        <p:spPr>
          <a:xfrm>
            <a:off x="619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6" name="Rectangle 535"/>
          <p:cNvSpPr/>
          <p:nvPr userDrawn="1"/>
        </p:nvSpPr>
        <p:spPr>
          <a:xfrm>
            <a:off x="583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7" name="Rectangle 536"/>
          <p:cNvSpPr/>
          <p:nvPr userDrawn="1"/>
        </p:nvSpPr>
        <p:spPr>
          <a:xfrm>
            <a:off x="5476201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8" name="Rectangle 537"/>
          <p:cNvSpPr/>
          <p:nvPr userDrawn="1"/>
        </p:nvSpPr>
        <p:spPr>
          <a:xfrm>
            <a:off x="511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9" name="Rectangle 538"/>
          <p:cNvSpPr/>
          <p:nvPr userDrawn="1"/>
        </p:nvSpPr>
        <p:spPr>
          <a:xfrm>
            <a:off x="475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0" name="Rectangle 539"/>
          <p:cNvSpPr/>
          <p:nvPr userDrawn="1"/>
        </p:nvSpPr>
        <p:spPr>
          <a:xfrm>
            <a:off x="439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1" name="Rectangle 540"/>
          <p:cNvSpPr/>
          <p:nvPr userDrawn="1"/>
        </p:nvSpPr>
        <p:spPr>
          <a:xfrm>
            <a:off x="403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2" name="Rectangle 541"/>
          <p:cNvSpPr/>
          <p:nvPr userDrawn="1"/>
        </p:nvSpPr>
        <p:spPr>
          <a:xfrm>
            <a:off x="367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3" name="Rectangle 542"/>
          <p:cNvSpPr/>
          <p:nvPr userDrawn="1"/>
        </p:nvSpPr>
        <p:spPr>
          <a:xfrm>
            <a:off x="331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4" name="Rectangle 543"/>
          <p:cNvSpPr/>
          <p:nvPr userDrawn="1"/>
        </p:nvSpPr>
        <p:spPr>
          <a:xfrm>
            <a:off x="295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5" name="Rectangle 544"/>
          <p:cNvSpPr/>
          <p:nvPr userDrawn="1"/>
        </p:nvSpPr>
        <p:spPr>
          <a:xfrm>
            <a:off x="259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6" name="Rectangle 545"/>
          <p:cNvSpPr/>
          <p:nvPr userDrawn="1"/>
        </p:nvSpPr>
        <p:spPr>
          <a:xfrm>
            <a:off x="223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7" name="Rectangle 546"/>
          <p:cNvSpPr/>
          <p:nvPr userDrawn="1"/>
        </p:nvSpPr>
        <p:spPr>
          <a:xfrm>
            <a:off x="187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8" name="Rectangle 547"/>
          <p:cNvSpPr/>
          <p:nvPr userDrawn="1"/>
        </p:nvSpPr>
        <p:spPr>
          <a:xfrm>
            <a:off x="151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9" name="Rectangle 548"/>
          <p:cNvSpPr/>
          <p:nvPr userDrawn="1"/>
        </p:nvSpPr>
        <p:spPr>
          <a:xfrm>
            <a:off x="115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0" name="Rectangle 549"/>
          <p:cNvSpPr/>
          <p:nvPr userDrawn="1"/>
        </p:nvSpPr>
        <p:spPr>
          <a:xfrm>
            <a:off x="79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1" name="Rectangle 550"/>
          <p:cNvSpPr/>
          <p:nvPr userDrawn="1"/>
        </p:nvSpPr>
        <p:spPr>
          <a:xfrm>
            <a:off x="43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2" name="Rectangle 551"/>
          <p:cNvSpPr/>
          <p:nvPr userDrawn="1"/>
        </p:nvSpPr>
        <p:spPr>
          <a:xfrm>
            <a:off x="7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1" name="Rectangle 580"/>
          <p:cNvSpPr/>
          <p:nvPr userDrawn="1"/>
        </p:nvSpPr>
        <p:spPr>
          <a:xfrm>
            <a:off x="871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2" name="Rectangle 581"/>
          <p:cNvSpPr/>
          <p:nvPr userDrawn="1"/>
        </p:nvSpPr>
        <p:spPr>
          <a:xfrm>
            <a:off x="835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3" name="Rectangle 582"/>
          <p:cNvSpPr/>
          <p:nvPr userDrawn="1"/>
        </p:nvSpPr>
        <p:spPr>
          <a:xfrm>
            <a:off x="799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4" name="Rectangle 583"/>
          <p:cNvSpPr/>
          <p:nvPr userDrawn="1"/>
        </p:nvSpPr>
        <p:spPr>
          <a:xfrm>
            <a:off x="763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5" name="Rectangle 584"/>
          <p:cNvSpPr/>
          <p:nvPr userDrawn="1"/>
        </p:nvSpPr>
        <p:spPr>
          <a:xfrm>
            <a:off x="727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6" name="Rectangle 585"/>
          <p:cNvSpPr/>
          <p:nvPr userDrawn="1"/>
        </p:nvSpPr>
        <p:spPr>
          <a:xfrm>
            <a:off x="6917749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7" name="Rectangle 586"/>
          <p:cNvSpPr/>
          <p:nvPr userDrawn="1"/>
        </p:nvSpPr>
        <p:spPr>
          <a:xfrm>
            <a:off x="655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8" name="Rectangle 587"/>
          <p:cNvSpPr/>
          <p:nvPr userDrawn="1"/>
        </p:nvSpPr>
        <p:spPr>
          <a:xfrm>
            <a:off x="619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9" name="Rectangle 588"/>
          <p:cNvSpPr/>
          <p:nvPr userDrawn="1"/>
        </p:nvSpPr>
        <p:spPr>
          <a:xfrm>
            <a:off x="583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0" name="Rectangle 589"/>
          <p:cNvSpPr/>
          <p:nvPr userDrawn="1"/>
        </p:nvSpPr>
        <p:spPr>
          <a:xfrm>
            <a:off x="5477749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1" name="Rectangle 590"/>
          <p:cNvSpPr/>
          <p:nvPr userDrawn="1"/>
        </p:nvSpPr>
        <p:spPr>
          <a:xfrm>
            <a:off x="511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2" name="Rectangle 591"/>
          <p:cNvSpPr/>
          <p:nvPr userDrawn="1"/>
        </p:nvSpPr>
        <p:spPr>
          <a:xfrm>
            <a:off x="475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3" name="Rectangle 592"/>
          <p:cNvSpPr/>
          <p:nvPr userDrawn="1"/>
        </p:nvSpPr>
        <p:spPr>
          <a:xfrm>
            <a:off x="439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4" name="Rectangle 593"/>
          <p:cNvSpPr/>
          <p:nvPr userDrawn="1"/>
        </p:nvSpPr>
        <p:spPr>
          <a:xfrm>
            <a:off x="403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5" name="Rectangle 594"/>
          <p:cNvSpPr/>
          <p:nvPr userDrawn="1"/>
        </p:nvSpPr>
        <p:spPr>
          <a:xfrm>
            <a:off x="367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6" name="Rectangle 595"/>
          <p:cNvSpPr/>
          <p:nvPr userDrawn="1"/>
        </p:nvSpPr>
        <p:spPr>
          <a:xfrm>
            <a:off x="331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7" name="Rectangle 596"/>
          <p:cNvSpPr/>
          <p:nvPr userDrawn="1"/>
        </p:nvSpPr>
        <p:spPr>
          <a:xfrm>
            <a:off x="295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8" name="Rectangle 597"/>
          <p:cNvSpPr/>
          <p:nvPr userDrawn="1"/>
        </p:nvSpPr>
        <p:spPr>
          <a:xfrm>
            <a:off x="259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9" name="Rectangle 598"/>
          <p:cNvSpPr/>
          <p:nvPr userDrawn="1"/>
        </p:nvSpPr>
        <p:spPr>
          <a:xfrm>
            <a:off x="223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0" name="Rectangle 599"/>
          <p:cNvSpPr/>
          <p:nvPr userDrawn="1"/>
        </p:nvSpPr>
        <p:spPr>
          <a:xfrm>
            <a:off x="187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1" name="Rectangle 600"/>
          <p:cNvSpPr/>
          <p:nvPr userDrawn="1"/>
        </p:nvSpPr>
        <p:spPr>
          <a:xfrm>
            <a:off x="151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2" name="Rectangle 601"/>
          <p:cNvSpPr/>
          <p:nvPr userDrawn="1"/>
        </p:nvSpPr>
        <p:spPr>
          <a:xfrm>
            <a:off x="115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3" name="Rectangle 602"/>
          <p:cNvSpPr/>
          <p:nvPr userDrawn="1"/>
        </p:nvSpPr>
        <p:spPr>
          <a:xfrm>
            <a:off x="79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4" name="Rectangle 603"/>
          <p:cNvSpPr/>
          <p:nvPr userDrawn="1"/>
        </p:nvSpPr>
        <p:spPr>
          <a:xfrm>
            <a:off x="43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5" name="Rectangle 604"/>
          <p:cNvSpPr/>
          <p:nvPr userDrawn="1"/>
        </p:nvSpPr>
        <p:spPr>
          <a:xfrm>
            <a:off x="7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404" idx="3"/>
          </p:cNvCxnSpPr>
          <p:nvPr userDrawn="1"/>
        </p:nvCxnSpPr>
        <p:spPr>
          <a:xfrm>
            <a:off x="6917741" y="287703"/>
            <a:ext cx="9" cy="1630245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Rectangle 738"/>
          <p:cNvSpPr/>
          <p:nvPr userDrawn="1"/>
        </p:nvSpPr>
        <p:spPr>
          <a:xfrm>
            <a:off x="871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0" name="Rectangle 739"/>
          <p:cNvSpPr/>
          <p:nvPr userDrawn="1"/>
        </p:nvSpPr>
        <p:spPr>
          <a:xfrm>
            <a:off x="835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1" name="Rectangle 740"/>
          <p:cNvSpPr/>
          <p:nvPr userDrawn="1"/>
        </p:nvSpPr>
        <p:spPr>
          <a:xfrm>
            <a:off x="799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2" name="Rectangle 741"/>
          <p:cNvSpPr/>
          <p:nvPr userDrawn="1"/>
        </p:nvSpPr>
        <p:spPr>
          <a:xfrm>
            <a:off x="763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3" name="Rectangle 742"/>
          <p:cNvSpPr/>
          <p:nvPr userDrawn="1"/>
        </p:nvSpPr>
        <p:spPr>
          <a:xfrm>
            <a:off x="727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4" name="Rectangle 743"/>
          <p:cNvSpPr/>
          <p:nvPr userDrawn="1"/>
        </p:nvSpPr>
        <p:spPr>
          <a:xfrm>
            <a:off x="6912332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5" name="Rectangle 744"/>
          <p:cNvSpPr/>
          <p:nvPr userDrawn="1"/>
        </p:nvSpPr>
        <p:spPr>
          <a:xfrm>
            <a:off x="655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6" name="Rectangle 745"/>
          <p:cNvSpPr/>
          <p:nvPr userDrawn="1"/>
        </p:nvSpPr>
        <p:spPr>
          <a:xfrm>
            <a:off x="619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7" name="Rectangle 746"/>
          <p:cNvSpPr/>
          <p:nvPr userDrawn="1"/>
        </p:nvSpPr>
        <p:spPr>
          <a:xfrm>
            <a:off x="583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8" name="Rectangle 747"/>
          <p:cNvSpPr/>
          <p:nvPr userDrawn="1"/>
        </p:nvSpPr>
        <p:spPr>
          <a:xfrm>
            <a:off x="5472332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9" name="Rectangle 748"/>
          <p:cNvSpPr/>
          <p:nvPr userDrawn="1"/>
        </p:nvSpPr>
        <p:spPr>
          <a:xfrm>
            <a:off x="511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0" name="Rectangle 749"/>
          <p:cNvSpPr/>
          <p:nvPr userDrawn="1"/>
        </p:nvSpPr>
        <p:spPr>
          <a:xfrm>
            <a:off x="475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1" name="Rectangle 750"/>
          <p:cNvSpPr/>
          <p:nvPr userDrawn="1"/>
        </p:nvSpPr>
        <p:spPr>
          <a:xfrm>
            <a:off x="439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2" name="Rectangle 751"/>
          <p:cNvSpPr/>
          <p:nvPr userDrawn="1"/>
        </p:nvSpPr>
        <p:spPr>
          <a:xfrm>
            <a:off x="403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3" name="Rectangle 752"/>
          <p:cNvSpPr/>
          <p:nvPr userDrawn="1"/>
        </p:nvSpPr>
        <p:spPr>
          <a:xfrm>
            <a:off x="367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4" name="Rectangle 753"/>
          <p:cNvSpPr/>
          <p:nvPr userDrawn="1"/>
        </p:nvSpPr>
        <p:spPr>
          <a:xfrm>
            <a:off x="331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5" name="Rectangle 754"/>
          <p:cNvSpPr/>
          <p:nvPr userDrawn="1"/>
        </p:nvSpPr>
        <p:spPr>
          <a:xfrm>
            <a:off x="295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6" name="Rectangle 755"/>
          <p:cNvSpPr/>
          <p:nvPr userDrawn="1"/>
        </p:nvSpPr>
        <p:spPr>
          <a:xfrm>
            <a:off x="259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7" name="Rectangle 756"/>
          <p:cNvSpPr/>
          <p:nvPr userDrawn="1"/>
        </p:nvSpPr>
        <p:spPr>
          <a:xfrm>
            <a:off x="223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8" name="Rectangle 757"/>
          <p:cNvSpPr/>
          <p:nvPr userDrawn="1"/>
        </p:nvSpPr>
        <p:spPr>
          <a:xfrm>
            <a:off x="187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9" name="Rectangle 758"/>
          <p:cNvSpPr/>
          <p:nvPr userDrawn="1"/>
        </p:nvSpPr>
        <p:spPr>
          <a:xfrm>
            <a:off x="151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0" name="Rectangle 759"/>
          <p:cNvSpPr/>
          <p:nvPr userDrawn="1"/>
        </p:nvSpPr>
        <p:spPr>
          <a:xfrm>
            <a:off x="115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1" name="Rectangle 760"/>
          <p:cNvSpPr/>
          <p:nvPr userDrawn="1"/>
        </p:nvSpPr>
        <p:spPr>
          <a:xfrm>
            <a:off x="79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2" name="Rectangle 761"/>
          <p:cNvSpPr/>
          <p:nvPr userDrawn="1"/>
        </p:nvSpPr>
        <p:spPr>
          <a:xfrm>
            <a:off x="43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3" name="Rectangle 762"/>
          <p:cNvSpPr/>
          <p:nvPr userDrawn="1"/>
        </p:nvSpPr>
        <p:spPr>
          <a:xfrm>
            <a:off x="7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4" name="Rectangle 713"/>
          <p:cNvSpPr/>
          <p:nvPr userDrawn="1"/>
        </p:nvSpPr>
        <p:spPr>
          <a:xfrm>
            <a:off x="871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5" name="Rectangle 714"/>
          <p:cNvSpPr/>
          <p:nvPr userDrawn="1"/>
        </p:nvSpPr>
        <p:spPr>
          <a:xfrm>
            <a:off x="835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6" name="Rectangle 715"/>
          <p:cNvSpPr/>
          <p:nvPr userDrawn="1"/>
        </p:nvSpPr>
        <p:spPr>
          <a:xfrm>
            <a:off x="799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7" name="Rectangle 716"/>
          <p:cNvSpPr/>
          <p:nvPr userDrawn="1"/>
        </p:nvSpPr>
        <p:spPr>
          <a:xfrm>
            <a:off x="763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8" name="Rectangle 717"/>
          <p:cNvSpPr/>
          <p:nvPr userDrawn="1"/>
        </p:nvSpPr>
        <p:spPr>
          <a:xfrm>
            <a:off x="727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9" name="Rectangle 718"/>
          <p:cNvSpPr/>
          <p:nvPr userDrawn="1"/>
        </p:nvSpPr>
        <p:spPr>
          <a:xfrm>
            <a:off x="6912341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0" name="Rectangle 719"/>
          <p:cNvSpPr/>
          <p:nvPr userDrawn="1"/>
        </p:nvSpPr>
        <p:spPr>
          <a:xfrm>
            <a:off x="655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1" name="Rectangle 720"/>
          <p:cNvSpPr/>
          <p:nvPr userDrawn="1"/>
        </p:nvSpPr>
        <p:spPr>
          <a:xfrm>
            <a:off x="619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2" name="Rectangle 721"/>
          <p:cNvSpPr/>
          <p:nvPr userDrawn="1"/>
        </p:nvSpPr>
        <p:spPr>
          <a:xfrm>
            <a:off x="583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3" name="Rectangle 722"/>
          <p:cNvSpPr/>
          <p:nvPr userDrawn="1"/>
        </p:nvSpPr>
        <p:spPr>
          <a:xfrm>
            <a:off x="5472341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4" name="Rectangle 723"/>
          <p:cNvSpPr/>
          <p:nvPr userDrawn="1"/>
        </p:nvSpPr>
        <p:spPr>
          <a:xfrm>
            <a:off x="511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5" name="Rectangle 724"/>
          <p:cNvSpPr/>
          <p:nvPr userDrawn="1"/>
        </p:nvSpPr>
        <p:spPr>
          <a:xfrm>
            <a:off x="475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6" name="Rectangle 725"/>
          <p:cNvSpPr/>
          <p:nvPr userDrawn="1"/>
        </p:nvSpPr>
        <p:spPr>
          <a:xfrm>
            <a:off x="439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7" name="Rectangle 726"/>
          <p:cNvSpPr/>
          <p:nvPr userDrawn="1"/>
        </p:nvSpPr>
        <p:spPr>
          <a:xfrm>
            <a:off x="403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8" name="Rectangle 727"/>
          <p:cNvSpPr/>
          <p:nvPr userDrawn="1"/>
        </p:nvSpPr>
        <p:spPr>
          <a:xfrm>
            <a:off x="367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9" name="Rectangle 728"/>
          <p:cNvSpPr/>
          <p:nvPr userDrawn="1"/>
        </p:nvSpPr>
        <p:spPr>
          <a:xfrm>
            <a:off x="331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0" name="Rectangle 729"/>
          <p:cNvSpPr/>
          <p:nvPr userDrawn="1"/>
        </p:nvSpPr>
        <p:spPr>
          <a:xfrm>
            <a:off x="295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1" name="Rectangle 730"/>
          <p:cNvSpPr/>
          <p:nvPr userDrawn="1"/>
        </p:nvSpPr>
        <p:spPr>
          <a:xfrm>
            <a:off x="259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2" name="Rectangle 731"/>
          <p:cNvSpPr/>
          <p:nvPr userDrawn="1"/>
        </p:nvSpPr>
        <p:spPr>
          <a:xfrm>
            <a:off x="223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3" name="Rectangle 732"/>
          <p:cNvSpPr/>
          <p:nvPr userDrawn="1"/>
        </p:nvSpPr>
        <p:spPr>
          <a:xfrm>
            <a:off x="187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4" name="Rectangle 733"/>
          <p:cNvSpPr/>
          <p:nvPr userDrawn="1"/>
        </p:nvSpPr>
        <p:spPr>
          <a:xfrm>
            <a:off x="151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5" name="Rectangle 734"/>
          <p:cNvSpPr/>
          <p:nvPr userDrawn="1"/>
        </p:nvSpPr>
        <p:spPr>
          <a:xfrm>
            <a:off x="115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6" name="Rectangle 735"/>
          <p:cNvSpPr/>
          <p:nvPr userDrawn="1"/>
        </p:nvSpPr>
        <p:spPr>
          <a:xfrm>
            <a:off x="79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7" name="Rectangle 736"/>
          <p:cNvSpPr/>
          <p:nvPr userDrawn="1"/>
        </p:nvSpPr>
        <p:spPr>
          <a:xfrm>
            <a:off x="43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8" name="Rectangle 737"/>
          <p:cNvSpPr/>
          <p:nvPr userDrawn="1"/>
        </p:nvSpPr>
        <p:spPr>
          <a:xfrm>
            <a:off x="7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9" name="Rectangle 688"/>
          <p:cNvSpPr/>
          <p:nvPr userDrawn="1"/>
        </p:nvSpPr>
        <p:spPr>
          <a:xfrm>
            <a:off x="871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0" name="Rectangle 689"/>
          <p:cNvSpPr/>
          <p:nvPr userDrawn="1"/>
        </p:nvSpPr>
        <p:spPr>
          <a:xfrm>
            <a:off x="835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1" name="Rectangle 690"/>
          <p:cNvSpPr/>
          <p:nvPr userDrawn="1"/>
        </p:nvSpPr>
        <p:spPr>
          <a:xfrm>
            <a:off x="799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2" name="Rectangle 691"/>
          <p:cNvSpPr/>
          <p:nvPr userDrawn="1"/>
        </p:nvSpPr>
        <p:spPr>
          <a:xfrm>
            <a:off x="763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3" name="Rectangle 692"/>
          <p:cNvSpPr/>
          <p:nvPr userDrawn="1"/>
        </p:nvSpPr>
        <p:spPr>
          <a:xfrm>
            <a:off x="727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4" name="Rectangle 693"/>
          <p:cNvSpPr/>
          <p:nvPr userDrawn="1"/>
        </p:nvSpPr>
        <p:spPr>
          <a:xfrm>
            <a:off x="6912025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5" name="Rectangle 694"/>
          <p:cNvSpPr/>
          <p:nvPr userDrawn="1"/>
        </p:nvSpPr>
        <p:spPr>
          <a:xfrm>
            <a:off x="655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6" name="Rectangle 695"/>
          <p:cNvSpPr/>
          <p:nvPr userDrawn="1"/>
        </p:nvSpPr>
        <p:spPr>
          <a:xfrm>
            <a:off x="619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7" name="Rectangle 696"/>
          <p:cNvSpPr/>
          <p:nvPr userDrawn="1"/>
        </p:nvSpPr>
        <p:spPr>
          <a:xfrm>
            <a:off x="583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8" name="Rectangle 697"/>
          <p:cNvSpPr/>
          <p:nvPr userDrawn="1"/>
        </p:nvSpPr>
        <p:spPr>
          <a:xfrm>
            <a:off x="5472025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9" name="Rectangle 698"/>
          <p:cNvSpPr/>
          <p:nvPr userDrawn="1"/>
        </p:nvSpPr>
        <p:spPr>
          <a:xfrm>
            <a:off x="511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0" name="Rectangle 699"/>
          <p:cNvSpPr/>
          <p:nvPr userDrawn="1"/>
        </p:nvSpPr>
        <p:spPr>
          <a:xfrm>
            <a:off x="475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1" name="Rectangle 700"/>
          <p:cNvSpPr/>
          <p:nvPr userDrawn="1"/>
        </p:nvSpPr>
        <p:spPr>
          <a:xfrm>
            <a:off x="439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2" name="Rectangle 701"/>
          <p:cNvSpPr/>
          <p:nvPr userDrawn="1"/>
        </p:nvSpPr>
        <p:spPr>
          <a:xfrm>
            <a:off x="403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3" name="Rectangle 702"/>
          <p:cNvSpPr/>
          <p:nvPr userDrawn="1"/>
        </p:nvSpPr>
        <p:spPr>
          <a:xfrm>
            <a:off x="367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4" name="Rectangle 703"/>
          <p:cNvSpPr/>
          <p:nvPr userDrawn="1"/>
        </p:nvSpPr>
        <p:spPr>
          <a:xfrm>
            <a:off x="331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5" name="Rectangle 704"/>
          <p:cNvSpPr/>
          <p:nvPr userDrawn="1"/>
        </p:nvSpPr>
        <p:spPr>
          <a:xfrm>
            <a:off x="295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6" name="Rectangle 705"/>
          <p:cNvSpPr/>
          <p:nvPr userDrawn="1"/>
        </p:nvSpPr>
        <p:spPr>
          <a:xfrm>
            <a:off x="259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7" name="Rectangle 706"/>
          <p:cNvSpPr/>
          <p:nvPr userDrawn="1"/>
        </p:nvSpPr>
        <p:spPr>
          <a:xfrm>
            <a:off x="223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8" name="Rectangle 707"/>
          <p:cNvSpPr/>
          <p:nvPr userDrawn="1"/>
        </p:nvSpPr>
        <p:spPr>
          <a:xfrm>
            <a:off x="187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9" name="Rectangle 708"/>
          <p:cNvSpPr/>
          <p:nvPr userDrawn="1"/>
        </p:nvSpPr>
        <p:spPr>
          <a:xfrm>
            <a:off x="151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0" name="Rectangle 709"/>
          <p:cNvSpPr/>
          <p:nvPr userDrawn="1"/>
        </p:nvSpPr>
        <p:spPr>
          <a:xfrm>
            <a:off x="115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1" name="Rectangle 710"/>
          <p:cNvSpPr/>
          <p:nvPr userDrawn="1"/>
        </p:nvSpPr>
        <p:spPr>
          <a:xfrm>
            <a:off x="79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2" name="Rectangle 711"/>
          <p:cNvSpPr/>
          <p:nvPr userDrawn="1"/>
        </p:nvSpPr>
        <p:spPr>
          <a:xfrm>
            <a:off x="43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3" name="Rectangle 712"/>
          <p:cNvSpPr/>
          <p:nvPr userDrawn="1"/>
        </p:nvSpPr>
        <p:spPr>
          <a:xfrm>
            <a:off x="7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4" name="Rectangle 663"/>
          <p:cNvSpPr/>
          <p:nvPr userDrawn="1"/>
        </p:nvSpPr>
        <p:spPr>
          <a:xfrm>
            <a:off x="871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5" name="Rectangle 664"/>
          <p:cNvSpPr/>
          <p:nvPr userDrawn="1"/>
        </p:nvSpPr>
        <p:spPr>
          <a:xfrm>
            <a:off x="835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6" name="Rectangle 665"/>
          <p:cNvSpPr/>
          <p:nvPr userDrawn="1"/>
        </p:nvSpPr>
        <p:spPr>
          <a:xfrm>
            <a:off x="799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7" name="Rectangle 666"/>
          <p:cNvSpPr/>
          <p:nvPr userDrawn="1"/>
        </p:nvSpPr>
        <p:spPr>
          <a:xfrm>
            <a:off x="763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8" name="Rectangle 667"/>
          <p:cNvSpPr/>
          <p:nvPr userDrawn="1"/>
        </p:nvSpPr>
        <p:spPr>
          <a:xfrm>
            <a:off x="727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9" name="Rectangle 668"/>
          <p:cNvSpPr/>
          <p:nvPr userDrawn="1"/>
        </p:nvSpPr>
        <p:spPr>
          <a:xfrm>
            <a:off x="6912341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0" name="Rectangle 669"/>
          <p:cNvSpPr/>
          <p:nvPr userDrawn="1"/>
        </p:nvSpPr>
        <p:spPr>
          <a:xfrm>
            <a:off x="655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1" name="Rectangle 670"/>
          <p:cNvSpPr/>
          <p:nvPr userDrawn="1"/>
        </p:nvSpPr>
        <p:spPr>
          <a:xfrm>
            <a:off x="619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2" name="Rectangle 671"/>
          <p:cNvSpPr/>
          <p:nvPr userDrawn="1"/>
        </p:nvSpPr>
        <p:spPr>
          <a:xfrm>
            <a:off x="583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3" name="Rectangle 672"/>
          <p:cNvSpPr/>
          <p:nvPr userDrawn="1"/>
        </p:nvSpPr>
        <p:spPr>
          <a:xfrm>
            <a:off x="5472341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4" name="Rectangle 673"/>
          <p:cNvSpPr/>
          <p:nvPr userDrawn="1"/>
        </p:nvSpPr>
        <p:spPr>
          <a:xfrm>
            <a:off x="511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5" name="Rectangle 674"/>
          <p:cNvSpPr/>
          <p:nvPr userDrawn="1"/>
        </p:nvSpPr>
        <p:spPr>
          <a:xfrm>
            <a:off x="475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6" name="Rectangle 675"/>
          <p:cNvSpPr/>
          <p:nvPr userDrawn="1"/>
        </p:nvSpPr>
        <p:spPr>
          <a:xfrm>
            <a:off x="439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7" name="Rectangle 676"/>
          <p:cNvSpPr/>
          <p:nvPr userDrawn="1"/>
        </p:nvSpPr>
        <p:spPr>
          <a:xfrm>
            <a:off x="403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8" name="Rectangle 677"/>
          <p:cNvSpPr/>
          <p:nvPr userDrawn="1"/>
        </p:nvSpPr>
        <p:spPr>
          <a:xfrm>
            <a:off x="367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9" name="Rectangle 678"/>
          <p:cNvSpPr/>
          <p:nvPr userDrawn="1"/>
        </p:nvSpPr>
        <p:spPr>
          <a:xfrm>
            <a:off x="331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0" name="Rectangle 679"/>
          <p:cNvSpPr/>
          <p:nvPr userDrawn="1"/>
        </p:nvSpPr>
        <p:spPr>
          <a:xfrm>
            <a:off x="295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1" name="Rectangle 680"/>
          <p:cNvSpPr/>
          <p:nvPr userDrawn="1"/>
        </p:nvSpPr>
        <p:spPr>
          <a:xfrm>
            <a:off x="259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2" name="Rectangle 681"/>
          <p:cNvSpPr/>
          <p:nvPr userDrawn="1"/>
        </p:nvSpPr>
        <p:spPr>
          <a:xfrm>
            <a:off x="223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3" name="Rectangle 682"/>
          <p:cNvSpPr/>
          <p:nvPr userDrawn="1"/>
        </p:nvSpPr>
        <p:spPr>
          <a:xfrm>
            <a:off x="187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4" name="Rectangle 683"/>
          <p:cNvSpPr/>
          <p:nvPr userDrawn="1"/>
        </p:nvSpPr>
        <p:spPr>
          <a:xfrm>
            <a:off x="151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5" name="Rectangle 684"/>
          <p:cNvSpPr/>
          <p:nvPr userDrawn="1"/>
        </p:nvSpPr>
        <p:spPr>
          <a:xfrm>
            <a:off x="115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6" name="Rectangle 685"/>
          <p:cNvSpPr/>
          <p:nvPr userDrawn="1"/>
        </p:nvSpPr>
        <p:spPr>
          <a:xfrm>
            <a:off x="79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7" name="Rectangle 686"/>
          <p:cNvSpPr/>
          <p:nvPr userDrawn="1"/>
        </p:nvSpPr>
        <p:spPr>
          <a:xfrm>
            <a:off x="43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8" name="Rectangle 687"/>
          <p:cNvSpPr/>
          <p:nvPr userDrawn="1"/>
        </p:nvSpPr>
        <p:spPr>
          <a:xfrm>
            <a:off x="7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9" name="Rectangle 638"/>
          <p:cNvSpPr/>
          <p:nvPr userDrawn="1"/>
        </p:nvSpPr>
        <p:spPr>
          <a:xfrm>
            <a:off x="871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0" name="Rectangle 639"/>
          <p:cNvSpPr/>
          <p:nvPr userDrawn="1"/>
        </p:nvSpPr>
        <p:spPr>
          <a:xfrm>
            <a:off x="835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1" name="Rectangle 640"/>
          <p:cNvSpPr/>
          <p:nvPr userDrawn="1"/>
        </p:nvSpPr>
        <p:spPr>
          <a:xfrm>
            <a:off x="799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2" name="Rectangle 641"/>
          <p:cNvSpPr/>
          <p:nvPr userDrawn="1"/>
        </p:nvSpPr>
        <p:spPr>
          <a:xfrm>
            <a:off x="763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3" name="Rectangle 642"/>
          <p:cNvSpPr/>
          <p:nvPr userDrawn="1"/>
        </p:nvSpPr>
        <p:spPr>
          <a:xfrm>
            <a:off x="727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6910793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5" name="Rectangle 644"/>
          <p:cNvSpPr/>
          <p:nvPr userDrawn="1"/>
        </p:nvSpPr>
        <p:spPr>
          <a:xfrm>
            <a:off x="655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6" name="Rectangle 645"/>
          <p:cNvSpPr/>
          <p:nvPr userDrawn="1"/>
        </p:nvSpPr>
        <p:spPr>
          <a:xfrm>
            <a:off x="619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7" name="Rectangle 646"/>
          <p:cNvSpPr/>
          <p:nvPr userDrawn="1"/>
        </p:nvSpPr>
        <p:spPr>
          <a:xfrm>
            <a:off x="583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8" name="Rectangle 647"/>
          <p:cNvSpPr/>
          <p:nvPr userDrawn="1"/>
        </p:nvSpPr>
        <p:spPr>
          <a:xfrm>
            <a:off x="5470793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9" name="Rectangle 648"/>
          <p:cNvSpPr/>
          <p:nvPr userDrawn="1"/>
        </p:nvSpPr>
        <p:spPr>
          <a:xfrm>
            <a:off x="511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0" name="Rectangle 649"/>
          <p:cNvSpPr/>
          <p:nvPr userDrawn="1"/>
        </p:nvSpPr>
        <p:spPr>
          <a:xfrm>
            <a:off x="475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1" name="Rectangle 650"/>
          <p:cNvSpPr/>
          <p:nvPr userDrawn="1"/>
        </p:nvSpPr>
        <p:spPr>
          <a:xfrm>
            <a:off x="439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2" name="Rectangle 651"/>
          <p:cNvSpPr/>
          <p:nvPr userDrawn="1"/>
        </p:nvSpPr>
        <p:spPr>
          <a:xfrm>
            <a:off x="403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3" name="Rectangle 652"/>
          <p:cNvSpPr/>
          <p:nvPr userDrawn="1"/>
        </p:nvSpPr>
        <p:spPr>
          <a:xfrm>
            <a:off x="367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4" name="Rectangle 653"/>
          <p:cNvSpPr/>
          <p:nvPr userDrawn="1"/>
        </p:nvSpPr>
        <p:spPr>
          <a:xfrm>
            <a:off x="331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5" name="Rectangle 654"/>
          <p:cNvSpPr/>
          <p:nvPr userDrawn="1"/>
        </p:nvSpPr>
        <p:spPr>
          <a:xfrm>
            <a:off x="295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6" name="Rectangle 655"/>
          <p:cNvSpPr/>
          <p:nvPr userDrawn="1"/>
        </p:nvSpPr>
        <p:spPr>
          <a:xfrm>
            <a:off x="259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7" name="Rectangle 656"/>
          <p:cNvSpPr/>
          <p:nvPr userDrawn="1"/>
        </p:nvSpPr>
        <p:spPr>
          <a:xfrm>
            <a:off x="223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8" name="Rectangle 657"/>
          <p:cNvSpPr/>
          <p:nvPr userDrawn="1"/>
        </p:nvSpPr>
        <p:spPr>
          <a:xfrm>
            <a:off x="187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9" name="Rectangle 658"/>
          <p:cNvSpPr/>
          <p:nvPr userDrawn="1"/>
        </p:nvSpPr>
        <p:spPr>
          <a:xfrm>
            <a:off x="151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0" name="Rectangle 659"/>
          <p:cNvSpPr/>
          <p:nvPr userDrawn="1"/>
        </p:nvSpPr>
        <p:spPr>
          <a:xfrm>
            <a:off x="115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1" name="Rectangle 660"/>
          <p:cNvSpPr/>
          <p:nvPr userDrawn="1"/>
        </p:nvSpPr>
        <p:spPr>
          <a:xfrm>
            <a:off x="79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2" name="Rectangle 661"/>
          <p:cNvSpPr/>
          <p:nvPr userDrawn="1"/>
        </p:nvSpPr>
        <p:spPr>
          <a:xfrm>
            <a:off x="43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3" name="Rectangle 662"/>
          <p:cNvSpPr/>
          <p:nvPr userDrawn="1"/>
        </p:nvSpPr>
        <p:spPr>
          <a:xfrm>
            <a:off x="7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4" name="Rectangle 613"/>
          <p:cNvSpPr/>
          <p:nvPr userDrawn="1"/>
        </p:nvSpPr>
        <p:spPr>
          <a:xfrm>
            <a:off x="871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5" name="Rectangle 614"/>
          <p:cNvSpPr/>
          <p:nvPr userDrawn="1"/>
        </p:nvSpPr>
        <p:spPr>
          <a:xfrm>
            <a:off x="835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6" name="Rectangle 615"/>
          <p:cNvSpPr/>
          <p:nvPr userDrawn="1"/>
        </p:nvSpPr>
        <p:spPr>
          <a:xfrm>
            <a:off x="799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7" name="Rectangle 616"/>
          <p:cNvSpPr/>
          <p:nvPr userDrawn="1"/>
        </p:nvSpPr>
        <p:spPr>
          <a:xfrm>
            <a:off x="763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/>
          <p:nvPr userDrawn="1"/>
        </p:nvSpPr>
        <p:spPr>
          <a:xfrm>
            <a:off x="727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9" name="Rectangle 618"/>
          <p:cNvSpPr/>
          <p:nvPr userDrawn="1"/>
        </p:nvSpPr>
        <p:spPr>
          <a:xfrm>
            <a:off x="6912341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0" name="Rectangle 619"/>
          <p:cNvSpPr/>
          <p:nvPr userDrawn="1"/>
        </p:nvSpPr>
        <p:spPr>
          <a:xfrm>
            <a:off x="655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1" name="Rectangle 620"/>
          <p:cNvSpPr/>
          <p:nvPr userDrawn="1"/>
        </p:nvSpPr>
        <p:spPr>
          <a:xfrm>
            <a:off x="619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2" name="Rectangle 621"/>
          <p:cNvSpPr/>
          <p:nvPr userDrawn="1"/>
        </p:nvSpPr>
        <p:spPr>
          <a:xfrm>
            <a:off x="583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3" name="Rectangle 622"/>
          <p:cNvSpPr/>
          <p:nvPr userDrawn="1"/>
        </p:nvSpPr>
        <p:spPr>
          <a:xfrm>
            <a:off x="5472341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4" name="Rectangle 623"/>
          <p:cNvSpPr/>
          <p:nvPr userDrawn="1"/>
        </p:nvSpPr>
        <p:spPr>
          <a:xfrm>
            <a:off x="511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5" name="Rectangle 624"/>
          <p:cNvSpPr/>
          <p:nvPr userDrawn="1"/>
        </p:nvSpPr>
        <p:spPr>
          <a:xfrm>
            <a:off x="475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6" name="Rectangle 625"/>
          <p:cNvSpPr/>
          <p:nvPr userDrawn="1"/>
        </p:nvSpPr>
        <p:spPr>
          <a:xfrm>
            <a:off x="439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7" name="Rectangle 626"/>
          <p:cNvSpPr/>
          <p:nvPr userDrawn="1"/>
        </p:nvSpPr>
        <p:spPr>
          <a:xfrm>
            <a:off x="403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/>
          <p:nvPr userDrawn="1"/>
        </p:nvSpPr>
        <p:spPr>
          <a:xfrm>
            <a:off x="367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9" name="Rectangle 628"/>
          <p:cNvSpPr/>
          <p:nvPr userDrawn="1"/>
        </p:nvSpPr>
        <p:spPr>
          <a:xfrm>
            <a:off x="331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0" name="Rectangle 629"/>
          <p:cNvSpPr/>
          <p:nvPr userDrawn="1"/>
        </p:nvSpPr>
        <p:spPr>
          <a:xfrm>
            <a:off x="295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1" name="Rectangle 630"/>
          <p:cNvSpPr/>
          <p:nvPr userDrawn="1"/>
        </p:nvSpPr>
        <p:spPr>
          <a:xfrm>
            <a:off x="259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2" name="Rectangle 631"/>
          <p:cNvSpPr/>
          <p:nvPr userDrawn="1"/>
        </p:nvSpPr>
        <p:spPr>
          <a:xfrm>
            <a:off x="223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3" name="Rectangle 632"/>
          <p:cNvSpPr/>
          <p:nvPr userDrawn="1"/>
        </p:nvSpPr>
        <p:spPr>
          <a:xfrm>
            <a:off x="187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4" name="Rectangle 633"/>
          <p:cNvSpPr/>
          <p:nvPr userDrawn="1"/>
        </p:nvSpPr>
        <p:spPr>
          <a:xfrm>
            <a:off x="151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5" name="Rectangle 634"/>
          <p:cNvSpPr/>
          <p:nvPr userDrawn="1"/>
        </p:nvSpPr>
        <p:spPr>
          <a:xfrm>
            <a:off x="115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6" name="Rectangle 635"/>
          <p:cNvSpPr/>
          <p:nvPr userDrawn="1"/>
        </p:nvSpPr>
        <p:spPr>
          <a:xfrm>
            <a:off x="79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/>
          <p:nvPr userDrawn="1"/>
        </p:nvSpPr>
        <p:spPr>
          <a:xfrm>
            <a:off x="43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8" name="Rectangle 637"/>
          <p:cNvSpPr/>
          <p:nvPr userDrawn="1"/>
        </p:nvSpPr>
        <p:spPr>
          <a:xfrm>
            <a:off x="7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13" name="Straight Connector 612"/>
          <p:cNvCxnSpPr>
            <a:stCxn id="745" idx="3"/>
          </p:cNvCxnSpPr>
          <p:nvPr userDrawn="1"/>
        </p:nvCxnSpPr>
        <p:spPr>
          <a:xfrm>
            <a:off x="6912332" y="1909129"/>
            <a:ext cx="9" cy="1630245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 userDrawn="1"/>
        </p:nvSpPr>
        <p:spPr>
          <a:xfrm>
            <a:off x="871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8" name="Rectangle 897"/>
          <p:cNvSpPr/>
          <p:nvPr userDrawn="1"/>
        </p:nvSpPr>
        <p:spPr>
          <a:xfrm>
            <a:off x="835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9" name="Rectangle 898"/>
          <p:cNvSpPr/>
          <p:nvPr userDrawn="1"/>
        </p:nvSpPr>
        <p:spPr>
          <a:xfrm>
            <a:off x="799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0" name="Rectangle 899"/>
          <p:cNvSpPr/>
          <p:nvPr userDrawn="1"/>
        </p:nvSpPr>
        <p:spPr>
          <a:xfrm>
            <a:off x="763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1" name="Rectangle 900"/>
          <p:cNvSpPr/>
          <p:nvPr userDrawn="1"/>
        </p:nvSpPr>
        <p:spPr>
          <a:xfrm>
            <a:off x="727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2" name="Rectangle 901"/>
          <p:cNvSpPr/>
          <p:nvPr userDrawn="1"/>
        </p:nvSpPr>
        <p:spPr>
          <a:xfrm>
            <a:off x="6912332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3" name="Rectangle 902"/>
          <p:cNvSpPr/>
          <p:nvPr userDrawn="1"/>
        </p:nvSpPr>
        <p:spPr>
          <a:xfrm>
            <a:off x="655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4" name="Rectangle 903"/>
          <p:cNvSpPr/>
          <p:nvPr userDrawn="1"/>
        </p:nvSpPr>
        <p:spPr>
          <a:xfrm>
            <a:off x="619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5" name="Rectangle 904"/>
          <p:cNvSpPr/>
          <p:nvPr userDrawn="1"/>
        </p:nvSpPr>
        <p:spPr>
          <a:xfrm>
            <a:off x="583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6" name="Rectangle 905"/>
          <p:cNvSpPr/>
          <p:nvPr userDrawn="1"/>
        </p:nvSpPr>
        <p:spPr>
          <a:xfrm>
            <a:off x="5472332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7" name="Rectangle 906"/>
          <p:cNvSpPr/>
          <p:nvPr userDrawn="1"/>
        </p:nvSpPr>
        <p:spPr>
          <a:xfrm>
            <a:off x="511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8" name="Rectangle 907"/>
          <p:cNvSpPr/>
          <p:nvPr userDrawn="1"/>
        </p:nvSpPr>
        <p:spPr>
          <a:xfrm>
            <a:off x="475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9" name="Rectangle 908"/>
          <p:cNvSpPr/>
          <p:nvPr userDrawn="1"/>
        </p:nvSpPr>
        <p:spPr>
          <a:xfrm>
            <a:off x="439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0" name="Rectangle 909"/>
          <p:cNvSpPr/>
          <p:nvPr userDrawn="1"/>
        </p:nvSpPr>
        <p:spPr>
          <a:xfrm>
            <a:off x="403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1" name="Rectangle 910"/>
          <p:cNvSpPr/>
          <p:nvPr userDrawn="1"/>
        </p:nvSpPr>
        <p:spPr>
          <a:xfrm>
            <a:off x="367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2" name="Rectangle 911"/>
          <p:cNvSpPr/>
          <p:nvPr userDrawn="1"/>
        </p:nvSpPr>
        <p:spPr>
          <a:xfrm>
            <a:off x="331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3" name="Rectangle 912"/>
          <p:cNvSpPr/>
          <p:nvPr userDrawn="1"/>
        </p:nvSpPr>
        <p:spPr>
          <a:xfrm>
            <a:off x="295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4" name="Rectangle 913"/>
          <p:cNvSpPr/>
          <p:nvPr userDrawn="1"/>
        </p:nvSpPr>
        <p:spPr>
          <a:xfrm>
            <a:off x="259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5" name="Rectangle 914"/>
          <p:cNvSpPr/>
          <p:nvPr userDrawn="1"/>
        </p:nvSpPr>
        <p:spPr>
          <a:xfrm>
            <a:off x="223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6" name="Rectangle 915"/>
          <p:cNvSpPr/>
          <p:nvPr userDrawn="1"/>
        </p:nvSpPr>
        <p:spPr>
          <a:xfrm>
            <a:off x="187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7" name="Rectangle 916"/>
          <p:cNvSpPr/>
          <p:nvPr userDrawn="1"/>
        </p:nvSpPr>
        <p:spPr>
          <a:xfrm>
            <a:off x="151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8" name="Rectangle 917"/>
          <p:cNvSpPr/>
          <p:nvPr userDrawn="1"/>
        </p:nvSpPr>
        <p:spPr>
          <a:xfrm>
            <a:off x="115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9" name="Rectangle 918"/>
          <p:cNvSpPr/>
          <p:nvPr userDrawn="1"/>
        </p:nvSpPr>
        <p:spPr>
          <a:xfrm>
            <a:off x="79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0" name="Rectangle 919"/>
          <p:cNvSpPr/>
          <p:nvPr userDrawn="1"/>
        </p:nvSpPr>
        <p:spPr>
          <a:xfrm>
            <a:off x="43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1" name="Rectangle 920"/>
          <p:cNvSpPr/>
          <p:nvPr userDrawn="1"/>
        </p:nvSpPr>
        <p:spPr>
          <a:xfrm>
            <a:off x="7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2" name="Rectangle 871"/>
          <p:cNvSpPr/>
          <p:nvPr userDrawn="1"/>
        </p:nvSpPr>
        <p:spPr>
          <a:xfrm>
            <a:off x="871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3" name="Rectangle 872"/>
          <p:cNvSpPr/>
          <p:nvPr userDrawn="1"/>
        </p:nvSpPr>
        <p:spPr>
          <a:xfrm>
            <a:off x="835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4" name="Rectangle 873"/>
          <p:cNvSpPr/>
          <p:nvPr userDrawn="1"/>
        </p:nvSpPr>
        <p:spPr>
          <a:xfrm>
            <a:off x="799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5" name="Rectangle 874"/>
          <p:cNvSpPr/>
          <p:nvPr userDrawn="1"/>
        </p:nvSpPr>
        <p:spPr>
          <a:xfrm>
            <a:off x="763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6" name="Rectangle 875"/>
          <p:cNvSpPr/>
          <p:nvPr userDrawn="1"/>
        </p:nvSpPr>
        <p:spPr>
          <a:xfrm>
            <a:off x="727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7" name="Rectangle 876"/>
          <p:cNvSpPr/>
          <p:nvPr userDrawn="1"/>
        </p:nvSpPr>
        <p:spPr>
          <a:xfrm>
            <a:off x="6912341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8" name="Rectangle 877"/>
          <p:cNvSpPr/>
          <p:nvPr userDrawn="1"/>
        </p:nvSpPr>
        <p:spPr>
          <a:xfrm>
            <a:off x="655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9" name="Rectangle 878"/>
          <p:cNvSpPr/>
          <p:nvPr userDrawn="1"/>
        </p:nvSpPr>
        <p:spPr>
          <a:xfrm>
            <a:off x="619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0" name="Rectangle 879"/>
          <p:cNvSpPr/>
          <p:nvPr userDrawn="1"/>
        </p:nvSpPr>
        <p:spPr>
          <a:xfrm>
            <a:off x="583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1" name="Rectangle 880"/>
          <p:cNvSpPr/>
          <p:nvPr userDrawn="1"/>
        </p:nvSpPr>
        <p:spPr>
          <a:xfrm>
            <a:off x="5472341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2" name="Rectangle 881"/>
          <p:cNvSpPr/>
          <p:nvPr userDrawn="1"/>
        </p:nvSpPr>
        <p:spPr>
          <a:xfrm>
            <a:off x="511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3" name="Rectangle 882"/>
          <p:cNvSpPr/>
          <p:nvPr userDrawn="1"/>
        </p:nvSpPr>
        <p:spPr>
          <a:xfrm>
            <a:off x="475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4" name="Rectangle 883"/>
          <p:cNvSpPr/>
          <p:nvPr userDrawn="1"/>
        </p:nvSpPr>
        <p:spPr>
          <a:xfrm>
            <a:off x="439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5" name="Rectangle 884"/>
          <p:cNvSpPr/>
          <p:nvPr userDrawn="1"/>
        </p:nvSpPr>
        <p:spPr>
          <a:xfrm>
            <a:off x="403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6" name="Rectangle 885"/>
          <p:cNvSpPr/>
          <p:nvPr userDrawn="1"/>
        </p:nvSpPr>
        <p:spPr>
          <a:xfrm>
            <a:off x="367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7" name="Rectangle 886"/>
          <p:cNvSpPr/>
          <p:nvPr userDrawn="1"/>
        </p:nvSpPr>
        <p:spPr>
          <a:xfrm>
            <a:off x="331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8" name="Rectangle 887"/>
          <p:cNvSpPr/>
          <p:nvPr userDrawn="1"/>
        </p:nvSpPr>
        <p:spPr>
          <a:xfrm>
            <a:off x="295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9" name="Rectangle 888"/>
          <p:cNvSpPr/>
          <p:nvPr userDrawn="1"/>
        </p:nvSpPr>
        <p:spPr>
          <a:xfrm>
            <a:off x="259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0" name="Rectangle 889"/>
          <p:cNvSpPr/>
          <p:nvPr userDrawn="1"/>
        </p:nvSpPr>
        <p:spPr>
          <a:xfrm>
            <a:off x="223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1" name="Rectangle 890"/>
          <p:cNvSpPr/>
          <p:nvPr userDrawn="1"/>
        </p:nvSpPr>
        <p:spPr>
          <a:xfrm>
            <a:off x="187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2" name="Rectangle 891"/>
          <p:cNvSpPr/>
          <p:nvPr userDrawn="1"/>
        </p:nvSpPr>
        <p:spPr>
          <a:xfrm>
            <a:off x="151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3" name="Rectangle 892"/>
          <p:cNvSpPr/>
          <p:nvPr userDrawn="1"/>
        </p:nvSpPr>
        <p:spPr>
          <a:xfrm>
            <a:off x="115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4" name="Rectangle 893"/>
          <p:cNvSpPr/>
          <p:nvPr userDrawn="1"/>
        </p:nvSpPr>
        <p:spPr>
          <a:xfrm>
            <a:off x="79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5" name="Rectangle 894"/>
          <p:cNvSpPr/>
          <p:nvPr userDrawn="1"/>
        </p:nvSpPr>
        <p:spPr>
          <a:xfrm>
            <a:off x="43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6" name="Rectangle 895"/>
          <p:cNvSpPr/>
          <p:nvPr userDrawn="1"/>
        </p:nvSpPr>
        <p:spPr>
          <a:xfrm>
            <a:off x="7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7" name="Rectangle 846"/>
          <p:cNvSpPr/>
          <p:nvPr userDrawn="1"/>
        </p:nvSpPr>
        <p:spPr>
          <a:xfrm>
            <a:off x="871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8" name="Rectangle 847"/>
          <p:cNvSpPr/>
          <p:nvPr userDrawn="1"/>
        </p:nvSpPr>
        <p:spPr>
          <a:xfrm>
            <a:off x="835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9" name="Rectangle 848"/>
          <p:cNvSpPr/>
          <p:nvPr userDrawn="1"/>
        </p:nvSpPr>
        <p:spPr>
          <a:xfrm>
            <a:off x="799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0" name="Rectangle 849"/>
          <p:cNvSpPr/>
          <p:nvPr userDrawn="1"/>
        </p:nvSpPr>
        <p:spPr>
          <a:xfrm>
            <a:off x="763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1" name="Rectangle 850"/>
          <p:cNvSpPr/>
          <p:nvPr userDrawn="1"/>
        </p:nvSpPr>
        <p:spPr>
          <a:xfrm>
            <a:off x="727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2" name="Rectangle 851"/>
          <p:cNvSpPr/>
          <p:nvPr userDrawn="1"/>
        </p:nvSpPr>
        <p:spPr>
          <a:xfrm>
            <a:off x="6912025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3" name="Rectangle 852"/>
          <p:cNvSpPr/>
          <p:nvPr userDrawn="1"/>
        </p:nvSpPr>
        <p:spPr>
          <a:xfrm>
            <a:off x="655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4" name="Rectangle 853"/>
          <p:cNvSpPr/>
          <p:nvPr userDrawn="1"/>
        </p:nvSpPr>
        <p:spPr>
          <a:xfrm>
            <a:off x="619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5" name="Rectangle 854"/>
          <p:cNvSpPr/>
          <p:nvPr userDrawn="1"/>
        </p:nvSpPr>
        <p:spPr>
          <a:xfrm>
            <a:off x="583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6" name="Rectangle 855"/>
          <p:cNvSpPr/>
          <p:nvPr userDrawn="1"/>
        </p:nvSpPr>
        <p:spPr>
          <a:xfrm>
            <a:off x="5472025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7" name="Rectangle 856"/>
          <p:cNvSpPr/>
          <p:nvPr userDrawn="1"/>
        </p:nvSpPr>
        <p:spPr>
          <a:xfrm>
            <a:off x="511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8" name="Rectangle 857"/>
          <p:cNvSpPr/>
          <p:nvPr userDrawn="1"/>
        </p:nvSpPr>
        <p:spPr>
          <a:xfrm>
            <a:off x="475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9" name="Rectangle 858"/>
          <p:cNvSpPr/>
          <p:nvPr userDrawn="1"/>
        </p:nvSpPr>
        <p:spPr>
          <a:xfrm>
            <a:off x="439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0" name="Rectangle 859"/>
          <p:cNvSpPr/>
          <p:nvPr userDrawn="1"/>
        </p:nvSpPr>
        <p:spPr>
          <a:xfrm>
            <a:off x="403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1" name="Rectangle 860"/>
          <p:cNvSpPr/>
          <p:nvPr userDrawn="1"/>
        </p:nvSpPr>
        <p:spPr>
          <a:xfrm>
            <a:off x="367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2" name="Rectangle 861"/>
          <p:cNvSpPr/>
          <p:nvPr userDrawn="1"/>
        </p:nvSpPr>
        <p:spPr>
          <a:xfrm>
            <a:off x="331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3" name="Rectangle 862"/>
          <p:cNvSpPr/>
          <p:nvPr userDrawn="1"/>
        </p:nvSpPr>
        <p:spPr>
          <a:xfrm>
            <a:off x="295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4" name="Rectangle 863"/>
          <p:cNvSpPr/>
          <p:nvPr userDrawn="1"/>
        </p:nvSpPr>
        <p:spPr>
          <a:xfrm>
            <a:off x="259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5" name="Rectangle 864"/>
          <p:cNvSpPr/>
          <p:nvPr userDrawn="1"/>
        </p:nvSpPr>
        <p:spPr>
          <a:xfrm>
            <a:off x="223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6" name="Rectangle 865"/>
          <p:cNvSpPr/>
          <p:nvPr userDrawn="1"/>
        </p:nvSpPr>
        <p:spPr>
          <a:xfrm>
            <a:off x="187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7" name="Rectangle 866"/>
          <p:cNvSpPr/>
          <p:nvPr userDrawn="1"/>
        </p:nvSpPr>
        <p:spPr>
          <a:xfrm>
            <a:off x="151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8" name="Rectangle 867"/>
          <p:cNvSpPr/>
          <p:nvPr userDrawn="1"/>
        </p:nvSpPr>
        <p:spPr>
          <a:xfrm>
            <a:off x="115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9" name="Rectangle 868"/>
          <p:cNvSpPr/>
          <p:nvPr userDrawn="1"/>
        </p:nvSpPr>
        <p:spPr>
          <a:xfrm>
            <a:off x="79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0" name="Rectangle 869"/>
          <p:cNvSpPr/>
          <p:nvPr userDrawn="1"/>
        </p:nvSpPr>
        <p:spPr>
          <a:xfrm>
            <a:off x="43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1" name="Rectangle 870"/>
          <p:cNvSpPr/>
          <p:nvPr userDrawn="1"/>
        </p:nvSpPr>
        <p:spPr>
          <a:xfrm>
            <a:off x="7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2" name="Rectangle 821"/>
          <p:cNvSpPr/>
          <p:nvPr userDrawn="1"/>
        </p:nvSpPr>
        <p:spPr>
          <a:xfrm>
            <a:off x="871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3" name="Rectangle 822"/>
          <p:cNvSpPr/>
          <p:nvPr userDrawn="1"/>
        </p:nvSpPr>
        <p:spPr>
          <a:xfrm>
            <a:off x="835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4" name="Rectangle 823"/>
          <p:cNvSpPr/>
          <p:nvPr userDrawn="1"/>
        </p:nvSpPr>
        <p:spPr>
          <a:xfrm>
            <a:off x="799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5" name="Rectangle 824"/>
          <p:cNvSpPr/>
          <p:nvPr userDrawn="1"/>
        </p:nvSpPr>
        <p:spPr>
          <a:xfrm>
            <a:off x="763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6" name="Rectangle 825"/>
          <p:cNvSpPr/>
          <p:nvPr userDrawn="1"/>
        </p:nvSpPr>
        <p:spPr>
          <a:xfrm>
            <a:off x="727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7" name="Rectangle 826"/>
          <p:cNvSpPr/>
          <p:nvPr userDrawn="1"/>
        </p:nvSpPr>
        <p:spPr>
          <a:xfrm>
            <a:off x="6912341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8" name="Rectangle 827"/>
          <p:cNvSpPr/>
          <p:nvPr userDrawn="1"/>
        </p:nvSpPr>
        <p:spPr>
          <a:xfrm>
            <a:off x="655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9" name="Rectangle 828"/>
          <p:cNvSpPr/>
          <p:nvPr userDrawn="1"/>
        </p:nvSpPr>
        <p:spPr>
          <a:xfrm>
            <a:off x="619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0" name="Rectangle 829"/>
          <p:cNvSpPr/>
          <p:nvPr userDrawn="1"/>
        </p:nvSpPr>
        <p:spPr>
          <a:xfrm>
            <a:off x="583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1" name="Rectangle 830"/>
          <p:cNvSpPr/>
          <p:nvPr userDrawn="1"/>
        </p:nvSpPr>
        <p:spPr>
          <a:xfrm>
            <a:off x="5472341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2" name="Rectangle 831"/>
          <p:cNvSpPr/>
          <p:nvPr userDrawn="1"/>
        </p:nvSpPr>
        <p:spPr>
          <a:xfrm>
            <a:off x="511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3" name="Rectangle 832"/>
          <p:cNvSpPr/>
          <p:nvPr userDrawn="1"/>
        </p:nvSpPr>
        <p:spPr>
          <a:xfrm>
            <a:off x="475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4" name="Rectangle 833"/>
          <p:cNvSpPr/>
          <p:nvPr userDrawn="1"/>
        </p:nvSpPr>
        <p:spPr>
          <a:xfrm>
            <a:off x="439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5" name="Rectangle 834"/>
          <p:cNvSpPr/>
          <p:nvPr userDrawn="1"/>
        </p:nvSpPr>
        <p:spPr>
          <a:xfrm>
            <a:off x="403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6" name="Rectangle 835"/>
          <p:cNvSpPr/>
          <p:nvPr userDrawn="1"/>
        </p:nvSpPr>
        <p:spPr>
          <a:xfrm>
            <a:off x="367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7" name="Rectangle 836"/>
          <p:cNvSpPr/>
          <p:nvPr userDrawn="1"/>
        </p:nvSpPr>
        <p:spPr>
          <a:xfrm>
            <a:off x="331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8" name="Rectangle 837"/>
          <p:cNvSpPr/>
          <p:nvPr userDrawn="1"/>
        </p:nvSpPr>
        <p:spPr>
          <a:xfrm>
            <a:off x="295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9" name="Rectangle 838"/>
          <p:cNvSpPr/>
          <p:nvPr userDrawn="1"/>
        </p:nvSpPr>
        <p:spPr>
          <a:xfrm>
            <a:off x="259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0" name="Rectangle 839"/>
          <p:cNvSpPr/>
          <p:nvPr userDrawn="1"/>
        </p:nvSpPr>
        <p:spPr>
          <a:xfrm>
            <a:off x="223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1" name="Rectangle 840"/>
          <p:cNvSpPr/>
          <p:nvPr userDrawn="1"/>
        </p:nvSpPr>
        <p:spPr>
          <a:xfrm>
            <a:off x="187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2" name="Rectangle 841"/>
          <p:cNvSpPr/>
          <p:nvPr userDrawn="1"/>
        </p:nvSpPr>
        <p:spPr>
          <a:xfrm>
            <a:off x="151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3" name="Rectangle 842"/>
          <p:cNvSpPr/>
          <p:nvPr userDrawn="1"/>
        </p:nvSpPr>
        <p:spPr>
          <a:xfrm>
            <a:off x="115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4" name="Rectangle 843"/>
          <p:cNvSpPr/>
          <p:nvPr userDrawn="1"/>
        </p:nvSpPr>
        <p:spPr>
          <a:xfrm>
            <a:off x="79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5" name="Rectangle 844"/>
          <p:cNvSpPr/>
          <p:nvPr userDrawn="1"/>
        </p:nvSpPr>
        <p:spPr>
          <a:xfrm>
            <a:off x="43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6" name="Rectangle 845"/>
          <p:cNvSpPr/>
          <p:nvPr userDrawn="1"/>
        </p:nvSpPr>
        <p:spPr>
          <a:xfrm>
            <a:off x="7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7" name="Rectangle 796"/>
          <p:cNvSpPr/>
          <p:nvPr userDrawn="1"/>
        </p:nvSpPr>
        <p:spPr>
          <a:xfrm>
            <a:off x="871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8" name="Rectangle 797"/>
          <p:cNvSpPr/>
          <p:nvPr userDrawn="1"/>
        </p:nvSpPr>
        <p:spPr>
          <a:xfrm>
            <a:off x="835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9" name="Rectangle 798"/>
          <p:cNvSpPr/>
          <p:nvPr userDrawn="1"/>
        </p:nvSpPr>
        <p:spPr>
          <a:xfrm>
            <a:off x="799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0" name="Rectangle 799"/>
          <p:cNvSpPr/>
          <p:nvPr userDrawn="1"/>
        </p:nvSpPr>
        <p:spPr>
          <a:xfrm>
            <a:off x="763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1" name="Rectangle 800"/>
          <p:cNvSpPr/>
          <p:nvPr userDrawn="1"/>
        </p:nvSpPr>
        <p:spPr>
          <a:xfrm>
            <a:off x="727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2" name="Rectangle 801"/>
          <p:cNvSpPr/>
          <p:nvPr userDrawn="1"/>
        </p:nvSpPr>
        <p:spPr>
          <a:xfrm>
            <a:off x="6910793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3" name="Rectangle 802"/>
          <p:cNvSpPr/>
          <p:nvPr userDrawn="1"/>
        </p:nvSpPr>
        <p:spPr>
          <a:xfrm>
            <a:off x="655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4" name="Rectangle 803"/>
          <p:cNvSpPr/>
          <p:nvPr userDrawn="1"/>
        </p:nvSpPr>
        <p:spPr>
          <a:xfrm>
            <a:off x="619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5" name="Rectangle 804"/>
          <p:cNvSpPr/>
          <p:nvPr userDrawn="1"/>
        </p:nvSpPr>
        <p:spPr>
          <a:xfrm>
            <a:off x="583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6" name="Rectangle 805"/>
          <p:cNvSpPr/>
          <p:nvPr userDrawn="1"/>
        </p:nvSpPr>
        <p:spPr>
          <a:xfrm>
            <a:off x="5470793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7" name="Rectangle 806"/>
          <p:cNvSpPr/>
          <p:nvPr userDrawn="1"/>
        </p:nvSpPr>
        <p:spPr>
          <a:xfrm>
            <a:off x="511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8" name="Rectangle 807"/>
          <p:cNvSpPr/>
          <p:nvPr userDrawn="1"/>
        </p:nvSpPr>
        <p:spPr>
          <a:xfrm>
            <a:off x="475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9" name="Rectangle 808"/>
          <p:cNvSpPr/>
          <p:nvPr userDrawn="1"/>
        </p:nvSpPr>
        <p:spPr>
          <a:xfrm>
            <a:off x="439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0" name="Rectangle 809"/>
          <p:cNvSpPr/>
          <p:nvPr userDrawn="1"/>
        </p:nvSpPr>
        <p:spPr>
          <a:xfrm>
            <a:off x="403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1" name="Rectangle 810"/>
          <p:cNvSpPr/>
          <p:nvPr userDrawn="1"/>
        </p:nvSpPr>
        <p:spPr>
          <a:xfrm>
            <a:off x="367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2" name="Rectangle 811"/>
          <p:cNvSpPr/>
          <p:nvPr userDrawn="1"/>
        </p:nvSpPr>
        <p:spPr>
          <a:xfrm>
            <a:off x="331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3" name="Rectangle 812"/>
          <p:cNvSpPr/>
          <p:nvPr userDrawn="1"/>
        </p:nvSpPr>
        <p:spPr>
          <a:xfrm>
            <a:off x="295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4" name="Rectangle 813"/>
          <p:cNvSpPr/>
          <p:nvPr userDrawn="1"/>
        </p:nvSpPr>
        <p:spPr>
          <a:xfrm>
            <a:off x="259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5" name="Rectangle 814"/>
          <p:cNvSpPr/>
          <p:nvPr userDrawn="1"/>
        </p:nvSpPr>
        <p:spPr>
          <a:xfrm>
            <a:off x="223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6" name="Rectangle 815"/>
          <p:cNvSpPr/>
          <p:nvPr userDrawn="1"/>
        </p:nvSpPr>
        <p:spPr>
          <a:xfrm>
            <a:off x="187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7" name="Rectangle 816"/>
          <p:cNvSpPr/>
          <p:nvPr userDrawn="1"/>
        </p:nvSpPr>
        <p:spPr>
          <a:xfrm>
            <a:off x="151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8" name="Rectangle 817"/>
          <p:cNvSpPr/>
          <p:nvPr userDrawn="1"/>
        </p:nvSpPr>
        <p:spPr>
          <a:xfrm>
            <a:off x="115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9" name="Rectangle 818"/>
          <p:cNvSpPr/>
          <p:nvPr userDrawn="1"/>
        </p:nvSpPr>
        <p:spPr>
          <a:xfrm>
            <a:off x="79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0" name="Rectangle 819"/>
          <p:cNvSpPr/>
          <p:nvPr userDrawn="1"/>
        </p:nvSpPr>
        <p:spPr>
          <a:xfrm>
            <a:off x="43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1" name="Rectangle 820"/>
          <p:cNvSpPr/>
          <p:nvPr userDrawn="1"/>
        </p:nvSpPr>
        <p:spPr>
          <a:xfrm>
            <a:off x="7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2" name="Rectangle 771"/>
          <p:cNvSpPr/>
          <p:nvPr userDrawn="1"/>
        </p:nvSpPr>
        <p:spPr>
          <a:xfrm>
            <a:off x="871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3" name="Rectangle 772"/>
          <p:cNvSpPr/>
          <p:nvPr userDrawn="1"/>
        </p:nvSpPr>
        <p:spPr>
          <a:xfrm>
            <a:off x="835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4" name="Rectangle 773"/>
          <p:cNvSpPr/>
          <p:nvPr userDrawn="1"/>
        </p:nvSpPr>
        <p:spPr>
          <a:xfrm>
            <a:off x="799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5" name="Rectangle 774"/>
          <p:cNvSpPr/>
          <p:nvPr userDrawn="1"/>
        </p:nvSpPr>
        <p:spPr>
          <a:xfrm>
            <a:off x="763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6" name="Rectangle 775"/>
          <p:cNvSpPr/>
          <p:nvPr userDrawn="1"/>
        </p:nvSpPr>
        <p:spPr>
          <a:xfrm>
            <a:off x="727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7" name="Rectangle 776"/>
          <p:cNvSpPr/>
          <p:nvPr userDrawn="1"/>
        </p:nvSpPr>
        <p:spPr>
          <a:xfrm>
            <a:off x="6912341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8" name="Rectangle 777"/>
          <p:cNvSpPr/>
          <p:nvPr userDrawn="1"/>
        </p:nvSpPr>
        <p:spPr>
          <a:xfrm>
            <a:off x="655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9" name="Rectangle 778"/>
          <p:cNvSpPr/>
          <p:nvPr userDrawn="1"/>
        </p:nvSpPr>
        <p:spPr>
          <a:xfrm>
            <a:off x="619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0" name="Rectangle 779"/>
          <p:cNvSpPr/>
          <p:nvPr userDrawn="1"/>
        </p:nvSpPr>
        <p:spPr>
          <a:xfrm>
            <a:off x="583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1" name="Rectangle 780"/>
          <p:cNvSpPr/>
          <p:nvPr userDrawn="1"/>
        </p:nvSpPr>
        <p:spPr>
          <a:xfrm>
            <a:off x="5472341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2" name="Rectangle 781"/>
          <p:cNvSpPr/>
          <p:nvPr userDrawn="1"/>
        </p:nvSpPr>
        <p:spPr>
          <a:xfrm>
            <a:off x="511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3" name="Rectangle 782"/>
          <p:cNvSpPr/>
          <p:nvPr userDrawn="1"/>
        </p:nvSpPr>
        <p:spPr>
          <a:xfrm>
            <a:off x="475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4" name="Rectangle 783"/>
          <p:cNvSpPr/>
          <p:nvPr userDrawn="1"/>
        </p:nvSpPr>
        <p:spPr>
          <a:xfrm>
            <a:off x="439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5" name="Rectangle 784"/>
          <p:cNvSpPr/>
          <p:nvPr userDrawn="1"/>
        </p:nvSpPr>
        <p:spPr>
          <a:xfrm>
            <a:off x="403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6" name="Rectangle 785"/>
          <p:cNvSpPr/>
          <p:nvPr userDrawn="1"/>
        </p:nvSpPr>
        <p:spPr>
          <a:xfrm>
            <a:off x="367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7" name="Rectangle 786"/>
          <p:cNvSpPr/>
          <p:nvPr userDrawn="1"/>
        </p:nvSpPr>
        <p:spPr>
          <a:xfrm>
            <a:off x="331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8" name="Rectangle 787"/>
          <p:cNvSpPr/>
          <p:nvPr userDrawn="1"/>
        </p:nvSpPr>
        <p:spPr>
          <a:xfrm>
            <a:off x="295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9" name="Rectangle 788"/>
          <p:cNvSpPr/>
          <p:nvPr userDrawn="1"/>
        </p:nvSpPr>
        <p:spPr>
          <a:xfrm>
            <a:off x="259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0" name="Rectangle 789"/>
          <p:cNvSpPr/>
          <p:nvPr userDrawn="1"/>
        </p:nvSpPr>
        <p:spPr>
          <a:xfrm>
            <a:off x="223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1" name="Rectangle 790"/>
          <p:cNvSpPr/>
          <p:nvPr userDrawn="1"/>
        </p:nvSpPr>
        <p:spPr>
          <a:xfrm>
            <a:off x="187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2" name="Rectangle 791"/>
          <p:cNvSpPr/>
          <p:nvPr userDrawn="1"/>
        </p:nvSpPr>
        <p:spPr>
          <a:xfrm>
            <a:off x="151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3" name="Rectangle 792"/>
          <p:cNvSpPr/>
          <p:nvPr userDrawn="1"/>
        </p:nvSpPr>
        <p:spPr>
          <a:xfrm>
            <a:off x="115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4" name="Rectangle 793"/>
          <p:cNvSpPr/>
          <p:nvPr userDrawn="1"/>
        </p:nvSpPr>
        <p:spPr>
          <a:xfrm>
            <a:off x="79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5" name="Rectangle 794"/>
          <p:cNvSpPr/>
          <p:nvPr userDrawn="1"/>
        </p:nvSpPr>
        <p:spPr>
          <a:xfrm>
            <a:off x="43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6" name="Rectangle 795"/>
          <p:cNvSpPr/>
          <p:nvPr userDrawn="1"/>
        </p:nvSpPr>
        <p:spPr>
          <a:xfrm>
            <a:off x="7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71" name="Straight Connector 770"/>
          <p:cNvCxnSpPr>
            <a:stCxn id="903" idx="3"/>
          </p:cNvCxnSpPr>
          <p:nvPr userDrawn="1"/>
        </p:nvCxnSpPr>
        <p:spPr>
          <a:xfrm>
            <a:off x="6912332" y="3530556"/>
            <a:ext cx="9" cy="1630245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98.xml"/><Relationship Id="rId10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103" Type="http://schemas.openxmlformats.org/officeDocument/2006/relationships/slideLayout" Target="../slideLayouts/slideLayout114.xml"/><Relationship Id="rId108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image" Target="../media/image2.png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C9B95-C4EA-4F48-9F84-1EA286A7ACC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1437/11/24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  <p:sldLayoutId id="2147483914" r:id="rId40"/>
    <p:sldLayoutId id="2147483915" r:id="rId41"/>
    <p:sldLayoutId id="2147483916" r:id="rId42"/>
    <p:sldLayoutId id="2147483917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23" r:id="rId49"/>
    <p:sldLayoutId id="2147483924" r:id="rId50"/>
    <p:sldLayoutId id="2147483925" r:id="rId51"/>
    <p:sldLayoutId id="2147483926" r:id="rId52"/>
    <p:sldLayoutId id="2147483927" r:id="rId53"/>
    <p:sldLayoutId id="2147483928" r:id="rId54"/>
    <p:sldLayoutId id="2147483929" r:id="rId55"/>
    <p:sldLayoutId id="2147483930" r:id="rId56"/>
    <p:sldLayoutId id="2147483931" r:id="rId57"/>
    <p:sldLayoutId id="2147483932" r:id="rId58"/>
    <p:sldLayoutId id="2147483933" r:id="rId59"/>
    <p:sldLayoutId id="2147483934" r:id="rId60"/>
    <p:sldLayoutId id="2147483935" r:id="rId61"/>
    <p:sldLayoutId id="2147483936" r:id="rId62"/>
    <p:sldLayoutId id="2147483937" r:id="rId63"/>
    <p:sldLayoutId id="2147483938" r:id="rId64"/>
    <p:sldLayoutId id="2147483939" r:id="rId65"/>
    <p:sldLayoutId id="2147483940" r:id="rId66"/>
    <p:sldLayoutId id="2147483941" r:id="rId67"/>
    <p:sldLayoutId id="2147483942" r:id="rId68"/>
    <p:sldLayoutId id="2147483943" r:id="rId69"/>
    <p:sldLayoutId id="2147483944" r:id="rId70"/>
    <p:sldLayoutId id="2147483945" r:id="rId71"/>
    <p:sldLayoutId id="2147483946" r:id="rId72"/>
    <p:sldLayoutId id="2147483947" r:id="rId73"/>
    <p:sldLayoutId id="2147483948" r:id="rId74"/>
    <p:sldLayoutId id="2147483949" r:id="rId75"/>
    <p:sldLayoutId id="2147483950" r:id="rId76"/>
    <p:sldLayoutId id="2147483951" r:id="rId77"/>
    <p:sldLayoutId id="2147483952" r:id="rId78"/>
    <p:sldLayoutId id="2147483953" r:id="rId79"/>
    <p:sldLayoutId id="2147483954" r:id="rId80"/>
    <p:sldLayoutId id="2147483955" r:id="rId81"/>
    <p:sldLayoutId id="2147483956" r:id="rId82"/>
    <p:sldLayoutId id="2147483957" r:id="rId83"/>
    <p:sldLayoutId id="2147483958" r:id="rId84"/>
    <p:sldLayoutId id="2147483959" r:id="rId85"/>
    <p:sldLayoutId id="2147483960" r:id="rId86"/>
    <p:sldLayoutId id="2147483961" r:id="rId87"/>
    <p:sldLayoutId id="2147483962" r:id="rId88"/>
    <p:sldLayoutId id="2147483963" r:id="rId89"/>
    <p:sldLayoutId id="2147483964" r:id="rId90"/>
    <p:sldLayoutId id="2147483965" r:id="rId91"/>
    <p:sldLayoutId id="2147483966" r:id="rId92"/>
    <p:sldLayoutId id="2147483967" r:id="rId93"/>
    <p:sldLayoutId id="2147483968" r:id="rId94"/>
    <p:sldLayoutId id="2147483969" r:id="rId95"/>
    <p:sldLayoutId id="2147483970" r:id="rId96"/>
    <p:sldLayoutId id="2147483971" r:id="rId97"/>
    <p:sldLayoutId id="2147483972" r:id="rId98"/>
    <p:sldLayoutId id="2147483973" r:id="rId99"/>
    <p:sldLayoutId id="2147483974" r:id="rId100"/>
    <p:sldLayoutId id="2147483975" r:id="rId101"/>
    <p:sldLayoutId id="2147483976" r:id="rId102"/>
    <p:sldLayoutId id="2147483977" r:id="rId103"/>
    <p:sldLayoutId id="2147483978" r:id="rId104"/>
    <p:sldLayoutId id="2147483979" r:id="rId105"/>
    <p:sldLayoutId id="2147483980" r:id="rId106"/>
    <p:sldLayoutId id="2147483981" r:id="rId10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r" rtl="1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r" rtl="1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r" rtl="1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r" rtl="1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r" rtl="1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r" rtl="1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r" rtl="1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r" rtl="1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r" rtl="1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543" y="742952"/>
            <a:ext cx="5562917" cy="38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وزن دهی به معیار های ارزیابی در هر حوزه راهبردی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9192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كاربرگ 5- وزن‌دهي به معيارهاي اولويت‌گذاري در حوزه راهبردي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3021" y="1200142"/>
          <a:ext cx="8217958" cy="3936423"/>
        </p:xfrm>
        <a:graphic>
          <a:graphicData uri="http://schemas.openxmlformats.org/drawingml/2006/table">
            <a:tbl>
              <a:tblPr rtl="1" firstRow="1" firstCol="1" bandRow="1"/>
              <a:tblGrid>
                <a:gridCol w="626209"/>
                <a:gridCol w="953283"/>
                <a:gridCol w="3058723"/>
                <a:gridCol w="358303"/>
                <a:gridCol w="358303"/>
                <a:gridCol w="358303"/>
                <a:gridCol w="358303"/>
                <a:gridCol w="358303"/>
                <a:gridCol w="358303"/>
                <a:gridCol w="358303"/>
                <a:gridCol w="358303"/>
                <a:gridCol w="358303"/>
                <a:gridCol w="355016"/>
              </a:tblGrid>
              <a:tr h="256633"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معیارهای اولویت‌گذاری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امتیاز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توسعه اقتصادی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نظام مدیريت و بهره وری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ایجاد و سهولت کسب و کار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تولید انرژی مطمئن و ارزان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توسعه سامانه‌های حمل و نقل و ارتباطات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ارتقاء بهداشت و سلامت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درمان بیماری‌ها و مصدومیت‌های ناشی از حوادث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پیشگیری از بیماری‌ها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سلامت روانی جامعه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تقویت سلامت غذایی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محیط زیست و توسعه پایدار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توسعه سامانه‌های تولید و بهره‌برداری از انرژی‌های پاک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مقابله با آثار تغییرات اقلیمی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حفظ و کیفیت بهره‌برداری از منابع آب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حفظ منابع طبیعی زمین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فرهنگ و توسعه اجتماعی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آموزش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رسانه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تعیین الگوی مصرف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حاکمیت ارزش‌ها و عدالت اجتماعی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امنیت فردی و اجتماعی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تقویت توانمندی‌های دفاعی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افزایش اقتدار ملی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حفظ و ارتقاء موقعیت سیاسی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پوشش تهدیدهای فردی و کاهش ریسک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B Nazanin" panose="00000400000000000000" pitchFamily="2" charset="-78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483" marR="68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4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اولويت‌گذاري موضوعات پيشنهادي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9192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كاربرگ 6- اولويت‌گذاري موضوعات پيشنهادي در حوزه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راهبردي</a:t>
            </a:r>
            <a:endParaRPr lang="fa-IR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392" y="1285863"/>
          <a:ext cx="8839208" cy="3724288"/>
        </p:xfrm>
        <a:graphic>
          <a:graphicData uri="http://schemas.openxmlformats.org/drawingml/2006/table">
            <a:tbl>
              <a:tblPr rtl="1" firstRow="1" firstCol="1" bandRow="1"/>
              <a:tblGrid>
                <a:gridCol w="201191"/>
                <a:gridCol w="421090"/>
                <a:gridCol w="1011206"/>
                <a:gridCol w="365943"/>
                <a:gridCol w="365943"/>
                <a:gridCol w="373015"/>
                <a:gridCol w="373015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365943"/>
                <a:gridCol w="238660"/>
              </a:tblGrid>
              <a:tr h="232353">
                <a:tc rowSpan="3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زيرحوزه راهبردي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شاخص‌ها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fa-IR" sz="9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a-IR" sz="9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a-IR" sz="9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موضوعات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توسعه اقتصادی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ارتقاء بهداشت و سلامت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محیط زیست و توسعه پایدار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فرهنگ و توسعه اجتماعی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امنیت فردی و اجتماعی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نظام مدیريت و بهره وری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ایجاد و سهولت کسب و کار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تولید انرژی مطمئن و ارزان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توسعه سامانه‌های حمل و نقل و ارتباطات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درمان بیماری‌ها و مصدومیت‌های ناشی از حوادث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پیشگیری از بیماری‌ها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سلامت روانی جامعه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تقویت سلامت غذایی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توسعه سامانه‌های تولید و بهره‌برداری از انرژی‌های پاک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مقابله با آثار تغییرات اقلیمی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حفظ و کیفیت بهره‌برداری از منابع آب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حفظ منابع طبیعی زمین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آموزش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رسانه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تعیین الگوی مصرف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حاکمیت ارزش‌ها و عدالت اجتماعی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تقویت توانمندی‌های دفاعی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افزایش اقتدار ملی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حفظ و ارتقاء موقعیت سیاسی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پوشش تهدیدهای فردی و کاهش ریسک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0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اقدامات صورت پذیرفته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0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درخواست از اعضا جهت تکمیل کاربرگ 1</a:t>
            </a:r>
            <a:endParaRPr lang="fa-IR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35746705"/>
              </p:ext>
            </p:extLst>
          </p:nvPr>
        </p:nvGraphicFramePr>
        <p:xfrm>
          <a:off x="914400" y="1428750"/>
          <a:ext cx="73152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3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نظرات دریافت شده 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0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دکتر متاجی کجوری</a:t>
            </a:r>
            <a:endParaRPr lang="fa-IR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72822"/>
              </p:ext>
            </p:extLst>
          </p:nvPr>
        </p:nvGraphicFramePr>
        <p:xfrm>
          <a:off x="76200" y="641054"/>
          <a:ext cx="6172200" cy="444612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62542"/>
                <a:gridCol w="1562542"/>
                <a:gridCol w="1523558"/>
                <a:gridCol w="1523558"/>
              </a:tblGrid>
              <a:tr h="29494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9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 (سطح 1)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90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( سطح )2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9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( سطح )3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9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( سطح )4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/>
                </a:tc>
              </a:tr>
              <a:tr h="249383">
                <a:tc rowSpan="18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Zar" panose="00000400000000000000" pitchFamily="2" charset="-78"/>
                        </a:rPr>
                        <a:t>هسته ای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Zar" panose="00000400000000000000" pitchFamily="2" charset="-78"/>
                        </a:rPr>
                        <a:t>نیروگاه ها </a:t>
                      </a:r>
                      <a:r>
                        <a:rPr lang="fa-IR" sz="1400" dirty="0">
                          <a:effectLst/>
                          <a:cs typeface="B Zar" panose="00000400000000000000" pitchFamily="2" charset="-78"/>
                        </a:rPr>
                        <a:t>و راکتورهای هسته ای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نیروگاهها و راکتورهای شکافت هسته ای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Zar" panose="00000400000000000000" pitchFamily="2" charset="-78"/>
                        </a:rPr>
                        <a:t>راکتورهای تحقیقاتی شکافت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249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Zar" panose="00000400000000000000" pitchFamily="2" charset="-78"/>
                        </a:rPr>
                        <a:t>نیروگاههای بر پایه  شکافت هسته ای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334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پلاسما و  گداخت هسته ای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Zar" panose="00000400000000000000" pitchFamily="2" charset="-78"/>
                        </a:rPr>
                        <a:t>راکتورهای گداخت بر مبنای محصورسازی الکترومغناطیسی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334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Zar" panose="00000400000000000000" pitchFamily="2" charset="-78"/>
                        </a:rPr>
                        <a:t>راکتورهای گداخت بر مبنای محصورسازی اینرسی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294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Zar" panose="00000400000000000000" pitchFamily="2" charset="-78"/>
                        </a:rPr>
                        <a:t>تحقیقات پلاسما (بنیادی-کاربردی- توسعه ای)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14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16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Zar" panose="00000400000000000000" pitchFamily="2" charset="-78"/>
                        </a:rPr>
                        <a:t>چرخه سوخت هسته ای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استخراج و تغلیظ ماده معدنی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16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تولید ترکیبات اورانیم دار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تولید سوخت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پسمان هسته ای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Zar" panose="00000400000000000000" pitchFamily="2" charset="-78"/>
                        </a:rPr>
                        <a:t>دستگاه های </a:t>
                      </a:r>
                      <a:r>
                        <a:rPr lang="fa-IR" sz="1400" dirty="0">
                          <a:effectLst/>
                          <a:cs typeface="B Zar" panose="00000400000000000000" pitchFamily="2" charset="-78"/>
                        </a:rPr>
                        <a:t>مولد پرتو</a:t>
                      </a:r>
                      <a:endParaRPr lang="en-US" sz="14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کشاورزی و امور دامی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14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 پزشکی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صنعت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خدمات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Zar" panose="00000400000000000000" pitchFamily="2" charset="-78"/>
                        </a:rPr>
                        <a:t>مواد، </a:t>
                      </a:r>
                      <a:r>
                        <a:rPr lang="fa-IR" sz="1400" dirty="0">
                          <a:effectLst/>
                          <a:cs typeface="B Zar" panose="00000400000000000000" pitchFamily="2" charset="-78"/>
                        </a:rPr>
                        <a:t>منابع و  چشمه های پرتو زا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تولید و استانداردسازی منبع، چشمه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کشاورزی و امور دامی</a:t>
                      </a:r>
                      <a:endParaRPr lang="en-US" sz="9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294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 پزشکی</a:t>
                      </a:r>
                      <a:endParaRPr lang="en-US" sz="9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294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صنعت</a:t>
                      </a:r>
                      <a:endParaRPr lang="en-US" sz="9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  <a:tr h="14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>
                          <a:effectLst/>
                          <a:cs typeface="B Zar" panose="00000400000000000000" pitchFamily="2" charset="-78"/>
                        </a:rPr>
                        <a:t>کاربرد در خدمات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34717" marR="347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نظرات دریافت شده 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0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مهندس فتوره چیان</a:t>
            </a:r>
            <a:endParaRPr lang="fa-IR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43461"/>
              </p:ext>
            </p:extLst>
          </p:nvPr>
        </p:nvGraphicFramePr>
        <p:xfrm>
          <a:off x="152399" y="635275"/>
          <a:ext cx="6400801" cy="43071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19513"/>
                <a:gridCol w="1542262"/>
                <a:gridCol w="1619513"/>
                <a:gridCol w="1619513"/>
              </a:tblGrid>
              <a:tr h="3843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105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  <a:cs typeface="B Zar" panose="00000400000000000000" pitchFamily="2" charset="-78"/>
                        </a:rPr>
                        <a:t>(سطح اول)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105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(سطح دوم)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105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(سطح سوم)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105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( سطح چهارم 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218149">
                <a:tc rowSpan="1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Zar" panose="00000400000000000000" pitchFamily="2" charset="-78"/>
                        </a:rPr>
                        <a:t>هسته‌ای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Zar" panose="00000400000000000000" pitchFamily="2" charset="-78"/>
                        </a:rPr>
                        <a:t>نیروگاه ها </a:t>
                      </a: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و راکتورهای هسته‌ای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نیروگاهها و راکتورهای شکافت هسته‌ای 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راکتورهای تحقیقاتی شکافت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237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نیروگاههای برق بر پایه  شکافت هسته‌ای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237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پلاسما و گداخت هسته‌ای 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راکتورهای گداخت بر مبنای محصورسازی الکترومغناطیسی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237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راکتورهای گداخت بر مبنای محصورسازی اینرسی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2373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تحقیقات پلاسما (بنیادی، کاربردی، توسعه‌ای)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15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چرخه سوخت هسته‌ای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استخراج و تغلیظ ماده معدنی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row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15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تولید ترکیبات اورانیم‌دار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ساخت سوخت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پسمان هسته‌ای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Zar" panose="00000400000000000000" pitchFamily="2" charset="-78"/>
                        </a:rPr>
                        <a:t>دستگاه های </a:t>
                      </a: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مولد پرتو</a:t>
                      </a:r>
                      <a:endParaRPr lang="en-US" sz="1200" dirty="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کاربرد در کشاورزی و امور دامی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15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کاربرد در  پزشکی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کاربرد در صنعت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مواد، منابع و چشمه‌های پرتوزا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تولید و استانداردسازی منبع و چشمه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کاربرد در کشاورزی و امور دامی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222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>
                          <a:effectLst/>
                          <a:cs typeface="B Zar" panose="00000400000000000000" pitchFamily="2" charset="-78"/>
                        </a:rPr>
                        <a:t>کاربرد در  پزشکی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  <a:tr h="222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dirty="0">
                          <a:effectLst/>
                          <a:cs typeface="B Zar" panose="00000400000000000000" pitchFamily="2" charset="-78"/>
                        </a:rPr>
                        <a:t>کاربرد در صنعت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222" marR="422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نظرات دریافت شده 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0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دکتر آفریده</a:t>
            </a:r>
            <a:endParaRPr lang="fa-IR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47082"/>
              </p:ext>
            </p:extLst>
          </p:nvPr>
        </p:nvGraphicFramePr>
        <p:xfrm>
          <a:off x="152400" y="438150"/>
          <a:ext cx="6610164" cy="456766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03388"/>
                <a:gridCol w="2203388"/>
                <a:gridCol w="2203388"/>
              </a:tblGrid>
              <a:tr h="43634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100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(سطح اول)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100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(سطح دوم)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زیرحوزه راهبردی</a:t>
                      </a:r>
                      <a:endParaRPr lang="en-US" sz="1000">
                        <a:effectLst/>
                        <a:cs typeface="B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( سطح سوم 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rowSpan="8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برق و انرژی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نیروگاه های فسیلی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نیروگاره های گازی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نیروگاره های بخاری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نیروگاره های سیکل ترکیبی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منابع تجدید پذیر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آب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باد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خورشیدی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انتقال و توزیع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بهینه سازی خط انتقال و کاهش اتلاف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شبکه بهینه توزیع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نفت و گاز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بالادستی حوزه گاز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مطالعه مخازن با اولویت میادین مشترک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اکتشاف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استخراج و تولید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بالادستی حوزه نفت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مطالعه مخازن با اولویت میادین مشترک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اکتشاف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77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استخراج و تولید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77112">
                <a:tc rowSpan="9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Zar" panose="00000400000000000000" pitchFamily="2" charset="-78"/>
                        </a:rPr>
                        <a:t>هسته ای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 rowSpan="4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نیروگاه های هسته ای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طراحی راکتور های قدرت بالا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76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طراحی راکتور های قدرت پایین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76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ایمنی نیروگاه های هسته ای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45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میله های سوخت هسته ای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Zar" panose="00000400000000000000" pitchFamily="2" charset="-78"/>
                        </a:rPr>
                        <a:t>کاربرد پرتوها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تکنولوژی شتابدهنده ها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آشکارساز های هسته ای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سیستم های کنترل راکتور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13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طراحی و بهینه سازی کد های محاسباتی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  <a:tr h="269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رفع آلودکی قطعات سیکل های دوم و سوم نیروگاه ها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42707" marR="4270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6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795" y="1422490"/>
            <a:ext cx="313960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950" dirty="0">
                <a:solidFill>
                  <a:prstClr val="black"/>
                </a:solidFill>
                <a:cs typeface="B Titr" pitchFamily="2" charset="-78"/>
              </a:rPr>
              <a:t>فهرست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2999" y="1616085"/>
            <a:ext cx="2880360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0640" y="1616086"/>
            <a:ext cx="2880360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5090467" y="1563660"/>
            <a:ext cx="121556" cy="121556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3960781" y="1563221"/>
            <a:ext cx="121556" cy="121556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5391" t="29630" r="28000" b="32870"/>
          <a:stretch>
            <a:fillRect/>
          </a:stretch>
        </p:blipFill>
        <p:spPr bwMode="auto">
          <a:xfrm>
            <a:off x="3690684" y="0"/>
            <a:ext cx="1648322" cy="10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633544" y="1028700"/>
            <a:ext cx="18528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350" b="1" dirty="0">
                <a:solidFill>
                  <a:srgbClr val="320E04"/>
                </a:solidFill>
                <a:latin typeface="IranNastaliq" pitchFamily="18" charset="0"/>
                <a:cs typeface="B Mitra" pitchFamily="2" charset="-78"/>
              </a:rPr>
              <a:t> </a:t>
            </a:r>
            <a:r>
              <a:rPr lang="fa-IR" sz="1350" b="1" dirty="0">
                <a:solidFill>
                  <a:prstClr val="black"/>
                </a:solidFill>
                <a:cs typeface="B Nazanin" pitchFamily="2" charset="-78"/>
              </a:rPr>
              <a:t>کمیسیون تخصصی انرژی </a:t>
            </a:r>
            <a:endParaRPr lang="en-US" sz="1350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7346044" y="3084702"/>
            <a:ext cx="121556" cy="121556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8-Point Star 21"/>
          <p:cNvSpPr/>
          <p:nvPr/>
        </p:nvSpPr>
        <p:spPr>
          <a:xfrm>
            <a:off x="1402444" y="3080239"/>
            <a:ext cx="121556" cy="121556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1585041" y="3008352"/>
            <a:ext cx="525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 smtClean="0">
                <a:solidFill>
                  <a:prstClr val="black"/>
                </a:solidFill>
                <a:latin typeface="B Titi"/>
                <a:cs typeface="B Titr" pitchFamily="2" charset="-78"/>
              </a:rPr>
              <a:t>تعیین </a:t>
            </a:r>
            <a:r>
              <a:rPr lang="fa-IR" sz="1500" dirty="0">
                <a:solidFill>
                  <a:prstClr val="black"/>
                </a:solidFill>
                <a:latin typeface="B Titi"/>
                <a:cs typeface="B Titr" pitchFamily="2" charset="-78"/>
              </a:rPr>
              <a:t>اولویتهای پژوهش و فناوری حوزه </a:t>
            </a:r>
            <a:r>
              <a:rPr lang="fa-IR" sz="1500" dirty="0" smtClean="0">
                <a:solidFill>
                  <a:prstClr val="black"/>
                </a:solidFill>
                <a:latin typeface="B Titi"/>
                <a:cs typeface="B Titr" pitchFamily="2" charset="-78"/>
              </a:rPr>
              <a:t>انرژی</a:t>
            </a:r>
            <a:endParaRPr lang="fa-IR" sz="1500" dirty="0">
              <a:solidFill>
                <a:prstClr val="black"/>
              </a:solidFill>
              <a:latin typeface="B Titi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84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33750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90750"/>
            <a:ext cx="838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تعیین </a:t>
            </a:r>
            <a:r>
              <a:rPr lang="fa-IR" sz="24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اولویتهای پژوهش و فناوری حوزه </a:t>
            </a:r>
            <a:r>
              <a:rPr lang="fa-IR" sz="24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انرژی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57350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تعاريف </a:t>
            </a: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كليدي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pSp>
        <p:nvGrpSpPr>
          <p:cNvPr id="99" name="Group 79"/>
          <p:cNvGrpSpPr>
            <a:grpSpLocks/>
          </p:cNvGrpSpPr>
          <p:nvPr/>
        </p:nvGrpSpPr>
        <p:grpSpPr bwMode="auto">
          <a:xfrm>
            <a:off x="2630488" y="1276350"/>
            <a:ext cx="3883025" cy="3867151"/>
            <a:chOff x="3506788" y="1241425"/>
            <a:chExt cx="5176838" cy="5616576"/>
          </a:xfrm>
        </p:grpSpPr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4200984" y="5393543"/>
              <a:ext cx="1523844" cy="1464458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>
              <a:off x="4165003" y="4891987"/>
              <a:ext cx="69844" cy="300510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2" name="Freeform 7"/>
            <p:cNvSpPr>
              <a:spLocks/>
            </p:cNvSpPr>
            <p:nvPr/>
          </p:nvSpPr>
          <p:spPr bwMode="auto">
            <a:xfrm>
              <a:off x="4260244" y="4781941"/>
              <a:ext cx="120637" cy="88883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3" name="Freeform 8"/>
            <p:cNvSpPr>
              <a:spLocks/>
            </p:cNvSpPr>
            <p:nvPr/>
          </p:nvSpPr>
          <p:spPr bwMode="auto">
            <a:xfrm>
              <a:off x="4016852" y="4781941"/>
              <a:ext cx="122754" cy="88883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4" name="Freeform 9"/>
            <p:cNvSpPr>
              <a:spLocks noEditPoints="1"/>
            </p:cNvSpPr>
            <p:nvPr/>
          </p:nvSpPr>
          <p:spPr bwMode="auto">
            <a:xfrm>
              <a:off x="3866585" y="4453920"/>
              <a:ext cx="660333" cy="969251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5" name="Freeform 10"/>
            <p:cNvSpPr>
              <a:spLocks noEditPoints="1"/>
            </p:cNvSpPr>
            <p:nvPr/>
          </p:nvSpPr>
          <p:spPr bwMode="auto">
            <a:xfrm>
              <a:off x="8057157" y="3080461"/>
              <a:ext cx="626469" cy="730113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8241287" y="3835970"/>
              <a:ext cx="258207" cy="9734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7" name="Freeform 12"/>
            <p:cNvSpPr>
              <a:spLocks/>
            </p:cNvSpPr>
            <p:nvPr/>
          </p:nvSpPr>
          <p:spPr bwMode="auto">
            <a:xfrm>
              <a:off x="8241287" y="3960829"/>
              <a:ext cx="253974" cy="19047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8" name="Freeform 13"/>
            <p:cNvSpPr>
              <a:spLocks noEditPoints="1"/>
            </p:cNvSpPr>
            <p:nvPr/>
          </p:nvSpPr>
          <p:spPr bwMode="auto">
            <a:xfrm>
              <a:off x="8400022" y="3402134"/>
              <a:ext cx="146034" cy="11216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9" name="Freeform 14"/>
            <p:cNvSpPr>
              <a:spLocks noEditPoints="1"/>
            </p:cNvSpPr>
            <p:nvPr/>
          </p:nvSpPr>
          <p:spPr bwMode="auto">
            <a:xfrm>
              <a:off x="8192609" y="3402134"/>
              <a:ext cx="146034" cy="11216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0" name="Freeform 15"/>
            <p:cNvSpPr>
              <a:spLocks noEditPoints="1"/>
            </p:cNvSpPr>
            <p:nvPr/>
          </p:nvSpPr>
          <p:spPr bwMode="auto">
            <a:xfrm>
              <a:off x="8319597" y="3495250"/>
              <a:ext cx="101590" cy="315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auto">
            <a:xfrm>
              <a:off x="5411593" y="3960829"/>
              <a:ext cx="2958798" cy="2897172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6429606" y="2733393"/>
              <a:ext cx="1183097" cy="4124608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3" name="Freeform 18"/>
            <p:cNvSpPr>
              <a:spLocks noEditPoints="1"/>
            </p:cNvSpPr>
            <p:nvPr/>
          </p:nvSpPr>
          <p:spPr bwMode="auto">
            <a:xfrm>
              <a:off x="7477249" y="2547162"/>
              <a:ext cx="260323" cy="156604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4" name="Freeform 19"/>
            <p:cNvSpPr>
              <a:spLocks/>
            </p:cNvSpPr>
            <p:nvPr/>
          </p:nvSpPr>
          <p:spPr bwMode="auto">
            <a:xfrm>
              <a:off x="7542858" y="2722813"/>
              <a:ext cx="126987" cy="27511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5" name="Freeform 20"/>
            <p:cNvSpPr>
              <a:spLocks noEditPoints="1"/>
            </p:cNvSpPr>
            <p:nvPr/>
          </p:nvSpPr>
          <p:spPr bwMode="auto">
            <a:xfrm>
              <a:off x="7257138" y="1734515"/>
              <a:ext cx="698429" cy="789369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6" name="Line 21"/>
            <p:cNvSpPr>
              <a:spLocks noChangeShapeType="1"/>
            </p:cNvSpPr>
            <p:nvPr/>
          </p:nvSpPr>
          <p:spPr bwMode="auto">
            <a:xfrm>
              <a:off x="6723793" y="6858001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7" name="Freeform 22"/>
            <p:cNvSpPr>
              <a:spLocks/>
            </p:cNvSpPr>
            <p:nvPr/>
          </p:nvSpPr>
          <p:spPr bwMode="auto">
            <a:xfrm>
              <a:off x="3665521" y="3742854"/>
              <a:ext cx="228577" cy="3174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8" name="Freeform 23"/>
            <p:cNvSpPr>
              <a:spLocks/>
            </p:cNvSpPr>
            <p:nvPr/>
          </p:nvSpPr>
          <p:spPr bwMode="auto">
            <a:xfrm>
              <a:off x="3703617" y="3785179"/>
              <a:ext cx="154502" cy="29628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9" name="Freeform 24"/>
            <p:cNvSpPr>
              <a:spLocks/>
            </p:cNvSpPr>
            <p:nvPr/>
          </p:nvSpPr>
          <p:spPr bwMode="auto">
            <a:xfrm>
              <a:off x="3665521" y="3702644"/>
              <a:ext cx="228577" cy="29628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0" name="Freeform 25"/>
            <p:cNvSpPr>
              <a:spLocks/>
            </p:cNvSpPr>
            <p:nvPr/>
          </p:nvSpPr>
          <p:spPr bwMode="auto">
            <a:xfrm>
              <a:off x="3693036" y="3433879"/>
              <a:ext cx="177782" cy="247603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1" name="Freeform 26"/>
            <p:cNvSpPr>
              <a:spLocks noEditPoints="1"/>
            </p:cNvSpPr>
            <p:nvPr/>
          </p:nvSpPr>
          <p:spPr bwMode="auto">
            <a:xfrm>
              <a:off x="3506788" y="3014858"/>
              <a:ext cx="548160" cy="666624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2" name="Freeform 27"/>
            <p:cNvSpPr>
              <a:spLocks/>
            </p:cNvSpPr>
            <p:nvPr/>
          </p:nvSpPr>
          <p:spPr bwMode="auto">
            <a:xfrm>
              <a:off x="3781927" y="3804225"/>
              <a:ext cx="2072004" cy="3053776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" name="Freeform 28"/>
            <p:cNvSpPr>
              <a:spLocks/>
            </p:cNvSpPr>
            <p:nvPr/>
          </p:nvSpPr>
          <p:spPr bwMode="auto">
            <a:xfrm>
              <a:off x="5218996" y="3910039"/>
              <a:ext cx="217995" cy="44442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4" name="Rectangle 29"/>
            <p:cNvSpPr>
              <a:spLocks noChangeArrowheads="1"/>
            </p:cNvSpPr>
            <p:nvPr/>
          </p:nvSpPr>
          <p:spPr bwMode="auto">
            <a:xfrm>
              <a:off x="5218996" y="3973527"/>
              <a:ext cx="217995" cy="275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5" name="Freeform 30"/>
            <p:cNvSpPr>
              <a:spLocks/>
            </p:cNvSpPr>
            <p:nvPr/>
          </p:nvSpPr>
          <p:spPr bwMode="auto">
            <a:xfrm>
              <a:off x="5218996" y="4022202"/>
              <a:ext cx="217995" cy="44441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6" name="Freeform 31"/>
            <p:cNvSpPr>
              <a:spLocks noEditPoints="1"/>
            </p:cNvSpPr>
            <p:nvPr/>
          </p:nvSpPr>
          <p:spPr bwMode="auto">
            <a:xfrm>
              <a:off x="5047564" y="3182042"/>
              <a:ext cx="558743" cy="698369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7" name="Freeform 32"/>
            <p:cNvSpPr>
              <a:spLocks/>
            </p:cNvSpPr>
            <p:nvPr/>
          </p:nvSpPr>
          <p:spPr bwMode="auto">
            <a:xfrm>
              <a:off x="5326935" y="4039132"/>
              <a:ext cx="230692" cy="2818869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8" name="Freeform 33"/>
            <p:cNvSpPr>
              <a:spLocks/>
            </p:cNvSpPr>
            <p:nvPr/>
          </p:nvSpPr>
          <p:spPr bwMode="auto">
            <a:xfrm>
              <a:off x="4681417" y="3110089"/>
              <a:ext cx="2042375" cy="3747912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9" name="Freeform 34"/>
            <p:cNvSpPr>
              <a:spLocks noEditPoints="1"/>
            </p:cNvSpPr>
            <p:nvPr/>
          </p:nvSpPr>
          <p:spPr bwMode="auto">
            <a:xfrm>
              <a:off x="4438026" y="2339768"/>
              <a:ext cx="491017" cy="607370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0" name="Freeform 35"/>
            <p:cNvSpPr>
              <a:spLocks/>
            </p:cNvSpPr>
            <p:nvPr/>
          </p:nvSpPr>
          <p:spPr bwMode="auto">
            <a:xfrm>
              <a:off x="4581945" y="2966183"/>
              <a:ext cx="203179" cy="63488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1" name="Freeform 36"/>
            <p:cNvSpPr>
              <a:spLocks noEditPoints="1"/>
            </p:cNvSpPr>
            <p:nvPr/>
          </p:nvSpPr>
          <p:spPr bwMode="auto">
            <a:xfrm>
              <a:off x="4581945" y="3010625"/>
              <a:ext cx="203179" cy="103696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2" name="Freeform 37"/>
            <p:cNvSpPr>
              <a:spLocks/>
            </p:cNvSpPr>
            <p:nvPr/>
          </p:nvSpPr>
          <p:spPr bwMode="auto">
            <a:xfrm>
              <a:off x="4586178" y="3050834"/>
              <a:ext cx="194713" cy="16930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3" name="Freeform 38"/>
            <p:cNvSpPr>
              <a:spLocks/>
            </p:cNvSpPr>
            <p:nvPr/>
          </p:nvSpPr>
          <p:spPr bwMode="auto">
            <a:xfrm>
              <a:off x="4700466" y="2636045"/>
              <a:ext cx="105823" cy="247604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4" name="Freeform 39"/>
            <p:cNvSpPr>
              <a:spLocks/>
            </p:cNvSpPr>
            <p:nvPr/>
          </p:nvSpPr>
          <p:spPr bwMode="auto">
            <a:xfrm>
              <a:off x="4558663" y="2636045"/>
              <a:ext cx="107940" cy="247604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5" name="Oval 40"/>
            <p:cNvSpPr>
              <a:spLocks noChangeArrowheads="1"/>
            </p:cNvSpPr>
            <p:nvPr/>
          </p:nvSpPr>
          <p:spPr bwMode="auto">
            <a:xfrm>
              <a:off x="4770308" y="2616999"/>
              <a:ext cx="57145" cy="59256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6" name="Oval 41"/>
            <p:cNvSpPr>
              <a:spLocks noChangeArrowheads="1"/>
            </p:cNvSpPr>
            <p:nvPr/>
          </p:nvSpPr>
          <p:spPr bwMode="auto">
            <a:xfrm>
              <a:off x="4537499" y="2616999"/>
              <a:ext cx="59261" cy="59256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7" name="Freeform 42"/>
            <p:cNvSpPr>
              <a:spLocks/>
            </p:cNvSpPr>
            <p:nvPr/>
          </p:nvSpPr>
          <p:spPr bwMode="auto">
            <a:xfrm>
              <a:off x="7542858" y="5167102"/>
              <a:ext cx="364029" cy="4867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8" name="Freeform 43"/>
            <p:cNvSpPr>
              <a:spLocks/>
            </p:cNvSpPr>
            <p:nvPr/>
          </p:nvSpPr>
          <p:spPr bwMode="auto">
            <a:xfrm>
              <a:off x="7600003" y="5234823"/>
              <a:ext cx="247624" cy="50790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39" name="Freeform 44"/>
            <p:cNvSpPr>
              <a:spLocks/>
            </p:cNvSpPr>
            <p:nvPr/>
          </p:nvSpPr>
          <p:spPr bwMode="auto">
            <a:xfrm>
              <a:off x="7542858" y="5101498"/>
              <a:ext cx="364029" cy="48674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0" name="Freeform 45"/>
            <p:cNvSpPr>
              <a:spLocks noEditPoints="1"/>
            </p:cNvSpPr>
            <p:nvPr/>
          </p:nvSpPr>
          <p:spPr bwMode="auto">
            <a:xfrm>
              <a:off x="7301583" y="3971411"/>
              <a:ext cx="846580" cy="110892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1" name="Freeform 46"/>
            <p:cNvSpPr>
              <a:spLocks/>
            </p:cNvSpPr>
            <p:nvPr/>
          </p:nvSpPr>
          <p:spPr bwMode="auto">
            <a:xfrm>
              <a:off x="6279338" y="5275032"/>
              <a:ext cx="1447652" cy="1582969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2" name="Freeform 47"/>
            <p:cNvSpPr>
              <a:spLocks/>
            </p:cNvSpPr>
            <p:nvPr/>
          </p:nvSpPr>
          <p:spPr bwMode="auto">
            <a:xfrm>
              <a:off x="6910040" y="4354455"/>
              <a:ext cx="196829" cy="38093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3" name="Freeform 48"/>
            <p:cNvSpPr>
              <a:spLocks/>
            </p:cNvSpPr>
            <p:nvPr/>
          </p:nvSpPr>
          <p:spPr bwMode="auto">
            <a:xfrm>
              <a:off x="6912156" y="4409478"/>
              <a:ext cx="192598" cy="27512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4" name="Freeform 49"/>
            <p:cNvSpPr>
              <a:spLocks/>
            </p:cNvSpPr>
            <p:nvPr/>
          </p:nvSpPr>
          <p:spPr bwMode="auto">
            <a:xfrm>
              <a:off x="6926972" y="4451803"/>
              <a:ext cx="165083" cy="46558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5" name="Freeform 50"/>
            <p:cNvSpPr>
              <a:spLocks noEditPoints="1"/>
            </p:cNvSpPr>
            <p:nvPr/>
          </p:nvSpPr>
          <p:spPr bwMode="auto">
            <a:xfrm>
              <a:off x="6791519" y="3783063"/>
              <a:ext cx="438105" cy="550230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6" name="Freeform 51"/>
            <p:cNvSpPr>
              <a:spLocks/>
            </p:cNvSpPr>
            <p:nvPr/>
          </p:nvSpPr>
          <p:spPr bwMode="auto">
            <a:xfrm>
              <a:off x="6575641" y="4479315"/>
              <a:ext cx="433872" cy="2378686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7" name="Freeform 52"/>
            <p:cNvSpPr>
              <a:spLocks/>
            </p:cNvSpPr>
            <p:nvPr/>
          </p:nvSpPr>
          <p:spPr bwMode="auto">
            <a:xfrm>
              <a:off x="4890947" y="5577658"/>
              <a:ext cx="1085738" cy="1280343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8" name="Freeform 53"/>
            <p:cNvSpPr>
              <a:spLocks noEditPoints="1"/>
            </p:cNvSpPr>
            <p:nvPr/>
          </p:nvSpPr>
          <p:spPr bwMode="auto">
            <a:xfrm>
              <a:off x="4681417" y="4919499"/>
              <a:ext cx="421174" cy="518485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49" name="Freeform 54"/>
            <p:cNvSpPr>
              <a:spLocks noEditPoints="1"/>
            </p:cNvSpPr>
            <p:nvPr/>
          </p:nvSpPr>
          <p:spPr bwMode="auto">
            <a:xfrm>
              <a:off x="4783007" y="5423171"/>
              <a:ext cx="217995" cy="165069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0" name="Freeform 55"/>
            <p:cNvSpPr>
              <a:spLocks/>
            </p:cNvSpPr>
            <p:nvPr/>
          </p:nvSpPr>
          <p:spPr bwMode="auto">
            <a:xfrm>
              <a:off x="4789357" y="5469729"/>
              <a:ext cx="205295" cy="14813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1" name="Freeform 56"/>
            <p:cNvSpPr>
              <a:spLocks/>
            </p:cNvSpPr>
            <p:nvPr/>
          </p:nvSpPr>
          <p:spPr bwMode="auto">
            <a:xfrm>
              <a:off x="4799939" y="5516287"/>
              <a:ext cx="184132" cy="16930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2" name="Freeform 57"/>
            <p:cNvSpPr>
              <a:spLocks/>
            </p:cNvSpPr>
            <p:nvPr/>
          </p:nvSpPr>
          <p:spPr bwMode="auto">
            <a:xfrm>
              <a:off x="4916344" y="5173451"/>
              <a:ext cx="93124" cy="207394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3" name="Freeform 58"/>
            <p:cNvSpPr>
              <a:spLocks/>
            </p:cNvSpPr>
            <p:nvPr/>
          </p:nvSpPr>
          <p:spPr bwMode="auto">
            <a:xfrm>
              <a:off x="4774541" y="5173451"/>
              <a:ext cx="91008" cy="207394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4" name="Freeform 59"/>
            <p:cNvSpPr>
              <a:spLocks/>
            </p:cNvSpPr>
            <p:nvPr/>
          </p:nvSpPr>
          <p:spPr bwMode="auto">
            <a:xfrm>
              <a:off x="4806289" y="5158637"/>
              <a:ext cx="169316" cy="33860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5" name="Line 60"/>
            <p:cNvSpPr>
              <a:spLocks noChangeShapeType="1"/>
            </p:cNvSpPr>
            <p:nvPr/>
          </p:nvSpPr>
          <p:spPr bwMode="auto">
            <a:xfrm>
              <a:off x="6107905" y="3474087"/>
              <a:ext cx="0" cy="3383914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6" name="Freeform 61"/>
            <p:cNvSpPr>
              <a:spLocks/>
            </p:cNvSpPr>
            <p:nvPr/>
          </p:nvSpPr>
          <p:spPr bwMode="auto">
            <a:xfrm>
              <a:off x="5851815" y="3351344"/>
              <a:ext cx="510064" cy="67721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7" name="Freeform 62"/>
            <p:cNvSpPr>
              <a:spLocks/>
            </p:cNvSpPr>
            <p:nvPr/>
          </p:nvSpPr>
          <p:spPr bwMode="auto">
            <a:xfrm>
              <a:off x="5936473" y="3446577"/>
              <a:ext cx="340748" cy="67721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8" name="Freeform 63"/>
            <p:cNvSpPr>
              <a:spLocks/>
            </p:cNvSpPr>
            <p:nvPr/>
          </p:nvSpPr>
          <p:spPr bwMode="auto">
            <a:xfrm>
              <a:off x="5851815" y="3258228"/>
              <a:ext cx="510064" cy="67721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9" name="Freeform 64"/>
            <p:cNvSpPr>
              <a:spLocks noEditPoints="1"/>
            </p:cNvSpPr>
            <p:nvPr/>
          </p:nvSpPr>
          <p:spPr bwMode="auto">
            <a:xfrm>
              <a:off x="5515299" y="1683724"/>
              <a:ext cx="1183097" cy="1549108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0" name="Freeform 65"/>
            <p:cNvSpPr>
              <a:spLocks/>
            </p:cNvSpPr>
            <p:nvPr/>
          </p:nvSpPr>
          <p:spPr bwMode="auto">
            <a:xfrm>
              <a:off x="6061343" y="1241425"/>
              <a:ext cx="69844" cy="1024274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1" name="Freeform 66"/>
            <p:cNvSpPr>
              <a:spLocks/>
            </p:cNvSpPr>
            <p:nvPr/>
          </p:nvSpPr>
          <p:spPr bwMode="auto">
            <a:xfrm>
              <a:off x="5720595" y="1302796"/>
              <a:ext cx="387310" cy="96290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2" name="Freeform 67"/>
            <p:cNvSpPr>
              <a:spLocks/>
            </p:cNvSpPr>
            <p:nvPr/>
          </p:nvSpPr>
          <p:spPr bwMode="auto">
            <a:xfrm>
              <a:off x="5426408" y="1480563"/>
              <a:ext cx="681497" cy="785136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3" name="Freeform 68"/>
            <p:cNvSpPr>
              <a:spLocks/>
            </p:cNvSpPr>
            <p:nvPr/>
          </p:nvSpPr>
          <p:spPr bwMode="auto">
            <a:xfrm>
              <a:off x="5206297" y="1742980"/>
              <a:ext cx="901608" cy="522719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4" name="Freeform 69"/>
            <p:cNvSpPr>
              <a:spLocks/>
            </p:cNvSpPr>
            <p:nvPr/>
          </p:nvSpPr>
          <p:spPr bwMode="auto">
            <a:xfrm>
              <a:off x="5096242" y="2066770"/>
              <a:ext cx="1011663" cy="198929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5" name="Freeform 70"/>
            <p:cNvSpPr>
              <a:spLocks/>
            </p:cNvSpPr>
            <p:nvPr/>
          </p:nvSpPr>
          <p:spPr bwMode="auto">
            <a:xfrm>
              <a:off x="5098359" y="2265699"/>
              <a:ext cx="1009546" cy="220092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6" name="Freeform 71"/>
            <p:cNvSpPr>
              <a:spLocks/>
            </p:cNvSpPr>
            <p:nvPr/>
          </p:nvSpPr>
          <p:spPr bwMode="auto">
            <a:xfrm>
              <a:off x="5218996" y="2265699"/>
              <a:ext cx="888909" cy="543880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7" name="Freeform 72"/>
            <p:cNvSpPr>
              <a:spLocks/>
            </p:cNvSpPr>
            <p:nvPr/>
          </p:nvSpPr>
          <p:spPr bwMode="auto">
            <a:xfrm>
              <a:off x="5441224" y="2265699"/>
              <a:ext cx="666681" cy="80206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8" name="Freeform 73"/>
            <p:cNvSpPr>
              <a:spLocks/>
            </p:cNvSpPr>
            <p:nvPr/>
          </p:nvSpPr>
          <p:spPr bwMode="auto">
            <a:xfrm>
              <a:off x="6107905" y="2265699"/>
              <a:ext cx="679381" cy="787252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9" name="Freeform 74"/>
            <p:cNvSpPr>
              <a:spLocks/>
            </p:cNvSpPr>
            <p:nvPr/>
          </p:nvSpPr>
          <p:spPr bwMode="auto">
            <a:xfrm>
              <a:off x="6107905" y="2265699"/>
              <a:ext cx="899492" cy="522718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0" name="Freeform 75"/>
            <p:cNvSpPr>
              <a:spLocks/>
            </p:cNvSpPr>
            <p:nvPr/>
          </p:nvSpPr>
          <p:spPr bwMode="auto">
            <a:xfrm>
              <a:off x="6107905" y="2265699"/>
              <a:ext cx="1009548" cy="198929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1" name="Freeform 76"/>
            <p:cNvSpPr>
              <a:spLocks/>
            </p:cNvSpPr>
            <p:nvPr/>
          </p:nvSpPr>
          <p:spPr bwMode="auto">
            <a:xfrm>
              <a:off x="6107905" y="2045607"/>
              <a:ext cx="1009548" cy="220092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2" name="Freeform 77"/>
            <p:cNvSpPr>
              <a:spLocks/>
            </p:cNvSpPr>
            <p:nvPr/>
          </p:nvSpPr>
          <p:spPr bwMode="auto">
            <a:xfrm>
              <a:off x="6107905" y="1721817"/>
              <a:ext cx="888909" cy="543882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3" name="Freeform 78"/>
            <p:cNvSpPr>
              <a:spLocks/>
            </p:cNvSpPr>
            <p:nvPr/>
          </p:nvSpPr>
          <p:spPr bwMode="auto">
            <a:xfrm>
              <a:off x="6107905" y="1463633"/>
              <a:ext cx="664565" cy="802066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74" name="Freeform 79"/>
            <p:cNvSpPr>
              <a:spLocks/>
            </p:cNvSpPr>
            <p:nvPr/>
          </p:nvSpPr>
          <p:spPr bwMode="auto">
            <a:xfrm>
              <a:off x="6107905" y="1296448"/>
              <a:ext cx="366147" cy="969251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75" name="Rectangle 174"/>
          <p:cNvSpPr/>
          <p:nvPr/>
        </p:nvSpPr>
        <p:spPr>
          <a:xfrm>
            <a:off x="2290762" y="1085084"/>
            <a:ext cx="2574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spc="-113" dirty="0">
                <a:solidFill>
                  <a:srgbClr val="1F1E00"/>
                </a:solidFill>
                <a:cs typeface="B Titr" panose="00000700000000000000" pitchFamily="2" charset="-78"/>
              </a:rPr>
              <a:t>مسئله</a:t>
            </a:r>
            <a:endParaRPr lang="en-US" sz="1600" dirty="0">
              <a:solidFill>
                <a:srgbClr val="1F1E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76" name="Rectangle 99"/>
          <p:cNvSpPr>
            <a:spLocks noChangeArrowheads="1"/>
          </p:cNvSpPr>
          <p:nvPr/>
        </p:nvSpPr>
        <p:spPr bwMode="auto">
          <a:xfrm>
            <a:off x="352425" y="1415813"/>
            <a:ext cx="3494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وضعیتی است که در آن فاصله‏ای بین آنچه هست و آنچه باید باشد، وجود دارد</a:t>
            </a:r>
            <a:endParaRPr lang="en-US" sz="14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897242" y="2304145"/>
            <a:ext cx="2574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spc="-113" dirty="0">
                <a:solidFill>
                  <a:srgbClr val="1F1E00"/>
                </a:solidFill>
                <a:cs typeface="B Titr" panose="00000700000000000000" pitchFamily="2" charset="-78"/>
              </a:rPr>
              <a:t>موضوع </a:t>
            </a:r>
            <a:endParaRPr lang="en-US" sz="1600" dirty="0">
              <a:solidFill>
                <a:srgbClr val="1F1E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78" name="Rectangle 100"/>
          <p:cNvSpPr>
            <a:spLocks noChangeArrowheads="1"/>
          </p:cNvSpPr>
          <p:nvPr/>
        </p:nvSpPr>
        <p:spPr bwMode="auto">
          <a:xfrm>
            <a:off x="-37494" y="2608945"/>
            <a:ext cx="2856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راه حل یا راه حل‌های </a:t>
            </a:r>
            <a:r>
              <a:rPr lang="fa-IR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پیشنهادی </a:t>
            </a:r>
            <a:r>
              <a:rPr lang="fa-IR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برای حل مسئله (فعلی یا آتی)</a:t>
            </a:r>
            <a:endParaRPr lang="en-US" sz="16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62231" y="3771103"/>
            <a:ext cx="2433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spc="-113" dirty="0">
                <a:solidFill>
                  <a:srgbClr val="1F1E00"/>
                </a:solidFill>
                <a:cs typeface="B Titr" panose="00000700000000000000" pitchFamily="2" charset="-78"/>
              </a:rPr>
              <a:t>اولویت گذاری</a:t>
            </a:r>
            <a:endParaRPr lang="en-US" sz="1600" dirty="0">
              <a:solidFill>
                <a:srgbClr val="1F1E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80" name="Rectangle 101"/>
          <p:cNvSpPr>
            <a:spLocks noChangeArrowheads="1"/>
          </p:cNvSpPr>
          <p:nvPr/>
        </p:nvSpPr>
        <p:spPr bwMode="auto">
          <a:xfrm>
            <a:off x="-148333" y="4170398"/>
            <a:ext cx="3302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600" dirty="0">
                <a:solidFill>
                  <a:srgbClr val="002060"/>
                </a:solidFill>
                <a:cs typeface="B Titr" panose="00000700000000000000" pitchFamily="2" charset="-78"/>
              </a:rPr>
              <a:t>فرآیند انتخاب ترکیبی از مسئله و موضوع (راه حل) پیشنهادی است که برای یک یا چند ذی‌نفع کلیدی مهم است.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5846764" y="908509"/>
            <a:ext cx="304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spc="-113" dirty="0">
                <a:solidFill>
                  <a:srgbClr val="1F1E00"/>
                </a:solidFill>
                <a:cs typeface="B Titr" panose="00000700000000000000" pitchFamily="2" charset="-78"/>
              </a:rPr>
              <a:t>زیرحوزه راهبردی</a:t>
            </a:r>
            <a:endParaRPr lang="en-US" sz="1600" dirty="0">
              <a:solidFill>
                <a:srgbClr val="1F1E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82" name="Rectangle 98"/>
          <p:cNvSpPr>
            <a:spLocks noChangeArrowheads="1"/>
          </p:cNvSpPr>
          <p:nvPr/>
        </p:nvSpPr>
        <p:spPr bwMode="auto">
          <a:xfrm>
            <a:off x="5846764" y="1338956"/>
            <a:ext cx="2979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آخرین سطح افراز نزديك به بافتار مسئله‌يابي </a:t>
            </a:r>
            <a:endParaRPr lang="en-US" sz="16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411010" y="2131315"/>
            <a:ext cx="223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spc="-113" dirty="0">
                <a:solidFill>
                  <a:srgbClr val="1F1E00"/>
                </a:solidFill>
                <a:cs typeface="B Titr" panose="00000700000000000000" pitchFamily="2" charset="-78"/>
              </a:rPr>
              <a:t>حوزه راهبردی</a:t>
            </a:r>
            <a:endParaRPr lang="en-US" sz="1600" dirty="0">
              <a:solidFill>
                <a:srgbClr val="1F1E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84" name="Rectangle 97"/>
          <p:cNvSpPr>
            <a:spLocks noChangeArrowheads="1"/>
          </p:cNvSpPr>
          <p:nvPr/>
        </p:nvSpPr>
        <p:spPr bwMode="auto">
          <a:xfrm>
            <a:off x="6372225" y="2530273"/>
            <a:ext cx="27225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اولين سطح اولويت‌گذاري است كه در آن فضاي سیاستگذاری و مدیریت كلان كشور به زيرمجموعه‌هاي خود افراز مي‌گردد</a:t>
            </a:r>
            <a:endParaRPr lang="en-US" sz="16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650573" y="3898406"/>
            <a:ext cx="1884362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spc="-113" dirty="0">
                <a:solidFill>
                  <a:srgbClr val="1F1E00"/>
                </a:solidFill>
                <a:cs typeface="B Titr" panose="00000700000000000000" pitchFamily="2" charset="-78"/>
              </a:rPr>
              <a:t>چالش</a:t>
            </a:r>
            <a:endParaRPr lang="en-US" sz="1600" dirty="0">
              <a:solidFill>
                <a:srgbClr val="1F1E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86" name="Rectangle 2"/>
          <p:cNvSpPr>
            <a:spLocks noChangeArrowheads="1"/>
          </p:cNvSpPr>
          <p:nvPr/>
        </p:nvSpPr>
        <p:spPr bwMode="auto">
          <a:xfrm>
            <a:off x="5803900" y="4261715"/>
            <a:ext cx="3343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شرایط بافتاری و مجموعه عواملی که می‌تواند مسیر آینده جامعه را تحت تأثیر قرار دهد</a:t>
            </a:r>
            <a:endParaRPr lang="en-US" sz="16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6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گام های روش شناسی پیشنهادی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t="17435" r="23476" b="18570"/>
          <a:stretch>
            <a:fillRect/>
          </a:stretch>
        </p:blipFill>
        <p:spPr bwMode="auto">
          <a:xfrm>
            <a:off x="2590800" y="895350"/>
            <a:ext cx="4293394" cy="35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3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تعيين زيرحوزه‌هاي راهبردي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9192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كاربرگ </a:t>
            </a: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شماره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 زیرحوزه های راهبردی کمیسون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11511"/>
              </p:ext>
            </p:extLst>
          </p:nvPr>
        </p:nvGraphicFramePr>
        <p:xfrm>
          <a:off x="914400" y="1276348"/>
          <a:ext cx="7086600" cy="3478788"/>
        </p:xfrm>
        <a:graphic>
          <a:graphicData uri="http://schemas.openxmlformats.org/drawingml/2006/table">
            <a:tbl>
              <a:tblPr rtl="1" firstRow="1" firstCol="1" bandRow="1"/>
              <a:tblGrid>
                <a:gridCol w="718580"/>
                <a:gridCol w="2123146"/>
                <a:gridCol w="2123146"/>
                <a:gridCol w="2121728"/>
              </a:tblGrid>
              <a:tr h="40934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زیرحوزه‌های راهبردی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(سطح اول)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زیر­حوزه­های راهبردی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(سطح دوم)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زیر­حوزه­های راهبردی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(سطح سوم)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fa-IR" sz="1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r>
                        <a:rPr kumimoji="0"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نفت و گاز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2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94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برق و انرژی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fa-IR" sz="18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r>
                        <a:rPr kumimoji="0"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انرژی هسته ای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fa-IR" sz="1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فرابخشی و محیط زیست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2252" marR="52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انتخاب خبره برای هر زیرحوزه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9192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كاربرگ </a:t>
            </a: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شماره 2-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خبرگان پیشنهادی کمیسیون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14400" y="1657350"/>
          <a:ext cx="6934200" cy="2981764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868161"/>
                <a:gridCol w="2230039"/>
                <a:gridCol w="3836000"/>
              </a:tblGrid>
              <a:tr h="59312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cs typeface="B Titr" panose="00000700000000000000" pitchFamily="2" charset="-78"/>
                        </a:rPr>
                        <a:t>زیرحوزه</a:t>
                      </a:r>
                      <a:r>
                        <a:rPr lang="fa-IR" sz="1400" dirty="0" smtClean="0">
                          <a:effectLst/>
                          <a:cs typeface="B Titr" panose="00000700000000000000" pitchFamily="2" charset="-78"/>
                        </a:rPr>
                        <a:t>‌</a:t>
                      </a:r>
                      <a:r>
                        <a:rPr lang="ar-SA" sz="1400" dirty="0" smtClean="0">
                          <a:effectLst/>
                          <a:cs typeface="B Titr" panose="00000700000000000000" pitchFamily="2" charset="-78"/>
                        </a:rPr>
                        <a:t>های راهبردی سطح آخر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نام و نام خانوادگي متخصص فعال در زیرحوزه مربوطه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260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710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710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710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spc="-1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710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260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260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260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4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شناسايي و رتبه‌بندي مسئله‌ها در حوزه‌های راهبردي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9192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كاربرگ </a:t>
            </a: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3- شناسايي </a:t>
            </a: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مسئله‌هاي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زیر</a:t>
            </a:r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حوزه راهبردي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00000000000000</a:t>
            </a:r>
            <a:endParaRPr lang="ar-SA" sz="1600" b="1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5801" y="1504950"/>
          <a:ext cx="7722137" cy="3339594"/>
        </p:xfrm>
        <a:graphic>
          <a:graphicData uri="http://schemas.openxmlformats.org/drawingml/2006/table">
            <a:tbl>
              <a:tblPr rtl="1" firstRow="1" firstCol="1" bandRow="1">
                <a:tableStyleId>{ED083AE6-46FA-4A59-8FB0-9F97EB10719F}</a:tableStyleId>
              </a:tblPr>
              <a:tblGrid>
                <a:gridCol w="459805"/>
                <a:gridCol w="854039"/>
                <a:gridCol w="1845753"/>
                <a:gridCol w="456254"/>
                <a:gridCol w="456254"/>
                <a:gridCol w="456254"/>
                <a:gridCol w="456254"/>
                <a:gridCol w="456254"/>
                <a:gridCol w="456254"/>
                <a:gridCol w="456254"/>
                <a:gridCol w="456254"/>
                <a:gridCol w="456254"/>
                <a:gridCol w="456254"/>
              </a:tblGrid>
              <a:tr h="287865">
                <a:tc rowSpan="2"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مسئله فعلي يا آتي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زيرحوزه‌هاي مربوط به مسئله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درجه اهميت مسئله در زيرحوزه راهبردي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548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4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4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4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4548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4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4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45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شناسايي و رتبه‌بندي موضوعات اولويت‌دار در حوزه‌های راهبردي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9192" y="635275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كاربرگ 4- موضوعات پيشنهادي براي حل مسائل فعلي و آتي حوزه راهبردي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74066"/>
              </p:ext>
            </p:extLst>
          </p:nvPr>
        </p:nvGraphicFramePr>
        <p:xfrm>
          <a:off x="463295" y="1352550"/>
          <a:ext cx="8147305" cy="3313724"/>
        </p:xfrm>
        <a:graphic>
          <a:graphicData uri="http://schemas.openxmlformats.org/drawingml/2006/table">
            <a:tbl>
              <a:tblPr rtl="1" firstRow="1" firstCol="1" bandRow="1"/>
              <a:tblGrid>
                <a:gridCol w="388757"/>
                <a:gridCol w="1916374"/>
                <a:gridCol w="5842174"/>
              </a:tblGrid>
              <a:tr h="574328">
                <a:tc>
                  <a:txBody>
                    <a:bodyPr/>
                    <a:lstStyle/>
                    <a:p>
                      <a:pPr marL="71755" marR="7175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مسئله اولويت‌دار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موضوعات پيشنهادي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2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5104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Lafu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fu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0503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7F7F7F"/>
      </a:folHlink>
    </a:clrScheme>
    <a:fontScheme name="Khamenei.ir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12364</TotalTime>
  <Words>1052</Words>
  <Application>Microsoft Office PowerPoint</Application>
  <PresentationFormat>On-screen Show (16:9)</PresentationFormat>
  <Paragraphs>879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2  Mitra_2 (MRT)</vt:lpstr>
      <vt:lpstr>Arial</vt:lpstr>
      <vt:lpstr>B Mitra</vt:lpstr>
      <vt:lpstr>B Nazanin</vt:lpstr>
      <vt:lpstr>B Titi</vt:lpstr>
      <vt:lpstr>B Titr</vt:lpstr>
      <vt:lpstr>B Zar</vt:lpstr>
      <vt:lpstr>Calibri</vt:lpstr>
      <vt:lpstr>IranNastaliq</vt:lpstr>
      <vt:lpstr>Tahoma</vt:lpstr>
      <vt:lpstr>Wingdings 2</vt:lpstr>
      <vt:lpstr>TP030005104</vt:lpstr>
      <vt:lpstr>910503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Zamani</dc:creator>
  <cp:lastModifiedBy>pc</cp:lastModifiedBy>
  <cp:revision>730</cp:revision>
  <dcterms:created xsi:type="dcterms:W3CDTF">2013-04-17T10:41:37Z</dcterms:created>
  <dcterms:modified xsi:type="dcterms:W3CDTF">2016-08-27T11:33:07Z</dcterms:modified>
</cp:coreProperties>
</file>