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3.xml" ContentType="application/vnd.openxmlformats-officedocument.drawingml.chart+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4.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comments/comment1.xml" ContentType="application/vnd.openxmlformats-officedocument.presentationml.comments+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charts/chart5.xml" ContentType="application/vnd.openxmlformats-officedocument.drawingml.chart+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96"/>
  </p:notesMasterIdLst>
  <p:sldIdLst>
    <p:sldId id="364" r:id="rId2"/>
    <p:sldId id="256" r:id="rId3"/>
    <p:sldId id="520" r:id="rId4"/>
    <p:sldId id="258" r:id="rId5"/>
    <p:sldId id="259" r:id="rId6"/>
    <p:sldId id="260" r:id="rId7"/>
    <p:sldId id="261" r:id="rId8"/>
    <p:sldId id="262" r:id="rId9"/>
    <p:sldId id="264" r:id="rId10"/>
    <p:sldId id="265" r:id="rId11"/>
    <p:sldId id="267" r:id="rId12"/>
    <p:sldId id="268" r:id="rId13"/>
    <p:sldId id="376" r:id="rId14"/>
    <p:sldId id="377" r:id="rId15"/>
    <p:sldId id="381" r:id="rId16"/>
    <p:sldId id="382" r:id="rId17"/>
    <p:sldId id="468" r:id="rId18"/>
    <p:sldId id="469" r:id="rId19"/>
    <p:sldId id="383" r:id="rId20"/>
    <p:sldId id="470" r:id="rId21"/>
    <p:sldId id="517" r:id="rId22"/>
    <p:sldId id="518" r:id="rId23"/>
    <p:sldId id="471" r:id="rId24"/>
    <p:sldId id="363" r:id="rId25"/>
    <p:sldId id="273" r:id="rId26"/>
    <p:sldId id="367" r:id="rId27"/>
    <p:sldId id="294" r:id="rId28"/>
    <p:sldId id="474" r:id="rId29"/>
    <p:sldId id="475" r:id="rId30"/>
    <p:sldId id="296" r:id="rId31"/>
    <p:sldId id="400" r:id="rId32"/>
    <p:sldId id="368" r:id="rId33"/>
    <p:sldId id="300" r:id="rId34"/>
    <p:sldId id="301" r:id="rId35"/>
    <p:sldId id="476" r:id="rId36"/>
    <p:sldId id="477" r:id="rId37"/>
    <p:sldId id="302" r:id="rId38"/>
    <p:sldId id="303" r:id="rId39"/>
    <p:sldId id="305" r:id="rId40"/>
    <p:sldId id="369" r:id="rId41"/>
    <p:sldId id="309" r:id="rId42"/>
    <p:sldId id="312" r:id="rId43"/>
    <p:sldId id="478" r:id="rId44"/>
    <p:sldId id="479" r:id="rId45"/>
    <p:sldId id="481" r:id="rId46"/>
    <p:sldId id="482" r:id="rId47"/>
    <p:sldId id="313" r:id="rId48"/>
    <p:sldId id="405" r:id="rId49"/>
    <p:sldId id="483" r:id="rId50"/>
    <p:sldId id="484" r:id="rId51"/>
    <p:sldId id="485" r:id="rId52"/>
    <p:sldId id="407" r:id="rId53"/>
    <p:sldId id="406" r:id="rId54"/>
    <p:sldId id="408" r:id="rId55"/>
    <p:sldId id="486" r:id="rId56"/>
    <p:sldId id="487" r:id="rId57"/>
    <p:sldId id="488" r:id="rId58"/>
    <p:sldId id="370" r:id="rId59"/>
    <p:sldId id="314" r:id="rId60"/>
    <p:sldId id="489" r:id="rId61"/>
    <p:sldId id="327" r:id="rId62"/>
    <p:sldId id="490" r:id="rId63"/>
    <p:sldId id="491" r:id="rId64"/>
    <p:sldId id="492" r:id="rId65"/>
    <p:sldId id="493" r:id="rId66"/>
    <p:sldId id="494" r:id="rId67"/>
    <p:sldId id="495" r:id="rId68"/>
    <p:sldId id="496" r:id="rId69"/>
    <p:sldId id="497" r:id="rId70"/>
    <p:sldId id="371" r:id="rId71"/>
    <p:sldId id="335" r:id="rId72"/>
    <p:sldId id="336" r:id="rId73"/>
    <p:sldId id="498" r:id="rId74"/>
    <p:sldId id="499" r:id="rId75"/>
    <p:sldId id="500" r:id="rId76"/>
    <p:sldId id="501" r:id="rId77"/>
    <p:sldId id="502" r:id="rId78"/>
    <p:sldId id="503" r:id="rId79"/>
    <p:sldId id="504" r:id="rId80"/>
    <p:sldId id="373" r:id="rId81"/>
    <p:sldId id="343"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37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ri , Mehdi" initials="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99C"/>
    <a:srgbClr val="B4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p:cViewPr>
        <p:scale>
          <a:sx n="125" d="100"/>
          <a:sy n="125" d="100"/>
        </p:scale>
        <p:origin x="-122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rtl="1">
              <a:defRPr sz="1680" b="1" i="0" u="none" strike="noStrike" kern="1200" baseline="0">
                <a:solidFill>
                  <a:schemeClr val="tx1"/>
                </a:solidFill>
                <a:latin typeface="+mn-lt"/>
                <a:ea typeface="+mn-ea"/>
                <a:cs typeface="B Nazanin" panose="00000400000000000000" pitchFamily="2" charset="-78"/>
              </a:defRPr>
            </a:pPr>
            <a:r>
              <a:rPr lang="fa-IR" dirty="0" smtClean="0"/>
              <a:t>نمودار</a:t>
            </a:r>
            <a:r>
              <a:rPr lang="fa-IR" baseline="0" dirty="0" smtClean="0"/>
              <a:t> </a:t>
            </a:r>
            <a:r>
              <a:rPr lang="fa-IR" dirty="0" smtClean="0"/>
              <a:t>صرفه </a:t>
            </a:r>
            <a:r>
              <a:rPr lang="fa-IR" dirty="0"/>
              <a:t>جويي در مصرف معادل سوخت هاي فسيلي</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ميليون بشكه</c:v>
                </c:pt>
              </c:strCache>
            </c:strRef>
          </c:tx>
          <c:spPr>
            <a:solidFill>
              <a:schemeClr val="accent1"/>
            </a:solidFill>
            <a:ln>
              <a:noFill/>
            </a:ln>
            <a:effectLst/>
          </c:spPr>
          <c:invertIfNegative val="0"/>
          <c:cat>
            <c:strRef>
              <c:f>Sheet1!$A$10:$A$11</c:f>
              <c:strCache>
                <c:ptCount val="2"/>
                <c:pt idx="0">
                  <c:v>١٣٩٨</c:v>
                </c:pt>
                <c:pt idx="1">
                  <c:v>جمع</c:v>
                </c:pt>
              </c:strCache>
            </c:strRef>
          </c:cat>
          <c:val>
            <c:numRef>
              <c:f>Sheet1!$B$10:$B$11</c:f>
              <c:numCache>
                <c:formatCode>[$-2000000]0.0</c:formatCode>
                <c:ptCount val="2"/>
                <c:pt idx="0" formatCode="#,##0.0">
                  <c:v>10.74</c:v>
                </c:pt>
                <c:pt idx="1">
                  <c:v>66.679999999999993</c:v>
                </c:pt>
              </c:numCache>
            </c:numRef>
          </c:val>
        </c:ser>
        <c:dLbls>
          <c:showLegendKey val="0"/>
          <c:showVal val="0"/>
          <c:showCatName val="0"/>
          <c:showSerName val="0"/>
          <c:showPercent val="0"/>
          <c:showBubbleSize val="0"/>
        </c:dLbls>
        <c:gapWidth val="150"/>
        <c:axId val="100762752"/>
        <c:axId val="100763520"/>
      </c:barChart>
      <c:catAx>
        <c:axId val="100762752"/>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Nazanin" panose="00000400000000000000" pitchFamily="2" charset="-78"/>
              </a:defRPr>
            </a:pPr>
            <a:endParaRPr lang="en-US"/>
          </a:p>
        </c:txPr>
        <c:crossAx val="100763520"/>
        <c:crosses val="autoZero"/>
        <c:auto val="1"/>
        <c:lblAlgn val="ctr"/>
        <c:lblOffset val="100"/>
        <c:noMultiLvlLbl val="0"/>
      </c:catAx>
      <c:valAx>
        <c:axId val="10076352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Nazanin" panose="00000400000000000000" pitchFamily="2" charset="-78"/>
              </a:defRPr>
            </a:pPr>
            <a:endParaRPr lang="en-US"/>
          </a:p>
        </c:txPr>
        <c:crossAx val="100762752"/>
        <c:crosses val="autoZero"/>
        <c:crossBetween val="between"/>
      </c:valAx>
      <c:dTable>
        <c:showHorzBorder val="1"/>
        <c:showVertBorder val="1"/>
        <c:showOutline val="1"/>
        <c:showKeys val="0"/>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B Nazanin" panose="00000400000000000000" pitchFamily="2" charset="-78"/>
              </a:defRPr>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sz="1400">
          <a:cs typeface="B Nazanin" panose="00000400000000000000" pitchFamily="2" charset="-7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rtl="1">
              <a:defRPr sz="1800" b="1" i="0" u="none" strike="noStrike" kern="1200" baseline="0">
                <a:solidFill>
                  <a:schemeClr val="tx1"/>
                </a:solidFill>
                <a:latin typeface="+mn-lt"/>
                <a:ea typeface="+mn-ea"/>
                <a:cs typeface="B Nazanin" panose="00000400000000000000" pitchFamily="2" charset="-78"/>
              </a:defRPr>
            </a:pPr>
            <a:r>
              <a:rPr lang="fa-IR" sz="1600" dirty="0" smtClean="0"/>
              <a:t>نمودار</a:t>
            </a:r>
            <a:r>
              <a:rPr lang="fa-IR" sz="1600" baseline="0" dirty="0" smtClean="0"/>
              <a:t> </a:t>
            </a:r>
            <a:r>
              <a:rPr lang="fa-IR" sz="1600" dirty="0" smtClean="0"/>
              <a:t>عدم </a:t>
            </a:r>
            <a:r>
              <a:rPr lang="fa-IR" sz="1600" dirty="0"/>
              <a:t>انتشار گازهاي آلاينده</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هزار تن</c:v>
                </c:pt>
              </c:strCache>
            </c:strRef>
          </c:tx>
          <c:spPr>
            <a:solidFill>
              <a:schemeClr val="accent1"/>
            </a:solidFill>
            <a:ln>
              <a:noFill/>
            </a:ln>
            <a:effectLst/>
          </c:spPr>
          <c:invertIfNegative val="0"/>
          <c:dPt>
            <c:idx val="0"/>
            <c:invertIfNegative val="0"/>
            <c:bubble3D val="0"/>
          </c:dPt>
          <c:dPt>
            <c:idx val="1"/>
            <c:invertIfNegative val="0"/>
            <c:bubble3D val="0"/>
          </c:dPt>
          <c:cat>
            <c:strRef>
              <c:f>Sheet1!$A$10:$A$11</c:f>
              <c:strCache>
                <c:ptCount val="2"/>
                <c:pt idx="0">
                  <c:v>١٣٩٨</c:v>
                </c:pt>
                <c:pt idx="1">
                  <c:v>جمع</c:v>
                </c:pt>
              </c:strCache>
            </c:strRef>
          </c:cat>
          <c:val>
            <c:numRef>
              <c:f>Sheet1!$B$10:$B$11</c:f>
              <c:numCache>
                <c:formatCode>[$-2000000]0</c:formatCode>
                <c:ptCount val="2"/>
                <c:pt idx="0">
                  <c:v>5574</c:v>
                </c:pt>
                <c:pt idx="1">
                  <c:v>37695</c:v>
                </c:pt>
              </c:numCache>
            </c:numRef>
          </c:val>
        </c:ser>
        <c:dLbls>
          <c:showLegendKey val="0"/>
          <c:showVal val="0"/>
          <c:showCatName val="0"/>
          <c:showSerName val="0"/>
          <c:showPercent val="0"/>
          <c:showBubbleSize val="0"/>
        </c:dLbls>
        <c:gapWidth val="150"/>
        <c:axId val="114285952"/>
        <c:axId val="97240192"/>
      </c:barChart>
      <c:catAx>
        <c:axId val="114285952"/>
        <c:scaling>
          <c:orientation val="minMax"/>
        </c:scaling>
        <c:delete val="0"/>
        <c:axPos val="b"/>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B Nazanin" panose="00000400000000000000" pitchFamily="2" charset="-78"/>
              </a:defRPr>
            </a:pPr>
            <a:endParaRPr lang="en-US"/>
          </a:p>
        </c:txPr>
        <c:crossAx val="97240192"/>
        <c:crosses val="autoZero"/>
        <c:auto val="1"/>
        <c:lblAlgn val="ctr"/>
        <c:lblOffset val="100"/>
        <c:noMultiLvlLbl val="0"/>
      </c:catAx>
      <c:valAx>
        <c:axId val="9724019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B Nazanin" panose="00000400000000000000" pitchFamily="2" charset="-78"/>
              </a:defRPr>
            </a:pPr>
            <a:endParaRPr lang="en-US"/>
          </a:p>
        </c:txPr>
        <c:crossAx val="114285952"/>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B Nazanin" panose="00000400000000000000" pitchFamily="2" charset="-78"/>
              </a:defRPr>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a:cs typeface="B Nazanin" panose="00000400000000000000" pitchFamily="2" charset="-78"/>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Nazanin" panose="00000400000000000000" pitchFamily="2" charset="-78"/>
              </a:defRPr>
            </a:pPr>
            <a:r>
              <a:rPr lang="fa-IR" dirty="0"/>
              <a:t>نمودار ماهانه</a:t>
            </a:r>
            <a:r>
              <a:rPr lang="fa-IR" baseline="0" dirty="0"/>
              <a:t> </a:t>
            </a:r>
            <a:r>
              <a:rPr lang="fa-IR" dirty="0"/>
              <a:t>توليد و تحويل به </a:t>
            </a:r>
            <a:r>
              <a:rPr lang="fa-IR" dirty="0" smtClean="0"/>
              <a:t>شبکه (مگاوات ساعت)</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توليد</c:v>
                </c:pt>
              </c:strCache>
            </c:strRef>
          </c:tx>
          <c:spPr>
            <a:solidFill>
              <a:schemeClr val="accent1"/>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Sheet1!$B$2:$B$13</c:f>
              <c:numCache>
                <c:formatCode>General</c:formatCode>
                <c:ptCount val="12"/>
                <c:pt idx="0">
                  <c:v>0</c:v>
                </c:pt>
                <c:pt idx="1">
                  <c:v>493172</c:v>
                </c:pt>
                <c:pt idx="2">
                  <c:v>731387</c:v>
                </c:pt>
                <c:pt idx="3">
                  <c:v>721051</c:v>
                </c:pt>
                <c:pt idx="4">
                  <c:v>698585</c:v>
                </c:pt>
                <c:pt idx="5">
                  <c:v>689259</c:v>
                </c:pt>
                <c:pt idx="6">
                  <c:v>675884</c:v>
                </c:pt>
                <c:pt idx="7">
                  <c:v>715481</c:v>
                </c:pt>
                <c:pt idx="8">
                  <c:v>290471</c:v>
                </c:pt>
                <c:pt idx="9">
                  <c:v>332161</c:v>
                </c:pt>
                <c:pt idx="10">
                  <c:v>697417</c:v>
                </c:pt>
                <c:pt idx="11">
                  <c:v>711875</c:v>
                </c:pt>
              </c:numCache>
            </c:numRef>
          </c:val>
        </c:ser>
        <c:ser>
          <c:idx val="1"/>
          <c:order val="1"/>
          <c:tx>
            <c:strRef>
              <c:f>Sheet1!$C$1</c:f>
              <c:strCache>
                <c:ptCount val="1"/>
                <c:pt idx="0">
                  <c:v>تحويل به شبکه</c:v>
                </c:pt>
              </c:strCache>
            </c:strRef>
          </c:tx>
          <c:spPr>
            <a:solidFill>
              <a:schemeClr val="accent2"/>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Sheet1!$C$2:$C$13</c:f>
              <c:numCache>
                <c:formatCode>General</c:formatCode>
                <c:ptCount val="12"/>
                <c:pt idx="0">
                  <c:v>0</c:v>
                </c:pt>
                <c:pt idx="1">
                  <c:v>454989</c:v>
                </c:pt>
                <c:pt idx="2">
                  <c:v>665016</c:v>
                </c:pt>
                <c:pt idx="3">
                  <c:v>650500</c:v>
                </c:pt>
                <c:pt idx="4">
                  <c:v>627422</c:v>
                </c:pt>
                <c:pt idx="5">
                  <c:v>620507</c:v>
                </c:pt>
                <c:pt idx="6">
                  <c:v>615407</c:v>
                </c:pt>
                <c:pt idx="7">
                  <c:v>659343</c:v>
                </c:pt>
                <c:pt idx="8">
                  <c:v>268694</c:v>
                </c:pt>
                <c:pt idx="9">
                  <c:v>303787</c:v>
                </c:pt>
                <c:pt idx="10">
                  <c:v>645114</c:v>
                </c:pt>
                <c:pt idx="11">
                  <c:v>658987</c:v>
                </c:pt>
              </c:numCache>
            </c:numRef>
          </c:val>
        </c:ser>
        <c:ser>
          <c:idx val="2"/>
          <c:order val="2"/>
          <c:tx>
            <c:strRef>
              <c:f>Sheet1!$D$1</c:f>
              <c:strCache>
                <c:ptCount val="1"/>
                <c:pt idx="0">
                  <c:v>مصرف داخلي</c:v>
                </c:pt>
              </c:strCache>
            </c:strRef>
          </c:tx>
          <c:spPr>
            <a:solidFill>
              <a:schemeClr val="accent3"/>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Sheet1!$D$2:$D$13</c:f>
              <c:numCache>
                <c:formatCode>General</c:formatCode>
                <c:ptCount val="12"/>
                <c:pt idx="0">
                  <c:v>0</c:v>
                </c:pt>
                <c:pt idx="1">
                  <c:v>38183</c:v>
                </c:pt>
                <c:pt idx="2">
                  <c:v>66371</c:v>
                </c:pt>
                <c:pt idx="3">
                  <c:v>70551</c:v>
                </c:pt>
                <c:pt idx="4">
                  <c:v>71163</c:v>
                </c:pt>
                <c:pt idx="5">
                  <c:v>68752</c:v>
                </c:pt>
                <c:pt idx="6">
                  <c:v>60477</c:v>
                </c:pt>
                <c:pt idx="7">
                  <c:v>56138</c:v>
                </c:pt>
                <c:pt idx="8">
                  <c:v>21777</c:v>
                </c:pt>
                <c:pt idx="9">
                  <c:v>28374</c:v>
                </c:pt>
                <c:pt idx="10">
                  <c:v>52303</c:v>
                </c:pt>
                <c:pt idx="11">
                  <c:v>52888</c:v>
                </c:pt>
              </c:numCache>
            </c:numRef>
          </c:val>
        </c:ser>
        <c:dLbls>
          <c:showLegendKey val="0"/>
          <c:showVal val="0"/>
          <c:showCatName val="0"/>
          <c:showSerName val="0"/>
          <c:showPercent val="0"/>
          <c:showBubbleSize val="0"/>
        </c:dLbls>
        <c:gapWidth val="219"/>
        <c:overlap val="-27"/>
        <c:axId val="132374912"/>
        <c:axId val="132376448"/>
      </c:barChart>
      <c:catAx>
        <c:axId val="13237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132376448"/>
        <c:crosses val="autoZero"/>
        <c:auto val="1"/>
        <c:lblAlgn val="ctr"/>
        <c:lblOffset val="100"/>
        <c:noMultiLvlLbl val="0"/>
      </c:catAx>
      <c:valAx>
        <c:axId val="13237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13237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legend>
    <c:plotVisOnly val="1"/>
    <c:dispBlanksAs val="gap"/>
    <c:showDLblsOverMax val="0"/>
  </c:chart>
  <c:spPr>
    <a:noFill/>
    <a:ln>
      <a:noFill/>
    </a:ln>
    <a:effectLst/>
  </c:spPr>
  <c:txPr>
    <a:bodyPr/>
    <a:lstStyle/>
    <a:p>
      <a:pPr>
        <a:defRPr>
          <a:cs typeface="B Nazanin" panose="00000400000000000000" pitchFamily="2" charset="-78"/>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5"/>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20212870796810775"/>
                  <c:y val="-0.2215173394658515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8.8470633387807626E-2"/>
                  <c:y val="5.9392903636499191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B Nazanin" panose="00000400000000000000" pitchFamily="2" charset="-78"/>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Sheet1!$J$38:$J$41</c:f>
              <c:strCache>
                <c:ptCount val="4"/>
                <c:pt idx="0">
                  <c:v>سرویس فنی</c:v>
                </c:pt>
                <c:pt idx="1">
                  <c:v>تعمیرات جزیی</c:v>
                </c:pt>
                <c:pt idx="2">
                  <c:v>تعمیرات کلی</c:v>
                </c:pt>
                <c:pt idx="3">
                  <c:v>رفع عیب</c:v>
                </c:pt>
              </c:strCache>
            </c:strRef>
          </c:cat>
          <c:val>
            <c:numRef>
              <c:f>Sheet1!$K$38:$K$41</c:f>
              <c:numCache>
                <c:formatCode>General</c:formatCode>
                <c:ptCount val="4"/>
                <c:pt idx="0">
                  <c:v>71</c:v>
                </c:pt>
                <c:pt idx="1">
                  <c:v>13</c:v>
                </c:pt>
                <c:pt idx="2">
                  <c:v>5</c:v>
                </c:pt>
                <c:pt idx="3">
                  <c:v>11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B Nazanin"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421452478990586"/>
          <c:y val="3.4465061026250222E-2"/>
        </c:manualLayout>
      </c:layout>
      <c:overlay val="0"/>
      <c:txPr>
        <a:bodyPr/>
        <a:lstStyle/>
        <a:p>
          <a:pPr rtl="1">
            <a:defRPr sz="1400" b="0"/>
          </a:pPr>
          <a:endParaRPr lang="en-US"/>
        </a:p>
      </c:txPr>
    </c:title>
    <c:autoTitleDeleted val="0"/>
    <c:plotArea>
      <c:layout/>
      <c:barChart>
        <c:barDir val="col"/>
        <c:grouping val="clustered"/>
        <c:varyColors val="0"/>
        <c:ser>
          <c:idx val="0"/>
          <c:order val="0"/>
          <c:tx>
            <c:strRef>
              <c:f>Sheet1!$B$1</c:f>
              <c:strCache>
                <c:ptCount val="1"/>
                <c:pt idx="0">
                  <c:v>ذخيره مزاياي پايان خدمت (ميليون ريال)</c:v>
                </c:pt>
              </c:strCache>
            </c:strRef>
          </c:tx>
          <c:invertIfNegative val="0"/>
          <c:cat>
            <c:numRef>
              <c:f>Sheet1!$A$2:$A$11</c:f>
              <c:numCache>
                <c:formatCode>[$-2000000]0</c:formatCode>
                <c:ptCount val="10"/>
                <c:pt idx="0">
                  <c:v>1389</c:v>
                </c:pt>
                <c:pt idx="1">
                  <c:v>1390</c:v>
                </c:pt>
                <c:pt idx="2">
                  <c:v>1391</c:v>
                </c:pt>
                <c:pt idx="3">
                  <c:v>1392</c:v>
                </c:pt>
                <c:pt idx="4">
                  <c:v>1393</c:v>
                </c:pt>
                <c:pt idx="5">
                  <c:v>1394</c:v>
                </c:pt>
                <c:pt idx="6">
                  <c:v>1395</c:v>
                </c:pt>
                <c:pt idx="7">
                  <c:v>1396</c:v>
                </c:pt>
                <c:pt idx="8">
                  <c:v>1397</c:v>
                </c:pt>
                <c:pt idx="9">
                  <c:v>1398</c:v>
                </c:pt>
              </c:numCache>
            </c:numRef>
          </c:cat>
          <c:val>
            <c:numRef>
              <c:f>Sheet1!$B$2:$B$11</c:f>
              <c:numCache>
                <c:formatCode>[$-2000000]#,##0</c:formatCode>
                <c:ptCount val="10"/>
                <c:pt idx="0">
                  <c:v>16429.277474999999</c:v>
                </c:pt>
                <c:pt idx="1">
                  <c:v>40327.923196000003</c:v>
                </c:pt>
                <c:pt idx="2">
                  <c:v>162524.249962</c:v>
                </c:pt>
                <c:pt idx="3">
                  <c:v>208296.334787</c:v>
                </c:pt>
                <c:pt idx="4">
                  <c:v>526679.63434500003</c:v>
                </c:pt>
                <c:pt idx="5">
                  <c:v>658314.831641</c:v>
                </c:pt>
                <c:pt idx="6">
                  <c:v>803261</c:v>
                </c:pt>
                <c:pt idx="7">
                  <c:v>942422</c:v>
                </c:pt>
                <c:pt idx="8">
                  <c:v>839750</c:v>
                </c:pt>
                <c:pt idx="9">
                  <c:v>1110339</c:v>
                </c:pt>
              </c:numCache>
            </c:numRef>
          </c:val>
        </c:ser>
        <c:dLbls>
          <c:showLegendKey val="0"/>
          <c:showVal val="0"/>
          <c:showCatName val="0"/>
          <c:showSerName val="0"/>
          <c:showPercent val="0"/>
          <c:showBubbleSize val="0"/>
        </c:dLbls>
        <c:gapWidth val="150"/>
        <c:axId val="95214976"/>
        <c:axId val="95114368"/>
      </c:barChart>
      <c:catAx>
        <c:axId val="95214976"/>
        <c:scaling>
          <c:orientation val="minMax"/>
        </c:scaling>
        <c:delete val="0"/>
        <c:axPos val="b"/>
        <c:numFmt formatCode="[$-2000000]0" sourceLinked="1"/>
        <c:majorTickMark val="out"/>
        <c:minorTickMark val="none"/>
        <c:tickLblPos val="nextTo"/>
        <c:crossAx val="95114368"/>
        <c:crosses val="autoZero"/>
        <c:auto val="1"/>
        <c:lblAlgn val="ctr"/>
        <c:lblOffset val="100"/>
        <c:noMultiLvlLbl val="0"/>
      </c:catAx>
      <c:valAx>
        <c:axId val="95114368"/>
        <c:scaling>
          <c:orientation val="minMax"/>
        </c:scaling>
        <c:delete val="0"/>
        <c:axPos val="l"/>
        <c:majorGridlines/>
        <c:numFmt formatCode="[$-2000000]#,##0" sourceLinked="1"/>
        <c:majorTickMark val="out"/>
        <c:minorTickMark val="none"/>
        <c:tickLblPos val="nextTo"/>
        <c:crossAx val="95214976"/>
        <c:crosses val="autoZero"/>
        <c:crossBetween val="between"/>
      </c:valAx>
      <c:dTable>
        <c:showHorzBorder val="1"/>
        <c:showVertBorder val="1"/>
        <c:showOutline val="1"/>
        <c:showKeys val="0"/>
        <c:txPr>
          <a:bodyPr/>
          <a:lstStyle/>
          <a:p>
            <a:pPr rtl="0">
              <a:defRPr sz="900">
                <a:cs typeface="B Nazanin" panose="00000400000000000000" pitchFamily="2" charset="-78"/>
              </a:defRPr>
            </a:pPr>
            <a:endParaRPr lang="en-US"/>
          </a:p>
        </c:txPr>
      </c:dTable>
    </c:plotArea>
    <c:plotVisOnly val="1"/>
    <c:dispBlanksAs val="gap"/>
    <c:showDLblsOverMax val="0"/>
  </c:chart>
  <c:txPr>
    <a:bodyPr/>
    <a:lstStyle/>
    <a:p>
      <a:pPr>
        <a:defRPr>
          <a:cs typeface="B Nazanin" panose="00000400000000000000" pitchFamily="2" charset="-78"/>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0-09-15T09:07:19.944" idx="10">
    <p:pos x="5540" y="935"/>
    <p:text>شركت در سال 98 معادل 1630 ميليون ريال سود عملياتي داشته؟؟؟</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A220041-885E-41AF-95BC-997A3736BDFC}"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42B22DB1-F34D-4B66-B375-058785D623BC}" type="presOf" srcId="{6A834631-5727-4C44-8284-3E1E11B0E2E1}" destId="{041858FD-934B-453D-96D8-58E0111065E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4B863B7-01EB-4277-A61D-2419BBC39911}" type="presOf" srcId="{67E6D65D-4860-45A1-911E-364DCC6C1F2F}" destId="{45B675B0-0798-446A-B321-1CDF81619811}" srcOrd="0" destOrd="0" presId="urn:microsoft.com/office/officeart/2005/8/layout/hChevron3"/>
    <dgm:cxn modelId="{331F6D83-B86F-4428-95D7-73757FBDF946}" type="presOf" srcId="{46C861FD-AC9B-4591-AA40-2C7A89F21E24}" destId="{D13634D9-0E15-4B96-8E23-CF93C5FA179D}" srcOrd="0" destOrd="0" presId="urn:microsoft.com/office/officeart/2005/8/layout/hChevron3"/>
    <dgm:cxn modelId="{B8F9AF70-F3A8-4DD1-9C81-2EEE34E74ECE}" type="presOf" srcId="{7DABE735-D9EF-482B-922F-9B22FEE137E5}" destId="{6F227E0E-F764-4FF4-978B-D18E0F6C97C2}" srcOrd="0" destOrd="0" presId="urn:microsoft.com/office/officeart/2005/8/layout/hChevron3"/>
    <dgm:cxn modelId="{0AE2F3C5-8345-42DB-9B4B-F74433524B80}" type="presOf" srcId="{D64C4378-6B15-425F-ABF3-2C78B399BA6E}" destId="{923B0829-57FB-4A8C-9663-F7E2CC91E71B}" srcOrd="0" destOrd="0" presId="urn:microsoft.com/office/officeart/2005/8/layout/hChevron3"/>
    <dgm:cxn modelId="{B761421F-1847-4247-A1DD-9F10D51330D5}" type="presOf" srcId="{4738F466-E7B0-4751-AEBB-C62798876793}" destId="{BEF4D082-F136-4070-9188-56C29AC9EBE1}" srcOrd="0" destOrd="0" presId="urn:microsoft.com/office/officeart/2005/8/layout/hChevron3"/>
    <dgm:cxn modelId="{3B4E16F0-1950-4BC3-8AAD-E7890BE0C56F}" type="presOf" srcId="{6AC8F7AE-B423-46FD-AC40-73B94D0EE8C8}" destId="{C37B4CE5-0650-47C7-8FB8-DFECA9E9F578}" srcOrd="0" destOrd="0" presId="urn:microsoft.com/office/officeart/2005/8/layout/hChevron3"/>
    <dgm:cxn modelId="{D66B64BE-1882-4C19-8D4C-041011C9DC0F}"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E4E3BD7-9234-4DFA-B551-9A9FC7E5C39C}" type="presParOf" srcId="{041858FD-934B-453D-96D8-58E0111065E8}" destId="{D13634D9-0E15-4B96-8E23-CF93C5FA179D}" srcOrd="0" destOrd="0" presId="urn:microsoft.com/office/officeart/2005/8/layout/hChevron3"/>
    <dgm:cxn modelId="{EF7DC39D-0374-458E-BC25-0B81CE557A93}" type="presParOf" srcId="{041858FD-934B-453D-96D8-58E0111065E8}" destId="{3FF5657C-9AE3-491C-B3EE-3A34357E017B}" srcOrd="1" destOrd="0" presId="urn:microsoft.com/office/officeart/2005/8/layout/hChevron3"/>
    <dgm:cxn modelId="{C1D40827-BE3E-45EB-8621-8CCAE947FAD2}" type="presParOf" srcId="{041858FD-934B-453D-96D8-58E0111065E8}" destId="{E53D881F-03EF-44F8-AE6E-E580D4E55ADD}" srcOrd="2" destOrd="0" presId="urn:microsoft.com/office/officeart/2005/8/layout/hChevron3"/>
    <dgm:cxn modelId="{BB839295-C6CA-4ACD-A463-FFA86ADD730B}" type="presParOf" srcId="{041858FD-934B-453D-96D8-58E0111065E8}" destId="{59038E39-1D2F-4E17-A5E3-ABA98C1F7803}" srcOrd="3" destOrd="0" presId="urn:microsoft.com/office/officeart/2005/8/layout/hChevron3"/>
    <dgm:cxn modelId="{6F3DEFAB-94C9-421E-BA31-06200DBE40A9}" type="presParOf" srcId="{041858FD-934B-453D-96D8-58E0111065E8}" destId="{923B0829-57FB-4A8C-9663-F7E2CC91E71B}" srcOrd="4" destOrd="0" presId="urn:microsoft.com/office/officeart/2005/8/layout/hChevron3"/>
    <dgm:cxn modelId="{C3598A49-F0A8-4A35-B4E5-1111557AA8C1}" type="presParOf" srcId="{041858FD-934B-453D-96D8-58E0111065E8}" destId="{310CF4A2-E7A4-4498-B635-BE946EFFEC8F}" srcOrd="5" destOrd="0" presId="urn:microsoft.com/office/officeart/2005/8/layout/hChevron3"/>
    <dgm:cxn modelId="{6387F953-C66E-40A2-AF74-A22003B2066A}" type="presParOf" srcId="{041858FD-934B-453D-96D8-58E0111065E8}" destId="{6F227E0E-F764-4FF4-978B-D18E0F6C97C2}" srcOrd="6" destOrd="0" presId="urn:microsoft.com/office/officeart/2005/8/layout/hChevron3"/>
    <dgm:cxn modelId="{40D6F93C-50FB-4FA8-ACF5-9E42F693F2A3}" type="presParOf" srcId="{041858FD-934B-453D-96D8-58E0111065E8}" destId="{E55DA53F-B377-4474-9096-4283523CF8F3}" srcOrd="7" destOrd="0" presId="urn:microsoft.com/office/officeart/2005/8/layout/hChevron3"/>
    <dgm:cxn modelId="{2DCF61E8-FF6D-4B41-A4C0-5CBC81C03AE8}" type="presParOf" srcId="{041858FD-934B-453D-96D8-58E0111065E8}" destId="{5FCF0543-9DC0-4BD4-A5BA-3CFED1FC97A2}" srcOrd="8" destOrd="0" presId="urn:microsoft.com/office/officeart/2005/8/layout/hChevron3"/>
    <dgm:cxn modelId="{FE524D4C-1D3B-427D-908F-DBE158BE3811}" type="presParOf" srcId="{041858FD-934B-453D-96D8-58E0111065E8}" destId="{4E698BF5-B627-4FEF-97C6-A16463BF9899}" srcOrd="9" destOrd="0" presId="urn:microsoft.com/office/officeart/2005/8/layout/hChevron3"/>
    <dgm:cxn modelId="{078F8454-5E54-4525-BFDA-5B44223598CA}" type="presParOf" srcId="{041858FD-934B-453D-96D8-58E0111065E8}" destId="{C37B4CE5-0650-47C7-8FB8-DFECA9E9F578}" srcOrd="10" destOrd="0" presId="urn:microsoft.com/office/officeart/2005/8/layout/hChevron3"/>
    <dgm:cxn modelId="{20AEBA3E-779E-4FF8-B6A6-B26D6162CB1B}" type="presParOf" srcId="{041858FD-934B-453D-96D8-58E0111065E8}" destId="{2744A96E-481C-4338-B144-D789C929C8E7}" srcOrd="11" destOrd="0" presId="urn:microsoft.com/office/officeart/2005/8/layout/hChevron3"/>
    <dgm:cxn modelId="{DD630EED-3F57-4D53-B72A-5A64FD7ACF42}" type="presParOf" srcId="{041858FD-934B-453D-96D8-58E0111065E8}" destId="{45B675B0-0798-446A-B321-1CDF81619811}" srcOrd="12" destOrd="0" presId="urn:microsoft.com/office/officeart/2005/8/layout/hChevron3"/>
    <dgm:cxn modelId="{560520D5-BC29-4A99-BBDD-2583A07A15A8}" type="presParOf" srcId="{041858FD-934B-453D-96D8-58E0111065E8}" destId="{867CE5E5-45EC-4556-8E33-EC1008F4AF51}" srcOrd="13" destOrd="0" presId="urn:microsoft.com/office/officeart/2005/8/layout/hChevron3"/>
    <dgm:cxn modelId="{A5CD8E46-6865-4047-9F8B-7145D59D792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E5822D7-8087-41EB-927D-3B1E2FF5EC1E}"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EEE3E76B-3D23-4D94-8427-8AB0CBB52A2A}" type="presOf" srcId="{67E6D65D-4860-45A1-911E-364DCC6C1F2F}" destId="{45B675B0-0798-446A-B321-1CDF8161981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883E6AA2-A8CC-4E69-AE91-F3FA22AA1D8D}" type="presOf" srcId="{D64C4378-6B15-425F-ABF3-2C78B399BA6E}" destId="{923B0829-57FB-4A8C-9663-F7E2CC91E71B}"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4D2714A9-8746-4E2C-AC37-72F2D1FE4C76}" srcId="{6A834631-5727-4C44-8284-3E1E11B0E2E1}" destId="{7DABE735-D9EF-482B-922F-9B22FEE137E5}" srcOrd="3" destOrd="0" parTransId="{ECE8BAB1-2539-4BB5-B9E1-E20543A50093}" sibTransId="{1A6864C6-C1D9-40BF-BCE7-B1623F836B2C}"/>
    <dgm:cxn modelId="{67BD58A7-0291-466A-B725-912AAC7C9FB5}" srcId="{6A834631-5727-4C44-8284-3E1E11B0E2E1}" destId="{EC0DA10E-D88A-4316-A70B-55469127359D}" srcOrd="1" destOrd="0" parTransId="{11344734-6531-431B-866C-9008B3F377CD}" sibTransId="{27F4E9DA-089A-40D8-B43C-EC9A0710B26C}"/>
    <dgm:cxn modelId="{78FCBC2C-97F9-4632-A992-DBCC71912E83}" type="presOf" srcId="{6A834631-5727-4C44-8284-3E1E11B0E2E1}" destId="{041858FD-934B-453D-96D8-58E0111065E8}" srcOrd="0" destOrd="0" presId="urn:microsoft.com/office/officeart/2005/8/layout/hChevron3"/>
    <dgm:cxn modelId="{BB26DBFF-5EA0-4EF4-9387-334BF503AF55}" type="presOf" srcId="{B967C5C7-92D9-4006-B4C0-F10FAF2BB275}" destId="{5FCF0543-9DC0-4BD4-A5BA-3CFED1FC97A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0CC38DC4-6FBE-4A32-9463-BB49F3820CC9}" type="presOf" srcId="{EC0DA10E-D88A-4316-A70B-55469127359D}" destId="{E53D881F-03EF-44F8-AE6E-E580D4E55ADD}" srcOrd="0" destOrd="0" presId="urn:microsoft.com/office/officeart/2005/8/layout/hChevron3"/>
    <dgm:cxn modelId="{DB1E4D0F-2A07-4F76-8A40-615FCCE91146}" type="presOf" srcId="{4738F466-E7B0-4751-AEBB-C62798876793}" destId="{BEF4D082-F136-4070-9188-56C29AC9EBE1}" srcOrd="0" destOrd="0" presId="urn:microsoft.com/office/officeart/2005/8/layout/hChevron3"/>
    <dgm:cxn modelId="{84358782-7C1A-4109-9F3B-EFE5DAEE92FA}"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3DA0584A-A3E1-4C6A-9B2B-C85BE866D180}"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064D64EA-C3FB-4EE5-BEA1-73C8602D5DF1}" type="presParOf" srcId="{041858FD-934B-453D-96D8-58E0111065E8}" destId="{D13634D9-0E15-4B96-8E23-CF93C5FA179D}" srcOrd="0" destOrd="0" presId="urn:microsoft.com/office/officeart/2005/8/layout/hChevron3"/>
    <dgm:cxn modelId="{764FE204-8060-43E2-908C-DAD2FA399AB0}" type="presParOf" srcId="{041858FD-934B-453D-96D8-58E0111065E8}" destId="{3FF5657C-9AE3-491C-B3EE-3A34357E017B}" srcOrd="1" destOrd="0" presId="urn:microsoft.com/office/officeart/2005/8/layout/hChevron3"/>
    <dgm:cxn modelId="{D4C11F8E-4F57-4BEC-89C8-EDE74664FA18}" type="presParOf" srcId="{041858FD-934B-453D-96D8-58E0111065E8}" destId="{E53D881F-03EF-44F8-AE6E-E580D4E55ADD}" srcOrd="2" destOrd="0" presId="urn:microsoft.com/office/officeart/2005/8/layout/hChevron3"/>
    <dgm:cxn modelId="{E0837001-F621-4926-86DC-9CA948E8654B}" type="presParOf" srcId="{041858FD-934B-453D-96D8-58E0111065E8}" destId="{59038E39-1D2F-4E17-A5E3-ABA98C1F7803}" srcOrd="3" destOrd="0" presId="urn:microsoft.com/office/officeart/2005/8/layout/hChevron3"/>
    <dgm:cxn modelId="{0FF84438-F15F-448D-8435-FC22E713D0FC}" type="presParOf" srcId="{041858FD-934B-453D-96D8-58E0111065E8}" destId="{923B0829-57FB-4A8C-9663-F7E2CC91E71B}" srcOrd="4" destOrd="0" presId="urn:microsoft.com/office/officeart/2005/8/layout/hChevron3"/>
    <dgm:cxn modelId="{81EA0C88-F388-4503-82CF-E3CD05559EA5}" type="presParOf" srcId="{041858FD-934B-453D-96D8-58E0111065E8}" destId="{310CF4A2-E7A4-4498-B635-BE946EFFEC8F}" srcOrd="5" destOrd="0" presId="urn:microsoft.com/office/officeart/2005/8/layout/hChevron3"/>
    <dgm:cxn modelId="{6455256C-4561-4A7E-B7A5-292A3EE76F2A}" type="presParOf" srcId="{041858FD-934B-453D-96D8-58E0111065E8}" destId="{6F227E0E-F764-4FF4-978B-D18E0F6C97C2}" srcOrd="6" destOrd="0" presId="urn:microsoft.com/office/officeart/2005/8/layout/hChevron3"/>
    <dgm:cxn modelId="{B4486906-9265-49D0-AE8A-18B57E1FE754}" type="presParOf" srcId="{041858FD-934B-453D-96D8-58E0111065E8}" destId="{E55DA53F-B377-4474-9096-4283523CF8F3}" srcOrd="7" destOrd="0" presId="urn:microsoft.com/office/officeart/2005/8/layout/hChevron3"/>
    <dgm:cxn modelId="{F5BB0AFD-D9C6-4303-8184-F7D1858241D2}" type="presParOf" srcId="{041858FD-934B-453D-96D8-58E0111065E8}" destId="{5FCF0543-9DC0-4BD4-A5BA-3CFED1FC97A2}" srcOrd="8" destOrd="0" presId="urn:microsoft.com/office/officeart/2005/8/layout/hChevron3"/>
    <dgm:cxn modelId="{E709C4AF-9E4D-40B0-ADE4-3EE0D9B4B23E}" type="presParOf" srcId="{041858FD-934B-453D-96D8-58E0111065E8}" destId="{4E698BF5-B627-4FEF-97C6-A16463BF9899}" srcOrd="9" destOrd="0" presId="urn:microsoft.com/office/officeart/2005/8/layout/hChevron3"/>
    <dgm:cxn modelId="{9590E108-BA06-4156-B774-E64C181DFE39}" type="presParOf" srcId="{041858FD-934B-453D-96D8-58E0111065E8}" destId="{C37B4CE5-0650-47C7-8FB8-DFECA9E9F578}" srcOrd="10" destOrd="0" presId="urn:microsoft.com/office/officeart/2005/8/layout/hChevron3"/>
    <dgm:cxn modelId="{56530313-DFE2-4DEB-A667-0B06A9A941B1}" type="presParOf" srcId="{041858FD-934B-453D-96D8-58E0111065E8}" destId="{2744A96E-481C-4338-B144-D789C929C8E7}" srcOrd="11" destOrd="0" presId="urn:microsoft.com/office/officeart/2005/8/layout/hChevron3"/>
    <dgm:cxn modelId="{03623AA7-9EEC-4851-8180-97075633D708}" type="presParOf" srcId="{041858FD-934B-453D-96D8-58E0111065E8}" destId="{45B675B0-0798-446A-B321-1CDF81619811}" srcOrd="12" destOrd="0" presId="urn:microsoft.com/office/officeart/2005/8/layout/hChevron3"/>
    <dgm:cxn modelId="{2827C838-7855-46DD-92CB-8E002F736D51}" type="presParOf" srcId="{041858FD-934B-453D-96D8-58E0111065E8}" destId="{867CE5E5-45EC-4556-8E33-EC1008F4AF51}" srcOrd="13" destOrd="0" presId="urn:microsoft.com/office/officeart/2005/8/layout/hChevron3"/>
    <dgm:cxn modelId="{05919E23-427C-4217-9E7B-01F3FA31E9C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31F68EE-F23C-4EDD-AC8B-DDA95F81F67A}" type="presOf" srcId="{6A834631-5727-4C44-8284-3E1E11B0E2E1}" destId="{041858FD-934B-453D-96D8-58E0111065E8}" srcOrd="0" destOrd="0" presId="urn:microsoft.com/office/officeart/2005/8/layout/hChevron3"/>
    <dgm:cxn modelId="{5557DCD9-0861-4FB2-AE8E-79F31635B521}"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F8AF7DD5-B75A-4019-A7E3-37A67411EC53}"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0297F5D8-9A87-481B-B793-AC2BB4B266FF}" type="presOf" srcId="{7DABE735-D9EF-482B-922F-9B22FEE137E5}" destId="{6F227E0E-F764-4FF4-978B-D18E0F6C97C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FFE8A2CB-72E4-429A-807E-2F0A8A36D1ED}" type="presOf" srcId="{EC0DA10E-D88A-4316-A70B-55469127359D}" destId="{E53D881F-03EF-44F8-AE6E-E580D4E55AD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8891B10-6C00-4935-8B06-44FAE357C68D}" type="presOf" srcId="{46C861FD-AC9B-4591-AA40-2C7A89F21E24}" destId="{D13634D9-0E15-4B96-8E23-CF93C5FA179D}" srcOrd="0" destOrd="0" presId="urn:microsoft.com/office/officeart/2005/8/layout/hChevron3"/>
    <dgm:cxn modelId="{FBA07DB4-D1FF-4840-A068-0EA66AE10CF8}" type="presOf" srcId="{B967C5C7-92D9-4006-B4C0-F10FAF2BB275}" destId="{5FCF0543-9DC0-4BD4-A5BA-3CFED1FC97A2}" srcOrd="0" destOrd="0" presId="urn:microsoft.com/office/officeart/2005/8/layout/hChevron3"/>
    <dgm:cxn modelId="{CE3F89BE-3CC6-40EC-B7EF-99D20E6C7E34}" type="presOf" srcId="{D64C4378-6B15-425F-ABF3-2C78B399BA6E}" destId="{923B0829-57FB-4A8C-9663-F7E2CC91E71B}" srcOrd="0" destOrd="0" presId="urn:microsoft.com/office/officeart/2005/8/layout/hChevron3"/>
    <dgm:cxn modelId="{26D2B8A4-B0E6-4818-B5D7-A29C58301DF7}"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BB0BB3F-3491-44C5-BEA8-2B2652AD37A0}" type="presParOf" srcId="{041858FD-934B-453D-96D8-58E0111065E8}" destId="{D13634D9-0E15-4B96-8E23-CF93C5FA179D}" srcOrd="0" destOrd="0" presId="urn:microsoft.com/office/officeart/2005/8/layout/hChevron3"/>
    <dgm:cxn modelId="{5DF48A9A-1336-441E-917F-C39B162B12B4}" type="presParOf" srcId="{041858FD-934B-453D-96D8-58E0111065E8}" destId="{3FF5657C-9AE3-491C-B3EE-3A34357E017B}" srcOrd="1" destOrd="0" presId="urn:microsoft.com/office/officeart/2005/8/layout/hChevron3"/>
    <dgm:cxn modelId="{B167C84D-9623-4B86-8F53-48CF66BBE045}" type="presParOf" srcId="{041858FD-934B-453D-96D8-58E0111065E8}" destId="{E53D881F-03EF-44F8-AE6E-E580D4E55ADD}" srcOrd="2" destOrd="0" presId="urn:microsoft.com/office/officeart/2005/8/layout/hChevron3"/>
    <dgm:cxn modelId="{1420D457-60F6-4341-AA21-1519AA1FC234}" type="presParOf" srcId="{041858FD-934B-453D-96D8-58E0111065E8}" destId="{59038E39-1D2F-4E17-A5E3-ABA98C1F7803}" srcOrd="3" destOrd="0" presId="urn:microsoft.com/office/officeart/2005/8/layout/hChevron3"/>
    <dgm:cxn modelId="{50C4AE39-3F90-4758-826E-7C1EB7C0EAEE}" type="presParOf" srcId="{041858FD-934B-453D-96D8-58E0111065E8}" destId="{923B0829-57FB-4A8C-9663-F7E2CC91E71B}" srcOrd="4" destOrd="0" presId="urn:microsoft.com/office/officeart/2005/8/layout/hChevron3"/>
    <dgm:cxn modelId="{EB0EC865-805D-4496-84F8-1F29BE66C47E}" type="presParOf" srcId="{041858FD-934B-453D-96D8-58E0111065E8}" destId="{310CF4A2-E7A4-4498-B635-BE946EFFEC8F}" srcOrd="5" destOrd="0" presId="urn:microsoft.com/office/officeart/2005/8/layout/hChevron3"/>
    <dgm:cxn modelId="{BCD5EB1F-F540-4FA1-AB02-0D817C9F54E7}" type="presParOf" srcId="{041858FD-934B-453D-96D8-58E0111065E8}" destId="{6F227E0E-F764-4FF4-978B-D18E0F6C97C2}" srcOrd="6" destOrd="0" presId="urn:microsoft.com/office/officeart/2005/8/layout/hChevron3"/>
    <dgm:cxn modelId="{A69A4DA6-2194-4D51-9699-42CBEA0F9440}" type="presParOf" srcId="{041858FD-934B-453D-96D8-58E0111065E8}" destId="{E55DA53F-B377-4474-9096-4283523CF8F3}" srcOrd="7" destOrd="0" presId="urn:microsoft.com/office/officeart/2005/8/layout/hChevron3"/>
    <dgm:cxn modelId="{05BB4F7D-23E4-425A-917E-73A26F66E6E1}" type="presParOf" srcId="{041858FD-934B-453D-96D8-58E0111065E8}" destId="{5FCF0543-9DC0-4BD4-A5BA-3CFED1FC97A2}" srcOrd="8" destOrd="0" presId="urn:microsoft.com/office/officeart/2005/8/layout/hChevron3"/>
    <dgm:cxn modelId="{E948F865-BB48-4F10-94DE-F6D53A762BC9}" type="presParOf" srcId="{041858FD-934B-453D-96D8-58E0111065E8}" destId="{4E698BF5-B627-4FEF-97C6-A16463BF9899}" srcOrd="9" destOrd="0" presId="urn:microsoft.com/office/officeart/2005/8/layout/hChevron3"/>
    <dgm:cxn modelId="{4B64DCAD-E1F6-4E93-8635-8B49919EDD78}" type="presParOf" srcId="{041858FD-934B-453D-96D8-58E0111065E8}" destId="{C37B4CE5-0650-47C7-8FB8-DFECA9E9F578}" srcOrd="10" destOrd="0" presId="urn:microsoft.com/office/officeart/2005/8/layout/hChevron3"/>
    <dgm:cxn modelId="{9C6991B9-7013-4A10-BE7D-4E774D1913D8}" type="presParOf" srcId="{041858FD-934B-453D-96D8-58E0111065E8}" destId="{2744A96E-481C-4338-B144-D789C929C8E7}" srcOrd="11" destOrd="0" presId="urn:microsoft.com/office/officeart/2005/8/layout/hChevron3"/>
    <dgm:cxn modelId="{96E2BD3A-00FC-4D89-979D-460975CBB17B}" type="presParOf" srcId="{041858FD-934B-453D-96D8-58E0111065E8}" destId="{45B675B0-0798-446A-B321-1CDF81619811}" srcOrd="12" destOrd="0" presId="urn:microsoft.com/office/officeart/2005/8/layout/hChevron3"/>
    <dgm:cxn modelId="{10D3757F-B20C-4365-A7BE-F134D54DF8C6}" type="presParOf" srcId="{041858FD-934B-453D-96D8-58E0111065E8}" destId="{867CE5E5-45EC-4556-8E33-EC1008F4AF51}" srcOrd="13" destOrd="0" presId="urn:microsoft.com/office/officeart/2005/8/layout/hChevron3"/>
    <dgm:cxn modelId="{EE735FCB-30CF-402A-8FBD-8A36AA0EA49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CC45A39-0C10-4C4E-BB75-380132434AF8}" type="presOf" srcId="{EC0DA10E-D88A-4316-A70B-55469127359D}" destId="{E53D881F-03EF-44F8-AE6E-E580D4E55ADD}" srcOrd="0" destOrd="0" presId="urn:microsoft.com/office/officeart/2005/8/layout/hChevron3"/>
    <dgm:cxn modelId="{A46CED77-E944-402C-9310-8FC0EE173532}"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DC31A00A-760C-4FA3-AA07-9693795D6184}" type="presOf" srcId="{46C861FD-AC9B-4591-AA40-2C7A89F21E24}" destId="{D13634D9-0E15-4B96-8E23-CF93C5FA179D}" srcOrd="0" destOrd="0" presId="urn:microsoft.com/office/officeart/2005/8/layout/hChevron3"/>
    <dgm:cxn modelId="{4D3C099C-E115-4925-8D3B-238BE371E01C}" type="presOf" srcId="{6A834631-5727-4C44-8284-3E1E11B0E2E1}" destId="{041858FD-934B-453D-96D8-58E0111065E8}" srcOrd="0" destOrd="0" presId="urn:microsoft.com/office/officeart/2005/8/layout/hChevron3"/>
    <dgm:cxn modelId="{7E5612A2-975F-4C4F-A7E2-39B4AD29D518}" type="presOf" srcId="{67E6D65D-4860-45A1-911E-364DCC6C1F2F}" destId="{45B675B0-0798-446A-B321-1CDF81619811}" srcOrd="0" destOrd="0" presId="urn:microsoft.com/office/officeart/2005/8/layout/hChevron3"/>
    <dgm:cxn modelId="{E9C9ABB1-6D1A-49D8-AFBE-331D2D7B7B01}" type="presOf" srcId="{D64C4378-6B15-425F-ABF3-2C78B399BA6E}" destId="{923B0829-57FB-4A8C-9663-F7E2CC91E71B}" srcOrd="0" destOrd="0" presId="urn:microsoft.com/office/officeart/2005/8/layout/hChevron3"/>
    <dgm:cxn modelId="{EA224E27-22B0-417A-A031-9F624F7694BE}" type="presOf" srcId="{7DABE735-D9EF-482B-922F-9B22FEE137E5}" destId="{6F227E0E-F764-4FF4-978B-D18E0F6C97C2}" srcOrd="0" destOrd="0" presId="urn:microsoft.com/office/officeart/2005/8/layout/hChevron3"/>
    <dgm:cxn modelId="{22B9E74C-CDC1-4541-9259-42BCF9FAD960}"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25A7B39C-A5BF-47EA-8F74-C4C7400D11A1}" type="presOf" srcId="{6AC8F7AE-B423-46FD-AC40-73B94D0EE8C8}" destId="{C37B4CE5-0650-47C7-8FB8-DFECA9E9F578}" srcOrd="0" destOrd="0" presId="urn:microsoft.com/office/officeart/2005/8/layout/hChevron3"/>
    <dgm:cxn modelId="{8AB5AD3D-59B3-46E3-88EE-AA03BAA102F5}" type="presParOf" srcId="{041858FD-934B-453D-96D8-58E0111065E8}" destId="{D13634D9-0E15-4B96-8E23-CF93C5FA179D}" srcOrd="0" destOrd="0" presId="urn:microsoft.com/office/officeart/2005/8/layout/hChevron3"/>
    <dgm:cxn modelId="{114D9341-2DB4-4729-80C0-C118F29D4CD6}" type="presParOf" srcId="{041858FD-934B-453D-96D8-58E0111065E8}" destId="{3FF5657C-9AE3-491C-B3EE-3A34357E017B}" srcOrd="1" destOrd="0" presId="urn:microsoft.com/office/officeart/2005/8/layout/hChevron3"/>
    <dgm:cxn modelId="{8BDFCF43-1444-4618-B817-54A0F25CB30C}" type="presParOf" srcId="{041858FD-934B-453D-96D8-58E0111065E8}" destId="{E53D881F-03EF-44F8-AE6E-E580D4E55ADD}" srcOrd="2" destOrd="0" presId="urn:microsoft.com/office/officeart/2005/8/layout/hChevron3"/>
    <dgm:cxn modelId="{C6EB6371-8144-46ED-BDF0-94A14A9DF40C}" type="presParOf" srcId="{041858FD-934B-453D-96D8-58E0111065E8}" destId="{59038E39-1D2F-4E17-A5E3-ABA98C1F7803}" srcOrd="3" destOrd="0" presId="urn:microsoft.com/office/officeart/2005/8/layout/hChevron3"/>
    <dgm:cxn modelId="{73E769E2-6D3E-4DF1-8608-A7FB64749638}" type="presParOf" srcId="{041858FD-934B-453D-96D8-58E0111065E8}" destId="{923B0829-57FB-4A8C-9663-F7E2CC91E71B}" srcOrd="4" destOrd="0" presId="urn:microsoft.com/office/officeart/2005/8/layout/hChevron3"/>
    <dgm:cxn modelId="{68F6CD88-DF65-4010-A09C-7EFC5B13D6E8}" type="presParOf" srcId="{041858FD-934B-453D-96D8-58E0111065E8}" destId="{310CF4A2-E7A4-4498-B635-BE946EFFEC8F}" srcOrd="5" destOrd="0" presId="urn:microsoft.com/office/officeart/2005/8/layout/hChevron3"/>
    <dgm:cxn modelId="{CE548AB4-17E3-4844-96C5-C72171684DB5}" type="presParOf" srcId="{041858FD-934B-453D-96D8-58E0111065E8}" destId="{6F227E0E-F764-4FF4-978B-D18E0F6C97C2}" srcOrd="6" destOrd="0" presId="urn:microsoft.com/office/officeart/2005/8/layout/hChevron3"/>
    <dgm:cxn modelId="{88016DDB-C650-448E-928E-0F26907BA633}" type="presParOf" srcId="{041858FD-934B-453D-96D8-58E0111065E8}" destId="{E55DA53F-B377-4474-9096-4283523CF8F3}" srcOrd="7" destOrd="0" presId="urn:microsoft.com/office/officeart/2005/8/layout/hChevron3"/>
    <dgm:cxn modelId="{0CAB6860-2FC9-469D-BDF4-FEA90A79FB54}" type="presParOf" srcId="{041858FD-934B-453D-96D8-58E0111065E8}" destId="{5FCF0543-9DC0-4BD4-A5BA-3CFED1FC97A2}" srcOrd="8" destOrd="0" presId="urn:microsoft.com/office/officeart/2005/8/layout/hChevron3"/>
    <dgm:cxn modelId="{DAEA5D30-13FB-4F33-B2E6-BEE99B25C77C}" type="presParOf" srcId="{041858FD-934B-453D-96D8-58E0111065E8}" destId="{4E698BF5-B627-4FEF-97C6-A16463BF9899}" srcOrd="9" destOrd="0" presId="urn:microsoft.com/office/officeart/2005/8/layout/hChevron3"/>
    <dgm:cxn modelId="{CC950599-703B-4E8B-AF43-2F8F92EE5DC0}" type="presParOf" srcId="{041858FD-934B-453D-96D8-58E0111065E8}" destId="{C37B4CE5-0650-47C7-8FB8-DFECA9E9F578}" srcOrd="10" destOrd="0" presId="urn:microsoft.com/office/officeart/2005/8/layout/hChevron3"/>
    <dgm:cxn modelId="{F70D69C4-2901-43A2-93EB-CA9DF10CD791}" type="presParOf" srcId="{041858FD-934B-453D-96D8-58E0111065E8}" destId="{2744A96E-481C-4338-B144-D789C929C8E7}" srcOrd="11" destOrd="0" presId="urn:microsoft.com/office/officeart/2005/8/layout/hChevron3"/>
    <dgm:cxn modelId="{1B020E8A-7A0A-4F0E-8816-175668D9C75A}" type="presParOf" srcId="{041858FD-934B-453D-96D8-58E0111065E8}" destId="{45B675B0-0798-446A-B321-1CDF81619811}" srcOrd="12" destOrd="0" presId="urn:microsoft.com/office/officeart/2005/8/layout/hChevron3"/>
    <dgm:cxn modelId="{C114C3D2-17B7-4A75-9074-5F0AEB0086B9}" type="presParOf" srcId="{041858FD-934B-453D-96D8-58E0111065E8}" destId="{867CE5E5-45EC-4556-8E33-EC1008F4AF51}" srcOrd="13" destOrd="0" presId="urn:microsoft.com/office/officeart/2005/8/layout/hChevron3"/>
    <dgm:cxn modelId="{622F5E1E-2C19-4AB3-9CB6-47DE31CCCF5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dirty="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9BDF1181-BC1E-497A-A393-6F706C0B87FC}"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284D772A-D095-4C2A-858C-083691207E86}"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800FA334-620C-44D2-82BD-4897B6540464}"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A813C2C-6D0C-4712-8D1D-5410EA0E9173}" type="presOf" srcId="{D64C4378-6B15-425F-ABF3-2C78B399BA6E}" destId="{923B0829-57FB-4A8C-9663-F7E2CC91E71B}" srcOrd="0" destOrd="0" presId="urn:microsoft.com/office/officeart/2005/8/layout/hChevron3"/>
    <dgm:cxn modelId="{F6B6F4D5-9A22-45B2-862C-B01793D12078}" type="presOf" srcId="{4738F466-E7B0-4751-AEBB-C62798876793}" destId="{BEF4D082-F136-4070-9188-56C29AC9EBE1}" srcOrd="0" destOrd="0" presId="urn:microsoft.com/office/officeart/2005/8/layout/hChevron3"/>
    <dgm:cxn modelId="{F6AB141E-3709-4ADA-9754-DB715CE8109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35EDEFD-BD6D-43A9-AD63-1ECD080648F7}" type="presOf" srcId="{B967C5C7-92D9-4006-B4C0-F10FAF2BB275}" destId="{5FCF0543-9DC0-4BD4-A5BA-3CFED1FC97A2}" srcOrd="0" destOrd="0" presId="urn:microsoft.com/office/officeart/2005/8/layout/hChevron3"/>
    <dgm:cxn modelId="{7113F71E-07AE-406F-9C53-2C81178801F2}" type="presOf" srcId="{6A834631-5727-4C44-8284-3E1E11B0E2E1}" destId="{041858FD-934B-453D-96D8-58E0111065E8}" srcOrd="0" destOrd="0" presId="urn:microsoft.com/office/officeart/2005/8/layout/hChevron3"/>
    <dgm:cxn modelId="{EEB5AEED-C7F9-4825-9C7C-F1DA93FC8990}" type="presOf" srcId="{6AC8F7AE-B423-46FD-AC40-73B94D0EE8C8}" destId="{C37B4CE5-0650-47C7-8FB8-DFECA9E9F578}" srcOrd="0" destOrd="0" presId="urn:microsoft.com/office/officeart/2005/8/layout/hChevron3"/>
    <dgm:cxn modelId="{608C14CA-C1D7-4429-B1A7-E54592B4DF76}" type="presParOf" srcId="{041858FD-934B-453D-96D8-58E0111065E8}" destId="{D13634D9-0E15-4B96-8E23-CF93C5FA179D}" srcOrd="0" destOrd="0" presId="urn:microsoft.com/office/officeart/2005/8/layout/hChevron3"/>
    <dgm:cxn modelId="{98CA1983-920A-4B0B-BDC9-28089F81A973}" type="presParOf" srcId="{041858FD-934B-453D-96D8-58E0111065E8}" destId="{3FF5657C-9AE3-491C-B3EE-3A34357E017B}" srcOrd="1" destOrd="0" presId="urn:microsoft.com/office/officeart/2005/8/layout/hChevron3"/>
    <dgm:cxn modelId="{7E932F6B-AB38-4992-925C-0BDF9645F034}" type="presParOf" srcId="{041858FD-934B-453D-96D8-58E0111065E8}" destId="{E53D881F-03EF-44F8-AE6E-E580D4E55ADD}" srcOrd="2" destOrd="0" presId="urn:microsoft.com/office/officeart/2005/8/layout/hChevron3"/>
    <dgm:cxn modelId="{66DA056F-08EB-4532-9966-98DB0BEDB03D}" type="presParOf" srcId="{041858FD-934B-453D-96D8-58E0111065E8}" destId="{59038E39-1D2F-4E17-A5E3-ABA98C1F7803}" srcOrd="3" destOrd="0" presId="urn:microsoft.com/office/officeart/2005/8/layout/hChevron3"/>
    <dgm:cxn modelId="{D2586606-2AD9-471A-AC98-1319D76A4833}" type="presParOf" srcId="{041858FD-934B-453D-96D8-58E0111065E8}" destId="{923B0829-57FB-4A8C-9663-F7E2CC91E71B}" srcOrd="4" destOrd="0" presId="urn:microsoft.com/office/officeart/2005/8/layout/hChevron3"/>
    <dgm:cxn modelId="{428115A7-47AE-4994-B129-C40B96A53E4C}" type="presParOf" srcId="{041858FD-934B-453D-96D8-58E0111065E8}" destId="{310CF4A2-E7A4-4498-B635-BE946EFFEC8F}" srcOrd="5" destOrd="0" presId="urn:microsoft.com/office/officeart/2005/8/layout/hChevron3"/>
    <dgm:cxn modelId="{67B74247-3786-41FF-BE10-F6ABEBAF532A}" type="presParOf" srcId="{041858FD-934B-453D-96D8-58E0111065E8}" destId="{6F227E0E-F764-4FF4-978B-D18E0F6C97C2}" srcOrd="6" destOrd="0" presId="urn:microsoft.com/office/officeart/2005/8/layout/hChevron3"/>
    <dgm:cxn modelId="{13FFD269-C0DE-4FB6-BAAD-CDD940530EB3}" type="presParOf" srcId="{041858FD-934B-453D-96D8-58E0111065E8}" destId="{E55DA53F-B377-4474-9096-4283523CF8F3}" srcOrd="7" destOrd="0" presId="urn:microsoft.com/office/officeart/2005/8/layout/hChevron3"/>
    <dgm:cxn modelId="{0E555BA7-03FA-4EFE-8C5E-1BAABDBD5291}" type="presParOf" srcId="{041858FD-934B-453D-96D8-58E0111065E8}" destId="{5FCF0543-9DC0-4BD4-A5BA-3CFED1FC97A2}" srcOrd="8" destOrd="0" presId="urn:microsoft.com/office/officeart/2005/8/layout/hChevron3"/>
    <dgm:cxn modelId="{1490697A-DEE1-42FA-8171-211391683D64}" type="presParOf" srcId="{041858FD-934B-453D-96D8-58E0111065E8}" destId="{4E698BF5-B627-4FEF-97C6-A16463BF9899}" srcOrd="9" destOrd="0" presId="urn:microsoft.com/office/officeart/2005/8/layout/hChevron3"/>
    <dgm:cxn modelId="{D4204474-A865-4513-B829-EF523F013D74}" type="presParOf" srcId="{041858FD-934B-453D-96D8-58E0111065E8}" destId="{C37B4CE5-0650-47C7-8FB8-DFECA9E9F578}" srcOrd="10" destOrd="0" presId="urn:microsoft.com/office/officeart/2005/8/layout/hChevron3"/>
    <dgm:cxn modelId="{7EF3D178-C4F3-4393-9F4E-9B49AA3A916F}" type="presParOf" srcId="{041858FD-934B-453D-96D8-58E0111065E8}" destId="{2744A96E-481C-4338-B144-D789C929C8E7}" srcOrd="11" destOrd="0" presId="urn:microsoft.com/office/officeart/2005/8/layout/hChevron3"/>
    <dgm:cxn modelId="{485CE382-6862-4EDD-BA85-AB794F27E4A2}" type="presParOf" srcId="{041858FD-934B-453D-96D8-58E0111065E8}" destId="{45B675B0-0798-446A-B321-1CDF81619811}" srcOrd="12" destOrd="0" presId="urn:microsoft.com/office/officeart/2005/8/layout/hChevron3"/>
    <dgm:cxn modelId="{7420E6D0-5CD9-4F2A-BEA3-0B7557CD74A7}" type="presParOf" srcId="{041858FD-934B-453D-96D8-58E0111065E8}" destId="{867CE5E5-45EC-4556-8E33-EC1008F4AF51}" srcOrd="13" destOrd="0" presId="urn:microsoft.com/office/officeart/2005/8/layout/hChevron3"/>
    <dgm:cxn modelId="{3D001D83-5C18-4FB8-89FD-A804C884E38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dirty="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A726FC1-D944-4C11-920D-F7722A593097}"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7173C1C7-6477-46D3-9623-4841CC2E0664}" type="presOf" srcId="{B967C5C7-92D9-4006-B4C0-F10FAF2BB275}" destId="{5FCF0543-9DC0-4BD4-A5BA-3CFED1FC97A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A00BAC3-9985-47C8-82BB-9552D1CB3C45}" type="presOf" srcId="{EC0DA10E-D88A-4316-A70B-55469127359D}" destId="{E53D881F-03EF-44F8-AE6E-E580D4E55ADD}" srcOrd="0" destOrd="0" presId="urn:microsoft.com/office/officeart/2005/8/layout/hChevron3"/>
    <dgm:cxn modelId="{6AD9A269-3F0A-44A2-B555-5EEEB344ED13}" type="presOf" srcId="{6AC8F7AE-B423-46FD-AC40-73B94D0EE8C8}" destId="{C37B4CE5-0650-47C7-8FB8-DFECA9E9F578}" srcOrd="0" destOrd="0" presId="urn:microsoft.com/office/officeart/2005/8/layout/hChevron3"/>
    <dgm:cxn modelId="{E6387572-364F-4562-BAAD-821A8026FCFF}" type="presOf" srcId="{D64C4378-6B15-425F-ABF3-2C78B399BA6E}" destId="{923B0829-57FB-4A8C-9663-F7E2CC91E71B}" srcOrd="0" destOrd="0" presId="urn:microsoft.com/office/officeart/2005/8/layout/hChevron3"/>
    <dgm:cxn modelId="{ED53A272-D7F7-44CB-8F7C-592FDA61D623}" type="presOf" srcId="{46C861FD-AC9B-4591-AA40-2C7A89F21E24}" destId="{D13634D9-0E15-4B96-8E23-CF93C5FA179D}" srcOrd="0" destOrd="0" presId="urn:microsoft.com/office/officeart/2005/8/layout/hChevron3"/>
    <dgm:cxn modelId="{DCA9651D-565D-40C6-9921-299DA99C0BEA}"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EA00D60-16D4-4D96-88F5-C6C6FFABD880}" type="presOf" srcId="{7DABE735-D9EF-482B-922F-9B22FEE137E5}" destId="{6F227E0E-F764-4FF4-978B-D18E0F6C97C2}" srcOrd="0" destOrd="0" presId="urn:microsoft.com/office/officeart/2005/8/layout/hChevron3"/>
    <dgm:cxn modelId="{103F45B8-D231-4133-9275-AAC331F72687}" type="presOf" srcId="{4738F466-E7B0-4751-AEBB-C62798876793}" destId="{BEF4D082-F136-4070-9188-56C29AC9EBE1}" srcOrd="0" destOrd="0" presId="urn:microsoft.com/office/officeart/2005/8/layout/hChevron3"/>
    <dgm:cxn modelId="{661FD570-7BF9-4772-8E69-2BD250EF9634}" type="presParOf" srcId="{041858FD-934B-453D-96D8-58E0111065E8}" destId="{D13634D9-0E15-4B96-8E23-CF93C5FA179D}" srcOrd="0" destOrd="0" presId="urn:microsoft.com/office/officeart/2005/8/layout/hChevron3"/>
    <dgm:cxn modelId="{1610E2C6-0ED6-44C9-90D8-E23AED3DC370}" type="presParOf" srcId="{041858FD-934B-453D-96D8-58E0111065E8}" destId="{3FF5657C-9AE3-491C-B3EE-3A34357E017B}" srcOrd="1" destOrd="0" presId="urn:microsoft.com/office/officeart/2005/8/layout/hChevron3"/>
    <dgm:cxn modelId="{D6EA790F-2D5A-473A-80D2-3C64A7A556D2}" type="presParOf" srcId="{041858FD-934B-453D-96D8-58E0111065E8}" destId="{E53D881F-03EF-44F8-AE6E-E580D4E55ADD}" srcOrd="2" destOrd="0" presId="urn:microsoft.com/office/officeart/2005/8/layout/hChevron3"/>
    <dgm:cxn modelId="{DD8AFF89-185F-4588-B76B-255A44D03B7C}" type="presParOf" srcId="{041858FD-934B-453D-96D8-58E0111065E8}" destId="{59038E39-1D2F-4E17-A5E3-ABA98C1F7803}" srcOrd="3" destOrd="0" presId="urn:microsoft.com/office/officeart/2005/8/layout/hChevron3"/>
    <dgm:cxn modelId="{B0A714F6-DDCB-4AA0-BBCA-1416ABA8885A}" type="presParOf" srcId="{041858FD-934B-453D-96D8-58E0111065E8}" destId="{923B0829-57FB-4A8C-9663-F7E2CC91E71B}" srcOrd="4" destOrd="0" presId="urn:microsoft.com/office/officeart/2005/8/layout/hChevron3"/>
    <dgm:cxn modelId="{6AC8325B-3E52-459D-A2CA-E03697AB56C2}" type="presParOf" srcId="{041858FD-934B-453D-96D8-58E0111065E8}" destId="{310CF4A2-E7A4-4498-B635-BE946EFFEC8F}" srcOrd="5" destOrd="0" presId="urn:microsoft.com/office/officeart/2005/8/layout/hChevron3"/>
    <dgm:cxn modelId="{7170CF48-344D-47AB-BBDE-87BC6563A7E0}" type="presParOf" srcId="{041858FD-934B-453D-96D8-58E0111065E8}" destId="{6F227E0E-F764-4FF4-978B-D18E0F6C97C2}" srcOrd="6" destOrd="0" presId="urn:microsoft.com/office/officeart/2005/8/layout/hChevron3"/>
    <dgm:cxn modelId="{A7106F83-74B2-486A-9F43-9494259D5FC6}" type="presParOf" srcId="{041858FD-934B-453D-96D8-58E0111065E8}" destId="{E55DA53F-B377-4474-9096-4283523CF8F3}" srcOrd="7" destOrd="0" presId="urn:microsoft.com/office/officeart/2005/8/layout/hChevron3"/>
    <dgm:cxn modelId="{F25D84B8-3938-4D55-93D4-EF63A304A02E}" type="presParOf" srcId="{041858FD-934B-453D-96D8-58E0111065E8}" destId="{5FCF0543-9DC0-4BD4-A5BA-3CFED1FC97A2}" srcOrd="8" destOrd="0" presId="urn:microsoft.com/office/officeart/2005/8/layout/hChevron3"/>
    <dgm:cxn modelId="{0DE50F3C-02BE-4267-B29D-7443B1F44373}" type="presParOf" srcId="{041858FD-934B-453D-96D8-58E0111065E8}" destId="{4E698BF5-B627-4FEF-97C6-A16463BF9899}" srcOrd="9" destOrd="0" presId="urn:microsoft.com/office/officeart/2005/8/layout/hChevron3"/>
    <dgm:cxn modelId="{F37847FE-0119-4350-A8A8-46EC57CDC927}" type="presParOf" srcId="{041858FD-934B-453D-96D8-58E0111065E8}" destId="{C37B4CE5-0650-47C7-8FB8-DFECA9E9F578}" srcOrd="10" destOrd="0" presId="urn:microsoft.com/office/officeart/2005/8/layout/hChevron3"/>
    <dgm:cxn modelId="{549FADA7-AF71-4ED4-8BDE-54C1E9FCF296}" type="presParOf" srcId="{041858FD-934B-453D-96D8-58E0111065E8}" destId="{2744A96E-481C-4338-B144-D789C929C8E7}" srcOrd="11" destOrd="0" presId="urn:microsoft.com/office/officeart/2005/8/layout/hChevron3"/>
    <dgm:cxn modelId="{AE553EA1-F47F-45CA-8AB3-F66649C7C8E7}" type="presParOf" srcId="{041858FD-934B-453D-96D8-58E0111065E8}" destId="{45B675B0-0798-446A-B321-1CDF81619811}" srcOrd="12" destOrd="0" presId="urn:microsoft.com/office/officeart/2005/8/layout/hChevron3"/>
    <dgm:cxn modelId="{9E253A9C-CE87-4106-8F79-493B2BD40A7F}" type="presParOf" srcId="{041858FD-934B-453D-96D8-58E0111065E8}" destId="{867CE5E5-45EC-4556-8E33-EC1008F4AF51}" srcOrd="13" destOrd="0" presId="urn:microsoft.com/office/officeart/2005/8/layout/hChevron3"/>
    <dgm:cxn modelId="{EA778F1B-B136-4CBB-9BD0-65826299D268}"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dirty="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B193EF1-EA53-4BF4-8031-DEBFF6729AD6}"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46B91B68-4897-426A-BBCE-EC6FFB1B5AA0}" type="presOf" srcId="{EC0DA10E-D88A-4316-A70B-55469127359D}" destId="{E53D881F-03EF-44F8-AE6E-E580D4E55ADD}"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8DA6E981-4C96-4022-A1CA-5763EE86A04A}" type="presOf" srcId="{D64C4378-6B15-425F-ABF3-2C78B399BA6E}" destId="{923B0829-57FB-4A8C-9663-F7E2CC91E71B}" srcOrd="0" destOrd="0" presId="urn:microsoft.com/office/officeart/2005/8/layout/hChevron3"/>
    <dgm:cxn modelId="{FCEC9C43-55F1-49FD-B1BD-0E7096E176D3}" type="presOf" srcId="{6AC8F7AE-B423-46FD-AC40-73B94D0EE8C8}" destId="{C37B4CE5-0650-47C7-8FB8-DFECA9E9F578}" srcOrd="0" destOrd="0" presId="urn:microsoft.com/office/officeart/2005/8/layout/hChevron3"/>
    <dgm:cxn modelId="{A28CE7E9-89C0-4EC6-A134-442DAD5CF970}" type="presOf" srcId="{46C861FD-AC9B-4591-AA40-2C7A89F21E24}" destId="{D13634D9-0E15-4B96-8E23-CF93C5FA179D}" srcOrd="0" destOrd="0" presId="urn:microsoft.com/office/officeart/2005/8/layout/hChevron3"/>
    <dgm:cxn modelId="{35B9F6A0-A6C1-40A2-9F6D-7B5C4F9D643C}" type="presOf" srcId="{7DABE735-D9EF-482B-922F-9B22FEE137E5}" destId="{6F227E0E-F764-4FF4-978B-D18E0F6C97C2}" srcOrd="0" destOrd="0" presId="urn:microsoft.com/office/officeart/2005/8/layout/hChevron3"/>
    <dgm:cxn modelId="{8FADD732-F32F-4B93-B7E3-2217C548F75F}" type="presOf" srcId="{B967C5C7-92D9-4006-B4C0-F10FAF2BB275}" destId="{5FCF0543-9DC0-4BD4-A5BA-3CFED1FC97A2}" srcOrd="0" destOrd="0" presId="urn:microsoft.com/office/officeart/2005/8/layout/hChevron3"/>
    <dgm:cxn modelId="{26302023-B557-45E6-A8D6-E6CA0A700098}" type="presOf" srcId="{4738F466-E7B0-4751-AEBB-C62798876793}" destId="{BEF4D082-F136-4070-9188-56C29AC9EBE1}" srcOrd="0" destOrd="0" presId="urn:microsoft.com/office/officeart/2005/8/layout/hChevron3"/>
    <dgm:cxn modelId="{4232E55B-674D-4889-9ACA-7C17DFDE5786}"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1FD17C7-AD49-40BC-9794-673CC4117AB8}" type="presParOf" srcId="{041858FD-934B-453D-96D8-58E0111065E8}" destId="{D13634D9-0E15-4B96-8E23-CF93C5FA179D}" srcOrd="0" destOrd="0" presId="urn:microsoft.com/office/officeart/2005/8/layout/hChevron3"/>
    <dgm:cxn modelId="{610D8838-2AC9-4442-B149-803774C07F71}" type="presParOf" srcId="{041858FD-934B-453D-96D8-58E0111065E8}" destId="{3FF5657C-9AE3-491C-B3EE-3A34357E017B}" srcOrd="1" destOrd="0" presId="urn:microsoft.com/office/officeart/2005/8/layout/hChevron3"/>
    <dgm:cxn modelId="{B75CE07C-BF8F-451B-BB59-38AC7C6A1A1C}" type="presParOf" srcId="{041858FD-934B-453D-96D8-58E0111065E8}" destId="{E53D881F-03EF-44F8-AE6E-E580D4E55ADD}" srcOrd="2" destOrd="0" presId="urn:microsoft.com/office/officeart/2005/8/layout/hChevron3"/>
    <dgm:cxn modelId="{6CB76496-3594-4D81-AAB5-9DF0DB5CCA2E}" type="presParOf" srcId="{041858FD-934B-453D-96D8-58E0111065E8}" destId="{59038E39-1D2F-4E17-A5E3-ABA98C1F7803}" srcOrd="3" destOrd="0" presId="urn:microsoft.com/office/officeart/2005/8/layout/hChevron3"/>
    <dgm:cxn modelId="{AE83981A-3178-40EC-BF3B-C2218A2CF20C}" type="presParOf" srcId="{041858FD-934B-453D-96D8-58E0111065E8}" destId="{923B0829-57FB-4A8C-9663-F7E2CC91E71B}" srcOrd="4" destOrd="0" presId="urn:microsoft.com/office/officeart/2005/8/layout/hChevron3"/>
    <dgm:cxn modelId="{CF9077AB-58D9-4DA0-A737-D0DDEAEE8882}" type="presParOf" srcId="{041858FD-934B-453D-96D8-58E0111065E8}" destId="{310CF4A2-E7A4-4498-B635-BE946EFFEC8F}" srcOrd="5" destOrd="0" presId="urn:microsoft.com/office/officeart/2005/8/layout/hChevron3"/>
    <dgm:cxn modelId="{EB255D76-3672-4C34-8A96-F13B3A1CE4A9}" type="presParOf" srcId="{041858FD-934B-453D-96D8-58E0111065E8}" destId="{6F227E0E-F764-4FF4-978B-D18E0F6C97C2}" srcOrd="6" destOrd="0" presId="urn:microsoft.com/office/officeart/2005/8/layout/hChevron3"/>
    <dgm:cxn modelId="{05286035-4157-4419-9008-BCFE7C495B60}" type="presParOf" srcId="{041858FD-934B-453D-96D8-58E0111065E8}" destId="{E55DA53F-B377-4474-9096-4283523CF8F3}" srcOrd="7" destOrd="0" presId="urn:microsoft.com/office/officeart/2005/8/layout/hChevron3"/>
    <dgm:cxn modelId="{08FDDBE4-A768-48C1-B5D3-5BBCBF949EAD}" type="presParOf" srcId="{041858FD-934B-453D-96D8-58E0111065E8}" destId="{5FCF0543-9DC0-4BD4-A5BA-3CFED1FC97A2}" srcOrd="8" destOrd="0" presId="urn:microsoft.com/office/officeart/2005/8/layout/hChevron3"/>
    <dgm:cxn modelId="{4216A000-A723-48AE-9BD8-75C9D219ECBA}" type="presParOf" srcId="{041858FD-934B-453D-96D8-58E0111065E8}" destId="{4E698BF5-B627-4FEF-97C6-A16463BF9899}" srcOrd="9" destOrd="0" presId="urn:microsoft.com/office/officeart/2005/8/layout/hChevron3"/>
    <dgm:cxn modelId="{F9A4FF7D-F5D7-40B2-8866-2660E227E63E}" type="presParOf" srcId="{041858FD-934B-453D-96D8-58E0111065E8}" destId="{C37B4CE5-0650-47C7-8FB8-DFECA9E9F578}" srcOrd="10" destOrd="0" presId="urn:microsoft.com/office/officeart/2005/8/layout/hChevron3"/>
    <dgm:cxn modelId="{F63480C0-ED84-45C7-9D00-714E1352EA8D}" type="presParOf" srcId="{041858FD-934B-453D-96D8-58E0111065E8}" destId="{2744A96E-481C-4338-B144-D789C929C8E7}" srcOrd="11" destOrd="0" presId="urn:microsoft.com/office/officeart/2005/8/layout/hChevron3"/>
    <dgm:cxn modelId="{6158907F-2C12-4535-8D2C-315E3E9480C6}" type="presParOf" srcId="{041858FD-934B-453D-96D8-58E0111065E8}" destId="{45B675B0-0798-446A-B321-1CDF81619811}" srcOrd="12" destOrd="0" presId="urn:microsoft.com/office/officeart/2005/8/layout/hChevron3"/>
    <dgm:cxn modelId="{AEDB232C-A2D9-455B-85DF-1D10A705E627}" type="presParOf" srcId="{041858FD-934B-453D-96D8-58E0111065E8}" destId="{867CE5E5-45EC-4556-8E33-EC1008F4AF51}" srcOrd="13" destOrd="0" presId="urn:microsoft.com/office/officeart/2005/8/layout/hChevron3"/>
    <dgm:cxn modelId="{C65DABFC-F16D-43ED-B1B5-CCE451E3A02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3BFB72F-30FB-47F6-B9EE-0862C67468D3}" type="presOf" srcId="{67E6D65D-4860-45A1-911E-364DCC6C1F2F}" destId="{45B675B0-0798-446A-B321-1CDF81619811}" srcOrd="0" destOrd="0" presId="urn:microsoft.com/office/officeart/2005/8/layout/hChevron3"/>
    <dgm:cxn modelId="{815A3689-3BE2-4294-A96E-F99B98051513}"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18BB6F69-98FF-408C-955B-95D311D7497F}"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F95026A9-94F9-4E95-AA18-88F7DF799B9B}"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C8D041E-A3BA-4C5D-B799-537A823E438F}" type="presOf" srcId="{6AC8F7AE-B423-46FD-AC40-73B94D0EE8C8}" destId="{C37B4CE5-0650-47C7-8FB8-DFECA9E9F578}" srcOrd="0" destOrd="0" presId="urn:microsoft.com/office/officeart/2005/8/layout/hChevron3"/>
    <dgm:cxn modelId="{320D70FA-311A-458D-8B4D-9E72647FF6FD}" type="presOf" srcId="{7DABE735-D9EF-482B-922F-9B22FEE137E5}" destId="{6F227E0E-F764-4FF4-978B-D18E0F6C97C2}" srcOrd="0" destOrd="0" presId="urn:microsoft.com/office/officeart/2005/8/layout/hChevron3"/>
    <dgm:cxn modelId="{91020B82-45FE-49E6-995E-66A42EE6F011}" type="presOf" srcId="{B967C5C7-92D9-4006-B4C0-F10FAF2BB275}" destId="{5FCF0543-9DC0-4BD4-A5BA-3CFED1FC97A2}" srcOrd="0" destOrd="0" presId="urn:microsoft.com/office/officeart/2005/8/layout/hChevron3"/>
    <dgm:cxn modelId="{A813FCA9-77E9-4A64-B0FC-174D22DE243A}" type="presOf" srcId="{6A834631-5727-4C44-8284-3E1E11B0E2E1}" destId="{041858FD-934B-453D-96D8-58E0111065E8}" srcOrd="0" destOrd="0" presId="urn:microsoft.com/office/officeart/2005/8/layout/hChevron3"/>
    <dgm:cxn modelId="{5DAAAF6A-3E72-47DB-96F2-F7A09C17A426}"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0410925-B9CA-43BB-AEB3-6BCB659F7567}" type="presParOf" srcId="{041858FD-934B-453D-96D8-58E0111065E8}" destId="{D13634D9-0E15-4B96-8E23-CF93C5FA179D}" srcOrd="0" destOrd="0" presId="urn:microsoft.com/office/officeart/2005/8/layout/hChevron3"/>
    <dgm:cxn modelId="{2258555F-EFA5-4C98-8769-8D3959DA11E7}" type="presParOf" srcId="{041858FD-934B-453D-96D8-58E0111065E8}" destId="{3FF5657C-9AE3-491C-B3EE-3A34357E017B}" srcOrd="1" destOrd="0" presId="urn:microsoft.com/office/officeart/2005/8/layout/hChevron3"/>
    <dgm:cxn modelId="{8887DBBA-3058-44C5-864F-B23B2D44CBC9}" type="presParOf" srcId="{041858FD-934B-453D-96D8-58E0111065E8}" destId="{E53D881F-03EF-44F8-AE6E-E580D4E55ADD}" srcOrd="2" destOrd="0" presId="urn:microsoft.com/office/officeart/2005/8/layout/hChevron3"/>
    <dgm:cxn modelId="{48756250-1C55-4117-BFDE-AE4353267E8E}" type="presParOf" srcId="{041858FD-934B-453D-96D8-58E0111065E8}" destId="{59038E39-1D2F-4E17-A5E3-ABA98C1F7803}" srcOrd="3" destOrd="0" presId="urn:microsoft.com/office/officeart/2005/8/layout/hChevron3"/>
    <dgm:cxn modelId="{28466D8D-6018-41BA-98F0-AC02C309E99F}" type="presParOf" srcId="{041858FD-934B-453D-96D8-58E0111065E8}" destId="{923B0829-57FB-4A8C-9663-F7E2CC91E71B}" srcOrd="4" destOrd="0" presId="urn:microsoft.com/office/officeart/2005/8/layout/hChevron3"/>
    <dgm:cxn modelId="{1845DAD1-CED9-4939-B538-8772BEBB7837}" type="presParOf" srcId="{041858FD-934B-453D-96D8-58E0111065E8}" destId="{310CF4A2-E7A4-4498-B635-BE946EFFEC8F}" srcOrd="5" destOrd="0" presId="urn:microsoft.com/office/officeart/2005/8/layout/hChevron3"/>
    <dgm:cxn modelId="{D4489382-227D-49D5-8F46-189EC12538B4}" type="presParOf" srcId="{041858FD-934B-453D-96D8-58E0111065E8}" destId="{6F227E0E-F764-4FF4-978B-D18E0F6C97C2}" srcOrd="6" destOrd="0" presId="urn:microsoft.com/office/officeart/2005/8/layout/hChevron3"/>
    <dgm:cxn modelId="{5C2E7E86-E0D2-430B-BEC1-B6BA8C40118E}" type="presParOf" srcId="{041858FD-934B-453D-96D8-58E0111065E8}" destId="{E55DA53F-B377-4474-9096-4283523CF8F3}" srcOrd="7" destOrd="0" presId="urn:microsoft.com/office/officeart/2005/8/layout/hChevron3"/>
    <dgm:cxn modelId="{835B683E-E5EC-4C27-984E-AE41FAA43A99}" type="presParOf" srcId="{041858FD-934B-453D-96D8-58E0111065E8}" destId="{5FCF0543-9DC0-4BD4-A5BA-3CFED1FC97A2}" srcOrd="8" destOrd="0" presId="urn:microsoft.com/office/officeart/2005/8/layout/hChevron3"/>
    <dgm:cxn modelId="{A60AA549-EFD5-417D-B389-F56EEBBF04CB}" type="presParOf" srcId="{041858FD-934B-453D-96D8-58E0111065E8}" destId="{4E698BF5-B627-4FEF-97C6-A16463BF9899}" srcOrd="9" destOrd="0" presId="urn:microsoft.com/office/officeart/2005/8/layout/hChevron3"/>
    <dgm:cxn modelId="{7DF3A043-5F76-4F5C-A3B8-1136D2FDE4D9}" type="presParOf" srcId="{041858FD-934B-453D-96D8-58E0111065E8}" destId="{C37B4CE5-0650-47C7-8FB8-DFECA9E9F578}" srcOrd="10" destOrd="0" presId="urn:microsoft.com/office/officeart/2005/8/layout/hChevron3"/>
    <dgm:cxn modelId="{B006EAD5-D206-4451-BD54-4B8D05270923}" type="presParOf" srcId="{041858FD-934B-453D-96D8-58E0111065E8}" destId="{2744A96E-481C-4338-B144-D789C929C8E7}" srcOrd="11" destOrd="0" presId="urn:microsoft.com/office/officeart/2005/8/layout/hChevron3"/>
    <dgm:cxn modelId="{DEB7660E-C401-45B7-B8FB-873A453E9F94}" type="presParOf" srcId="{041858FD-934B-453D-96D8-58E0111065E8}" destId="{45B675B0-0798-446A-B321-1CDF81619811}" srcOrd="12" destOrd="0" presId="urn:microsoft.com/office/officeart/2005/8/layout/hChevron3"/>
    <dgm:cxn modelId="{833EE386-D984-4021-8353-23E2BF9A67B7}" type="presParOf" srcId="{041858FD-934B-453D-96D8-58E0111065E8}" destId="{867CE5E5-45EC-4556-8E33-EC1008F4AF51}" srcOrd="13" destOrd="0" presId="urn:microsoft.com/office/officeart/2005/8/layout/hChevron3"/>
    <dgm:cxn modelId="{0B47C19D-95C5-490E-B83E-57B1D89DD23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345716A5-6D13-44A0-85CE-F7DD1014F954}"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DC612FD-A308-44E2-B4E5-911E1223FC73}" type="presOf" srcId="{EC0DA10E-D88A-4316-A70B-55469127359D}" destId="{E53D881F-03EF-44F8-AE6E-E580D4E55AD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A37D72E-3DF4-42BE-B76A-BC5FA6759DD9}" type="presOf" srcId="{4738F466-E7B0-4751-AEBB-C62798876793}" destId="{BEF4D082-F136-4070-9188-56C29AC9EBE1}" srcOrd="0" destOrd="0" presId="urn:microsoft.com/office/officeart/2005/8/layout/hChevron3"/>
    <dgm:cxn modelId="{B49813F4-428F-4826-93D9-97EA35B0E150}" type="presOf" srcId="{7DABE735-D9EF-482B-922F-9B22FEE137E5}" destId="{6F227E0E-F764-4FF4-978B-D18E0F6C97C2}" srcOrd="0" destOrd="0" presId="urn:microsoft.com/office/officeart/2005/8/layout/hChevron3"/>
    <dgm:cxn modelId="{71120B11-1FF1-4012-A126-04A070205C01}" type="presOf" srcId="{D64C4378-6B15-425F-ABF3-2C78B399BA6E}" destId="{923B0829-57FB-4A8C-9663-F7E2CC91E71B}" srcOrd="0" destOrd="0" presId="urn:microsoft.com/office/officeart/2005/8/layout/hChevron3"/>
    <dgm:cxn modelId="{F0A5AF2F-F7B2-4C91-BC3D-7C77683B232F}" type="presOf" srcId="{6A834631-5727-4C44-8284-3E1E11B0E2E1}" destId="{041858FD-934B-453D-96D8-58E0111065E8}" srcOrd="0" destOrd="0" presId="urn:microsoft.com/office/officeart/2005/8/layout/hChevron3"/>
    <dgm:cxn modelId="{A829FA7A-0FA9-4C1B-AAF6-18F177281F20}" type="presOf" srcId="{67E6D65D-4860-45A1-911E-364DCC6C1F2F}" destId="{45B675B0-0798-446A-B321-1CDF81619811}" srcOrd="0" destOrd="0" presId="urn:microsoft.com/office/officeart/2005/8/layout/hChevron3"/>
    <dgm:cxn modelId="{FBFC9A38-062E-4183-8CF6-06AB678FC767}"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E59AD07-239F-4F4D-ABA6-1FC342E81B8E}" type="presOf" srcId="{6AC8F7AE-B423-46FD-AC40-73B94D0EE8C8}" destId="{C37B4CE5-0650-47C7-8FB8-DFECA9E9F578}" srcOrd="0" destOrd="0" presId="urn:microsoft.com/office/officeart/2005/8/layout/hChevron3"/>
    <dgm:cxn modelId="{E5D46AE0-615A-4940-8034-36E61C16A145}" type="presParOf" srcId="{041858FD-934B-453D-96D8-58E0111065E8}" destId="{D13634D9-0E15-4B96-8E23-CF93C5FA179D}" srcOrd="0" destOrd="0" presId="urn:microsoft.com/office/officeart/2005/8/layout/hChevron3"/>
    <dgm:cxn modelId="{B0C07FC3-07CB-4338-98C8-DA108153A839}" type="presParOf" srcId="{041858FD-934B-453D-96D8-58E0111065E8}" destId="{3FF5657C-9AE3-491C-B3EE-3A34357E017B}" srcOrd="1" destOrd="0" presId="urn:microsoft.com/office/officeart/2005/8/layout/hChevron3"/>
    <dgm:cxn modelId="{D1D7B5E0-F3A8-4326-AC8E-5C4787B8D946}" type="presParOf" srcId="{041858FD-934B-453D-96D8-58E0111065E8}" destId="{E53D881F-03EF-44F8-AE6E-E580D4E55ADD}" srcOrd="2" destOrd="0" presId="urn:microsoft.com/office/officeart/2005/8/layout/hChevron3"/>
    <dgm:cxn modelId="{AE43B9AD-19CB-4B4F-91B3-781ADDF455BC}" type="presParOf" srcId="{041858FD-934B-453D-96D8-58E0111065E8}" destId="{59038E39-1D2F-4E17-A5E3-ABA98C1F7803}" srcOrd="3" destOrd="0" presId="urn:microsoft.com/office/officeart/2005/8/layout/hChevron3"/>
    <dgm:cxn modelId="{93BC9395-6812-49DE-B1F0-74C28495EF02}" type="presParOf" srcId="{041858FD-934B-453D-96D8-58E0111065E8}" destId="{923B0829-57FB-4A8C-9663-F7E2CC91E71B}" srcOrd="4" destOrd="0" presId="urn:microsoft.com/office/officeart/2005/8/layout/hChevron3"/>
    <dgm:cxn modelId="{05F8E83F-26C7-498B-A7D2-DA42F22B843C}" type="presParOf" srcId="{041858FD-934B-453D-96D8-58E0111065E8}" destId="{310CF4A2-E7A4-4498-B635-BE946EFFEC8F}" srcOrd="5" destOrd="0" presId="urn:microsoft.com/office/officeart/2005/8/layout/hChevron3"/>
    <dgm:cxn modelId="{9C5E5619-CA22-4E58-893C-852D7655EAD6}" type="presParOf" srcId="{041858FD-934B-453D-96D8-58E0111065E8}" destId="{6F227E0E-F764-4FF4-978B-D18E0F6C97C2}" srcOrd="6" destOrd="0" presId="urn:microsoft.com/office/officeart/2005/8/layout/hChevron3"/>
    <dgm:cxn modelId="{777C1A49-FB6D-4911-B8DB-2B72E2C06228}" type="presParOf" srcId="{041858FD-934B-453D-96D8-58E0111065E8}" destId="{E55DA53F-B377-4474-9096-4283523CF8F3}" srcOrd="7" destOrd="0" presId="urn:microsoft.com/office/officeart/2005/8/layout/hChevron3"/>
    <dgm:cxn modelId="{1891F070-19FB-4FCB-8F90-4CD67EFBD923}" type="presParOf" srcId="{041858FD-934B-453D-96D8-58E0111065E8}" destId="{5FCF0543-9DC0-4BD4-A5BA-3CFED1FC97A2}" srcOrd="8" destOrd="0" presId="urn:microsoft.com/office/officeart/2005/8/layout/hChevron3"/>
    <dgm:cxn modelId="{D0E20AAA-67F6-499C-A81A-B78006A17A65}" type="presParOf" srcId="{041858FD-934B-453D-96D8-58E0111065E8}" destId="{4E698BF5-B627-4FEF-97C6-A16463BF9899}" srcOrd="9" destOrd="0" presId="urn:microsoft.com/office/officeart/2005/8/layout/hChevron3"/>
    <dgm:cxn modelId="{96571B5A-4F5A-44E9-A8DE-2400BDDE493A}" type="presParOf" srcId="{041858FD-934B-453D-96D8-58E0111065E8}" destId="{C37B4CE5-0650-47C7-8FB8-DFECA9E9F578}" srcOrd="10" destOrd="0" presId="urn:microsoft.com/office/officeart/2005/8/layout/hChevron3"/>
    <dgm:cxn modelId="{DD749BF9-7B15-46C5-8E4C-798A77C69734}" type="presParOf" srcId="{041858FD-934B-453D-96D8-58E0111065E8}" destId="{2744A96E-481C-4338-B144-D789C929C8E7}" srcOrd="11" destOrd="0" presId="urn:microsoft.com/office/officeart/2005/8/layout/hChevron3"/>
    <dgm:cxn modelId="{C9992013-53A6-40D3-8437-852876E94E11}" type="presParOf" srcId="{041858FD-934B-453D-96D8-58E0111065E8}" destId="{45B675B0-0798-446A-B321-1CDF81619811}" srcOrd="12" destOrd="0" presId="urn:microsoft.com/office/officeart/2005/8/layout/hChevron3"/>
    <dgm:cxn modelId="{B308A0BB-E075-41FD-ADEF-E29DFA4E9963}" type="presParOf" srcId="{041858FD-934B-453D-96D8-58E0111065E8}" destId="{867CE5E5-45EC-4556-8E33-EC1008F4AF51}" srcOrd="13" destOrd="0" presId="urn:microsoft.com/office/officeart/2005/8/layout/hChevron3"/>
    <dgm:cxn modelId="{20E8A3D9-DAFD-4560-83A5-740D6C8B6F3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DD5D635-9A5C-4534-BED9-D9B9D2990693}"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94390D9-2AFB-4EE1-A398-08B1DF8ED248}" type="presOf" srcId="{6AC8F7AE-B423-46FD-AC40-73B94D0EE8C8}" destId="{C37B4CE5-0650-47C7-8FB8-DFECA9E9F57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34EB7642-205E-44D0-B619-7A09BFAB6E0E}" type="presOf" srcId="{67E6D65D-4860-45A1-911E-364DCC6C1F2F}" destId="{45B675B0-0798-446A-B321-1CDF81619811}" srcOrd="0" destOrd="0" presId="urn:microsoft.com/office/officeart/2005/8/layout/hChevron3"/>
    <dgm:cxn modelId="{1D21B0CD-003B-43C4-9B53-32AB8A6F36D2}"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7220926-E138-4720-9696-7A5754AB995E}" type="presOf" srcId="{D64C4378-6B15-425F-ABF3-2C78B399BA6E}" destId="{923B0829-57FB-4A8C-9663-F7E2CC91E71B}" srcOrd="0" destOrd="0" presId="urn:microsoft.com/office/officeart/2005/8/layout/hChevron3"/>
    <dgm:cxn modelId="{88418E36-47B9-40AE-ADCD-EC5896525D64}" type="presOf" srcId="{7DABE735-D9EF-482B-922F-9B22FEE137E5}" destId="{6F227E0E-F764-4FF4-978B-D18E0F6C97C2}" srcOrd="0" destOrd="0" presId="urn:microsoft.com/office/officeart/2005/8/layout/hChevron3"/>
    <dgm:cxn modelId="{5B35DCCC-309C-495A-9ABB-2129B0466C88}" type="presOf" srcId="{B967C5C7-92D9-4006-B4C0-F10FAF2BB275}" destId="{5FCF0543-9DC0-4BD4-A5BA-3CFED1FC97A2}" srcOrd="0" destOrd="0" presId="urn:microsoft.com/office/officeart/2005/8/layout/hChevron3"/>
    <dgm:cxn modelId="{93EA670B-2CAE-4656-B66E-4D553B2683DB}"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EC6B18E-BB2F-4FBD-A897-665A8EE08FFD}" type="presOf" srcId="{46C861FD-AC9B-4591-AA40-2C7A89F21E24}" destId="{D13634D9-0E15-4B96-8E23-CF93C5FA179D}" srcOrd="0" destOrd="0" presId="urn:microsoft.com/office/officeart/2005/8/layout/hChevron3"/>
    <dgm:cxn modelId="{EE856152-2A56-4AC7-8E21-4405FC7C2541}" type="presParOf" srcId="{041858FD-934B-453D-96D8-58E0111065E8}" destId="{D13634D9-0E15-4B96-8E23-CF93C5FA179D}" srcOrd="0" destOrd="0" presId="urn:microsoft.com/office/officeart/2005/8/layout/hChevron3"/>
    <dgm:cxn modelId="{EC8BD0A4-4057-43E8-ABB6-56D69405EC1E}" type="presParOf" srcId="{041858FD-934B-453D-96D8-58E0111065E8}" destId="{3FF5657C-9AE3-491C-B3EE-3A34357E017B}" srcOrd="1" destOrd="0" presId="urn:microsoft.com/office/officeart/2005/8/layout/hChevron3"/>
    <dgm:cxn modelId="{98FBE99C-D9AC-48C4-941C-127AC5A33006}" type="presParOf" srcId="{041858FD-934B-453D-96D8-58E0111065E8}" destId="{E53D881F-03EF-44F8-AE6E-E580D4E55ADD}" srcOrd="2" destOrd="0" presId="urn:microsoft.com/office/officeart/2005/8/layout/hChevron3"/>
    <dgm:cxn modelId="{738670C6-ABC9-44DC-896E-BA0014DF9D00}" type="presParOf" srcId="{041858FD-934B-453D-96D8-58E0111065E8}" destId="{59038E39-1D2F-4E17-A5E3-ABA98C1F7803}" srcOrd="3" destOrd="0" presId="urn:microsoft.com/office/officeart/2005/8/layout/hChevron3"/>
    <dgm:cxn modelId="{B707144F-63E6-4781-8E11-72B6ECB113AB}" type="presParOf" srcId="{041858FD-934B-453D-96D8-58E0111065E8}" destId="{923B0829-57FB-4A8C-9663-F7E2CC91E71B}" srcOrd="4" destOrd="0" presId="urn:microsoft.com/office/officeart/2005/8/layout/hChevron3"/>
    <dgm:cxn modelId="{B49FF1EF-50A8-466E-AB30-DC2A7A42085A}" type="presParOf" srcId="{041858FD-934B-453D-96D8-58E0111065E8}" destId="{310CF4A2-E7A4-4498-B635-BE946EFFEC8F}" srcOrd="5" destOrd="0" presId="urn:microsoft.com/office/officeart/2005/8/layout/hChevron3"/>
    <dgm:cxn modelId="{FB48B9B1-23F7-43EF-A42E-758DE0411109}" type="presParOf" srcId="{041858FD-934B-453D-96D8-58E0111065E8}" destId="{6F227E0E-F764-4FF4-978B-D18E0F6C97C2}" srcOrd="6" destOrd="0" presId="urn:microsoft.com/office/officeart/2005/8/layout/hChevron3"/>
    <dgm:cxn modelId="{08800DCA-2F15-478C-BB3A-103E89EBADE1}" type="presParOf" srcId="{041858FD-934B-453D-96D8-58E0111065E8}" destId="{E55DA53F-B377-4474-9096-4283523CF8F3}" srcOrd="7" destOrd="0" presId="urn:microsoft.com/office/officeart/2005/8/layout/hChevron3"/>
    <dgm:cxn modelId="{599D8BFA-03CD-4607-AC7F-C5D576BC1145}" type="presParOf" srcId="{041858FD-934B-453D-96D8-58E0111065E8}" destId="{5FCF0543-9DC0-4BD4-A5BA-3CFED1FC97A2}" srcOrd="8" destOrd="0" presId="urn:microsoft.com/office/officeart/2005/8/layout/hChevron3"/>
    <dgm:cxn modelId="{7D4E5D09-F335-468C-996B-08873706ECF8}" type="presParOf" srcId="{041858FD-934B-453D-96D8-58E0111065E8}" destId="{4E698BF5-B627-4FEF-97C6-A16463BF9899}" srcOrd="9" destOrd="0" presId="urn:microsoft.com/office/officeart/2005/8/layout/hChevron3"/>
    <dgm:cxn modelId="{9E8B8E13-7667-4F6C-9631-61A1AB9C8223}" type="presParOf" srcId="{041858FD-934B-453D-96D8-58E0111065E8}" destId="{C37B4CE5-0650-47C7-8FB8-DFECA9E9F578}" srcOrd="10" destOrd="0" presId="urn:microsoft.com/office/officeart/2005/8/layout/hChevron3"/>
    <dgm:cxn modelId="{84959DD6-D8E5-44DC-B842-F0E4354DF032}" type="presParOf" srcId="{041858FD-934B-453D-96D8-58E0111065E8}" destId="{2744A96E-481C-4338-B144-D789C929C8E7}" srcOrd="11" destOrd="0" presId="urn:microsoft.com/office/officeart/2005/8/layout/hChevron3"/>
    <dgm:cxn modelId="{93CFD56F-528A-41A4-9CC9-DA1AFB806765}" type="presParOf" srcId="{041858FD-934B-453D-96D8-58E0111065E8}" destId="{45B675B0-0798-446A-B321-1CDF81619811}" srcOrd="12" destOrd="0" presId="urn:microsoft.com/office/officeart/2005/8/layout/hChevron3"/>
    <dgm:cxn modelId="{527B7F71-FCBC-45AC-ABE3-F24B1B2799BF}" type="presParOf" srcId="{041858FD-934B-453D-96D8-58E0111065E8}" destId="{867CE5E5-45EC-4556-8E33-EC1008F4AF51}" srcOrd="13" destOrd="0" presId="urn:microsoft.com/office/officeart/2005/8/layout/hChevron3"/>
    <dgm:cxn modelId="{73044C3B-26D2-473D-86D0-530B46A91EC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D292BA0E-AA92-4142-8A62-E0647741444E}" type="presOf" srcId="{4738F466-E7B0-4751-AEBB-C62798876793}" destId="{BEF4D082-F136-4070-9188-56C29AC9EBE1}" srcOrd="0" destOrd="0" presId="urn:microsoft.com/office/officeart/2005/8/layout/hChevron3"/>
    <dgm:cxn modelId="{0ECD76B5-1D64-4F13-89F7-276753AEBD1C}"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1C33969E-8845-4DF2-840B-034001C2735E}"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CE119AE2-6015-4E29-9A53-F18301BE2461}" type="presOf" srcId="{6AC8F7AE-B423-46FD-AC40-73B94D0EE8C8}" destId="{C37B4CE5-0650-47C7-8FB8-DFECA9E9F578}"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DF5C158D-D415-4EF3-8892-38972A826AE8}" type="presOf" srcId="{D64C4378-6B15-425F-ABF3-2C78B399BA6E}" destId="{923B0829-57FB-4A8C-9663-F7E2CC91E71B}" srcOrd="0" destOrd="0" presId="urn:microsoft.com/office/officeart/2005/8/layout/hChevron3"/>
    <dgm:cxn modelId="{124B7102-61FD-40B9-B59F-BA7EEBA263A0}" type="presOf" srcId="{46C861FD-AC9B-4591-AA40-2C7A89F21E24}" destId="{D13634D9-0E15-4B96-8E23-CF93C5FA179D}" srcOrd="0" destOrd="0" presId="urn:microsoft.com/office/officeart/2005/8/layout/hChevron3"/>
    <dgm:cxn modelId="{31295EDF-5ABD-4DD8-8D1C-6104B7A8B0F2}" type="presOf" srcId="{EC0DA10E-D88A-4316-A70B-55469127359D}" destId="{E53D881F-03EF-44F8-AE6E-E580D4E55ADD}" srcOrd="0" destOrd="0" presId="urn:microsoft.com/office/officeart/2005/8/layout/hChevron3"/>
    <dgm:cxn modelId="{126470AE-167B-46C9-97FC-EEFE4C7FC90F}"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0799C1E-EFC4-4BF3-B3D9-CE1B4F3DA2C8}" type="presOf" srcId="{6A834631-5727-4C44-8284-3E1E11B0E2E1}" destId="{041858FD-934B-453D-96D8-58E0111065E8}" srcOrd="0" destOrd="0" presId="urn:microsoft.com/office/officeart/2005/8/layout/hChevron3"/>
    <dgm:cxn modelId="{F1D213BD-F313-4A90-8421-88428F917089}" type="presParOf" srcId="{041858FD-934B-453D-96D8-58E0111065E8}" destId="{D13634D9-0E15-4B96-8E23-CF93C5FA179D}" srcOrd="0" destOrd="0" presId="urn:microsoft.com/office/officeart/2005/8/layout/hChevron3"/>
    <dgm:cxn modelId="{9C9FCD94-C2D6-44BF-9E2D-A945AF2902F1}" type="presParOf" srcId="{041858FD-934B-453D-96D8-58E0111065E8}" destId="{3FF5657C-9AE3-491C-B3EE-3A34357E017B}" srcOrd="1" destOrd="0" presId="urn:microsoft.com/office/officeart/2005/8/layout/hChevron3"/>
    <dgm:cxn modelId="{6EBF615D-0CB8-406C-A681-2C55EB1ECEAF}" type="presParOf" srcId="{041858FD-934B-453D-96D8-58E0111065E8}" destId="{E53D881F-03EF-44F8-AE6E-E580D4E55ADD}" srcOrd="2" destOrd="0" presId="urn:microsoft.com/office/officeart/2005/8/layout/hChevron3"/>
    <dgm:cxn modelId="{165CE0A0-3F76-4F2C-9EF4-CA98C34AAB95}" type="presParOf" srcId="{041858FD-934B-453D-96D8-58E0111065E8}" destId="{59038E39-1D2F-4E17-A5E3-ABA98C1F7803}" srcOrd="3" destOrd="0" presId="urn:microsoft.com/office/officeart/2005/8/layout/hChevron3"/>
    <dgm:cxn modelId="{5DE4CC86-97E0-4949-98C3-E0CE8FF109ED}" type="presParOf" srcId="{041858FD-934B-453D-96D8-58E0111065E8}" destId="{923B0829-57FB-4A8C-9663-F7E2CC91E71B}" srcOrd="4" destOrd="0" presId="urn:microsoft.com/office/officeart/2005/8/layout/hChevron3"/>
    <dgm:cxn modelId="{A35F663B-39CB-4726-8720-4D21BA0F2846}" type="presParOf" srcId="{041858FD-934B-453D-96D8-58E0111065E8}" destId="{310CF4A2-E7A4-4498-B635-BE946EFFEC8F}" srcOrd="5" destOrd="0" presId="urn:microsoft.com/office/officeart/2005/8/layout/hChevron3"/>
    <dgm:cxn modelId="{D5EE6344-E747-426B-8BCC-5ECC5661F607}" type="presParOf" srcId="{041858FD-934B-453D-96D8-58E0111065E8}" destId="{6F227E0E-F764-4FF4-978B-D18E0F6C97C2}" srcOrd="6" destOrd="0" presId="urn:microsoft.com/office/officeart/2005/8/layout/hChevron3"/>
    <dgm:cxn modelId="{CC937731-73FF-4B2A-97C9-6329CCC65003}" type="presParOf" srcId="{041858FD-934B-453D-96D8-58E0111065E8}" destId="{E55DA53F-B377-4474-9096-4283523CF8F3}" srcOrd="7" destOrd="0" presId="urn:microsoft.com/office/officeart/2005/8/layout/hChevron3"/>
    <dgm:cxn modelId="{0F7E8975-E659-413A-98B0-32FC60C6114B}" type="presParOf" srcId="{041858FD-934B-453D-96D8-58E0111065E8}" destId="{5FCF0543-9DC0-4BD4-A5BA-3CFED1FC97A2}" srcOrd="8" destOrd="0" presId="urn:microsoft.com/office/officeart/2005/8/layout/hChevron3"/>
    <dgm:cxn modelId="{0EA4D57A-D780-4A93-82EB-19A0DCF6CDF3}" type="presParOf" srcId="{041858FD-934B-453D-96D8-58E0111065E8}" destId="{4E698BF5-B627-4FEF-97C6-A16463BF9899}" srcOrd="9" destOrd="0" presId="urn:microsoft.com/office/officeart/2005/8/layout/hChevron3"/>
    <dgm:cxn modelId="{8D6673CB-A35D-463F-9DD2-8068AAC4F5AE}" type="presParOf" srcId="{041858FD-934B-453D-96D8-58E0111065E8}" destId="{C37B4CE5-0650-47C7-8FB8-DFECA9E9F578}" srcOrd="10" destOrd="0" presId="urn:microsoft.com/office/officeart/2005/8/layout/hChevron3"/>
    <dgm:cxn modelId="{A66CA5C4-4351-44AC-93C7-204D17D0B78A}" type="presParOf" srcId="{041858FD-934B-453D-96D8-58E0111065E8}" destId="{2744A96E-481C-4338-B144-D789C929C8E7}" srcOrd="11" destOrd="0" presId="urn:microsoft.com/office/officeart/2005/8/layout/hChevron3"/>
    <dgm:cxn modelId="{1E4BC25D-352D-44FD-9672-76EEF8148C4F}" type="presParOf" srcId="{041858FD-934B-453D-96D8-58E0111065E8}" destId="{45B675B0-0798-446A-B321-1CDF81619811}" srcOrd="12" destOrd="0" presId="urn:microsoft.com/office/officeart/2005/8/layout/hChevron3"/>
    <dgm:cxn modelId="{276513F2-AC78-44EC-8682-0564E6C594B6}" type="presParOf" srcId="{041858FD-934B-453D-96D8-58E0111065E8}" destId="{867CE5E5-45EC-4556-8E33-EC1008F4AF51}" srcOrd="13" destOrd="0" presId="urn:microsoft.com/office/officeart/2005/8/layout/hChevron3"/>
    <dgm:cxn modelId="{AD782EC6-963D-48EB-905D-0D6F115CDAB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4D69C0-C7C0-461A-B712-25EB997E4C3B}"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34C8C39-FEE1-414A-A1BB-523BB0FF5076}" type="presOf" srcId="{67E6D65D-4860-45A1-911E-364DCC6C1F2F}" destId="{45B675B0-0798-446A-B321-1CDF81619811}" srcOrd="0" destOrd="0" presId="urn:microsoft.com/office/officeart/2005/8/layout/hChevron3"/>
    <dgm:cxn modelId="{EC442D30-FF22-412B-AC54-E9905F19F834}" type="presOf" srcId="{4738F466-E7B0-4751-AEBB-C62798876793}" destId="{BEF4D082-F136-4070-9188-56C29AC9EBE1}" srcOrd="0" destOrd="0" presId="urn:microsoft.com/office/officeart/2005/8/layout/hChevron3"/>
    <dgm:cxn modelId="{27D8CEBD-6345-48ED-A218-DFD31A9576C9}" type="presOf" srcId="{6AC8F7AE-B423-46FD-AC40-73B94D0EE8C8}" destId="{C37B4CE5-0650-47C7-8FB8-DFECA9E9F578}" srcOrd="0" destOrd="0" presId="urn:microsoft.com/office/officeart/2005/8/layout/hChevron3"/>
    <dgm:cxn modelId="{BF2DCC97-7261-4AA8-8C6D-901492701549}" type="presOf" srcId="{B967C5C7-92D9-4006-B4C0-F10FAF2BB275}" destId="{5FCF0543-9DC0-4BD4-A5BA-3CFED1FC97A2}" srcOrd="0" destOrd="0" presId="urn:microsoft.com/office/officeart/2005/8/layout/hChevron3"/>
    <dgm:cxn modelId="{B79EA4FC-CE02-41FA-B681-4DDF76374ED8}" type="presOf" srcId="{46C861FD-AC9B-4591-AA40-2C7A89F21E24}" destId="{D13634D9-0E15-4B96-8E23-CF93C5FA179D}" srcOrd="0" destOrd="0" presId="urn:microsoft.com/office/officeart/2005/8/layout/hChevron3"/>
    <dgm:cxn modelId="{E39FE6D9-38D7-4E14-AE49-4F5E194C7E91}"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AED6EF8-DA69-4274-ACCC-8A613A544AAD}" type="presOf" srcId="{6A834631-5727-4C44-8284-3E1E11B0E2E1}" destId="{041858FD-934B-453D-96D8-58E0111065E8}" srcOrd="0" destOrd="0" presId="urn:microsoft.com/office/officeart/2005/8/layout/hChevron3"/>
    <dgm:cxn modelId="{31E04CF9-3BE2-4E5A-BD89-949FA206AA83}" type="presOf" srcId="{EC0DA10E-D88A-4316-A70B-55469127359D}" destId="{E53D881F-03EF-44F8-AE6E-E580D4E55ADD}" srcOrd="0" destOrd="0" presId="urn:microsoft.com/office/officeart/2005/8/layout/hChevron3"/>
    <dgm:cxn modelId="{919B5366-6C3F-407D-85BA-FD4E8B6703F0}" type="presParOf" srcId="{041858FD-934B-453D-96D8-58E0111065E8}" destId="{D13634D9-0E15-4B96-8E23-CF93C5FA179D}" srcOrd="0" destOrd="0" presId="urn:microsoft.com/office/officeart/2005/8/layout/hChevron3"/>
    <dgm:cxn modelId="{6745DAB0-44FF-4248-8246-7ABD9CC9BAA3}" type="presParOf" srcId="{041858FD-934B-453D-96D8-58E0111065E8}" destId="{3FF5657C-9AE3-491C-B3EE-3A34357E017B}" srcOrd="1" destOrd="0" presId="urn:microsoft.com/office/officeart/2005/8/layout/hChevron3"/>
    <dgm:cxn modelId="{3D856023-25B8-4C4F-A5A5-EDDB183C4488}" type="presParOf" srcId="{041858FD-934B-453D-96D8-58E0111065E8}" destId="{E53D881F-03EF-44F8-AE6E-E580D4E55ADD}" srcOrd="2" destOrd="0" presId="urn:microsoft.com/office/officeart/2005/8/layout/hChevron3"/>
    <dgm:cxn modelId="{B64B70C0-E9B9-40FB-A4FE-C627DFA1D76A}" type="presParOf" srcId="{041858FD-934B-453D-96D8-58E0111065E8}" destId="{59038E39-1D2F-4E17-A5E3-ABA98C1F7803}" srcOrd="3" destOrd="0" presId="urn:microsoft.com/office/officeart/2005/8/layout/hChevron3"/>
    <dgm:cxn modelId="{E66BD76B-FD02-4E70-A670-68C2D73B93B7}" type="presParOf" srcId="{041858FD-934B-453D-96D8-58E0111065E8}" destId="{923B0829-57FB-4A8C-9663-F7E2CC91E71B}" srcOrd="4" destOrd="0" presId="urn:microsoft.com/office/officeart/2005/8/layout/hChevron3"/>
    <dgm:cxn modelId="{286173B1-2A35-4B5D-AAD7-3E04AFD91429}" type="presParOf" srcId="{041858FD-934B-453D-96D8-58E0111065E8}" destId="{310CF4A2-E7A4-4498-B635-BE946EFFEC8F}" srcOrd="5" destOrd="0" presId="urn:microsoft.com/office/officeart/2005/8/layout/hChevron3"/>
    <dgm:cxn modelId="{4D33961D-8776-4BE7-A413-CF419064E7CB}" type="presParOf" srcId="{041858FD-934B-453D-96D8-58E0111065E8}" destId="{6F227E0E-F764-4FF4-978B-D18E0F6C97C2}" srcOrd="6" destOrd="0" presId="urn:microsoft.com/office/officeart/2005/8/layout/hChevron3"/>
    <dgm:cxn modelId="{8FEA7008-8CAB-4B7D-B2F9-F3413705CFF8}" type="presParOf" srcId="{041858FD-934B-453D-96D8-58E0111065E8}" destId="{E55DA53F-B377-4474-9096-4283523CF8F3}" srcOrd="7" destOrd="0" presId="urn:microsoft.com/office/officeart/2005/8/layout/hChevron3"/>
    <dgm:cxn modelId="{09AF855B-2E23-4801-AD01-56445912FE11}" type="presParOf" srcId="{041858FD-934B-453D-96D8-58E0111065E8}" destId="{5FCF0543-9DC0-4BD4-A5BA-3CFED1FC97A2}" srcOrd="8" destOrd="0" presId="urn:microsoft.com/office/officeart/2005/8/layout/hChevron3"/>
    <dgm:cxn modelId="{13EC0A71-D291-4CE3-81DF-C4DD5B350265}" type="presParOf" srcId="{041858FD-934B-453D-96D8-58E0111065E8}" destId="{4E698BF5-B627-4FEF-97C6-A16463BF9899}" srcOrd="9" destOrd="0" presId="urn:microsoft.com/office/officeart/2005/8/layout/hChevron3"/>
    <dgm:cxn modelId="{C1F86130-CB08-4B30-A97A-24629996265B}" type="presParOf" srcId="{041858FD-934B-453D-96D8-58E0111065E8}" destId="{C37B4CE5-0650-47C7-8FB8-DFECA9E9F578}" srcOrd="10" destOrd="0" presId="urn:microsoft.com/office/officeart/2005/8/layout/hChevron3"/>
    <dgm:cxn modelId="{BEFB8259-C514-4344-A882-C27D0D864CD9}" type="presParOf" srcId="{041858FD-934B-453D-96D8-58E0111065E8}" destId="{2744A96E-481C-4338-B144-D789C929C8E7}" srcOrd="11" destOrd="0" presId="urn:microsoft.com/office/officeart/2005/8/layout/hChevron3"/>
    <dgm:cxn modelId="{14D5C814-DCF6-4B63-9710-27212910DADA}" type="presParOf" srcId="{041858FD-934B-453D-96D8-58E0111065E8}" destId="{45B675B0-0798-446A-B321-1CDF81619811}" srcOrd="12" destOrd="0" presId="urn:microsoft.com/office/officeart/2005/8/layout/hChevron3"/>
    <dgm:cxn modelId="{727D4B3A-674B-4284-B1A2-0C9A0B5ED9A9}" type="presParOf" srcId="{041858FD-934B-453D-96D8-58E0111065E8}" destId="{867CE5E5-45EC-4556-8E33-EC1008F4AF51}" srcOrd="13" destOrd="0" presId="urn:microsoft.com/office/officeart/2005/8/layout/hChevron3"/>
    <dgm:cxn modelId="{9B903E32-895C-4671-92B8-A03152A9DC1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A890960-50B4-40B2-9366-202FC6990EF3}"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7EDAA14-7393-4EC3-A7A6-A02DE032811D}" type="presOf" srcId="{6AC8F7AE-B423-46FD-AC40-73B94D0EE8C8}" destId="{C37B4CE5-0650-47C7-8FB8-DFECA9E9F578}" srcOrd="0" destOrd="0" presId="urn:microsoft.com/office/officeart/2005/8/layout/hChevron3"/>
    <dgm:cxn modelId="{4B16D7B8-DFF8-4B45-87D1-7D652BEF59FC}" type="presOf" srcId="{EC0DA10E-D88A-4316-A70B-55469127359D}" destId="{E53D881F-03EF-44F8-AE6E-E580D4E55ADD}" srcOrd="0" destOrd="0" presId="urn:microsoft.com/office/officeart/2005/8/layout/hChevron3"/>
    <dgm:cxn modelId="{C223FA7B-FD82-4DEF-9E68-5921CF342329}" type="presOf" srcId="{4738F466-E7B0-4751-AEBB-C62798876793}" destId="{BEF4D082-F136-4070-9188-56C29AC9EBE1}" srcOrd="0" destOrd="0" presId="urn:microsoft.com/office/officeart/2005/8/layout/hChevron3"/>
    <dgm:cxn modelId="{464C1266-F10B-45F5-A078-2A0E06BA1398}" type="presOf" srcId="{B967C5C7-92D9-4006-B4C0-F10FAF2BB275}" destId="{5FCF0543-9DC0-4BD4-A5BA-3CFED1FC97A2}" srcOrd="0" destOrd="0" presId="urn:microsoft.com/office/officeart/2005/8/layout/hChevron3"/>
    <dgm:cxn modelId="{44B22F7C-933C-4A0C-896F-8C0840985AAD}" type="presOf" srcId="{46C861FD-AC9B-4591-AA40-2C7A89F21E24}" destId="{D13634D9-0E15-4B96-8E23-CF93C5FA179D}" srcOrd="0" destOrd="0" presId="urn:microsoft.com/office/officeart/2005/8/layout/hChevron3"/>
    <dgm:cxn modelId="{C0F7553B-003D-428D-BC14-480219386738}" type="presOf" srcId="{7DABE735-D9EF-482B-922F-9B22FEE137E5}" destId="{6F227E0E-F764-4FF4-978B-D18E0F6C97C2}" srcOrd="0" destOrd="0" presId="urn:microsoft.com/office/officeart/2005/8/layout/hChevron3"/>
    <dgm:cxn modelId="{12879AA1-14A5-4462-9EEF-DA3DD378759E}"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A853EB7-CDF3-43EA-8E0C-CEFC5BEEEA6E}" type="presOf" srcId="{6A834631-5727-4C44-8284-3E1E11B0E2E1}" destId="{041858FD-934B-453D-96D8-58E0111065E8}" srcOrd="0" destOrd="0" presId="urn:microsoft.com/office/officeart/2005/8/layout/hChevron3"/>
    <dgm:cxn modelId="{FF02DFCB-12BB-4C0D-A7E2-4CFCE64ACC16}" type="presParOf" srcId="{041858FD-934B-453D-96D8-58E0111065E8}" destId="{D13634D9-0E15-4B96-8E23-CF93C5FA179D}" srcOrd="0" destOrd="0" presId="urn:microsoft.com/office/officeart/2005/8/layout/hChevron3"/>
    <dgm:cxn modelId="{0DAEA6D7-1931-4839-9060-28C957512948}" type="presParOf" srcId="{041858FD-934B-453D-96D8-58E0111065E8}" destId="{3FF5657C-9AE3-491C-B3EE-3A34357E017B}" srcOrd="1" destOrd="0" presId="urn:microsoft.com/office/officeart/2005/8/layout/hChevron3"/>
    <dgm:cxn modelId="{68B49F56-3894-4C72-8AA0-FE249131F351}" type="presParOf" srcId="{041858FD-934B-453D-96D8-58E0111065E8}" destId="{E53D881F-03EF-44F8-AE6E-E580D4E55ADD}" srcOrd="2" destOrd="0" presId="urn:microsoft.com/office/officeart/2005/8/layout/hChevron3"/>
    <dgm:cxn modelId="{3106BFA8-937F-428F-8D21-A001931C691D}" type="presParOf" srcId="{041858FD-934B-453D-96D8-58E0111065E8}" destId="{59038E39-1D2F-4E17-A5E3-ABA98C1F7803}" srcOrd="3" destOrd="0" presId="urn:microsoft.com/office/officeart/2005/8/layout/hChevron3"/>
    <dgm:cxn modelId="{3E068262-2CE2-4E26-B805-0CB3BBD0EA2F}" type="presParOf" srcId="{041858FD-934B-453D-96D8-58E0111065E8}" destId="{923B0829-57FB-4A8C-9663-F7E2CC91E71B}" srcOrd="4" destOrd="0" presId="urn:microsoft.com/office/officeart/2005/8/layout/hChevron3"/>
    <dgm:cxn modelId="{1121C007-CFE9-468F-B7F0-E8FB4B38D904}" type="presParOf" srcId="{041858FD-934B-453D-96D8-58E0111065E8}" destId="{310CF4A2-E7A4-4498-B635-BE946EFFEC8F}" srcOrd="5" destOrd="0" presId="urn:microsoft.com/office/officeart/2005/8/layout/hChevron3"/>
    <dgm:cxn modelId="{6922725C-A9A5-41CE-82ED-7E10D1F4123D}" type="presParOf" srcId="{041858FD-934B-453D-96D8-58E0111065E8}" destId="{6F227E0E-F764-4FF4-978B-D18E0F6C97C2}" srcOrd="6" destOrd="0" presId="urn:microsoft.com/office/officeart/2005/8/layout/hChevron3"/>
    <dgm:cxn modelId="{D93E183C-8733-4B40-BDEE-A78AC00B5BD1}" type="presParOf" srcId="{041858FD-934B-453D-96D8-58E0111065E8}" destId="{E55DA53F-B377-4474-9096-4283523CF8F3}" srcOrd="7" destOrd="0" presId="urn:microsoft.com/office/officeart/2005/8/layout/hChevron3"/>
    <dgm:cxn modelId="{E457BD1F-2EB8-48B6-9718-E2AF53C6F1D6}" type="presParOf" srcId="{041858FD-934B-453D-96D8-58E0111065E8}" destId="{5FCF0543-9DC0-4BD4-A5BA-3CFED1FC97A2}" srcOrd="8" destOrd="0" presId="urn:microsoft.com/office/officeart/2005/8/layout/hChevron3"/>
    <dgm:cxn modelId="{5A4B27F4-9082-434F-BB9A-E3A0EAAF7172}" type="presParOf" srcId="{041858FD-934B-453D-96D8-58E0111065E8}" destId="{4E698BF5-B627-4FEF-97C6-A16463BF9899}" srcOrd="9" destOrd="0" presId="urn:microsoft.com/office/officeart/2005/8/layout/hChevron3"/>
    <dgm:cxn modelId="{CA0FE6A8-8353-4B4A-8A72-6D3790FD4F6F}" type="presParOf" srcId="{041858FD-934B-453D-96D8-58E0111065E8}" destId="{C37B4CE5-0650-47C7-8FB8-DFECA9E9F578}" srcOrd="10" destOrd="0" presId="urn:microsoft.com/office/officeart/2005/8/layout/hChevron3"/>
    <dgm:cxn modelId="{6FD45DBD-51E9-4023-ACBE-8075AA9B4217}" type="presParOf" srcId="{041858FD-934B-453D-96D8-58E0111065E8}" destId="{2744A96E-481C-4338-B144-D789C929C8E7}" srcOrd="11" destOrd="0" presId="urn:microsoft.com/office/officeart/2005/8/layout/hChevron3"/>
    <dgm:cxn modelId="{87250CFC-9BA8-4F3D-9E55-528BF06835A6}" type="presParOf" srcId="{041858FD-934B-453D-96D8-58E0111065E8}" destId="{45B675B0-0798-446A-B321-1CDF81619811}" srcOrd="12" destOrd="0" presId="urn:microsoft.com/office/officeart/2005/8/layout/hChevron3"/>
    <dgm:cxn modelId="{3DC46FC4-4138-4C76-9083-3E41434A431D}" type="presParOf" srcId="{041858FD-934B-453D-96D8-58E0111065E8}" destId="{867CE5E5-45EC-4556-8E33-EC1008F4AF51}" srcOrd="13" destOrd="0" presId="urn:microsoft.com/office/officeart/2005/8/layout/hChevron3"/>
    <dgm:cxn modelId="{6C9AA54C-1E07-4D93-9A0C-F0F18317077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a:solidFill>
          <a:schemeClr val="accent6">
            <a:lumMod val="75000"/>
          </a:schemeClr>
        </a:solidFill>
      </dgm:spPr>
      <dgm:t>
        <a:bodyPr/>
        <a:lstStyle/>
        <a:p>
          <a:r>
            <a:rPr lang="fa-IR" b="0" dirty="0" smtClean="0">
              <a:cs typeface="B Nazanin" panose="00000400000000000000" pitchFamily="2" charset="-78"/>
            </a:rPr>
            <a:t>توليد </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CB11FB5-7E27-41E9-A502-94B0FE056C80}" type="presOf" srcId="{EC0DA10E-D88A-4316-A70B-55469127359D}" destId="{E53D881F-03EF-44F8-AE6E-E580D4E55ADD}" srcOrd="0" destOrd="0" presId="urn:microsoft.com/office/officeart/2005/8/layout/hChevron3"/>
    <dgm:cxn modelId="{2BB07810-ED71-479B-BC4C-5E3F648802CA}" type="presOf" srcId="{B967C5C7-92D9-4006-B4C0-F10FAF2BB275}" destId="{5FCF0543-9DC0-4BD4-A5BA-3CFED1FC97A2}" srcOrd="0" destOrd="0" presId="urn:microsoft.com/office/officeart/2005/8/layout/hChevron3"/>
    <dgm:cxn modelId="{370F845D-F366-47A9-9AE0-8960E4FD15C2}"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DC55385-27A8-4436-B7B3-BBD2FDF2A13A}" type="presOf" srcId="{D64C4378-6B15-425F-ABF3-2C78B399BA6E}" destId="{923B0829-57FB-4A8C-9663-F7E2CC91E71B}" srcOrd="0" destOrd="0" presId="urn:microsoft.com/office/officeart/2005/8/layout/hChevron3"/>
    <dgm:cxn modelId="{B1F76D71-58FD-47E7-A0AE-BDF1156FCBE5}" type="presOf" srcId="{7DABE735-D9EF-482B-922F-9B22FEE137E5}" destId="{6F227E0E-F764-4FF4-978B-D18E0F6C97C2}" srcOrd="0" destOrd="0" presId="urn:microsoft.com/office/officeart/2005/8/layout/hChevron3"/>
    <dgm:cxn modelId="{CB84237A-10A3-4368-9810-A1645481D3B7}" type="presOf" srcId="{67E6D65D-4860-45A1-911E-364DCC6C1F2F}" destId="{45B675B0-0798-446A-B321-1CDF81619811}" srcOrd="0" destOrd="0" presId="urn:microsoft.com/office/officeart/2005/8/layout/hChevron3"/>
    <dgm:cxn modelId="{7EF3658F-6A5C-4EAC-976D-8084F64F0588}" type="presOf" srcId="{4738F466-E7B0-4751-AEBB-C62798876793}" destId="{BEF4D082-F136-4070-9188-56C29AC9EBE1}" srcOrd="0" destOrd="0" presId="urn:microsoft.com/office/officeart/2005/8/layout/hChevron3"/>
    <dgm:cxn modelId="{3913C958-B696-4D62-A839-AB441678F5C5}" type="presOf" srcId="{6A834631-5727-4C44-8284-3E1E11B0E2E1}" destId="{041858FD-934B-453D-96D8-58E0111065E8}" srcOrd="0" destOrd="0" presId="urn:microsoft.com/office/officeart/2005/8/layout/hChevron3"/>
    <dgm:cxn modelId="{4180F290-6C03-4775-B719-9D189AA07C65}"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A3B1530-F46B-4FE2-BD66-933AB9946231}" type="presParOf" srcId="{041858FD-934B-453D-96D8-58E0111065E8}" destId="{D13634D9-0E15-4B96-8E23-CF93C5FA179D}" srcOrd="0" destOrd="0" presId="urn:microsoft.com/office/officeart/2005/8/layout/hChevron3"/>
    <dgm:cxn modelId="{5489DF77-F5C5-418F-A21C-39A533DC87B2}" type="presParOf" srcId="{041858FD-934B-453D-96D8-58E0111065E8}" destId="{3FF5657C-9AE3-491C-B3EE-3A34357E017B}" srcOrd="1" destOrd="0" presId="urn:microsoft.com/office/officeart/2005/8/layout/hChevron3"/>
    <dgm:cxn modelId="{937D43B7-D7B6-4A37-AD4F-0F3EA85EDF66}" type="presParOf" srcId="{041858FD-934B-453D-96D8-58E0111065E8}" destId="{E53D881F-03EF-44F8-AE6E-E580D4E55ADD}" srcOrd="2" destOrd="0" presId="urn:microsoft.com/office/officeart/2005/8/layout/hChevron3"/>
    <dgm:cxn modelId="{234F4B3D-72DC-48EF-8DEF-04CE9656969F}" type="presParOf" srcId="{041858FD-934B-453D-96D8-58E0111065E8}" destId="{59038E39-1D2F-4E17-A5E3-ABA98C1F7803}" srcOrd="3" destOrd="0" presId="urn:microsoft.com/office/officeart/2005/8/layout/hChevron3"/>
    <dgm:cxn modelId="{21C75FB7-CB83-4D07-B0B3-9B9861DE4620}" type="presParOf" srcId="{041858FD-934B-453D-96D8-58E0111065E8}" destId="{923B0829-57FB-4A8C-9663-F7E2CC91E71B}" srcOrd="4" destOrd="0" presId="urn:microsoft.com/office/officeart/2005/8/layout/hChevron3"/>
    <dgm:cxn modelId="{64AC5F81-5D23-4904-B109-A0048FFF4DD8}" type="presParOf" srcId="{041858FD-934B-453D-96D8-58E0111065E8}" destId="{310CF4A2-E7A4-4498-B635-BE946EFFEC8F}" srcOrd="5" destOrd="0" presId="urn:microsoft.com/office/officeart/2005/8/layout/hChevron3"/>
    <dgm:cxn modelId="{7B444090-EF00-4BD1-AFDE-E304D5BB2106}" type="presParOf" srcId="{041858FD-934B-453D-96D8-58E0111065E8}" destId="{6F227E0E-F764-4FF4-978B-D18E0F6C97C2}" srcOrd="6" destOrd="0" presId="urn:microsoft.com/office/officeart/2005/8/layout/hChevron3"/>
    <dgm:cxn modelId="{345C66A7-63CA-4E70-ADA5-1D8A1E4E042B}" type="presParOf" srcId="{041858FD-934B-453D-96D8-58E0111065E8}" destId="{E55DA53F-B377-4474-9096-4283523CF8F3}" srcOrd="7" destOrd="0" presId="urn:microsoft.com/office/officeart/2005/8/layout/hChevron3"/>
    <dgm:cxn modelId="{055B0987-450C-4A97-9BE5-3EFC995A023D}" type="presParOf" srcId="{041858FD-934B-453D-96D8-58E0111065E8}" destId="{5FCF0543-9DC0-4BD4-A5BA-3CFED1FC97A2}" srcOrd="8" destOrd="0" presId="urn:microsoft.com/office/officeart/2005/8/layout/hChevron3"/>
    <dgm:cxn modelId="{7EA18343-30DA-4C7F-8976-6EDE81269B9A}" type="presParOf" srcId="{041858FD-934B-453D-96D8-58E0111065E8}" destId="{4E698BF5-B627-4FEF-97C6-A16463BF9899}" srcOrd="9" destOrd="0" presId="urn:microsoft.com/office/officeart/2005/8/layout/hChevron3"/>
    <dgm:cxn modelId="{D2BE1D29-FBD3-4C93-BB7C-C20A44DA93CE}" type="presParOf" srcId="{041858FD-934B-453D-96D8-58E0111065E8}" destId="{C37B4CE5-0650-47C7-8FB8-DFECA9E9F578}" srcOrd="10" destOrd="0" presId="urn:microsoft.com/office/officeart/2005/8/layout/hChevron3"/>
    <dgm:cxn modelId="{23618226-788A-45C8-9DB0-C4CE7DDBD085}" type="presParOf" srcId="{041858FD-934B-453D-96D8-58E0111065E8}" destId="{2744A96E-481C-4338-B144-D789C929C8E7}" srcOrd="11" destOrd="0" presId="urn:microsoft.com/office/officeart/2005/8/layout/hChevron3"/>
    <dgm:cxn modelId="{6EFF776F-B914-410B-AFAC-57DD4AC5470E}" type="presParOf" srcId="{041858FD-934B-453D-96D8-58E0111065E8}" destId="{45B675B0-0798-446A-B321-1CDF81619811}" srcOrd="12" destOrd="0" presId="urn:microsoft.com/office/officeart/2005/8/layout/hChevron3"/>
    <dgm:cxn modelId="{E1EB5205-D754-41B4-A1EB-EACA25A6D529}" type="presParOf" srcId="{041858FD-934B-453D-96D8-58E0111065E8}" destId="{867CE5E5-45EC-4556-8E33-EC1008F4AF51}" srcOrd="13" destOrd="0" presId="urn:microsoft.com/office/officeart/2005/8/layout/hChevron3"/>
    <dgm:cxn modelId="{12833541-7C41-4A41-856F-B0E7A95A9878}"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dirty="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BF67B37-9158-4624-894B-9C85390FBE2B}" type="presOf" srcId="{46C861FD-AC9B-4591-AA40-2C7A89F21E24}" destId="{D13634D9-0E15-4B96-8E23-CF93C5FA179D}" srcOrd="0" destOrd="0" presId="urn:microsoft.com/office/officeart/2005/8/layout/hChevron3"/>
    <dgm:cxn modelId="{2A5D1371-ED61-4813-AFF6-392D524E2051}" type="presOf" srcId="{B967C5C7-92D9-4006-B4C0-F10FAF2BB275}" destId="{5FCF0543-9DC0-4BD4-A5BA-3CFED1FC97A2}" srcOrd="0" destOrd="0" presId="urn:microsoft.com/office/officeart/2005/8/layout/hChevron3"/>
    <dgm:cxn modelId="{EDEDD3C2-B186-4F22-BEDF-B570D1D64ABA}" type="presOf" srcId="{7DABE735-D9EF-482B-922F-9B22FEE137E5}" destId="{6F227E0E-F764-4FF4-978B-D18E0F6C97C2}" srcOrd="0" destOrd="0" presId="urn:microsoft.com/office/officeart/2005/8/layout/hChevron3"/>
    <dgm:cxn modelId="{8CE9F3E6-F1DF-47B2-B618-3D5608C7E04B}" type="presOf" srcId="{6A834631-5727-4C44-8284-3E1E11B0E2E1}" destId="{041858FD-934B-453D-96D8-58E0111065E8}" srcOrd="0" destOrd="0" presId="urn:microsoft.com/office/officeart/2005/8/layout/hChevron3"/>
    <dgm:cxn modelId="{52BACC09-28F3-432B-8950-2BFC15AB0001}" type="presOf" srcId="{D64C4378-6B15-425F-ABF3-2C78B399BA6E}" destId="{923B0829-57FB-4A8C-9663-F7E2CC91E71B}" srcOrd="0" destOrd="0" presId="urn:microsoft.com/office/officeart/2005/8/layout/hChevron3"/>
    <dgm:cxn modelId="{66FC6225-0564-4D35-B8A2-A447F6840510}" type="presOf" srcId="{6AC8F7AE-B423-46FD-AC40-73B94D0EE8C8}" destId="{C37B4CE5-0650-47C7-8FB8-DFECA9E9F578}" srcOrd="0" destOrd="0" presId="urn:microsoft.com/office/officeart/2005/8/layout/hChevron3"/>
    <dgm:cxn modelId="{F1CC3484-85BB-4EA9-9F28-0F2D15A54EBA}" type="presOf" srcId="{67E6D65D-4860-45A1-911E-364DCC6C1F2F}" destId="{45B675B0-0798-446A-B321-1CDF81619811}" srcOrd="0" destOrd="0" presId="urn:microsoft.com/office/officeart/2005/8/layout/hChevron3"/>
    <dgm:cxn modelId="{7244AD4D-ECEA-4B1C-8618-58103CF53340}"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6EB50F5-5055-43BB-AADF-BCDD0308775C}" type="presOf" srcId="{EC0DA10E-D88A-4316-A70B-55469127359D}" destId="{E53D881F-03EF-44F8-AE6E-E580D4E55ADD}" srcOrd="0" destOrd="0" presId="urn:microsoft.com/office/officeart/2005/8/layout/hChevron3"/>
    <dgm:cxn modelId="{95BC62DE-F2F7-4786-92A6-EDA2F7468C94}" type="presParOf" srcId="{041858FD-934B-453D-96D8-58E0111065E8}" destId="{D13634D9-0E15-4B96-8E23-CF93C5FA179D}" srcOrd="0" destOrd="0" presId="urn:microsoft.com/office/officeart/2005/8/layout/hChevron3"/>
    <dgm:cxn modelId="{470A5DB7-ED42-4C23-95C7-5631285DAB2C}" type="presParOf" srcId="{041858FD-934B-453D-96D8-58E0111065E8}" destId="{3FF5657C-9AE3-491C-B3EE-3A34357E017B}" srcOrd="1" destOrd="0" presId="urn:microsoft.com/office/officeart/2005/8/layout/hChevron3"/>
    <dgm:cxn modelId="{E736C03C-8D9D-44BB-BB2A-E7FBE666CE29}" type="presParOf" srcId="{041858FD-934B-453D-96D8-58E0111065E8}" destId="{E53D881F-03EF-44F8-AE6E-E580D4E55ADD}" srcOrd="2" destOrd="0" presId="urn:microsoft.com/office/officeart/2005/8/layout/hChevron3"/>
    <dgm:cxn modelId="{F02C6C63-31A5-4BDC-9EFC-D8E933EF9851}" type="presParOf" srcId="{041858FD-934B-453D-96D8-58E0111065E8}" destId="{59038E39-1D2F-4E17-A5E3-ABA98C1F7803}" srcOrd="3" destOrd="0" presId="urn:microsoft.com/office/officeart/2005/8/layout/hChevron3"/>
    <dgm:cxn modelId="{9A508F64-57DE-4C75-A66C-ABD2FC64B880}" type="presParOf" srcId="{041858FD-934B-453D-96D8-58E0111065E8}" destId="{923B0829-57FB-4A8C-9663-F7E2CC91E71B}" srcOrd="4" destOrd="0" presId="urn:microsoft.com/office/officeart/2005/8/layout/hChevron3"/>
    <dgm:cxn modelId="{E86081D9-D560-4E78-AD01-4392ACFB0078}" type="presParOf" srcId="{041858FD-934B-453D-96D8-58E0111065E8}" destId="{310CF4A2-E7A4-4498-B635-BE946EFFEC8F}" srcOrd="5" destOrd="0" presId="urn:microsoft.com/office/officeart/2005/8/layout/hChevron3"/>
    <dgm:cxn modelId="{30984333-F790-4518-902D-3668B27E6962}" type="presParOf" srcId="{041858FD-934B-453D-96D8-58E0111065E8}" destId="{6F227E0E-F764-4FF4-978B-D18E0F6C97C2}" srcOrd="6" destOrd="0" presId="urn:microsoft.com/office/officeart/2005/8/layout/hChevron3"/>
    <dgm:cxn modelId="{CB9D18FB-69ED-4A0B-BC3B-5E62E6578F1A}" type="presParOf" srcId="{041858FD-934B-453D-96D8-58E0111065E8}" destId="{E55DA53F-B377-4474-9096-4283523CF8F3}" srcOrd="7" destOrd="0" presId="urn:microsoft.com/office/officeart/2005/8/layout/hChevron3"/>
    <dgm:cxn modelId="{4A65A748-3D3D-4B39-9790-1304674DAC68}" type="presParOf" srcId="{041858FD-934B-453D-96D8-58E0111065E8}" destId="{5FCF0543-9DC0-4BD4-A5BA-3CFED1FC97A2}" srcOrd="8" destOrd="0" presId="urn:microsoft.com/office/officeart/2005/8/layout/hChevron3"/>
    <dgm:cxn modelId="{E646D18F-134C-4423-B232-AC99C5562512}" type="presParOf" srcId="{041858FD-934B-453D-96D8-58E0111065E8}" destId="{4E698BF5-B627-4FEF-97C6-A16463BF9899}" srcOrd="9" destOrd="0" presId="urn:microsoft.com/office/officeart/2005/8/layout/hChevron3"/>
    <dgm:cxn modelId="{0B3B20EF-CCBD-455C-89B1-CD04E985E9ED}" type="presParOf" srcId="{041858FD-934B-453D-96D8-58E0111065E8}" destId="{C37B4CE5-0650-47C7-8FB8-DFECA9E9F578}" srcOrd="10" destOrd="0" presId="urn:microsoft.com/office/officeart/2005/8/layout/hChevron3"/>
    <dgm:cxn modelId="{6382CF8E-94E9-4728-B384-021A6C3FF4ED}" type="presParOf" srcId="{041858FD-934B-453D-96D8-58E0111065E8}" destId="{2744A96E-481C-4338-B144-D789C929C8E7}" srcOrd="11" destOrd="0" presId="urn:microsoft.com/office/officeart/2005/8/layout/hChevron3"/>
    <dgm:cxn modelId="{AE8155B4-A6F5-4600-B52D-BF97D519107C}" type="presParOf" srcId="{041858FD-934B-453D-96D8-58E0111065E8}" destId="{45B675B0-0798-446A-B321-1CDF81619811}" srcOrd="12" destOrd="0" presId="urn:microsoft.com/office/officeart/2005/8/layout/hChevron3"/>
    <dgm:cxn modelId="{8FA9CF2F-7DD8-4654-A356-7E152E2B2D3B}" type="presParOf" srcId="{041858FD-934B-453D-96D8-58E0111065E8}" destId="{867CE5E5-45EC-4556-8E33-EC1008F4AF51}" srcOrd="13" destOrd="0" presId="urn:microsoft.com/office/officeart/2005/8/layout/hChevron3"/>
    <dgm:cxn modelId="{233DD031-7325-47BF-9B9A-23F08B9596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dirty="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4126099-CA97-4F43-9E12-F7A69561BC25}"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5C88769-385A-4871-B7A2-8D438B619342}"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01DB175-955A-4A72-9B01-E38833CBDD74}"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23D239FF-CE00-40F8-AFFB-74E2CA9B1F25}" type="presOf" srcId="{EC0DA10E-D88A-4316-A70B-55469127359D}" destId="{E53D881F-03EF-44F8-AE6E-E580D4E55AD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009D8ED-3A14-41F2-8D82-1CA0F3798FFC}" type="presOf" srcId="{D64C4378-6B15-425F-ABF3-2C78B399BA6E}" destId="{923B0829-57FB-4A8C-9663-F7E2CC91E71B}" srcOrd="0" destOrd="0" presId="urn:microsoft.com/office/officeart/2005/8/layout/hChevron3"/>
    <dgm:cxn modelId="{C13A595A-1F39-4780-B5B2-17CE8B18F887}" type="presOf" srcId="{4738F466-E7B0-4751-AEBB-C62798876793}" destId="{BEF4D082-F136-4070-9188-56C29AC9EBE1}" srcOrd="0" destOrd="0" presId="urn:microsoft.com/office/officeart/2005/8/layout/hChevron3"/>
    <dgm:cxn modelId="{740DDFEC-93A5-436E-8913-2DEFFD5EEA4D}" type="presOf" srcId="{46C861FD-AC9B-4591-AA40-2C7A89F21E24}" destId="{D13634D9-0E15-4B96-8E23-CF93C5FA179D}" srcOrd="0" destOrd="0" presId="urn:microsoft.com/office/officeart/2005/8/layout/hChevron3"/>
    <dgm:cxn modelId="{467B3B05-1F8B-4B39-A50A-4258B998524F}"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6C8B266-7D40-4234-98D5-3572AA88A046}" type="presOf" srcId="{B967C5C7-92D9-4006-B4C0-F10FAF2BB275}" destId="{5FCF0543-9DC0-4BD4-A5BA-3CFED1FC97A2}" srcOrd="0" destOrd="0" presId="urn:microsoft.com/office/officeart/2005/8/layout/hChevron3"/>
    <dgm:cxn modelId="{6D68E627-7702-49DA-AB02-B1EE8FC88EEE}" type="presParOf" srcId="{041858FD-934B-453D-96D8-58E0111065E8}" destId="{D13634D9-0E15-4B96-8E23-CF93C5FA179D}" srcOrd="0" destOrd="0" presId="urn:microsoft.com/office/officeart/2005/8/layout/hChevron3"/>
    <dgm:cxn modelId="{E46C6B9B-6101-48A5-B597-3EADDF969760}" type="presParOf" srcId="{041858FD-934B-453D-96D8-58E0111065E8}" destId="{3FF5657C-9AE3-491C-B3EE-3A34357E017B}" srcOrd="1" destOrd="0" presId="urn:microsoft.com/office/officeart/2005/8/layout/hChevron3"/>
    <dgm:cxn modelId="{6332EB8F-A367-4356-9809-955CBD62D84C}" type="presParOf" srcId="{041858FD-934B-453D-96D8-58E0111065E8}" destId="{E53D881F-03EF-44F8-AE6E-E580D4E55ADD}" srcOrd="2" destOrd="0" presId="urn:microsoft.com/office/officeart/2005/8/layout/hChevron3"/>
    <dgm:cxn modelId="{287A930B-573F-49A9-91E6-AD0245038331}" type="presParOf" srcId="{041858FD-934B-453D-96D8-58E0111065E8}" destId="{59038E39-1D2F-4E17-A5E3-ABA98C1F7803}" srcOrd="3" destOrd="0" presId="urn:microsoft.com/office/officeart/2005/8/layout/hChevron3"/>
    <dgm:cxn modelId="{F88E0E03-A105-42E2-BCCA-3DF066627388}" type="presParOf" srcId="{041858FD-934B-453D-96D8-58E0111065E8}" destId="{923B0829-57FB-4A8C-9663-F7E2CC91E71B}" srcOrd="4" destOrd="0" presId="urn:microsoft.com/office/officeart/2005/8/layout/hChevron3"/>
    <dgm:cxn modelId="{CD8034A8-B8E6-497F-9EA0-1EFE84003AB6}" type="presParOf" srcId="{041858FD-934B-453D-96D8-58E0111065E8}" destId="{310CF4A2-E7A4-4498-B635-BE946EFFEC8F}" srcOrd="5" destOrd="0" presId="urn:microsoft.com/office/officeart/2005/8/layout/hChevron3"/>
    <dgm:cxn modelId="{7D96EB68-127D-4013-AC17-48369F565EED}" type="presParOf" srcId="{041858FD-934B-453D-96D8-58E0111065E8}" destId="{6F227E0E-F764-4FF4-978B-D18E0F6C97C2}" srcOrd="6" destOrd="0" presId="urn:microsoft.com/office/officeart/2005/8/layout/hChevron3"/>
    <dgm:cxn modelId="{5E14C0B6-0115-4ADB-9BE1-A6931D8EDC9B}" type="presParOf" srcId="{041858FD-934B-453D-96D8-58E0111065E8}" destId="{E55DA53F-B377-4474-9096-4283523CF8F3}" srcOrd="7" destOrd="0" presId="urn:microsoft.com/office/officeart/2005/8/layout/hChevron3"/>
    <dgm:cxn modelId="{865D0735-9C17-4EAF-91F1-29CEFED91D51}" type="presParOf" srcId="{041858FD-934B-453D-96D8-58E0111065E8}" destId="{5FCF0543-9DC0-4BD4-A5BA-3CFED1FC97A2}" srcOrd="8" destOrd="0" presId="urn:microsoft.com/office/officeart/2005/8/layout/hChevron3"/>
    <dgm:cxn modelId="{AB11DCF2-810B-4565-9FF7-F675EEB7FD77}" type="presParOf" srcId="{041858FD-934B-453D-96D8-58E0111065E8}" destId="{4E698BF5-B627-4FEF-97C6-A16463BF9899}" srcOrd="9" destOrd="0" presId="urn:microsoft.com/office/officeart/2005/8/layout/hChevron3"/>
    <dgm:cxn modelId="{390D9BA0-6590-414E-B7D2-BDD5765F9C3C}" type="presParOf" srcId="{041858FD-934B-453D-96D8-58E0111065E8}" destId="{C37B4CE5-0650-47C7-8FB8-DFECA9E9F578}" srcOrd="10" destOrd="0" presId="urn:microsoft.com/office/officeart/2005/8/layout/hChevron3"/>
    <dgm:cxn modelId="{721B0A5B-7F23-41CA-918C-FED976438FB3}" type="presParOf" srcId="{041858FD-934B-453D-96D8-58E0111065E8}" destId="{2744A96E-481C-4338-B144-D789C929C8E7}" srcOrd="11" destOrd="0" presId="urn:microsoft.com/office/officeart/2005/8/layout/hChevron3"/>
    <dgm:cxn modelId="{6A014030-7226-4DE8-A3EB-4D250DEF0441}" type="presParOf" srcId="{041858FD-934B-453D-96D8-58E0111065E8}" destId="{45B675B0-0798-446A-B321-1CDF81619811}" srcOrd="12" destOrd="0" presId="urn:microsoft.com/office/officeart/2005/8/layout/hChevron3"/>
    <dgm:cxn modelId="{B7280F43-6D2B-4B2D-A383-0149A9272E3F}" type="presParOf" srcId="{041858FD-934B-453D-96D8-58E0111065E8}" destId="{867CE5E5-45EC-4556-8E33-EC1008F4AF51}" srcOrd="13" destOrd="0" presId="urn:microsoft.com/office/officeart/2005/8/layout/hChevron3"/>
    <dgm:cxn modelId="{96C3279D-1F9F-4FA4-9A58-4A7CF714A19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dirty="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38831A9-CE43-413A-961B-9CF443FE6217}"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93A86E58-F1A0-406F-9A21-5F56F22E94C8}" type="presOf" srcId="{6AC8F7AE-B423-46FD-AC40-73B94D0EE8C8}" destId="{C37B4CE5-0650-47C7-8FB8-DFECA9E9F57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BD9BA1A-8637-4A97-9CE9-28344310368A}" type="presOf" srcId="{4738F466-E7B0-4751-AEBB-C62798876793}" destId="{BEF4D082-F136-4070-9188-56C29AC9EBE1}" srcOrd="0" destOrd="0" presId="urn:microsoft.com/office/officeart/2005/8/layout/hChevron3"/>
    <dgm:cxn modelId="{047449A4-A227-4442-9181-ACA91B5111FF}" type="presOf" srcId="{6A834631-5727-4C44-8284-3E1E11B0E2E1}" destId="{041858FD-934B-453D-96D8-58E0111065E8}" srcOrd="0" destOrd="0" presId="urn:microsoft.com/office/officeart/2005/8/layout/hChevron3"/>
    <dgm:cxn modelId="{DA25C9B2-4180-40AD-A7D6-90206F1479F6}" type="presOf" srcId="{D64C4378-6B15-425F-ABF3-2C78B399BA6E}" destId="{923B0829-57FB-4A8C-9663-F7E2CC91E71B}" srcOrd="0" destOrd="0" presId="urn:microsoft.com/office/officeart/2005/8/layout/hChevron3"/>
    <dgm:cxn modelId="{9685568B-DB92-4455-9084-E9220C7F68A5}" type="presOf" srcId="{B967C5C7-92D9-4006-B4C0-F10FAF2BB275}" destId="{5FCF0543-9DC0-4BD4-A5BA-3CFED1FC97A2}" srcOrd="0" destOrd="0" presId="urn:microsoft.com/office/officeart/2005/8/layout/hChevron3"/>
    <dgm:cxn modelId="{55E0E7EB-D133-48DE-AB42-84C53A07AC69}"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E4DD8BA-F194-4BF8-92C7-727A24E0CB05}" type="presOf" srcId="{7DABE735-D9EF-482B-922F-9B22FEE137E5}" destId="{6F227E0E-F764-4FF4-978B-D18E0F6C97C2}" srcOrd="0" destOrd="0" presId="urn:microsoft.com/office/officeart/2005/8/layout/hChevron3"/>
    <dgm:cxn modelId="{56582949-100D-4E90-9140-C1FF14DF435F}" type="presOf" srcId="{EC0DA10E-D88A-4316-A70B-55469127359D}" destId="{E53D881F-03EF-44F8-AE6E-E580D4E55ADD}" srcOrd="0" destOrd="0" presId="urn:microsoft.com/office/officeart/2005/8/layout/hChevron3"/>
    <dgm:cxn modelId="{AD25F772-2609-4A70-AFE0-CCE544D370F1}" type="presParOf" srcId="{041858FD-934B-453D-96D8-58E0111065E8}" destId="{D13634D9-0E15-4B96-8E23-CF93C5FA179D}" srcOrd="0" destOrd="0" presId="urn:microsoft.com/office/officeart/2005/8/layout/hChevron3"/>
    <dgm:cxn modelId="{1BC7A8B7-51F1-43D1-BFBC-BDA1B96F998B}" type="presParOf" srcId="{041858FD-934B-453D-96D8-58E0111065E8}" destId="{3FF5657C-9AE3-491C-B3EE-3A34357E017B}" srcOrd="1" destOrd="0" presId="urn:microsoft.com/office/officeart/2005/8/layout/hChevron3"/>
    <dgm:cxn modelId="{72A6C487-BBB0-4B95-AA9F-ED1CD2E66A5F}" type="presParOf" srcId="{041858FD-934B-453D-96D8-58E0111065E8}" destId="{E53D881F-03EF-44F8-AE6E-E580D4E55ADD}" srcOrd="2" destOrd="0" presId="urn:microsoft.com/office/officeart/2005/8/layout/hChevron3"/>
    <dgm:cxn modelId="{3A90F816-A73D-42B3-A6BA-EFB2FC68BB29}" type="presParOf" srcId="{041858FD-934B-453D-96D8-58E0111065E8}" destId="{59038E39-1D2F-4E17-A5E3-ABA98C1F7803}" srcOrd="3" destOrd="0" presId="urn:microsoft.com/office/officeart/2005/8/layout/hChevron3"/>
    <dgm:cxn modelId="{44309532-9A83-496D-814C-57BB80033003}" type="presParOf" srcId="{041858FD-934B-453D-96D8-58E0111065E8}" destId="{923B0829-57FB-4A8C-9663-F7E2CC91E71B}" srcOrd="4" destOrd="0" presId="urn:microsoft.com/office/officeart/2005/8/layout/hChevron3"/>
    <dgm:cxn modelId="{87031CC6-873E-4A03-A634-F9B9CEC06FC2}" type="presParOf" srcId="{041858FD-934B-453D-96D8-58E0111065E8}" destId="{310CF4A2-E7A4-4498-B635-BE946EFFEC8F}" srcOrd="5" destOrd="0" presId="urn:microsoft.com/office/officeart/2005/8/layout/hChevron3"/>
    <dgm:cxn modelId="{860B7043-6BCE-47B3-97E0-07A6C6137404}" type="presParOf" srcId="{041858FD-934B-453D-96D8-58E0111065E8}" destId="{6F227E0E-F764-4FF4-978B-D18E0F6C97C2}" srcOrd="6" destOrd="0" presId="urn:microsoft.com/office/officeart/2005/8/layout/hChevron3"/>
    <dgm:cxn modelId="{CE8D8FD0-67E7-4638-B600-77F38E0E7ACC}" type="presParOf" srcId="{041858FD-934B-453D-96D8-58E0111065E8}" destId="{E55DA53F-B377-4474-9096-4283523CF8F3}" srcOrd="7" destOrd="0" presId="urn:microsoft.com/office/officeart/2005/8/layout/hChevron3"/>
    <dgm:cxn modelId="{7F6FE965-8BCE-4EA8-9107-0A442B1ABD1D}" type="presParOf" srcId="{041858FD-934B-453D-96D8-58E0111065E8}" destId="{5FCF0543-9DC0-4BD4-A5BA-3CFED1FC97A2}" srcOrd="8" destOrd="0" presId="urn:microsoft.com/office/officeart/2005/8/layout/hChevron3"/>
    <dgm:cxn modelId="{D4021D31-E999-42F1-9997-854CA2AA8EC2}" type="presParOf" srcId="{041858FD-934B-453D-96D8-58E0111065E8}" destId="{4E698BF5-B627-4FEF-97C6-A16463BF9899}" srcOrd="9" destOrd="0" presId="urn:microsoft.com/office/officeart/2005/8/layout/hChevron3"/>
    <dgm:cxn modelId="{DC17B1C8-CFE4-4516-ACD0-3789BD316086}" type="presParOf" srcId="{041858FD-934B-453D-96D8-58E0111065E8}" destId="{C37B4CE5-0650-47C7-8FB8-DFECA9E9F578}" srcOrd="10" destOrd="0" presId="urn:microsoft.com/office/officeart/2005/8/layout/hChevron3"/>
    <dgm:cxn modelId="{067CC7A6-1086-4C03-A6AB-7635D5D4007C}" type="presParOf" srcId="{041858FD-934B-453D-96D8-58E0111065E8}" destId="{2744A96E-481C-4338-B144-D789C929C8E7}" srcOrd="11" destOrd="0" presId="urn:microsoft.com/office/officeart/2005/8/layout/hChevron3"/>
    <dgm:cxn modelId="{77018FFB-65FA-4CD1-A112-5289C7AF37BF}" type="presParOf" srcId="{041858FD-934B-453D-96D8-58E0111065E8}" destId="{45B675B0-0798-446A-B321-1CDF81619811}" srcOrd="12" destOrd="0" presId="urn:microsoft.com/office/officeart/2005/8/layout/hChevron3"/>
    <dgm:cxn modelId="{74CCE7FF-F157-4132-A603-542AEDCA3F6B}" type="presParOf" srcId="{041858FD-934B-453D-96D8-58E0111065E8}" destId="{867CE5E5-45EC-4556-8E33-EC1008F4AF51}" srcOrd="13" destOrd="0" presId="urn:microsoft.com/office/officeart/2005/8/layout/hChevron3"/>
    <dgm:cxn modelId="{B43A832F-08B9-4EC6-8CA2-2E580D0869F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CBA09713-AF0C-4652-A67C-CBFEFFBC0CFA}"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D6532430-6E06-42FD-8CE7-BE07278FFDCD}" srcId="{6A834631-5727-4C44-8284-3E1E11B0E2E1}" destId="{46C861FD-AC9B-4591-AA40-2C7A89F21E24}" srcOrd="0" destOrd="0" parTransId="{D35FB7AD-A29B-443D-BC33-7C38A1924D71}" sibTransId="{5EE1A943-7908-40DC-962C-8A6B4D870BBB}"/>
    <dgm:cxn modelId="{626EA7B1-9A0E-4289-8262-ED22F3705504}" type="presOf" srcId="{6A834631-5727-4C44-8284-3E1E11B0E2E1}" destId="{041858FD-934B-453D-96D8-58E0111065E8}"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4D2714A9-8746-4E2C-AC37-72F2D1FE4C76}" srcId="{6A834631-5727-4C44-8284-3E1E11B0E2E1}" destId="{7DABE735-D9EF-482B-922F-9B22FEE137E5}" srcOrd="3" destOrd="0" parTransId="{ECE8BAB1-2539-4BB5-B9E1-E20543A50093}" sibTransId="{1A6864C6-C1D9-40BF-BCE7-B1623F836B2C}"/>
    <dgm:cxn modelId="{67BD58A7-0291-466A-B725-912AAC7C9FB5}" srcId="{6A834631-5727-4C44-8284-3E1E11B0E2E1}" destId="{EC0DA10E-D88A-4316-A70B-55469127359D}" srcOrd="1" destOrd="0" parTransId="{11344734-6531-431B-866C-9008B3F377CD}" sibTransId="{27F4E9DA-089A-40D8-B43C-EC9A0710B26C}"/>
    <dgm:cxn modelId="{10493950-385F-4DC4-8DF9-6F1994D34D8D}" type="presOf" srcId="{4738F466-E7B0-4751-AEBB-C62798876793}" destId="{BEF4D082-F136-4070-9188-56C29AC9EBE1}" srcOrd="0" destOrd="0" presId="urn:microsoft.com/office/officeart/2005/8/layout/hChevron3"/>
    <dgm:cxn modelId="{FC7292DB-549E-48E6-A37E-EFE67DFF4F64}" type="presOf" srcId="{EC0DA10E-D88A-4316-A70B-55469127359D}" destId="{E53D881F-03EF-44F8-AE6E-E580D4E55ADD}" srcOrd="0" destOrd="0" presId="urn:microsoft.com/office/officeart/2005/8/layout/hChevron3"/>
    <dgm:cxn modelId="{B0076708-DF4E-4746-9936-2D79C1659378}" type="presOf" srcId="{6AC8F7AE-B423-46FD-AC40-73B94D0EE8C8}" destId="{C37B4CE5-0650-47C7-8FB8-DFECA9E9F578}" srcOrd="0" destOrd="0" presId="urn:microsoft.com/office/officeart/2005/8/layout/hChevron3"/>
    <dgm:cxn modelId="{54FD2026-8F82-4C72-A561-A3F7018EE5F1}" type="presOf" srcId="{7DABE735-D9EF-482B-922F-9B22FEE137E5}" destId="{6F227E0E-F764-4FF4-978B-D18E0F6C97C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E5B2A831-17BE-4266-AC38-19589604F760}" type="presOf" srcId="{D64C4378-6B15-425F-ABF3-2C78B399BA6E}" destId="{923B0829-57FB-4A8C-9663-F7E2CC91E71B}" srcOrd="0" destOrd="0" presId="urn:microsoft.com/office/officeart/2005/8/layout/hChevron3"/>
    <dgm:cxn modelId="{3A96A1F0-5A76-4F71-A7EA-23712B84B15D}" type="presOf" srcId="{B967C5C7-92D9-4006-B4C0-F10FAF2BB275}" destId="{5FCF0543-9DC0-4BD4-A5BA-3CFED1FC97A2}" srcOrd="0" destOrd="0" presId="urn:microsoft.com/office/officeart/2005/8/layout/hChevron3"/>
    <dgm:cxn modelId="{42E6183A-785F-43E0-A9A8-A4A0FA6937F2}"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3334958-D00F-45D9-A9D2-6306329714A5}" srcId="{6A834631-5727-4C44-8284-3E1E11B0E2E1}" destId="{D64C4378-6B15-425F-ABF3-2C78B399BA6E}" srcOrd="2" destOrd="0" parTransId="{88FC1233-0F5F-45E4-977D-39E7F6282EC5}" sibTransId="{5AF556D6-8E74-48A6-AB81-C1B4F2BE15AE}"/>
    <dgm:cxn modelId="{6BC36FDC-6F48-4C64-9939-450C30EDA02F}" type="presParOf" srcId="{041858FD-934B-453D-96D8-58E0111065E8}" destId="{D13634D9-0E15-4B96-8E23-CF93C5FA179D}" srcOrd="0" destOrd="0" presId="urn:microsoft.com/office/officeart/2005/8/layout/hChevron3"/>
    <dgm:cxn modelId="{2C82E9BB-A75E-4BF1-8352-FEDC4E428FFB}" type="presParOf" srcId="{041858FD-934B-453D-96D8-58E0111065E8}" destId="{3FF5657C-9AE3-491C-B3EE-3A34357E017B}" srcOrd="1" destOrd="0" presId="urn:microsoft.com/office/officeart/2005/8/layout/hChevron3"/>
    <dgm:cxn modelId="{27737549-FC45-46B5-92AB-42441BEC02C1}" type="presParOf" srcId="{041858FD-934B-453D-96D8-58E0111065E8}" destId="{E53D881F-03EF-44F8-AE6E-E580D4E55ADD}" srcOrd="2" destOrd="0" presId="urn:microsoft.com/office/officeart/2005/8/layout/hChevron3"/>
    <dgm:cxn modelId="{A34D459B-A072-43FE-AEAB-C2D05E2CAF85}" type="presParOf" srcId="{041858FD-934B-453D-96D8-58E0111065E8}" destId="{59038E39-1D2F-4E17-A5E3-ABA98C1F7803}" srcOrd="3" destOrd="0" presId="urn:microsoft.com/office/officeart/2005/8/layout/hChevron3"/>
    <dgm:cxn modelId="{E0D779D9-0588-462D-9946-3CF0E6B83ADF}" type="presParOf" srcId="{041858FD-934B-453D-96D8-58E0111065E8}" destId="{923B0829-57FB-4A8C-9663-F7E2CC91E71B}" srcOrd="4" destOrd="0" presId="urn:microsoft.com/office/officeart/2005/8/layout/hChevron3"/>
    <dgm:cxn modelId="{F9089DFB-0FC7-4E3D-8170-A6CF50303D68}" type="presParOf" srcId="{041858FD-934B-453D-96D8-58E0111065E8}" destId="{310CF4A2-E7A4-4498-B635-BE946EFFEC8F}" srcOrd="5" destOrd="0" presId="urn:microsoft.com/office/officeart/2005/8/layout/hChevron3"/>
    <dgm:cxn modelId="{0889263A-2D1F-4A3D-9C0B-D80BD0D2C758}" type="presParOf" srcId="{041858FD-934B-453D-96D8-58E0111065E8}" destId="{6F227E0E-F764-4FF4-978B-D18E0F6C97C2}" srcOrd="6" destOrd="0" presId="urn:microsoft.com/office/officeart/2005/8/layout/hChevron3"/>
    <dgm:cxn modelId="{ACDC2A33-27E3-4A8F-8B32-78C7E8F60278}" type="presParOf" srcId="{041858FD-934B-453D-96D8-58E0111065E8}" destId="{E55DA53F-B377-4474-9096-4283523CF8F3}" srcOrd="7" destOrd="0" presId="urn:microsoft.com/office/officeart/2005/8/layout/hChevron3"/>
    <dgm:cxn modelId="{9F985DDB-6147-4505-B7A5-2C5A72D426E6}" type="presParOf" srcId="{041858FD-934B-453D-96D8-58E0111065E8}" destId="{5FCF0543-9DC0-4BD4-A5BA-3CFED1FC97A2}" srcOrd="8" destOrd="0" presId="urn:microsoft.com/office/officeart/2005/8/layout/hChevron3"/>
    <dgm:cxn modelId="{E1ED51CD-AD1F-44C6-A5C1-B2B55D6C672C}" type="presParOf" srcId="{041858FD-934B-453D-96D8-58E0111065E8}" destId="{4E698BF5-B627-4FEF-97C6-A16463BF9899}" srcOrd="9" destOrd="0" presId="urn:microsoft.com/office/officeart/2005/8/layout/hChevron3"/>
    <dgm:cxn modelId="{058533CF-CBEC-4B87-B46B-82B1DF795F12}" type="presParOf" srcId="{041858FD-934B-453D-96D8-58E0111065E8}" destId="{C37B4CE5-0650-47C7-8FB8-DFECA9E9F578}" srcOrd="10" destOrd="0" presId="urn:microsoft.com/office/officeart/2005/8/layout/hChevron3"/>
    <dgm:cxn modelId="{3ADD51B3-59B7-4723-A2AF-0E626B5A9DFE}" type="presParOf" srcId="{041858FD-934B-453D-96D8-58E0111065E8}" destId="{2744A96E-481C-4338-B144-D789C929C8E7}" srcOrd="11" destOrd="0" presId="urn:microsoft.com/office/officeart/2005/8/layout/hChevron3"/>
    <dgm:cxn modelId="{E9B1DCAA-8F45-4543-A4EC-2D7692E1D366}" type="presParOf" srcId="{041858FD-934B-453D-96D8-58E0111065E8}" destId="{45B675B0-0798-446A-B321-1CDF81619811}" srcOrd="12" destOrd="0" presId="urn:microsoft.com/office/officeart/2005/8/layout/hChevron3"/>
    <dgm:cxn modelId="{E98162A1-475C-4517-B3C2-6A8AF3A309DC}" type="presParOf" srcId="{041858FD-934B-453D-96D8-58E0111065E8}" destId="{867CE5E5-45EC-4556-8E33-EC1008F4AF51}" srcOrd="13" destOrd="0" presId="urn:microsoft.com/office/officeart/2005/8/layout/hChevron3"/>
    <dgm:cxn modelId="{07B55302-5DA7-494D-B87D-84E12C67A6D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9F5B005-52C4-4116-98C7-142277EB5D91}" type="presOf" srcId="{4738F466-E7B0-4751-AEBB-C62798876793}" destId="{BEF4D082-F136-4070-9188-56C29AC9EBE1}" srcOrd="0" destOrd="0" presId="urn:microsoft.com/office/officeart/2005/8/layout/hChevron3"/>
    <dgm:cxn modelId="{BF0C7DE9-D45B-487F-A083-37956AF26BED}"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B62D19D-217E-48CE-B397-80CD85B69EA1}"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847D95-A27E-4295-901F-06C7CFEE4AAB}" type="presOf" srcId="{6AC8F7AE-B423-46FD-AC40-73B94D0EE8C8}" destId="{C37B4CE5-0650-47C7-8FB8-DFECA9E9F578}" srcOrd="0" destOrd="0" presId="urn:microsoft.com/office/officeart/2005/8/layout/hChevron3"/>
    <dgm:cxn modelId="{771A4FD0-7B48-45C8-8EB0-340F2B761F20}" type="presOf" srcId="{B967C5C7-92D9-4006-B4C0-F10FAF2BB275}" destId="{5FCF0543-9DC0-4BD4-A5BA-3CFED1FC97A2}" srcOrd="0" destOrd="0" presId="urn:microsoft.com/office/officeart/2005/8/layout/hChevron3"/>
    <dgm:cxn modelId="{452D1D42-365E-4693-820F-1305C5DB50CE}" type="presOf" srcId="{EC0DA10E-D88A-4316-A70B-55469127359D}" destId="{E53D881F-03EF-44F8-AE6E-E580D4E55ADD}" srcOrd="0" destOrd="0" presId="urn:microsoft.com/office/officeart/2005/8/layout/hChevron3"/>
    <dgm:cxn modelId="{E4F50A22-7081-40AB-9692-87C9FC718BD9}" type="presOf" srcId="{67E6D65D-4860-45A1-911E-364DCC6C1F2F}" destId="{45B675B0-0798-446A-B321-1CDF81619811}" srcOrd="0" destOrd="0" presId="urn:microsoft.com/office/officeart/2005/8/layout/hChevron3"/>
    <dgm:cxn modelId="{1ECFF212-8534-44E6-B45B-5482F553983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8203BDB-D9B5-4CF1-811D-645458A6DBB8}" type="presOf" srcId="{7DABE735-D9EF-482B-922F-9B22FEE137E5}" destId="{6F227E0E-F764-4FF4-978B-D18E0F6C97C2}" srcOrd="0" destOrd="0" presId="urn:microsoft.com/office/officeart/2005/8/layout/hChevron3"/>
    <dgm:cxn modelId="{83A2B60B-A01F-4BD2-8D48-0AE60F15EEE0}" type="presParOf" srcId="{041858FD-934B-453D-96D8-58E0111065E8}" destId="{D13634D9-0E15-4B96-8E23-CF93C5FA179D}" srcOrd="0" destOrd="0" presId="urn:microsoft.com/office/officeart/2005/8/layout/hChevron3"/>
    <dgm:cxn modelId="{51A65C37-F457-4888-A250-FDBC5FB72B95}" type="presParOf" srcId="{041858FD-934B-453D-96D8-58E0111065E8}" destId="{3FF5657C-9AE3-491C-B3EE-3A34357E017B}" srcOrd="1" destOrd="0" presId="urn:microsoft.com/office/officeart/2005/8/layout/hChevron3"/>
    <dgm:cxn modelId="{C23B10C0-E4F6-40D8-8710-48CCFCC23279}" type="presParOf" srcId="{041858FD-934B-453D-96D8-58E0111065E8}" destId="{E53D881F-03EF-44F8-AE6E-E580D4E55ADD}" srcOrd="2" destOrd="0" presId="urn:microsoft.com/office/officeart/2005/8/layout/hChevron3"/>
    <dgm:cxn modelId="{DAD06BF1-E549-43C7-A07A-03D37DDA4B16}" type="presParOf" srcId="{041858FD-934B-453D-96D8-58E0111065E8}" destId="{59038E39-1D2F-4E17-A5E3-ABA98C1F7803}" srcOrd="3" destOrd="0" presId="urn:microsoft.com/office/officeart/2005/8/layout/hChevron3"/>
    <dgm:cxn modelId="{29493F1B-0449-48DC-B852-853AD7BD73FA}" type="presParOf" srcId="{041858FD-934B-453D-96D8-58E0111065E8}" destId="{923B0829-57FB-4A8C-9663-F7E2CC91E71B}" srcOrd="4" destOrd="0" presId="urn:microsoft.com/office/officeart/2005/8/layout/hChevron3"/>
    <dgm:cxn modelId="{A8982463-4418-49BA-8BEF-708579A51D86}" type="presParOf" srcId="{041858FD-934B-453D-96D8-58E0111065E8}" destId="{310CF4A2-E7A4-4498-B635-BE946EFFEC8F}" srcOrd="5" destOrd="0" presId="urn:microsoft.com/office/officeart/2005/8/layout/hChevron3"/>
    <dgm:cxn modelId="{E172AC44-F22A-4347-8674-042252020ACB}" type="presParOf" srcId="{041858FD-934B-453D-96D8-58E0111065E8}" destId="{6F227E0E-F764-4FF4-978B-D18E0F6C97C2}" srcOrd="6" destOrd="0" presId="urn:microsoft.com/office/officeart/2005/8/layout/hChevron3"/>
    <dgm:cxn modelId="{6CC05147-5D2B-4557-BD17-A8EC23314C7F}" type="presParOf" srcId="{041858FD-934B-453D-96D8-58E0111065E8}" destId="{E55DA53F-B377-4474-9096-4283523CF8F3}" srcOrd="7" destOrd="0" presId="urn:microsoft.com/office/officeart/2005/8/layout/hChevron3"/>
    <dgm:cxn modelId="{5B2891C6-2689-41AF-A79D-4E96BF89B220}" type="presParOf" srcId="{041858FD-934B-453D-96D8-58E0111065E8}" destId="{5FCF0543-9DC0-4BD4-A5BA-3CFED1FC97A2}" srcOrd="8" destOrd="0" presId="urn:microsoft.com/office/officeart/2005/8/layout/hChevron3"/>
    <dgm:cxn modelId="{8333C08F-A053-413E-8926-D5E8848BE141}" type="presParOf" srcId="{041858FD-934B-453D-96D8-58E0111065E8}" destId="{4E698BF5-B627-4FEF-97C6-A16463BF9899}" srcOrd="9" destOrd="0" presId="urn:microsoft.com/office/officeart/2005/8/layout/hChevron3"/>
    <dgm:cxn modelId="{A75598ED-E1EB-4BCA-A653-92C23C7EC306}" type="presParOf" srcId="{041858FD-934B-453D-96D8-58E0111065E8}" destId="{C37B4CE5-0650-47C7-8FB8-DFECA9E9F578}" srcOrd="10" destOrd="0" presId="urn:microsoft.com/office/officeart/2005/8/layout/hChevron3"/>
    <dgm:cxn modelId="{7D4B1E56-54AA-4435-8B2B-64FFEF869DCF}" type="presParOf" srcId="{041858FD-934B-453D-96D8-58E0111065E8}" destId="{2744A96E-481C-4338-B144-D789C929C8E7}" srcOrd="11" destOrd="0" presId="urn:microsoft.com/office/officeart/2005/8/layout/hChevron3"/>
    <dgm:cxn modelId="{353FC8B7-A608-441D-A343-95B57E607DCD}" type="presParOf" srcId="{041858FD-934B-453D-96D8-58E0111065E8}" destId="{45B675B0-0798-446A-B321-1CDF81619811}" srcOrd="12" destOrd="0" presId="urn:microsoft.com/office/officeart/2005/8/layout/hChevron3"/>
    <dgm:cxn modelId="{BE9FEEAD-F7E4-4030-B2EF-478E111F7A1D}" type="presParOf" srcId="{041858FD-934B-453D-96D8-58E0111065E8}" destId="{867CE5E5-45EC-4556-8E33-EC1008F4AF51}" srcOrd="13" destOrd="0" presId="urn:microsoft.com/office/officeart/2005/8/layout/hChevron3"/>
    <dgm:cxn modelId="{C3EC6300-F30F-4B73-A4A7-68280952D29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dirty="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9AAAB434-3718-4974-B484-2A64DB74965C}"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0C66D92E-E822-478F-A674-7A47D05CF94C}" type="presOf" srcId="{6A834631-5727-4C44-8284-3E1E11B0E2E1}" destId="{041858FD-934B-453D-96D8-58E0111065E8}" srcOrd="0" destOrd="0" presId="urn:microsoft.com/office/officeart/2005/8/layout/hChevron3"/>
    <dgm:cxn modelId="{B79F1642-2962-469E-91B9-54F2D7B97412}"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7DAF7CB-C0F3-4778-A6AF-C45B707C1380}" type="presOf" srcId="{B967C5C7-92D9-4006-B4C0-F10FAF2BB275}" destId="{5FCF0543-9DC0-4BD4-A5BA-3CFED1FC97A2}" srcOrd="0" destOrd="0" presId="urn:microsoft.com/office/officeart/2005/8/layout/hChevron3"/>
    <dgm:cxn modelId="{69CC2D89-0DFD-491C-852D-B002522427CC}" type="presOf" srcId="{EC0DA10E-D88A-4316-A70B-55469127359D}" destId="{E53D881F-03EF-44F8-AE6E-E580D4E55ADD}" srcOrd="0" destOrd="0" presId="urn:microsoft.com/office/officeart/2005/8/layout/hChevron3"/>
    <dgm:cxn modelId="{47972FA7-5B56-4455-947F-449F6C35056B}" type="presOf" srcId="{D64C4378-6B15-425F-ABF3-2C78B399BA6E}" destId="{923B0829-57FB-4A8C-9663-F7E2CC91E71B}" srcOrd="0" destOrd="0" presId="urn:microsoft.com/office/officeart/2005/8/layout/hChevron3"/>
    <dgm:cxn modelId="{62B1F4CB-AB68-44BE-A3C9-E6AE353AA576}" type="presOf" srcId="{46C861FD-AC9B-4591-AA40-2C7A89F21E24}" destId="{D13634D9-0E15-4B96-8E23-CF93C5FA179D}" srcOrd="0" destOrd="0" presId="urn:microsoft.com/office/officeart/2005/8/layout/hChevron3"/>
    <dgm:cxn modelId="{F799F2CB-7010-4B3A-9D7E-2E0AA6FC97A1}" type="presOf" srcId="{6AC8F7AE-B423-46FD-AC40-73B94D0EE8C8}" destId="{C37B4CE5-0650-47C7-8FB8-DFECA9E9F578}" srcOrd="0" destOrd="0" presId="urn:microsoft.com/office/officeart/2005/8/layout/hChevron3"/>
    <dgm:cxn modelId="{AA945E58-B3B2-48F0-8A02-2712DE94F658}"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2B69D04-A61D-4EB0-8980-148EE95F964B}" type="presParOf" srcId="{041858FD-934B-453D-96D8-58E0111065E8}" destId="{D13634D9-0E15-4B96-8E23-CF93C5FA179D}" srcOrd="0" destOrd="0" presId="urn:microsoft.com/office/officeart/2005/8/layout/hChevron3"/>
    <dgm:cxn modelId="{3F045CAC-7EEC-4D75-A4D3-E2D930D32FB5}" type="presParOf" srcId="{041858FD-934B-453D-96D8-58E0111065E8}" destId="{3FF5657C-9AE3-491C-B3EE-3A34357E017B}" srcOrd="1" destOrd="0" presId="urn:microsoft.com/office/officeart/2005/8/layout/hChevron3"/>
    <dgm:cxn modelId="{C1473814-A624-4523-8907-D45AD42BA10F}" type="presParOf" srcId="{041858FD-934B-453D-96D8-58E0111065E8}" destId="{E53D881F-03EF-44F8-AE6E-E580D4E55ADD}" srcOrd="2" destOrd="0" presId="urn:microsoft.com/office/officeart/2005/8/layout/hChevron3"/>
    <dgm:cxn modelId="{F3DAFB2F-A586-40C4-964C-FA07FAAEA9D9}" type="presParOf" srcId="{041858FD-934B-453D-96D8-58E0111065E8}" destId="{59038E39-1D2F-4E17-A5E3-ABA98C1F7803}" srcOrd="3" destOrd="0" presId="urn:microsoft.com/office/officeart/2005/8/layout/hChevron3"/>
    <dgm:cxn modelId="{44EF5D59-7936-473C-924A-3734F3D22B54}" type="presParOf" srcId="{041858FD-934B-453D-96D8-58E0111065E8}" destId="{923B0829-57FB-4A8C-9663-F7E2CC91E71B}" srcOrd="4" destOrd="0" presId="urn:microsoft.com/office/officeart/2005/8/layout/hChevron3"/>
    <dgm:cxn modelId="{58D652C8-D9D5-4E3B-A9DF-419B168A3032}" type="presParOf" srcId="{041858FD-934B-453D-96D8-58E0111065E8}" destId="{310CF4A2-E7A4-4498-B635-BE946EFFEC8F}" srcOrd="5" destOrd="0" presId="urn:microsoft.com/office/officeart/2005/8/layout/hChevron3"/>
    <dgm:cxn modelId="{4E57C3E7-A04F-4838-86E8-A4EC1DACA470}" type="presParOf" srcId="{041858FD-934B-453D-96D8-58E0111065E8}" destId="{6F227E0E-F764-4FF4-978B-D18E0F6C97C2}" srcOrd="6" destOrd="0" presId="urn:microsoft.com/office/officeart/2005/8/layout/hChevron3"/>
    <dgm:cxn modelId="{21101C47-E015-4DB5-8020-9953990805A4}" type="presParOf" srcId="{041858FD-934B-453D-96D8-58E0111065E8}" destId="{E55DA53F-B377-4474-9096-4283523CF8F3}" srcOrd="7" destOrd="0" presId="urn:microsoft.com/office/officeart/2005/8/layout/hChevron3"/>
    <dgm:cxn modelId="{C2F01FB0-490A-471C-878C-2358D1D557D9}" type="presParOf" srcId="{041858FD-934B-453D-96D8-58E0111065E8}" destId="{5FCF0543-9DC0-4BD4-A5BA-3CFED1FC97A2}" srcOrd="8" destOrd="0" presId="urn:microsoft.com/office/officeart/2005/8/layout/hChevron3"/>
    <dgm:cxn modelId="{BCC9D882-CE07-4FEB-80A4-BAB057D103FF}" type="presParOf" srcId="{041858FD-934B-453D-96D8-58E0111065E8}" destId="{4E698BF5-B627-4FEF-97C6-A16463BF9899}" srcOrd="9" destOrd="0" presId="urn:microsoft.com/office/officeart/2005/8/layout/hChevron3"/>
    <dgm:cxn modelId="{BDC844EA-622E-4B4A-9B1B-5775AEC2A648}" type="presParOf" srcId="{041858FD-934B-453D-96D8-58E0111065E8}" destId="{C37B4CE5-0650-47C7-8FB8-DFECA9E9F578}" srcOrd="10" destOrd="0" presId="urn:microsoft.com/office/officeart/2005/8/layout/hChevron3"/>
    <dgm:cxn modelId="{1F771133-8BB0-43A2-BA1B-E09737617A32}" type="presParOf" srcId="{041858FD-934B-453D-96D8-58E0111065E8}" destId="{2744A96E-481C-4338-B144-D789C929C8E7}" srcOrd="11" destOrd="0" presId="urn:microsoft.com/office/officeart/2005/8/layout/hChevron3"/>
    <dgm:cxn modelId="{382AD237-C9C5-4E02-9D3B-4248AA3E286D}" type="presParOf" srcId="{041858FD-934B-453D-96D8-58E0111065E8}" destId="{45B675B0-0798-446A-B321-1CDF81619811}" srcOrd="12" destOrd="0" presId="urn:microsoft.com/office/officeart/2005/8/layout/hChevron3"/>
    <dgm:cxn modelId="{503D46C6-19E1-4525-8713-1334090A9FC8}" type="presParOf" srcId="{041858FD-934B-453D-96D8-58E0111065E8}" destId="{867CE5E5-45EC-4556-8E33-EC1008F4AF51}" srcOrd="13" destOrd="0" presId="urn:microsoft.com/office/officeart/2005/8/layout/hChevron3"/>
    <dgm:cxn modelId="{FB4E647B-8DCF-43CF-BFD7-9BEA3C5BEC3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E2EDE43-721B-4499-92D8-B3BF38BE2CA1}"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6341FF9-8A79-4C46-9839-94AD92F5AC92}" type="presOf" srcId="{67E6D65D-4860-45A1-911E-364DCC6C1F2F}" destId="{45B675B0-0798-446A-B321-1CDF81619811}" srcOrd="0" destOrd="0" presId="urn:microsoft.com/office/officeart/2005/8/layout/hChevron3"/>
    <dgm:cxn modelId="{C265FFDB-61BB-4C52-A168-74A3488BA3A1}" type="presOf" srcId="{46C861FD-AC9B-4591-AA40-2C7A89F21E24}" destId="{D13634D9-0E15-4B96-8E23-CF93C5FA179D}" srcOrd="0" destOrd="0" presId="urn:microsoft.com/office/officeart/2005/8/layout/hChevron3"/>
    <dgm:cxn modelId="{5F861C86-7E11-4DF6-A9D2-17322DD02218}" type="presOf" srcId="{6A834631-5727-4C44-8284-3E1E11B0E2E1}" destId="{041858FD-934B-453D-96D8-58E0111065E8}" srcOrd="0" destOrd="0" presId="urn:microsoft.com/office/officeart/2005/8/layout/hChevron3"/>
    <dgm:cxn modelId="{0918CE1F-3D1E-41FC-BC41-295DA7E71108}" type="presOf" srcId="{4738F466-E7B0-4751-AEBB-C62798876793}" destId="{BEF4D082-F136-4070-9188-56C29AC9EBE1}" srcOrd="0" destOrd="0" presId="urn:microsoft.com/office/officeart/2005/8/layout/hChevron3"/>
    <dgm:cxn modelId="{06C02DAE-DCA3-47C3-8E6B-51B51C848BAE}" type="presOf" srcId="{EC0DA10E-D88A-4316-A70B-55469127359D}" destId="{E53D881F-03EF-44F8-AE6E-E580D4E55ADD}" srcOrd="0" destOrd="0" presId="urn:microsoft.com/office/officeart/2005/8/layout/hChevron3"/>
    <dgm:cxn modelId="{C467A58E-B5C9-4CE8-9F3A-C8163D16C5CE}" type="presOf" srcId="{B967C5C7-92D9-4006-B4C0-F10FAF2BB275}" destId="{5FCF0543-9DC0-4BD4-A5BA-3CFED1FC97A2}" srcOrd="0" destOrd="0" presId="urn:microsoft.com/office/officeart/2005/8/layout/hChevron3"/>
    <dgm:cxn modelId="{0198BF74-598B-4513-8420-9C82AF4DF085}"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BDBB64A-937C-43E9-B401-7999A3AD63F3}" type="presOf" srcId="{6AC8F7AE-B423-46FD-AC40-73B94D0EE8C8}" destId="{C37B4CE5-0650-47C7-8FB8-DFECA9E9F578}" srcOrd="0" destOrd="0" presId="urn:microsoft.com/office/officeart/2005/8/layout/hChevron3"/>
    <dgm:cxn modelId="{7C60AE07-D5B1-4491-920A-2BC01F8ACC5C}" type="presParOf" srcId="{041858FD-934B-453D-96D8-58E0111065E8}" destId="{D13634D9-0E15-4B96-8E23-CF93C5FA179D}" srcOrd="0" destOrd="0" presId="urn:microsoft.com/office/officeart/2005/8/layout/hChevron3"/>
    <dgm:cxn modelId="{0CB03841-570C-4887-8EA3-E63152E5CBE1}" type="presParOf" srcId="{041858FD-934B-453D-96D8-58E0111065E8}" destId="{3FF5657C-9AE3-491C-B3EE-3A34357E017B}" srcOrd="1" destOrd="0" presId="urn:microsoft.com/office/officeart/2005/8/layout/hChevron3"/>
    <dgm:cxn modelId="{C8135388-15A4-49FF-AC7F-E4B47C26AE07}" type="presParOf" srcId="{041858FD-934B-453D-96D8-58E0111065E8}" destId="{E53D881F-03EF-44F8-AE6E-E580D4E55ADD}" srcOrd="2" destOrd="0" presId="urn:microsoft.com/office/officeart/2005/8/layout/hChevron3"/>
    <dgm:cxn modelId="{23A8DB0A-F855-4EBC-A2EB-FDF07FF1F853}" type="presParOf" srcId="{041858FD-934B-453D-96D8-58E0111065E8}" destId="{59038E39-1D2F-4E17-A5E3-ABA98C1F7803}" srcOrd="3" destOrd="0" presId="urn:microsoft.com/office/officeart/2005/8/layout/hChevron3"/>
    <dgm:cxn modelId="{466C39CE-072B-417E-B59B-5E60773649E2}" type="presParOf" srcId="{041858FD-934B-453D-96D8-58E0111065E8}" destId="{923B0829-57FB-4A8C-9663-F7E2CC91E71B}" srcOrd="4" destOrd="0" presId="urn:microsoft.com/office/officeart/2005/8/layout/hChevron3"/>
    <dgm:cxn modelId="{F6B9E5B2-53FE-49DC-B4C0-C9057412A01E}" type="presParOf" srcId="{041858FD-934B-453D-96D8-58E0111065E8}" destId="{310CF4A2-E7A4-4498-B635-BE946EFFEC8F}" srcOrd="5" destOrd="0" presId="urn:microsoft.com/office/officeart/2005/8/layout/hChevron3"/>
    <dgm:cxn modelId="{DF2D24FA-5380-4BD1-BBB4-4F1A0EADD6A7}" type="presParOf" srcId="{041858FD-934B-453D-96D8-58E0111065E8}" destId="{6F227E0E-F764-4FF4-978B-D18E0F6C97C2}" srcOrd="6" destOrd="0" presId="urn:microsoft.com/office/officeart/2005/8/layout/hChevron3"/>
    <dgm:cxn modelId="{7B58413F-0B2C-4243-8E05-9AD66BD3AEFA}" type="presParOf" srcId="{041858FD-934B-453D-96D8-58E0111065E8}" destId="{E55DA53F-B377-4474-9096-4283523CF8F3}" srcOrd="7" destOrd="0" presId="urn:microsoft.com/office/officeart/2005/8/layout/hChevron3"/>
    <dgm:cxn modelId="{F25A6D74-2EF7-4CBD-9240-1049EEA5C2B9}" type="presParOf" srcId="{041858FD-934B-453D-96D8-58E0111065E8}" destId="{5FCF0543-9DC0-4BD4-A5BA-3CFED1FC97A2}" srcOrd="8" destOrd="0" presId="urn:microsoft.com/office/officeart/2005/8/layout/hChevron3"/>
    <dgm:cxn modelId="{9D69E135-1A95-4FCC-965D-99959A93206E}" type="presParOf" srcId="{041858FD-934B-453D-96D8-58E0111065E8}" destId="{4E698BF5-B627-4FEF-97C6-A16463BF9899}" srcOrd="9" destOrd="0" presId="urn:microsoft.com/office/officeart/2005/8/layout/hChevron3"/>
    <dgm:cxn modelId="{A31C81A3-DEBD-4C02-B686-3BDB91C4A641}" type="presParOf" srcId="{041858FD-934B-453D-96D8-58E0111065E8}" destId="{C37B4CE5-0650-47C7-8FB8-DFECA9E9F578}" srcOrd="10" destOrd="0" presId="urn:microsoft.com/office/officeart/2005/8/layout/hChevron3"/>
    <dgm:cxn modelId="{2AEC8B60-E704-4DC3-820E-96455AEC0245}" type="presParOf" srcId="{041858FD-934B-453D-96D8-58E0111065E8}" destId="{2744A96E-481C-4338-B144-D789C929C8E7}" srcOrd="11" destOrd="0" presId="urn:microsoft.com/office/officeart/2005/8/layout/hChevron3"/>
    <dgm:cxn modelId="{A23DE812-689D-4CA3-988E-1E3AC868146A}" type="presParOf" srcId="{041858FD-934B-453D-96D8-58E0111065E8}" destId="{45B675B0-0798-446A-B321-1CDF81619811}" srcOrd="12" destOrd="0" presId="urn:microsoft.com/office/officeart/2005/8/layout/hChevron3"/>
    <dgm:cxn modelId="{852B0768-97AD-4E3C-8741-5736EF496BCD}" type="presParOf" srcId="{041858FD-934B-453D-96D8-58E0111065E8}" destId="{867CE5E5-45EC-4556-8E33-EC1008F4AF51}" srcOrd="13" destOrd="0" presId="urn:microsoft.com/office/officeart/2005/8/layout/hChevron3"/>
    <dgm:cxn modelId="{AAA1D5CE-E8F2-4799-B097-723C8250D2B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CB941EEF-27C7-46B3-A76F-D155BA35EEF8}"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F29CC9-922D-42CE-96B3-00BF9FA0CE10}" type="presOf" srcId="{EC0DA10E-D88A-4316-A70B-55469127359D}" destId="{E53D881F-03EF-44F8-AE6E-E580D4E55ADD}" srcOrd="0" destOrd="0" presId="urn:microsoft.com/office/officeart/2005/8/layout/hChevron3"/>
    <dgm:cxn modelId="{C4DD08F9-7354-4395-A796-0A755BE0C387}" type="presOf" srcId="{7DABE735-D9EF-482B-922F-9B22FEE137E5}" destId="{6F227E0E-F764-4FF4-978B-D18E0F6C97C2}" srcOrd="0" destOrd="0" presId="urn:microsoft.com/office/officeart/2005/8/layout/hChevron3"/>
    <dgm:cxn modelId="{75997AA5-5CAE-4EF1-B69B-9BB05E6B4F82}" type="presOf" srcId="{46C861FD-AC9B-4591-AA40-2C7A89F21E24}" destId="{D13634D9-0E15-4B96-8E23-CF93C5FA179D}" srcOrd="0" destOrd="0" presId="urn:microsoft.com/office/officeart/2005/8/layout/hChevron3"/>
    <dgm:cxn modelId="{E52EEC29-28FC-46D7-A8CE-6D42826F0E45}" type="presOf" srcId="{67E6D65D-4860-45A1-911E-364DCC6C1F2F}" destId="{45B675B0-0798-446A-B321-1CDF81619811}" srcOrd="0" destOrd="0" presId="urn:microsoft.com/office/officeart/2005/8/layout/hChevron3"/>
    <dgm:cxn modelId="{D1A54818-CB2B-40A5-9A5C-56763C9E1AF7}" type="presOf" srcId="{6AC8F7AE-B423-46FD-AC40-73B94D0EE8C8}" destId="{C37B4CE5-0650-47C7-8FB8-DFECA9E9F578}" srcOrd="0" destOrd="0" presId="urn:microsoft.com/office/officeart/2005/8/layout/hChevron3"/>
    <dgm:cxn modelId="{3AF4DAB1-207C-4A4D-BC1C-D15BF0E27642}"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61B10B0-B2A7-4897-B7AC-CD4A4AA238CB}" type="presOf" srcId="{B967C5C7-92D9-4006-B4C0-F10FAF2BB275}" destId="{5FCF0543-9DC0-4BD4-A5BA-3CFED1FC97A2}" srcOrd="0" destOrd="0" presId="urn:microsoft.com/office/officeart/2005/8/layout/hChevron3"/>
    <dgm:cxn modelId="{4EE05416-953A-4AA5-9FF1-6FC0741D10B4}" type="presOf" srcId="{4738F466-E7B0-4751-AEBB-C62798876793}" destId="{BEF4D082-F136-4070-9188-56C29AC9EBE1}" srcOrd="0" destOrd="0" presId="urn:microsoft.com/office/officeart/2005/8/layout/hChevron3"/>
    <dgm:cxn modelId="{0F740D35-C2F4-48F9-A285-9DA1772AE9A2}" type="presParOf" srcId="{041858FD-934B-453D-96D8-58E0111065E8}" destId="{D13634D9-0E15-4B96-8E23-CF93C5FA179D}" srcOrd="0" destOrd="0" presId="urn:microsoft.com/office/officeart/2005/8/layout/hChevron3"/>
    <dgm:cxn modelId="{5DD016F6-ACB9-4559-BFDB-03C7C9A181E3}" type="presParOf" srcId="{041858FD-934B-453D-96D8-58E0111065E8}" destId="{3FF5657C-9AE3-491C-B3EE-3A34357E017B}" srcOrd="1" destOrd="0" presId="urn:microsoft.com/office/officeart/2005/8/layout/hChevron3"/>
    <dgm:cxn modelId="{F19B94A6-66FB-4CC0-8E9D-1E5B516E43CC}" type="presParOf" srcId="{041858FD-934B-453D-96D8-58E0111065E8}" destId="{E53D881F-03EF-44F8-AE6E-E580D4E55ADD}" srcOrd="2" destOrd="0" presId="urn:microsoft.com/office/officeart/2005/8/layout/hChevron3"/>
    <dgm:cxn modelId="{8BE92895-DB25-476D-BD62-E9A210D80549}" type="presParOf" srcId="{041858FD-934B-453D-96D8-58E0111065E8}" destId="{59038E39-1D2F-4E17-A5E3-ABA98C1F7803}" srcOrd="3" destOrd="0" presId="urn:microsoft.com/office/officeart/2005/8/layout/hChevron3"/>
    <dgm:cxn modelId="{DAA2E003-81DA-4B82-937F-33CC669C143B}" type="presParOf" srcId="{041858FD-934B-453D-96D8-58E0111065E8}" destId="{923B0829-57FB-4A8C-9663-F7E2CC91E71B}" srcOrd="4" destOrd="0" presId="urn:microsoft.com/office/officeart/2005/8/layout/hChevron3"/>
    <dgm:cxn modelId="{4C2FF2A6-FFBC-4900-9698-5B859FD96F8B}" type="presParOf" srcId="{041858FD-934B-453D-96D8-58E0111065E8}" destId="{310CF4A2-E7A4-4498-B635-BE946EFFEC8F}" srcOrd="5" destOrd="0" presId="urn:microsoft.com/office/officeart/2005/8/layout/hChevron3"/>
    <dgm:cxn modelId="{9BF381DF-42C0-41D4-983A-7C001886151E}" type="presParOf" srcId="{041858FD-934B-453D-96D8-58E0111065E8}" destId="{6F227E0E-F764-4FF4-978B-D18E0F6C97C2}" srcOrd="6" destOrd="0" presId="urn:microsoft.com/office/officeart/2005/8/layout/hChevron3"/>
    <dgm:cxn modelId="{C2158E55-18B9-43F9-A104-21172FF3F400}" type="presParOf" srcId="{041858FD-934B-453D-96D8-58E0111065E8}" destId="{E55DA53F-B377-4474-9096-4283523CF8F3}" srcOrd="7" destOrd="0" presId="urn:microsoft.com/office/officeart/2005/8/layout/hChevron3"/>
    <dgm:cxn modelId="{2DE0A4F9-4786-4A0D-97C0-6AE96AFB0F22}" type="presParOf" srcId="{041858FD-934B-453D-96D8-58E0111065E8}" destId="{5FCF0543-9DC0-4BD4-A5BA-3CFED1FC97A2}" srcOrd="8" destOrd="0" presId="urn:microsoft.com/office/officeart/2005/8/layout/hChevron3"/>
    <dgm:cxn modelId="{2F6A70E6-38A5-495C-8E9C-0B3E02E6B8BF}" type="presParOf" srcId="{041858FD-934B-453D-96D8-58E0111065E8}" destId="{4E698BF5-B627-4FEF-97C6-A16463BF9899}" srcOrd="9" destOrd="0" presId="urn:microsoft.com/office/officeart/2005/8/layout/hChevron3"/>
    <dgm:cxn modelId="{63AAC878-E5CD-4E1E-A054-3BA898D0FE1A}" type="presParOf" srcId="{041858FD-934B-453D-96D8-58E0111065E8}" destId="{C37B4CE5-0650-47C7-8FB8-DFECA9E9F578}" srcOrd="10" destOrd="0" presId="urn:microsoft.com/office/officeart/2005/8/layout/hChevron3"/>
    <dgm:cxn modelId="{70F73512-CEFB-4C57-A67E-5DCC2985D213}" type="presParOf" srcId="{041858FD-934B-453D-96D8-58E0111065E8}" destId="{2744A96E-481C-4338-B144-D789C929C8E7}" srcOrd="11" destOrd="0" presId="urn:microsoft.com/office/officeart/2005/8/layout/hChevron3"/>
    <dgm:cxn modelId="{7E94E717-D6B3-4F68-92F4-8B8622EE6804}" type="presParOf" srcId="{041858FD-934B-453D-96D8-58E0111065E8}" destId="{45B675B0-0798-446A-B321-1CDF81619811}" srcOrd="12" destOrd="0" presId="urn:microsoft.com/office/officeart/2005/8/layout/hChevron3"/>
    <dgm:cxn modelId="{B235FC95-35C1-45AC-A32E-FD10567660DE}" type="presParOf" srcId="{041858FD-934B-453D-96D8-58E0111065E8}" destId="{867CE5E5-45EC-4556-8E33-EC1008F4AF51}" srcOrd="13" destOrd="0" presId="urn:microsoft.com/office/officeart/2005/8/layout/hChevron3"/>
    <dgm:cxn modelId="{1FA59773-1265-4485-B262-49C7C015F96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FD73350-4DAD-45D8-AAC5-708DEC4F5C74}" type="presOf" srcId="{EC0DA10E-D88A-4316-A70B-55469127359D}" destId="{E53D881F-03EF-44F8-AE6E-E580D4E55ADD}" srcOrd="0" destOrd="0" presId="urn:microsoft.com/office/officeart/2005/8/layout/hChevron3"/>
    <dgm:cxn modelId="{26996B7B-723C-4C4F-81B9-81F34E39B38B}"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EF94320E-5B9C-4575-A4E8-2F42EFD5F7ED}"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74378555-1043-4EF7-81BA-C1E551D9A715}"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AF2AC45-6334-424D-B70B-DCEF81151439}" type="presOf" srcId="{67E6D65D-4860-45A1-911E-364DCC6C1F2F}" destId="{45B675B0-0798-446A-B321-1CDF81619811}" srcOrd="0" destOrd="0" presId="urn:microsoft.com/office/officeart/2005/8/layout/hChevron3"/>
    <dgm:cxn modelId="{772EDC17-3BC3-42B8-934C-63E923AC0670}" type="presOf" srcId="{4738F466-E7B0-4751-AEBB-C62798876793}" destId="{BEF4D082-F136-4070-9188-56C29AC9EBE1}" srcOrd="0" destOrd="0" presId="urn:microsoft.com/office/officeart/2005/8/layout/hChevron3"/>
    <dgm:cxn modelId="{8FE188C0-C763-4C3B-BC30-1A1DDF10705B}" type="presOf" srcId="{D64C4378-6B15-425F-ABF3-2C78B399BA6E}" destId="{923B0829-57FB-4A8C-9663-F7E2CC91E71B}" srcOrd="0" destOrd="0" presId="urn:microsoft.com/office/officeart/2005/8/layout/hChevron3"/>
    <dgm:cxn modelId="{A06CB7D0-00A4-4506-9F39-2C9A3DF045B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EB84CFA-C10B-4C40-A1ED-023A121E2DA2}" type="presOf" srcId="{B967C5C7-92D9-4006-B4C0-F10FAF2BB275}" destId="{5FCF0543-9DC0-4BD4-A5BA-3CFED1FC97A2}" srcOrd="0" destOrd="0" presId="urn:microsoft.com/office/officeart/2005/8/layout/hChevron3"/>
    <dgm:cxn modelId="{F0CB34B2-0135-4630-9745-45D90683197A}" type="presParOf" srcId="{041858FD-934B-453D-96D8-58E0111065E8}" destId="{D13634D9-0E15-4B96-8E23-CF93C5FA179D}" srcOrd="0" destOrd="0" presId="urn:microsoft.com/office/officeart/2005/8/layout/hChevron3"/>
    <dgm:cxn modelId="{456DE21D-22BB-42F4-BD41-F74C6715CF51}" type="presParOf" srcId="{041858FD-934B-453D-96D8-58E0111065E8}" destId="{3FF5657C-9AE3-491C-B3EE-3A34357E017B}" srcOrd="1" destOrd="0" presId="urn:microsoft.com/office/officeart/2005/8/layout/hChevron3"/>
    <dgm:cxn modelId="{5F7F06F3-2138-40B8-8441-D52CC4C0B0C7}" type="presParOf" srcId="{041858FD-934B-453D-96D8-58E0111065E8}" destId="{E53D881F-03EF-44F8-AE6E-E580D4E55ADD}" srcOrd="2" destOrd="0" presId="urn:microsoft.com/office/officeart/2005/8/layout/hChevron3"/>
    <dgm:cxn modelId="{A4641137-846A-4702-95DE-63A748F2E29E}" type="presParOf" srcId="{041858FD-934B-453D-96D8-58E0111065E8}" destId="{59038E39-1D2F-4E17-A5E3-ABA98C1F7803}" srcOrd="3" destOrd="0" presId="urn:microsoft.com/office/officeart/2005/8/layout/hChevron3"/>
    <dgm:cxn modelId="{B8FAE60A-FFAB-45C3-A119-207011C75555}" type="presParOf" srcId="{041858FD-934B-453D-96D8-58E0111065E8}" destId="{923B0829-57FB-4A8C-9663-F7E2CC91E71B}" srcOrd="4" destOrd="0" presId="urn:microsoft.com/office/officeart/2005/8/layout/hChevron3"/>
    <dgm:cxn modelId="{FD24C460-8B0C-4698-A3FC-A5B47BB57910}" type="presParOf" srcId="{041858FD-934B-453D-96D8-58E0111065E8}" destId="{310CF4A2-E7A4-4498-B635-BE946EFFEC8F}" srcOrd="5" destOrd="0" presId="urn:microsoft.com/office/officeart/2005/8/layout/hChevron3"/>
    <dgm:cxn modelId="{0FBD2B0D-1A26-4792-9673-06EEA38734AD}" type="presParOf" srcId="{041858FD-934B-453D-96D8-58E0111065E8}" destId="{6F227E0E-F764-4FF4-978B-D18E0F6C97C2}" srcOrd="6" destOrd="0" presId="urn:microsoft.com/office/officeart/2005/8/layout/hChevron3"/>
    <dgm:cxn modelId="{82BBB629-A478-4D93-948E-0D9036E405D9}" type="presParOf" srcId="{041858FD-934B-453D-96D8-58E0111065E8}" destId="{E55DA53F-B377-4474-9096-4283523CF8F3}" srcOrd="7" destOrd="0" presId="urn:microsoft.com/office/officeart/2005/8/layout/hChevron3"/>
    <dgm:cxn modelId="{CF042343-5460-4BED-A0A0-116961AFBA25}" type="presParOf" srcId="{041858FD-934B-453D-96D8-58E0111065E8}" destId="{5FCF0543-9DC0-4BD4-A5BA-3CFED1FC97A2}" srcOrd="8" destOrd="0" presId="urn:microsoft.com/office/officeart/2005/8/layout/hChevron3"/>
    <dgm:cxn modelId="{FE5F0C02-F7E0-4E31-8374-60D97EE4C23B}" type="presParOf" srcId="{041858FD-934B-453D-96D8-58E0111065E8}" destId="{4E698BF5-B627-4FEF-97C6-A16463BF9899}" srcOrd="9" destOrd="0" presId="urn:microsoft.com/office/officeart/2005/8/layout/hChevron3"/>
    <dgm:cxn modelId="{F5851589-3BDA-45A3-ABC4-F34A340B69FF}" type="presParOf" srcId="{041858FD-934B-453D-96D8-58E0111065E8}" destId="{C37B4CE5-0650-47C7-8FB8-DFECA9E9F578}" srcOrd="10" destOrd="0" presId="urn:microsoft.com/office/officeart/2005/8/layout/hChevron3"/>
    <dgm:cxn modelId="{E5E138D6-CE4D-45BE-9919-0BB6D70F1921}" type="presParOf" srcId="{041858FD-934B-453D-96D8-58E0111065E8}" destId="{2744A96E-481C-4338-B144-D789C929C8E7}" srcOrd="11" destOrd="0" presId="urn:microsoft.com/office/officeart/2005/8/layout/hChevron3"/>
    <dgm:cxn modelId="{8BFDCD7E-2EC8-4D4C-A276-5E543BDEC296}" type="presParOf" srcId="{041858FD-934B-453D-96D8-58E0111065E8}" destId="{45B675B0-0798-446A-B321-1CDF81619811}" srcOrd="12" destOrd="0" presId="urn:microsoft.com/office/officeart/2005/8/layout/hChevron3"/>
    <dgm:cxn modelId="{04E8B8E8-1ED5-4BFE-A364-3F84212E4588}" type="presParOf" srcId="{041858FD-934B-453D-96D8-58E0111065E8}" destId="{867CE5E5-45EC-4556-8E33-EC1008F4AF51}" srcOrd="13" destOrd="0" presId="urn:microsoft.com/office/officeart/2005/8/layout/hChevron3"/>
    <dgm:cxn modelId="{8CB00CEB-9537-4A7F-B661-A92EF3AD630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A4DF38E-5F05-4E13-AE99-57C46E88C005}" type="presOf" srcId="{EC0DA10E-D88A-4316-A70B-55469127359D}" destId="{E53D881F-03EF-44F8-AE6E-E580D4E55ADD}" srcOrd="0" destOrd="0" presId="urn:microsoft.com/office/officeart/2005/8/layout/hChevron3"/>
    <dgm:cxn modelId="{7B61C28F-D025-49BF-9525-3A9BFA1652CD}" type="presOf" srcId="{4738F466-E7B0-4751-AEBB-C62798876793}" destId="{BEF4D082-F136-4070-9188-56C29AC9EBE1}" srcOrd="0" destOrd="0" presId="urn:microsoft.com/office/officeart/2005/8/layout/hChevron3"/>
    <dgm:cxn modelId="{7C74DC2A-C83A-4C84-AE5B-C1332B0659DD}" type="presOf" srcId="{67E6D65D-4860-45A1-911E-364DCC6C1F2F}" destId="{45B675B0-0798-446A-B321-1CDF81619811}" srcOrd="0" destOrd="0" presId="urn:microsoft.com/office/officeart/2005/8/layout/hChevron3"/>
    <dgm:cxn modelId="{F1921F3A-D9ED-4831-A084-12F38B30C3EB}" type="presOf" srcId="{6A834631-5727-4C44-8284-3E1E11B0E2E1}" destId="{041858FD-934B-453D-96D8-58E0111065E8}" srcOrd="0" destOrd="0" presId="urn:microsoft.com/office/officeart/2005/8/layout/hChevron3"/>
    <dgm:cxn modelId="{B9AC0336-B04A-47D4-8FF3-FA4BA63F8647}" type="presOf" srcId="{6AC8F7AE-B423-46FD-AC40-73B94D0EE8C8}" destId="{C37B4CE5-0650-47C7-8FB8-DFECA9E9F578}" srcOrd="0" destOrd="0" presId="urn:microsoft.com/office/officeart/2005/8/layout/hChevron3"/>
    <dgm:cxn modelId="{39229B92-06D0-48CC-925C-82299BBAEBD7}" type="presOf" srcId="{46C861FD-AC9B-4591-AA40-2C7A89F21E24}" destId="{D13634D9-0E15-4B96-8E23-CF93C5FA179D}" srcOrd="0" destOrd="0" presId="urn:microsoft.com/office/officeart/2005/8/layout/hChevron3"/>
    <dgm:cxn modelId="{CD07A72B-9602-488D-B9C1-B7143B6F577B}" type="presOf" srcId="{7DABE735-D9EF-482B-922F-9B22FEE137E5}" destId="{6F227E0E-F764-4FF4-978B-D18E0F6C97C2}" srcOrd="0" destOrd="0" presId="urn:microsoft.com/office/officeart/2005/8/layout/hChevron3"/>
    <dgm:cxn modelId="{1A277644-B498-487F-8BC9-911EC88DD96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91AC60B-BBCB-4E6F-AEDA-C2F2A600CBFD}" type="presOf" srcId="{B967C5C7-92D9-4006-B4C0-F10FAF2BB275}" destId="{5FCF0543-9DC0-4BD4-A5BA-3CFED1FC97A2}" srcOrd="0" destOrd="0" presId="urn:microsoft.com/office/officeart/2005/8/layout/hChevron3"/>
    <dgm:cxn modelId="{05C0D880-119B-4699-A88B-67DCEFB9EFC7}" type="presParOf" srcId="{041858FD-934B-453D-96D8-58E0111065E8}" destId="{D13634D9-0E15-4B96-8E23-CF93C5FA179D}" srcOrd="0" destOrd="0" presId="urn:microsoft.com/office/officeart/2005/8/layout/hChevron3"/>
    <dgm:cxn modelId="{9A19CFE9-0590-4E80-A014-CAE13073C9BC}" type="presParOf" srcId="{041858FD-934B-453D-96D8-58E0111065E8}" destId="{3FF5657C-9AE3-491C-B3EE-3A34357E017B}" srcOrd="1" destOrd="0" presId="urn:microsoft.com/office/officeart/2005/8/layout/hChevron3"/>
    <dgm:cxn modelId="{B701354B-E0C2-444F-BF47-2DA03350EB60}" type="presParOf" srcId="{041858FD-934B-453D-96D8-58E0111065E8}" destId="{E53D881F-03EF-44F8-AE6E-E580D4E55ADD}" srcOrd="2" destOrd="0" presId="urn:microsoft.com/office/officeart/2005/8/layout/hChevron3"/>
    <dgm:cxn modelId="{C2A9D2F8-567B-4F6E-9977-5B28482DAFBE}" type="presParOf" srcId="{041858FD-934B-453D-96D8-58E0111065E8}" destId="{59038E39-1D2F-4E17-A5E3-ABA98C1F7803}" srcOrd="3" destOrd="0" presId="urn:microsoft.com/office/officeart/2005/8/layout/hChevron3"/>
    <dgm:cxn modelId="{C7A95601-C6B5-451A-9755-2DCC1F3E8E3B}" type="presParOf" srcId="{041858FD-934B-453D-96D8-58E0111065E8}" destId="{923B0829-57FB-4A8C-9663-F7E2CC91E71B}" srcOrd="4" destOrd="0" presId="urn:microsoft.com/office/officeart/2005/8/layout/hChevron3"/>
    <dgm:cxn modelId="{CED75B7E-B56A-425A-9CEC-7D3EC151B749}" type="presParOf" srcId="{041858FD-934B-453D-96D8-58E0111065E8}" destId="{310CF4A2-E7A4-4498-B635-BE946EFFEC8F}" srcOrd="5" destOrd="0" presId="urn:microsoft.com/office/officeart/2005/8/layout/hChevron3"/>
    <dgm:cxn modelId="{8D6DF3D0-174A-4A81-B3B2-17B85438FBDD}" type="presParOf" srcId="{041858FD-934B-453D-96D8-58E0111065E8}" destId="{6F227E0E-F764-4FF4-978B-D18E0F6C97C2}" srcOrd="6" destOrd="0" presId="urn:microsoft.com/office/officeart/2005/8/layout/hChevron3"/>
    <dgm:cxn modelId="{88582078-C771-41AE-AC8E-79AE91365F72}" type="presParOf" srcId="{041858FD-934B-453D-96D8-58E0111065E8}" destId="{E55DA53F-B377-4474-9096-4283523CF8F3}" srcOrd="7" destOrd="0" presId="urn:microsoft.com/office/officeart/2005/8/layout/hChevron3"/>
    <dgm:cxn modelId="{1C7C96A5-5584-46FF-AC17-3BB9F7C82E79}" type="presParOf" srcId="{041858FD-934B-453D-96D8-58E0111065E8}" destId="{5FCF0543-9DC0-4BD4-A5BA-3CFED1FC97A2}" srcOrd="8" destOrd="0" presId="urn:microsoft.com/office/officeart/2005/8/layout/hChevron3"/>
    <dgm:cxn modelId="{F55F6481-FB7D-4F6A-B0BD-6CEC74C92414}" type="presParOf" srcId="{041858FD-934B-453D-96D8-58E0111065E8}" destId="{4E698BF5-B627-4FEF-97C6-A16463BF9899}" srcOrd="9" destOrd="0" presId="urn:microsoft.com/office/officeart/2005/8/layout/hChevron3"/>
    <dgm:cxn modelId="{6D1A42BC-E31F-430E-8EE6-B2FA5DB741D2}" type="presParOf" srcId="{041858FD-934B-453D-96D8-58E0111065E8}" destId="{C37B4CE5-0650-47C7-8FB8-DFECA9E9F578}" srcOrd="10" destOrd="0" presId="urn:microsoft.com/office/officeart/2005/8/layout/hChevron3"/>
    <dgm:cxn modelId="{2E0CC8CC-63AC-4598-8AC1-90D33E7CBF3A}" type="presParOf" srcId="{041858FD-934B-453D-96D8-58E0111065E8}" destId="{2744A96E-481C-4338-B144-D789C929C8E7}" srcOrd="11" destOrd="0" presId="urn:microsoft.com/office/officeart/2005/8/layout/hChevron3"/>
    <dgm:cxn modelId="{5DF6E6AA-E5B2-4178-A06F-80A7C4A578AB}" type="presParOf" srcId="{041858FD-934B-453D-96D8-58E0111065E8}" destId="{45B675B0-0798-446A-B321-1CDF81619811}" srcOrd="12" destOrd="0" presId="urn:microsoft.com/office/officeart/2005/8/layout/hChevron3"/>
    <dgm:cxn modelId="{6F1BB63E-360D-4434-B9C5-84516A4B0F50}" type="presParOf" srcId="{041858FD-934B-453D-96D8-58E0111065E8}" destId="{867CE5E5-45EC-4556-8E33-EC1008F4AF51}" srcOrd="13" destOrd="0" presId="urn:microsoft.com/office/officeart/2005/8/layout/hChevron3"/>
    <dgm:cxn modelId="{F27ADDC2-C381-4341-92F9-F41E705CFAA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DF9E5A6-8ED1-4CB0-A82D-9BC8D0BC5448}" type="presOf" srcId="{4738F466-E7B0-4751-AEBB-C62798876793}" destId="{BEF4D082-F136-4070-9188-56C29AC9EBE1}" srcOrd="0" destOrd="0" presId="urn:microsoft.com/office/officeart/2005/8/layout/hChevron3"/>
    <dgm:cxn modelId="{926CC50F-50D7-49A8-A2B8-B6917C5013A0}" type="presOf" srcId="{6AC8F7AE-B423-46FD-AC40-73B94D0EE8C8}" destId="{C37B4CE5-0650-47C7-8FB8-DFECA9E9F578}" srcOrd="0" destOrd="0" presId="urn:microsoft.com/office/officeart/2005/8/layout/hChevron3"/>
    <dgm:cxn modelId="{42F9A4D0-CBC9-4534-8C4C-B62D59F1D7C3}" type="presOf" srcId="{46C861FD-AC9B-4591-AA40-2C7A89F21E24}" destId="{D13634D9-0E15-4B96-8E23-CF93C5FA179D}" srcOrd="0" destOrd="0" presId="urn:microsoft.com/office/officeart/2005/8/layout/hChevron3"/>
    <dgm:cxn modelId="{F655547C-E62B-4365-9E74-1788C527F713}"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DD7CC8E0-42F4-4363-9B9B-692AB2565DD0}" type="presOf" srcId="{D64C4378-6B15-425F-ABF3-2C78B399BA6E}" destId="{923B0829-57FB-4A8C-9663-F7E2CC91E71B}"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24B691E-AC22-4E50-829C-16A1FA307090}" type="presOf" srcId="{EC0DA10E-D88A-4316-A70B-55469127359D}" destId="{E53D881F-03EF-44F8-AE6E-E580D4E55ADD}" srcOrd="0" destOrd="0" presId="urn:microsoft.com/office/officeart/2005/8/layout/hChevron3"/>
    <dgm:cxn modelId="{CB540AAC-2BDF-40E0-8137-89298A69BA71}" type="presOf" srcId="{B967C5C7-92D9-4006-B4C0-F10FAF2BB275}" destId="{5FCF0543-9DC0-4BD4-A5BA-3CFED1FC97A2}" srcOrd="0" destOrd="0" presId="urn:microsoft.com/office/officeart/2005/8/layout/hChevron3"/>
    <dgm:cxn modelId="{4D914144-D6ED-4EFB-8778-5D2B8E408915}"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D46D470-9EB1-4DC4-861C-B4610AA70103}" type="presOf" srcId="{6A834631-5727-4C44-8284-3E1E11B0E2E1}" destId="{041858FD-934B-453D-96D8-58E0111065E8}" srcOrd="0" destOrd="0" presId="urn:microsoft.com/office/officeart/2005/8/layout/hChevron3"/>
    <dgm:cxn modelId="{544C4A23-4E61-4ABD-A537-820EBF009557}" type="presParOf" srcId="{041858FD-934B-453D-96D8-58E0111065E8}" destId="{D13634D9-0E15-4B96-8E23-CF93C5FA179D}" srcOrd="0" destOrd="0" presId="urn:microsoft.com/office/officeart/2005/8/layout/hChevron3"/>
    <dgm:cxn modelId="{3B1E0073-1345-4854-AED3-522DC7E17BA2}" type="presParOf" srcId="{041858FD-934B-453D-96D8-58E0111065E8}" destId="{3FF5657C-9AE3-491C-B3EE-3A34357E017B}" srcOrd="1" destOrd="0" presId="urn:microsoft.com/office/officeart/2005/8/layout/hChevron3"/>
    <dgm:cxn modelId="{BD8BB32E-3F5E-4E17-A285-B927F0A9F191}" type="presParOf" srcId="{041858FD-934B-453D-96D8-58E0111065E8}" destId="{E53D881F-03EF-44F8-AE6E-E580D4E55ADD}" srcOrd="2" destOrd="0" presId="urn:microsoft.com/office/officeart/2005/8/layout/hChevron3"/>
    <dgm:cxn modelId="{7BADD352-F121-42B8-87A4-D5A39E69A363}" type="presParOf" srcId="{041858FD-934B-453D-96D8-58E0111065E8}" destId="{59038E39-1D2F-4E17-A5E3-ABA98C1F7803}" srcOrd="3" destOrd="0" presId="urn:microsoft.com/office/officeart/2005/8/layout/hChevron3"/>
    <dgm:cxn modelId="{BA3D185B-C82C-4286-81C3-6AEEC384E905}" type="presParOf" srcId="{041858FD-934B-453D-96D8-58E0111065E8}" destId="{923B0829-57FB-4A8C-9663-F7E2CC91E71B}" srcOrd="4" destOrd="0" presId="urn:microsoft.com/office/officeart/2005/8/layout/hChevron3"/>
    <dgm:cxn modelId="{115AABCD-55D3-4C9C-9974-2386AA10A622}" type="presParOf" srcId="{041858FD-934B-453D-96D8-58E0111065E8}" destId="{310CF4A2-E7A4-4498-B635-BE946EFFEC8F}" srcOrd="5" destOrd="0" presId="urn:microsoft.com/office/officeart/2005/8/layout/hChevron3"/>
    <dgm:cxn modelId="{CE092C65-6897-40BF-8BBB-46287DB5C56C}" type="presParOf" srcId="{041858FD-934B-453D-96D8-58E0111065E8}" destId="{6F227E0E-F764-4FF4-978B-D18E0F6C97C2}" srcOrd="6" destOrd="0" presId="urn:microsoft.com/office/officeart/2005/8/layout/hChevron3"/>
    <dgm:cxn modelId="{19EA8DEC-1535-4230-BB27-E33D1EC32E28}" type="presParOf" srcId="{041858FD-934B-453D-96D8-58E0111065E8}" destId="{E55DA53F-B377-4474-9096-4283523CF8F3}" srcOrd="7" destOrd="0" presId="urn:microsoft.com/office/officeart/2005/8/layout/hChevron3"/>
    <dgm:cxn modelId="{C529B92A-FB23-4229-9DD4-57CD97FB34C8}" type="presParOf" srcId="{041858FD-934B-453D-96D8-58E0111065E8}" destId="{5FCF0543-9DC0-4BD4-A5BA-3CFED1FC97A2}" srcOrd="8" destOrd="0" presId="urn:microsoft.com/office/officeart/2005/8/layout/hChevron3"/>
    <dgm:cxn modelId="{7375C68B-C159-4AB3-8B07-D96087066E65}" type="presParOf" srcId="{041858FD-934B-453D-96D8-58E0111065E8}" destId="{4E698BF5-B627-4FEF-97C6-A16463BF9899}" srcOrd="9" destOrd="0" presId="urn:microsoft.com/office/officeart/2005/8/layout/hChevron3"/>
    <dgm:cxn modelId="{63D8AB01-77C1-4AE7-95A7-8ABBB347249E}" type="presParOf" srcId="{041858FD-934B-453D-96D8-58E0111065E8}" destId="{C37B4CE5-0650-47C7-8FB8-DFECA9E9F578}" srcOrd="10" destOrd="0" presId="urn:microsoft.com/office/officeart/2005/8/layout/hChevron3"/>
    <dgm:cxn modelId="{091C6A51-6B81-4DF5-8D00-A01D4F622BB7}" type="presParOf" srcId="{041858FD-934B-453D-96D8-58E0111065E8}" destId="{2744A96E-481C-4338-B144-D789C929C8E7}" srcOrd="11" destOrd="0" presId="urn:microsoft.com/office/officeart/2005/8/layout/hChevron3"/>
    <dgm:cxn modelId="{7BD66D57-76D7-4ABE-BE82-C3C274B77E72}" type="presParOf" srcId="{041858FD-934B-453D-96D8-58E0111065E8}" destId="{45B675B0-0798-446A-B321-1CDF81619811}" srcOrd="12" destOrd="0" presId="urn:microsoft.com/office/officeart/2005/8/layout/hChevron3"/>
    <dgm:cxn modelId="{FF4C427F-C5FA-4BDE-A766-6232E47167D2}" type="presParOf" srcId="{041858FD-934B-453D-96D8-58E0111065E8}" destId="{867CE5E5-45EC-4556-8E33-EC1008F4AF51}" srcOrd="13" destOrd="0" presId="urn:microsoft.com/office/officeart/2005/8/layout/hChevron3"/>
    <dgm:cxn modelId="{48BB4C68-A02D-45BC-B627-8E6BDA2751D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C76262F-4CB2-48C2-A96A-FF1C66C5E172}" type="presOf" srcId="{EC0DA10E-D88A-4316-A70B-55469127359D}" destId="{E53D881F-03EF-44F8-AE6E-E580D4E55ADD}" srcOrd="0" destOrd="0" presId="urn:microsoft.com/office/officeart/2005/8/layout/hChevron3"/>
    <dgm:cxn modelId="{1214FA34-89D3-47F2-9736-6B117F351036}" type="presOf" srcId="{D64C4378-6B15-425F-ABF3-2C78B399BA6E}" destId="{923B0829-57FB-4A8C-9663-F7E2CC91E71B}" srcOrd="0" destOrd="0" presId="urn:microsoft.com/office/officeart/2005/8/layout/hChevron3"/>
    <dgm:cxn modelId="{6226D3F2-DDDE-49E7-AEF5-22B5E4D6375E}"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3720473-625A-46B6-8F6A-BC17AB748C4C}" type="presOf" srcId="{B967C5C7-92D9-4006-B4C0-F10FAF2BB275}" destId="{5FCF0543-9DC0-4BD4-A5BA-3CFED1FC97A2}" srcOrd="0" destOrd="0" presId="urn:microsoft.com/office/officeart/2005/8/layout/hChevron3"/>
    <dgm:cxn modelId="{2669DDDF-69CB-4A0C-83E7-C2B4E1FE74BB}" type="presOf" srcId="{67E6D65D-4860-45A1-911E-364DCC6C1F2F}" destId="{45B675B0-0798-446A-B321-1CDF81619811}" srcOrd="0" destOrd="0" presId="urn:microsoft.com/office/officeart/2005/8/layout/hChevron3"/>
    <dgm:cxn modelId="{7797DF86-B1B9-4C72-91CF-CD8BD65E2975}" type="presOf" srcId="{7DABE735-D9EF-482B-922F-9B22FEE137E5}" destId="{6F227E0E-F764-4FF4-978B-D18E0F6C97C2}" srcOrd="0" destOrd="0" presId="urn:microsoft.com/office/officeart/2005/8/layout/hChevron3"/>
    <dgm:cxn modelId="{8D5F15B0-01ED-4B72-ABB6-2939125468D0}" type="presOf" srcId="{6AC8F7AE-B423-46FD-AC40-73B94D0EE8C8}" destId="{C37B4CE5-0650-47C7-8FB8-DFECA9E9F578}" srcOrd="0" destOrd="0" presId="urn:microsoft.com/office/officeart/2005/8/layout/hChevron3"/>
    <dgm:cxn modelId="{CFFE4323-A391-45FC-B8B3-F13F8852FE5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F915505-83DF-43A8-93CF-10F3DBFE1F59}" type="presOf" srcId="{4738F466-E7B0-4751-AEBB-C62798876793}" destId="{BEF4D082-F136-4070-9188-56C29AC9EBE1}" srcOrd="0" destOrd="0" presId="urn:microsoft.com/office/officeart/2005/8/layout/hChevron3"/>
    <dgm:cxn modelId="{C70F16F8-55C8-47BB-B510-872F9086F702}" type="presParOf" srcId="{041858FD-934B-453D-96D8-58E0111065E8}" destId="{D13634D9-0E15-4B96-8E23-CF93C5FA179D}" srcOrd="0" destOrd="0" presId="urn:microsoft.com/office/officeart/2005/8/layout/hChevron3"/>
    <dgm:cxn modelId="{D93FFC29-BAD2-4450-A798-0A1762425293}" type="presParOf" srcId="{041858FD-934B-453D-96D8-58E0111065E8}" destId="{3FF5657C-9AE3-491C-B3EE-3A34357E017B}" srcOrd="1" destOrd="0" presId="urn:microsoft.com/office/officeart/2005/8/layout/hChevron3"/>
    <dgm:cxn modelId="{77BB092D-AD6F-4298-9EB8-4DA2345C3232}" type="presParOf" srcId="{041858FD-934B-453D-96D8-58E0111065E8}" destId="{E53D881F-03EF-44F8-AE6E-E580D4E55ADD}" srcOrd="2" destOrd="0" presId="urn:microsoft.com/office/officeart/2005/8/layout/hChevron3"/>
    <dgm:cxn modelId="{0C4BDC7F-C4C4-4981-BB47-28DE6E466921}" type="presParOf" srcId="{041858FD-934B-453D-96D8-58E0111065E8}" destId="{59038E39-1D2F-4E17-A5E3-ABA98C1F7803}" srcOrd="3" destOrd="0" presId="urn:microsoft.com/office/officeart/2005/8/layout/hChevron3"/>
    <dgm:cxn modelId="{34CE948E-1165-4591-9BC6-7737F5A703E5}" type="presParOf" srcId="{041858FD-934B-453D-96D8-58E0111065E8}" destId="{923B0829-57FB-4A8C-9663-F7E2CC91E71B}" srcOrd="4" destOrd="0" presId="urn:microsoft.com/office/officeart/2005/8/layout/hChevron3"/>
    <dgm:cxn modelId="{AFFF5CC9-9D8A-4AB4-94B4-9FDE5D622207}" type="presParOf" srcId="{041858FD-934B-453D-96D8-58E0111065E8}" destId="{310CF4A2-E7A4-4498-B635-BE946EFFEC8F}" srcOrd="5" destOrd="0" presId="urn:microsoft.com/office/officeart/2005/8/layout/hChevron3"/>
    <dgm:cxn modelId="{3AE6E55A-6E4D-4B54-BE42-D1CEB40CF5B3}" type="presParOf" srcId="{041858FD-934B-453D-96D8-58E0111065E8}" destId="{6F227E0E-F764-4FF4-978B-D18E0F6C97C2}" srcOrd="6" destOrd="0" presId="urn:microsoft.com/office/officeart/2005/8/layout/hChevron3"/>
    <dgm:cxn modelId="{01E5B7DE-F693-463B-9546-7C510B8472F0}" type="presParOf" srcId="{041858FD-934B-453D-96D8-58E0111065E8}" destId="{E55DA53F-B377-4474-9096-4283523CF8F3}" srcOrd="7" destOrd="0" presId="urn:microsoft.com/office/officeart/2005/8/layout/hChevron3"/>
    <dgm:cxn modelId="{4396965E-D8EB-4C7B-8CFF-95C6C60D6A3F}" type="presParOf" srcId="{041858FD-934B-453D-96D8-58E0111065E8}" destId="{5FCF0543-9DC0-4BD4-A5BA-3CFED1FC97A2}" srcOrd="8" destOrd="0" presId="urn:microsoft.com/office/officeart/2005/8/layout/hChevron3"/>
    <dgm:cxn modelId="{9B1900F6-20A8-4F1E-965C-CC509F9A2083}" type="presParOf" srcId="{041858FD-934B-453D-96D8-58E0111065E8}" destId="{4E698BF5-B627-4FEF-97C6-A16463BF9899}" srcOrd="9" destOrd="0" presId="urn:microsoft.com/office/officeart/2005/8/layout/hChevron3"/>
    <dgm:cxn modelId="{A86DEE4B-B2A8-414F-B254-20AF070C1CE6}" type="presParOf" srcId="{041858FD-934B-453D-96D8-58E0111065E8}" destId="{C37B4CE5-0650-47C7-8FB8-DFECA9E9F578}" srcOrd="10" destOrd="0" presId="urn:microsoft.com/office/officeart/2005/8/layout/hChevron3"/>
    <dgm:cxn modelId="{53F35BC4-80ED-4C20-B232-AFFE6091E54E}" type="presParOf" srcId="{041858FD-934B-453D-96D8-58E0111065E8}" destId="{2744A96E-481C-4338-B144-D789C929C8E7}" srcOrd="11" destOrd="0" presId="urn:microsoft.com/office/officeart/2005/8/layout/hChevron3"/>
    <dgm:cxn modelId="{75575A9E-E570-43C6-8A6A-0672C1763E9F}" type="presParOf" srcId="{041858FD-934B-453D-96D8-58E0111065E8}" destId="{45B675B0-0798-446A-B321-1CDF81619811}" srcOrd="12" destOrd="0" presId="urn:microsoft.com/office/officeart/2005/8/layout/hChevron3"/>
    <dgm:cxn modelId="{503B64F3-3FBC-4A9B-A3CF-B930D8360510}" type="presParOf" srcId="{041858FD-934B-453D-96D8-58E0111065E8}" destId="{867CE5E5-45EC-4556-8E33-EC1008F4AF51}" srcOrd="13" destOrd="0" presId="urn:microsoft.com/office/officeart/2005/8/layout/hChevron3"/>
    <dgm:cxn modelId="{2CBD65E0-548F-43AC-B2BE-CF1744268A3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0EA19E2-1070-4759-8A19-E3B1DA67DE1C}"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E969D623-D3D4-428F-AD4C-83A4E0925004}"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52646BE2-E3BD-4765-ACE1-29DC04D36BD9}" type="presOf" srcId="{4738F466-E7B0-4751-AEBB-C62798876793}" destId="{BEF4D082-F136-4070-9188-56C29AC9EBE1}"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982DC10-6A63-494C-915E-D5C59DDEE3E3}" type="presOf" srcId="{D64C4378-6B15-425F-ABF3-2C78B399BA6E}" destId="{923B0829-57FB-4A8C-9663-F7E2CC91E71B}" srcOrd="0" destOrd="0" presId="urn:microsoft.com/office/officeart/2005/8/layout/hChevron3"/>
    <dgm:cxn modelId="{EE081F46-399D-4A8A-9D12-9ABF75E843BF}" type="presOf" srcId="{7DABE735-D9EF-482B-922F-9B22FEE137E5}" destId="{6F227E0E-F764-4FF4-978B-D18E0F6C97C2}" srcOrd="0" destOrd="0" presId="urn:microsoft.com/office/officeart/2005/8/layout/hChevron3"/>
    <dgm:cxn modelId="{3302F91D-EDD7-4778-9EEC-68C2D6BCC8DF}" type="presOf" srcId="{6A834631-5727-4C44-8284-3E1E11B0E2E1}" destId="{041858FD-934B-453D-96D8-58E0111065E8}" srcOrd="0" destOrd="0" presId="urn:microsoft.com/office/officeart/2005/8/layout/hChevron3"/>
    <dgm:cxn modelId="{F44CA0F1-7E04-4DCE-804F-915BC08EEC71}" type="presOf" srcId="{EC0DA10E-D88A-4316-A70B-55469127359D}" destId="{E53D881F-03EF-44F8-AE6E-E580D4E55ADD}" srcOrd="0" destOrd="0" presId="urn:microsoft.com/office/officeart/2005/8/layout/hChevron3"/>
    <dgm:cxn modelId="{E70F2992-79D7-437A-998C-56F10C806B2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299AC261-78C8-4F35-8443-D96F60236D62}" type="presOf" srcId="{67E6D65D-4860-45A1-911E-364DCC6C1F2F}" destId="{45B675B0-0798-446A-B321-1CDF81619811}" srcOrd="0" destOrd="0" presId="urn:microsoft.com/office/officeart/2005/8/layout/hChevron3"/>
    <dgm:cxn modelId="{A7CFD357-2223-46AA-ABF3-196666A868C4}" type="presParOf" srcId="{041858FD-934B-453D-96D8-58E0111065E8}" destId="{D13634D9-0E15-4B96-8E23-CF93C5FA179D}" srcOrd="0" destOrd="0" presId="urn:microsoft.com/office/officeart/2005/8/layout/hChevron3"/>
    <dgm:cxn modelId="{350ACB45-8C46-48A8-8937-B7DDA122A934}" type="presParOf" srcId="{041858FD-934B-453D-96D8-58E0111065E8}" destId="{3FF5657C-9AE3-491C-B3EE-3A34357E017B}" srcOrd="1" destOrd="0" presId="urn:microsoft.com/office/officeart/2005/8/layout/hChevron3"/>
    <dgm:cxn modelId="{B592AE85-12A3-4F05-BC83-F17AFADADB55}" type="presParOf" srcId="{041858FD-934B-453D-96D8-58E0111065E8}" destId="{E53D881F-03EF-44F8-AE6E-E580D4E55ADD}" srcOrd="2" destOrd="0" presId="urn:microsoft.com/office/officeart/2005/8/layout/hChevron3"/>
    <dgm:cxn modelId="{B4325111-7285-42C6-8F2B-3E63BC9424DB}" type="presParOf" srcId="{041858FD-934B-453D-96D8-58E0111065E8}" destId="{59038E39-1D2F-4E17-A5E3-ABA98C1F7803}" srcOrd="3" destOrd="0" presId="urn:microsoft.com/office/officeart/2005/8/layout/hChevron3"/>
    <dgm:cxn modelId="{F7BE41E8-BB9D-41ED-B8ED-5D2D94C53A1E}" type="presParOf" srcId="{041858FD-934B-453D-96D8-58E0111065E8}" destId="{923B0829-57FB-4A8C-9663-F7E2CC91E71B}" srcOrd="4" destOrd="0" presId="urn:microsoft.com/office/officeart/2005/8/layout/hChevron3"/>
    <dgm:cxn modelId="{13529EF3-C457-44CF-9099-F7782ACDBEA1}" type="presParOf" srcId="{041858FD-934B-453D-96D8-58E0111065E8}" destId="{310CF4A2-E7A4-4498-B635-BE946EFFEC8F}" srcOrd="5" destOrd="0" presId="urn:microsoft.com/office/officeart/2005/8/layout/hChevron3"/>
    <dgm:cxn modelId="{501C1D53-5E5F-4F0D-A7F5-9A864E9FC4FB}" type="presParOf" srcId="{041858FD-934B-453D-96D8-58E0111065E8}" destId="{6F227E0E-F764-4FF4-978B-D18E0F6C97C2}" srcOrd="6" destOrd="0" presId="urn:microsoft.com/office/officeart/2005/8/layout/hChevron3"/>
    <dgm:cxn modelId="{23093009-089B-47CF-B195-6351488F5F32}" type="presParOf" srcId="{041858FD-934B-453D-96D8-58E0111065E8}" destId="{E55DA53F-B377-4474-9096-4283523CF8F3}" srcOrd="7" destOrd="0" presId="urn:microsoft.com/office/officeart/2005/8/layout/hChevron3"/>
    <dgm:cxn modelId="{86391D74-F505-47E7-884A-A69B984666C6}" type="presParOf" srcId="{041858FD-934B-453D-96D8-58E0111065E8}" destId="{5FCF0543-9DC0-4BD4-A5BA-3CFED1FC97A2}" srcOrd="8" destOrd="0" presId="urn:microsoft.com/office/officeart/2005/8/layout/hChevron3"/>
    <dgm:cxn modelId="{C184F85D-41FD-4B21-9CB6-76F9AE64EE67}" type="presParOf" srcId="{041858FD-934B-453D-96D8-58E0111065E8}" destId="{4E698BF5-B627-4FEF-97C6-A16463BF9899}" srcOrd="9" destOrd="0" presId="urn:microsoft.com/office/officeart/2005/8/layout/hChevron3"/>
    <dgm:cxn modelId="{EC1984DE-53C3-4B1A-B65D-E75AB24AFC6C}" type="presParOf" srcId="{041858FD-934B-453D-96D8-58E0111065E8}" destId="{C37B4CE5-0650-47C7-8FB8-DFECA9E9F578}" srcOrd="10" destOrd="0" presId="urn:microsoft.com/office/officeart/2005/8/layout/hChevron3"/>
    <dgm:cxn modelId="{9D5CB867-818C-4A49-B0C8-B00DB4F95515}" type="presParOf" srcId="{041858FD-934B-453D-96D8-58E0111065E8}" destId="{2744A96E-481C-4338-B144-D789C929C8E7}" srcOrd="11" destOrd="0" presId="urn:microsoft.com/office/officeart/2005/8/layout/hChevron3"/>
    <dgm:cxn modelId="{8B2A8E91-8740-4471-86EF-F0BF23324A04}" type="presParOf" srcId="{041858FD-934B-453D-96D8-58E0111065E8}" destId="{45B675B0-0798-446A-B321-1CDF81619811}" srcOrd="12" destOrd="0" presId="urn:microsoft.com/office/officeart/2005/8/layout/hChevron3"/>
    <dgm:cxn modelId="{220DD598-FED4-4A3E-AEF0-F18FE78DDB1B}" type="presParOf" srcId="{041858FD-934B-453D-96D8-58E0111065E8}" destId="{867CE5E5-45EC-4556-8E33-EC1008F4AF51}" srcOrd="13" destOrd="0" presId="urn:microsoft.com/office/officeart/2005/8/layout/hChevron3"/>
    <dgm:cxn modelId="{71C97A2E-F166-4152-B25D-4D48BB7A59C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6348B838-76AF-4186-960F-B29976455CA0}"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11E1CAA5-1528-4B57-92BB-97F19CED1664}"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80270EB-D4B3-485D-B5C7-0149831D2F5A}"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F5CC7FA-9F5D-4AAE-AB99-CEC5900A4CC3}" type="presOf" srcId="{6AC8F7AE-B423-46FD-AC40-73B94D0EE8C8}" destId="{C37B4CE5-0650-47C7-8FB8-DFECA9E9F578}" srcOrd="0" destOrd="0" presId="urn:microsoft.com/office/officeart/2005/8/layout/hChevron3"/>
    <dgm:cxn modelId="{93AC02FD-8576-4C58-8761-D05EDCCB72EB}" type="presOf" srcId="{7DABE735-D9EF-482B-922F-9B22FEE137E5}" destId="{6F227E0E-F764-4FF4-978B-D18E0F6C97C2}" srcOrd="0" destOrd="0" presId="urn:microsoft.com/office/officeart/2005/8/layout/hChevron3"/>
    <dgm:cxn modelId="{F014515A-976B-4A8A-ADB1-5CA4BEB03156}" type="presOf" srcId="{EC0DA10E-D88A-4316-A70B-55469127359D}" destId="{E53D881F-03EF-44F8-AE6E-E580D4E55ADD}" srcOrd="0" destOrd="0" presId="urn:microsoft.com/office/officeart/2005/8/layout/hChevron3"/>
    <dgm:cxn modelId="{DD3CB94C-B864-4A7E-A448-04CDAA64D818}" type="presOf" srcId="{67E6D65D-4860-45A1-911E-364DCC6C1F2F}" destId="{45B675B0-0798-446A-B321-1CDF81619811}" srcOrd="0" destOrd="0" presId="urn:microsoft.com/office/officeart/2005/8/layout/hChevron3"/>
    <dgm:cxn modelId="{A536695F-AAA1-4F8D-90EF-E95F8499BE53}" type="presOf" srcId="{46C861FD-AC9B-4591-AA40-2C7A89F21E24}" destId="{D13634D9-0E15-4B96-8E23-CF93C5FA179D}" srcOrd="0" destOrd="0" presId="urn:microsoft.com/office/officeart/2005/8/layout/hChevron3"/>
    <dgm:cxn modelId="{ED39D512-696B-4304-BA79-B06BB6C1B502}"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DAEC51E-1B97-41EB-AF26-9E73AA7851F3}" type="presParOf" srcId="{041858FD-934B-453D-96D8-58E0111065E8}" destId="{D13634D9-0E15-4B96-8E23-CF93C5FA179D}" srcOrd="0" destOrd="0" presId="urn:microsoft.com/office/officeart/2005/8/layout/hChevron3"/>
    <dgm:cxn modelId="{1C387712-0963-48F1-8B6D-8140F2CADCFD}" type="presParOf" srcId="{041858FD-934B-453D-96D8-58E0111065E8}" destId="{3FF5657C-9AE3-491C-B3EE-3A34357E017B}" srcOrd="1" destOrd="0" presId="urn:microsoft.com/office/officeart/2005/8/layout/hChevron3"/>
    <dgm:cxn modelId="{630E0AB5-CE20-4255-A59F-09AC9CC98183}" type="presParOf" srcId="{041858FD-934B-453D-96D8-58E0111065E8}" destId="{E53D881F-03EF-44F8-AE6E-E580D4E55ADD}" srcOrd="2" destOrd="0" presId="urn:microsoft.com/office/officeart/2005/8/layout/hChevron3"/>
    <dgm:cxn modelId="{2B9C70FB-BB1E-4554-8DD3-FA816A32E4C2}" type="presParOf" srcId="{041858FD-934B-453D-96D8-58E0111065E8}" destId="{59038E39-1D2F-4E17-A5E3-ABA98C1F7803}" srcOrd="3" destOrd="0" presId="urn:microsoft.com/office/officeart/2005/8/layout/hChevron3"/>
    <dgm:cxn modelId="{9C8D738B-A13C-478F-A0EF-08FBD59FFF42}" type="presParOf" srcId="{041858FD-934B-453D-96D8-58E0111065E8}" destId="{923B0829-57FB-4A8C-9663-F7E2CC91E71B}" srcOrd="4" destOrd="0" presId="urn:microsoft.com/office/officeart/2005/8/layout/hChevron3"/>
    <dgm:cxn modelId="{621171C8-7649-44F9-AD3D-42B3AF71388B}" type="presParOf" srcId="{041858FD-934B-453D-96D8-58E0111065E8}" destId="{310CF4A2-E7A4-4498-B635-BE946EFFEC8F}" srcOrd="5" destOrd="0" presId="urn:microsoft.com/office/officeart/2005/8/layout/hChevron3"/>
    <dgm:cxn modelId="{044F397D-F3A2-41A6-9D76-6F1ED68BE19A}" type="presParOf" srcId="{041858FD-934B-453D-96D8-58E0111065E8}" destId="{6F227E0E-F764-4FF4-978B-D18E0F6C97C2}" srcOrd="6" destOrd="0" presId="urn:microsoft.com/office/officeart/2005/8/layout/hChevron3"/>
    <dgm:cxn modelId="{055EB671-6A09-4D88-A55F-62BF841CECCE}" type="presParOf" srcId="{041858FD-934B-453D-96D8-58E0111065E8}" destId="{E55DA53F-B377-4474-9096-4283523CF8F3}" srcOrd="7" destOrd="0" presId="urn:microsoft.com/office/officeart/2005/8/layout/hChevron3"/>
    <dgm:cxn modelId="{4D29F72C-0D57-4C0C-8029-37EA78379905}" type="presParOf" srcId="{041858FD-934B-453D-96D8-58E0111065E8}" destId="{5FCF0543-9DC0-4BD4-A5BA-3CFED1FC97A2}" srcOrd="8" destOrd="0" presId="urn:microsoft.com/office/officeart/2005/8/layout/hChevron3"/>
    <dgm:cxn modelId="{64029060-A054-435E-BBA5-E337F4BA14C6}" type="presParOf" srcId="{041858FD-934B-453D-96D8-58E0111065E8}" destId="{4E698BF5-B627-4FEF-97C6-A16463BF9899}" srcOrd="9" destOrd="0" presId="urn:microsoft.com/office/officeart/2005/8/layout/hChevron3"/>
    <dgm:cxn modelId="{DEF23F51-65E1-4D07-AA2D-210B76A222C6}" type="presParOf" srcId="{041858FD-934B-453D-96D8-58E0111065E8}" destId="{C37B4CE5-0650-47C7-8FB8-DFECA9E9F578}" srcOrd="10" destOrd="0" presId="urn:microsoft.com/office/officeart/2005/8/layout/hChevron3"/>
    <dgm:cxn modelId="{710D35C2-92F8-4F6C-B008-3D32262E8A7D}" type="presParOf" srcId="{041858FD-934B-453D-96D8-58E0111065E8}" destId="{2744A96E-481C-4338-B144-D789C929C8E7}" srcOrd="11" destOrd="0" presId="urn:microsoft.com/office/officeart/2005/8/layout/hChevron3"/>
    <dgm:cxn modelId="{072F2DB9-CDD0-4195-85EA-67F444B094E0}" type="presParOf" srcId="{041858FD-934B-453D-96D8-58E0111065E8}" destId="{45B675B0-0798-446A-B321-1CDF81619811}" srcOrd="12" destOrd="0" presId="urn:microsoft.com/office/officeart/2005/8/layout/hChevron3"/>
    <dgm:cxn modelId="{B2BE1AD8-D472-45E3-9D02-64619317E4CB}" type="presParOf" srcId="{041858FD-934B-453D-96D8-58E0111065E8}" destId="{867CE5E5-45EC-4556-8E33-EC1008F4AF51}" srcOrd="13" destOrd="0" presId="urn:microsoft.com/office/officeart/2005/8/layout/hChevron3"/>
    <dgm:cxn modelId="{905E8EF2-278D-466A-92D1-E5E7A61556B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82ABA5D-2B38-4F4C-BF35-88A392A8272C}" type="presOf" srcId="{B967C5C7-92D9-4006-B4C0-F10FAF2BB275}" destId="{5FCF0543-9DC0-4BD4-A5BA-3CFED1FC97A2}" srcOrd="0" destOrd="0" presId="urn:microsoft.com/office/officeart/2005/8/layout/hChevron3"/>
    <dgm:cxn modelId="{F994A510-6D1D-4573-AB4F-2F0D925A7D2F}"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01188436-EC2D-4607-9BF1-6EB813BF2AB2}" type="presOf" srcId="{7DABE735-D9EF-482B-922F-9B22FEE137E5}" destId="{6F227E0E-F764-4FF4-978B-D18E0F6C97C2}" srcOrd="0" destOrd="0" presId="urn:microsoft.com/office/officeart/2005/8/layout/hChevron3"/>
    <dgm:cxn modelId="{7B8F96A1-8334-4571-84A0-9EF1AA9F2AF8}"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796DE8EB-92C7-483C-A00F-4C4F22965BB5}" type="presOf" srcId="{46C861FD-AC9B-4591-AA40-2C7A89F21E24}" destId="{D13634D9-0E15-4B96-8E23-CF93C5FA179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FC083B5-4F01-44C3-889E-B0F96D076CAC}" type="presOf" srcId="{67E6D65D-4860-45A1-911E-364DCC6C1F2F}" destId="{45B675B0-0798-446A-B321-1CDF81619811}" srcOrd="0" destOrd="0" presId="urn:microsoft.com/office/officeart/2005/8/layout/hChevron3"/>
    <dgm:cxn modelId="{8576A702-2D3F-49D4-BB19-391D66E89410}" type="presOf" srcId="{EC0DA10E-D88A-4316-A70B-55469127359D}" destId="{E53D881F-03EF-44F8-AE6E-E580D4E55ADD}" srcOrd="0" destOrd="0" presId="urn:microsoft.com/office/officeart/2005/8/layout/hChevron3"/>
    <dgm:cxn modelId="{4B7C5AE6-6DBF-448B-A8D6-162AAC71406A}" type="presOf" srcId="{6AC8F7AE-B423-46FD-AC40-73B94D0EE8C8}" destId="{C37B4CE5-0650-47C7-8FB8-DFECA9E9F578}" srcOrd="0" destOrd="0" presId="urn:microsoft.com/office/officeart/2005/8/layout/hChevron3"/>
    <dgm:cxn modelId="{F1896F2B-B041-4933-AB39-601F19955882}"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EAA4286-A79E-4AB4-90A3-258B9DAC54D3}" type="presParOf" srcId="{041858FD-934B-453D-96D8-58E0111065E8}" destId="{D13634D9-0E15-4B96-8E23-CF93C5FA179D}" srcOrd="0" destOrd="0" presId="urn:microsoft.com/office/officeart/2005/8/layout/hChevron3"/>
    <dgm:cxn modelId="{6C4579A0-265B-4C6F-804A-83510094CAD8}" type="presParOf" srcId="{041858FD-934B-453D-96D8-58E0111065E8}" destId="{3FF5657C-9AE3-491C-B3EE-3A34357E017B}" srcOrd="1" destOrd="0" presId="urn:microsoft.com/office/officeart/2005/8/layout/hChevron3"/>
    <dgm:cxn modelId="{60747F4F-833C-4E2F-BE83-DCE0BE945ADF}" type="presParOf" srcId="{041858FD-934B-453D-96D8-58E0111065E8}" destId="{E53D881F-03EF-44F8-AE6E-E580D4E55ADD}" srcOrd="2" destOrd="0" presId="urn:microsoft.com/office/officeart/2005/8/layout/hChevron3"/>
    <dgm:cxn modelId="{BB1FEFA0-2784-4F3B-8750-E633438B723B}" type="presParOf" srcId="{041858FD-934B-453D-96D8-58E0111065E8}" destId="{59038E39-1D2F-4E17-A5E3-ABA98C1F7803}" srcOrd="3" destOrd="0" presId="urn:microsoft.com/office/officeart/2005/8/layout/hChevron3"/>
    <dgm:cxn modelId="{01F324D3-5E3B-46E6-A811-6020BEBEE6BD}" type="presParOf" srcId="{041858FD-934B-453D-96D8-58E0111065E8}" destId="{923B0829-57FB-4A8C-9663-F7E2CC91E71B}" srcOrd="4" destOrd="0" presId="urn:microsoft.com/office/officeart/2005/8/layout/hChevron3"/>
    <dgm:cxn modelId="{277AF4FA-8165-46D8-8217-9572A176D3AF}" type="presParOf" srcId="{041858FD-934B-453D-96D8-58E0111065E8}" destId="{310CF4A2-E7A4-4498-B635-BE946EFFEC8F}" srcOrd="5" destOrd="0" presId="urn:microsoft.com/office/officeart/2005/8/layout/hChevron3"/>
    <dgm:cxn modelId="{49E429E7-4C83-49A0-8873-A8E7898C373B}" type="presParOf" srcId="{041858FD-934B-453D-96D8-58E0111065E8}" destId="{6F227E0E-F764-4FF4-978B-D18E0F6C97C2}" srcOrd="6" destOrd="0" presId="urn:microsoft.com/office/officeart/2005/8/layout/hChevron3"/>
    <dgm:cxn modelId="{1FC61437-6883-4F0F-8535-1E8179FE9F32}" type="presParOf" srcId="{041858FD-934B-453D-96D8-58E0111065E8}" destId="{E55DA53F-B377-4474-9096-4283523CF8F3}" srcOrd="7" destOrd="0" presId="urn:microsoft.com/office/officeart/2005/8/layout/hChevron3"/>
    <dgm:cxn modelId="{B93B3D4A-7CDE-435A-80FF-7A8E1A4A5920}" type="presParOf" srcId="{041858FD-934B-453D-96D8-58E0111065E8}" destId="{5FCF0543-9DC0-4BD4-A5BA-3CFED1FC97A2}" srcOrd="8" destOrd="0" presId="urn:microsoft.com/office/officeart/2005/8/layout/hChevron3"/>
    <dgm:cxn modelId="{807C7D7B-C235-43E0-A583-A76B59AB76F3}" type="presParOf" srcId="{041858FD-934B-453D-96D8-58E0111065E8}" destId="{4E698BF5-B627-4FEF-97C6-A16463BF9899}" srcOrd="9" destOrd="0" presId="urn:microsoft.com/office/officeart/2005/8/layout/hChevron3"/>
    <dgm:cxn modelId="{518B75C6-35D3-473F-89C2-36B37192214F}" type="presParOf" srcId="{041858FD-934B-453D-96D8-58E0111065E8}" destId="{C37B4CE5-0650-47C7-8FB8-DFECA9E9F578}" srcOrd="10" destOrd="0" presId="urn:microsoft.com/office/officeart/2005/8/layout/hChevron3"/>
    <dgm:cxn modelId="{AB1E889F-BE14-4004-8411-A3E87539AC13}" type="presParOf" srcId="{041858FD-934B-453D-96D8-58E0111065E8}" destId="{2744A96E-481C-4338-B144-D789C929C8E7}" srcOrd="11" destOrd="0" presId="urn:microsoft.com/office/officeart/2005/8/layout/hChevron3"/>
    <dgm:cxn modelId="{B9BAAA75-DD3E-40D7-B3A3-591488E4531F}" type="presParOf" srcId="{041858FD-934B-453D-96D8-58E0111065E8}" destId="{45B675B0-0798-446A-B321-1CDF81619811}" srcOrd="12" destOrd="0" presId="urn:microsoft.com/office/officeart/2005/8/layout/hChevron3"/>
    <dgm:cxn modelId="{F5217B63-F889-40AF-A56F-732868DD7364}" type="presParOf" srcId="{041858FD-934B-453D-96D8-58E0111065E8}" destId="{867CE5E5-45EC-4556-8E33-EC1008F4AF51}" srcOrd="13" destOrd="0" presId="urn:microsoft.com/office/officeart/2005/8/layout/hChevron3"/>
    <dgm:cxn modelId="{C7B3FC0E-E743-42E6-818C-21EB6957B8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C75B18F4-B990-4B9C-9403-1F729FFE388A}"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F2ACEE38-84A4-473B-B412-72BB18464CE6}"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00608D00-88CA-4B17-86DE-43E5D2DC0828}" type="presOf" srcId="{4738F466-E7B0-4751-AEBB-C62798876793}" destId="{BEF4D082-F136-4070-9188-56C29AC9EBE1}" srcOrd="0" destOrd="0" presId="urn:microsoft.com/office/officeart/2005/8/layout/hChevron3"/>
    <dgm:cxn modelId="{6A190887-63ED-4D9A-B39E-1BDA06DCD577}" type="presOf" srcId="{67E6D65D-4860-45A1-911E-364DCC6C1F2F}" destId="{45B675B0-0798-446A-B321-1CDF81619811}" srcOrd="0" destOrd="0" presId="urn:microsoft.com/office/officeart/2005/8/layout/hChevron3"/>
    <dgm:cxn modelId="{1F5A0022-93D8-4A0C-BA5E-D0E9FAFEA9E5}" type="presOf" srcId="{46C861FD-AC9B-4591-AA40-2C7A89F21E24}" destId="{D13634D9-0E15-4B96-8E23-CF93C5FA179D}" srcOrd="0" destOrd="0" presId="urn:microsoft.com/office/officeart/2005/8/layout/hChevron3"/>
    <dgm:cxn modelId="{7FF26D6F-A027-47EA-A35B-DEAAA6BEA18A}" type="presOf" srcId="{B967C5C7-92D9-4006-B4C0-F10FAF2BB275}" destId="{5FCF0543-9DC0-4BD4-A5BA-3CFED1FC97A2}" srcOrd="0" destOrd="0" presId="urn:microsoft.com/office/officeart/2005/8/layout/hChevron3"/>
    <dgm:cxn modelId="{2F41E47D-C296-4F57-A116-6C43CB7005E7}" type="presOf" srcId="{D64C4378-6B15-425F-ABF3-2C78B399BA6E}" destId="{923B0829-57FB-4A8C-9663-F7E2CC91E71B}" srcOrd="0" destOrd="0" presId="urn:microsoft.com/office/officeart/2005/8/layout/hChevron3"/>
    <dgm:cxn modelId="{6C53DF93-D2B3-4A42-9534-7970CD5A3465}" type="presOf" srcId="{6A834631-5727-4C44-8284-3E1E11B0E2E1}" destId="{041858FD-934B-453D-96D8-58E0111065E8}" srcOrd="0" destOrd="0" presId="urn:microsoft.com/office/officeart/2005/8/layout/hChevron3"/>
    <dgm:cxn modelId="{6C82F789-D4F2-4BA0-B568-43443DD6C037}"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4A7420-8E55-4A18-82F1-221A149975B1}" type="presParOf" srcId="{041858FD-934B-453D-96D8-58E0111065E8}" destId="{D13634D9-0E15-4B96-8E23-CF93C5FA179D}" srcOrd="0" destOrd="0" presId="urn:microsoft.com/office/officeart/2005/8/layout/hChevron3"/>
    <dgm:cxn modelId="{1063A82C-A074-489C-8277-73AB32226F19}" type="presParOf" srcId="{041858FD-934B-453D-96D8-58E0111065E8}" destId="{3FF5657C-9AE3-491C-B3EE-3A34357E017B}" srcOrd="1" destOrd="0" presId="urn:microsoft.com/office/officeart/2005/8/layout/hChevron3"/>
    <dgm:cxn modelId="{46E75666-2132-4AA0-8683-AF397538213B}" type="presParOf" srcId="{041858FD-934B-453D-96D8-58E0111065E8}" destId="{E53D881F-03EF-44F8-AE6E-E580D4E55ADD}" srcOrd="2" destOrd="0" presId="urn:microsoft.com/office/officeart/2005/8/layout/hChevron3"/>
    <dgm:cxn modelId="{7CAA33A4-B0C3-4630-926E-2261B69E60DE}" type="presParOf" srcId="{041858FD-934B-453D-96D8-58E0111065E8}" destId="{59038E39-1D2F-4E17-A5E3-ABA98C1F7803}" srcOrd="3" destOrd="0" presId="urn:microsoft.com/office/officeart/2005/8/layout/hChevron3"/>
    <dgm:cxn modelId="{56712C16-D970-417D-8023-ACA13AE52C3D}" type="presParOf" srcId="{041858FD-934B-453D-96D8-58E0111065E8}" destId="{923B0829-57FB-4A8C-9663-F7E2CC91E71B}" srcOrd="4" destOrd="0" presId="urn:microsoft.com/office/officeart/2005/8/layout/hChevron3"/>
    <dgm:cxn modelId="{891C97B9-6CFA-4831-9478-610DE9C1F0E8}" type="presParOf" srcId="{041858FD-934B-453D-96D8-58E0111065E8}" destId="{310CF4A2-E7A4-4498-B635-BE946EFFEC8F}" srcOrd="5" destOrd="0" presId="urn:microsoft.com/office/officeart/2005/8/layout/hChevron3"/>
    <dgm:cxn modelId="{49B8B777-2770-4DBB-9EB7-983C88325D57}" type="presParOf" srcId="{041858FD-934B-453D-96D8-58E0111065E8}" destId="{6F227E0E-F764-4FF4-978B-D18E0F6C97C2}" srcOrd="6" destOrd="0" presId="urn:microsoft.com/office/officeart/2005/8/layout/hChevron3"/>
    <dgm:cxn modelId="{0B9DC205-C154-42B2-8394-2A5056C48FFE}" type="presParOf" srcId="{041858FD-934B-453D-96D8-58E0111065E8}" destId="{E55DA53F-B377-4474-9096-4283523CF8F3}" srcOrd="7" destOrd="0" presId="urn:microsoft.com/office/officeart/2005/8/layout/hChevron3"/>
    <dgm:cxn modelId="{4E62D6F3-B3A0-4EFB-9C1C-7C8837CED264}" type="presParOf" srcId="{041858FD-934B-453D-96D8-58E0111065E8}" destId="{5FCF0543-9DC0-4BD4-A5BA-3CFED1FC97A2}" srcOrd="8" destOrd="0" presId="urn:microsoft.com/office/officeart/2005/8/layout/hChevron3"/>
    <dgm:cxn modelId="{BB52FA91-A6A9-4755-89A4-F3C9B6F90437}" type="presParOf" srcId="{041858FD-934B-453D-96D8-58E0111065E8}" destId="{4E698BF5-B627-4FEF-97C6-A16463BF9899}" srcOrd="9" destOrd="0" presId="urn:microsoft.com/office/officeart/2005/8/layout/hChevron3"/>
    <dgm:cxn modelId="{7DBD8FE6-CF3A-4F4D-9B56-FCD7A212CF87}" type="presParOf" srcId="{041858FD-934B-453D-96D8-58E0111065E8}" destId="{C37B4CE5-0650-47C7-8FB8-DFECA9E9F578}" srcOrd="10" destOrd="0" presId="urn:microsoft.com/office/officeart/2005/8/layout/hChevron3"/>
    <dgm:cxn modelId="{14DD38DC-98BA-44D5-B355-7A21578380DE}" type="presParOf" srcId="{041858FD-934B-453D-96D8-58E0111065E8}" destId="{2744A96E-481C-4338-B144-D789C929C8E7}" srcOrd="11" destOrd="0" presId="urn:microsoft.com/office/officeart/2005/8/layout/hChevron3"/>
    <dgm:cxn modelId="{85DA9F9C-85B3-4BD1-9997-5ED23788EA8C}" type="presParOf" srcId="{041858FD-934B-453D-96D8-58E0111065E8}" destId="{45B675B0-0798-446A-B321-1CDF81619811}" srcOrd="12" destOrd="0" presId="urn:microsoft.com/office/officeart/2005/8/layout/hChevron3"/>
    <dgm:cxn modelId="{C3C813A6-A272-46C3-A694-E96F794AD0C1}" type="presParOf" srcId="{041858FD-934B-453D-96D8-58E0111065E8}" destId="{867CE5E5-45EC-4556-8E33-EC1008F4AF51}" srcOrd="13" destOrd="0" presId="urn:microsoft.com/office/officeart/2005/8/layout/hChevron3"/>
    <dgm:cxn modelId="{7B20CF57-00D0-48F9-A05C-43D81D17B38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178E912A-87BC-4982-8055-2C305276517E}" type="presOf" srcId="{4738F466-E7B0-4751-AEBB-C62798876793}" destId="{BEF4D082-F136-4070-9188-56C29AC9EBE1}" srcOrd="0" destOrd="0" presId="urn:microsoft.com/office/officeart/2005/8/layout/hChevron3"/>
    <dgm:cxn modelId="{6BD2AC19-2819-40AD-90D8-E08E32C00041}"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F72B598-6DB0-4EDA-B77B-C565B35536D9}" type="presOf" srcId="{B967C5C7-92D9-4006-B4C0-F10FAF2BB275}" destId="{5FCF0543-9DC0-4BD4-A5BA-3CFED1FC97A2}" srcOrd="0" destOrd="0" presId="urn:microsoft.com/office/officeart/2005/8/layout/hChevron3"/>
    <dgm:cxn modelId="{D7B654E2-A5B9-4A98-9A76-7517F6B8B894}"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309CB78D-5850-465D-B855-23532D2FA853}" type="presOf" srcId="{D64C4378-6B15-425F-ABF3-2C78B399BA6E}" destId="{923B0829-57FB-4A8C-9663-F7E2CC91E71B}"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1412884B-A558-4EBF-9434-02E852B421DC}" type="presOf" srcId="{7DABE735-D9EF-482B-922F-9B22FEE137E5}" destId="{6F227E0E-F764-4FF4-978B-D18E0F6C97C2}" srcOrd="0" destOrd="0" presId="urn:microsoft.com/office/officeart/2005/8/layout/hChevron3"/>
    <dgm:cxn modelId="{B84E9C23-78E4-4003-B793-CDD23C1E47B1}" type="presOf" srcId="{6A834631-5727-4C44-8284-3E1E11B0E2E1}" destId="{041858FD-934B-453D-96D8-58E0111065E8}" srcOrd="0" destOrd="0" presId="urn:microsoft.com/office/officeart/2005/8/layout/hChevron3"/>
    <dgm:cxn modelId="{1DD3AEF3-2D74-4A40-B8D1-AA89FC308E2B}" type="presOf" srcId="{46C861FD-AC9B-4591-AA40-2C7A89F21E24}" destId="{D13634D9-0E15-4B96-8E23-CF93C5FA179D}" srcOrd="0" destOrd="0" presId="urn:microsoft.com/office/officeart/2005/8/layout/hChevron3"/>
    <dgm:cxn modelId="{ADA17F01-A35B-4E2C-A9AE-A799FC7F730F}"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C71B682-24EB-4959-ABB2-46CBFC7EC5E3}" type="presParOf" srcId="{041858FD-934B-453D-96D8-58E0111065E8}" destId="{D13634D9-0E15-4B96-8E23-CF93C5FA179D}" srcOrd="0" destOrd="0" presId="urn:microsoft.com/office/officeart/2005/8/layout/hChevron3"/>
    <dgm:cxn modelId="{0AA1430F-2400-445C-AC22-4F78F2C842AB}" type="presParOf" srcId="{041858FD-934B-453D-96D8-58E0111065E8}" destId="{3FF5657C-9AE3-491C-B3EE-3A34357E017B}" srcOrd="1" destOrd="0" presId="urn:microsoft.com/office/officeart/2005/8/layout/hChevron3"/>
    <dgm:cxn modelId="{426F881C-5F8F-4F8C-9F0F-FDBF7E32B1D1}" type="presParOf" srcId="{041858FD-934B-453D-96D8-58E0111065E8}" destId="{E53D881F-03EF-44F8-AE6E-E580D4E55ADD}" srcOrd="2" destOrd="0" presId="urn:microsoft.com/office/officeart/2005/8/layout/hChevron3"/>
    <dgm:cxn modelId="{B055ED01-D5CD-40D0-8BBE-F2D79D2BCD22}" type="presParOf" srcId="{041858FD-934B-453D-96D8-58E0111065E8}" destId="{59038E39-1D2F-4E17-A5E3-ABA98C1F7803}" srcOrd="3" destOrd="0" presId="urn:microsoft.com/office/officeart/2005/8/layout/hChevron3"/>
    <dgm:cxn modelId="{12FD2BBC-06B9-4A47-A5B0-41A7F7C794C8}" type="presParOf" srcId="{041858FD-934B-453D-96D8-58E0111065E8}" destId="{923B0829-57FB-4A8C-9663-F7E2CC91E71B}" srcOrd="4" destOrd="0" presId="urn:microsoft.com/office/officeart/2005/8/layout/hChevron3"/>
    <dgm:cxn modelId="{C536E715-10C2-438B-8753-AE743836C15B}" type="presParOf" srcId="{041858FD-934B-453D-96D8-58E0111065E8}" destId="{310CF4A2-E7A4-4498-B635-BE946EFFEC8F}" srcOrd="5" destOrd="0" presId="urn:microsoft.com/office/officeart/2005/8/layout/hChevron3"/>
    <dgm:cxn modelId="{CA32CD4C-202B-403B-84CC-93A8898890D5}" type="presParOf" srcId="{041858FD-934B-453D-96D8-58E0111065E8}" destId="{6F227E0E-F764-4FF4-978B-D18E0F6C97C2}" srcOrd="6" destOrd="0" presId="urn:microsoft.com/office/officeart/2005/8/layout/hChevron3"/>
    <dgm:cxn modelId="{F96E661D-A547-4EF1-914A-249FC4BE36F7}" type="presParOf" srcId="{041858FD-934B-453D-96D8-58E0111065E8}" destId="{E55DA53F-B377-4474-9096-4283523CF8F3}" srcOrd="7" destOrd="0" presId="urn:microsoft.com/office/officeart/2005/8/layout/hChevron3"/>
    <dgm:cxn modelId="{8E51BE14-5B93-4C2C-93D4-DB235A15775A}" type="presParOf" srcId="{041858FD-934B-453D-96D8-58E0111065E8}" destId="{5FCF0543-9DC0-4BD4-A5BA-3CFED1FC97A2}" srcOrd="8" destOrd="0" presId="urn:microsoft.com/office/officeart/2005/8/layout/hChevron3"/>
    <dgm:cxn modelId="{7376CC26-52FE-428B-9692-258EA6C66A62}" type="presParOf" srcId="{041858FD-934B-453D-96D8-58E0111065E8}" destId="{4E698BF5-B627-4FEF-97C6-A16463BF9899}" srcOrd="9" destOrd="0" presId="urn:microsoft.com/office/officeart/2005/8/layout/hChevron3"/>
    <dgm:cxn modelId="{463F8F71-1A2F-4F2A-994E-16E5DAA9F0EB}" type="presParOf" srcId="{041858FD-934B-453D-96D8-58E0111065E8}" destId="{C37B4CE5-0650-47C7-8FB8-DFECA9E9F578}" srcOrd="10" destOrd="0" presId="urn:microsoft.com/office/officeart/2005/8/layout/hChevron3"/>
    <dgm:cxn modelId="{AE22B57F-4F2D-4604-B2C4-D39F4427A523}" type="presParOf" srcId="{041858FD-934B-453D-96D8-58E0111065E8}" destId="{2744A96E-481C-4338-B144-D789C929C8E7}" srcOrd="11" destOrd="0" presId="urn:microsoft.com/office/officeart/2005/8/layout/hChevron3"/>
    <dgm:cxn modelId="{B1EB98EF-950D-466B-9322-B9DEE32E3DC5}" type="presParOf" srcId="{041858FD-934B-453D-96D8-58E0111065E8}" destId="{45B675B0-0798-446A-B321-1CDF81619811}" srcOrd="12" destOrd="0" presId="urn:microsoft.com/office/officeart/2005/8/layout/hChevron3"/>
    <dgm:cxn modelId="{F580C66D-B03D-47BC-A45C-3DA68DD279EE}" type="presParOf" srcId="{041858FD-934B-453D-96D8-58E0111065E8}" destId="{867CE5E5-45EC-4556-8E33-EC1008F4AF51}" srcOrd="13" destOrd="0" presId="urn:microsoft.com/office/officeart/2005/8/layout/hChevron3"/>
    <dgm:cxn modelId="{116B9721-77D1-4AF5-B16D-6A33F577AA1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44E98F-F604-4B44-929B-191A2BA56A65}"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24D4E22-B596-4DA1-8BA4-D358B8A54820}"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A18DDA7-A069-4849-9898-E7A2DC7BD890}"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7C9E28C-CDBC-4D36-8581-33C94D6BF960}" type="presOf" srcId="{67E6D65D-4860-45A1-911E-364DCC6C1F2F}" destId="{45B675B0-0798-446A-B321-1CDF81619811}" srcOrd="0" destOrd="0" presId="urn:microsoft.com/office/officeart/2005/8/layout/hChevron3"/>
    <dgm:cxn modelId="{DC783EDE-BE61-4B2E-8F77-15FF81536D75}" type="presOf" srcId="{D64C4378-6B15-425F-ABF3-2C78B399BA6E}" destId="{923B0829-57FB-4A8C-9663-F7E2CC91E71B}" srcOrd="0" destOrd="0" presId="urn:microsoft.com/office/officeart/2005/8/layout/hChevron3"/>
    <dgm:cxn modelId="{BC72DF44-700F-4C9C-90D1-BB98F25AD641}" type="presOf" srcId="{46C861FD-AC9B-4591-AA40-2C7A89F21E24}" destId="{D13634D9-0E15-4B96-8E23-CF93C5FA179D}" srcOrd="0" destOrd="0" presId="urn:microsoft.com/office/officeart/2005/8/layout/hChevron3"/>
    <dgm:cxn modelId="{C0ED61AD-F5E5-4FBF-8A0A-9DB06A9923D2}" type="presOf" srcId="{4738F466-E7B0-4751-AEBB-C62798876793}" destId="{BEF4D082-F136-4070-9188-56C29AC9EBE1}" srcOrd="0" destOrd="0" presId="urn:microsoft.com/office/officeart/2005/8/layout/hChevron3"/>
    <dgm:cxn modelId="{C8FE0140-B1E7-482B-B857-98A1771BDF91}"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3B09F00A-E5F4-4AC7-A53C-61891D606AB2}" type="presOf" srcId="{B967C5C7-92D9-4006-B4C0-F10FAF2BB275}" destId="{5FCF0543-9DC0-4BD4-A5BA-3CFED1FC97A2}" srcOrd="0" destOrd="0" presId="urn:microsoft.com/office/officeart/2005/8/layout/hChevron3"/>
    <dgm:cxn modelId="{1A1850FC-F997-4A45-B2CE-6C07739B5418}" type="presParOf" srcId="{041858FD-934B-453D-96D8-58E0111065E8}" destId="{D13634D9-0E15-4B96-8E23-CF93C5FA179D}" srcOrd="0" destOrd="0" presId="urn:microsoft.com/office/officeart/2005/8/layout/hChevron3"/>
    <dgm:cxn modelId="{3AA61E74-9D06-4AC6-888B-E7FD213C921C}" type="presParOf" srcId="{041858FD-934B-453D-96D8-58E0111065E8}" destId="{3FF5657C-9AE3-491C-B3EE-3A34357E017B}" srcOrd="1" destOrd="0" presId="urn:microsoft.com/office/officeart/2005/8/layout/hChevron3"/>
    <dgm:cxn modelId="{D0F4772C-1992-4311-AA60-53B67FB8037C}" type="presParOf" srcId="{041858FD-934B-453D-96D8-58E0111065E8}" destId="{E53D881F-03EF-44F8-AE6E-E580D4E55ADD}" srcOrd="2" destOrd="0" presId="urn:microsoft.com/office/officeart/2005/8/layout/hChevron3"/>
    <dgm:cxn modelId="{82F46391-FDEA-49B5-A25A-582E90689033}" type="presParOf" srcId="{041858FD-934B-453D-96D8-58E0111065E8}" destId="{59038E39-1D2F-4E17-A5E3-ABA98C1F7803}" srcOrd="3" destOrd="0" presId="urn:microsoft.com/office/officeart/2005/8/layout/hChevron3"/>
    <dgm:cxn modelId="{E753FC17-4B86-4415-823A-313856B3D7A5}" type="presParOf" srcId="{041858FD-934B-453D-96D8-58E0111065E8}" destId="{923B0829-57FB-4A8C-9663-F7E2CC91E71B}" srcOrd="4" destOrd="0" presId="urn:microsoft.com/office/officeart/2005/8/layout/hChevron3"/>
    <dgm:cxn modelId="{61EBA583-4A6C-4E53-8489-27FF38569FFD}" type="presParOf" srcId="{041858FD-934B-453D-96D8-58E0111065E8}" destId="{310CF4A2-E7A4-4498-B635-BE946EFFEC8F}" srcOrd="5" destOrd="0" presId="urn:microsoft.com/office/officeart/2005/8/layout/hChevron3"/>
    <dgm:cxn modelId="{49AECB93-876B-4008-A0A0-A4E29838DF6D}" type="presParOf" srcId="{041858FD-934B-453D-96D8-58E0111065E8}" destId="{6F227E0E-F764-4FF4-978B-D18E0F6C97C2}" srcOrd="6" destOrd="0" presId="urn:microsoft.com/office/officeart/2005/8/layout/hChevron3"/>
    <dgm:cxn modelId="{378EB889-6867-4803-97F6-8640DFDBBC63}" type="presParOf" srcId="{041858FD-934B-453D-96D8-58E0111065E8}" destId="{E55DA53F-B377-4474-9096-4283523CF8F3}" srcOrd="7" destOrd="0" presId="urn:microsoft.com/office/officeart/2005/8/layout/hChevron3"/>
    <dgm:cxn modelId="{1738312D-B4CB-4BB8-BF4D-0393728A9331}" type="presParOf" srcId="{041858FD-934B-453D-96D8-58E0111065E8}" destId="{5FCF0543-9DC0-4BD4-A5BA-3CFED1FC97A2}" srcOrd="8" destOrd="0" presId="urn:microsoft.com/office/officeart/2005/8/layout/hChevron3"/>
    <dgm:cxn modelId="{BB85FAFB-332E-4FA7-BE11-E114766829CB}" type="presParOf" srcId="{041858FD-934B-453D-96D8-58E0111065E8}" destId="{4E698BF5-B627-4FEF-97C6-A16463BF9899}" srcOrd="9" destOrd="0" presId="urn:microsoft.com/office/officeart/2005/8/layout/hChevron3"/>
    <dgm:cxn modelId="{55204555-CBA3-4D55-B1BE-3AB36487B628}" type="presParOf" srcId="{041858FD-934B-453D-96D8-58E0111065E8}" destId="{C37B4CE5-0650-47C7-8FB8-DFECA9E9F578}" srcOrd="10" destOrd="0" presId="urn:microsoft.com/office/officeart/2005/8/layout/hChevron3"/>
    <dgm:cxn modelId="{7A089703-9EE8-4093-B430-CAE75EAF1BDC}" type="presParOf" srcId="{041858FD-934B-453D-96D8-58E0111065E8}" destId="{2744A96E-481C-4338-B144-D789C929C8E7}" srcOrd="11" destOrd="0" presId="urn:microsoft.com/office/officeart/2005/8/layout/hChevron3"/>
    <dgm:cxn modelId="{2C2C5DFF-2A62-4734-9A0B-48CCFADB98E9}" type="presParOf" srcId="{041858FD-934B-453D-96D8-58E0111065E8}" destId="{45B675B0-0798-446A-B321-1CDF81619811}" srcOrd="12" destOrd="0" presId="urn:microsoft.com/office/officeart/2005/8/layout/hChevron3"/>
    <dgm:cxn modelId="{678292D9-F234-4F54-B877-48E5725BC124}" type="presParOf" srcId="{041858FD-934B-453D-96D8-58E0111065E8}" destId="{867CE5E5-45EC-4556-8E33-EC1008F4AF51}" srcOrd="13" destOrd="0" presId="urn:microsoft.com/office/officeart/2005/8/layout/hChevron3"/>
    <dgm:cxn modelId="{16CEE95C-572E-400A-BDD7-269D4FDB7F2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9A35FA5-DE42-405E-9E9A-CE0E03BAAE67}" type="presOf" srcId="{46C861FD-AC9B-4591-AA40-2C7A89F21E24}" destId="{D13634D9-0E15-4B96-8E23-CF93C5FA179D}" srcOrd="0" destOrd="0" presId="urn:microsoft.com/office/officeart/2005/8/layout/hChevron3"/>
    <dgm:cxn modelId="{96DBF833-69FD-4D9C-9F73-E23F6933496E}"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FB7F85E1-F194-44C1-B8B6-1A5B19BC38E0}"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AFB84276-A84E-4907-8129-D63D3BA30E7A}" type="presOf" srcId="{67E6D65D-4860-45A1-911E-364DCC6C1F2F}" destId="{45B675B0-0798-446A-B321-1CDF81619811}" srcOrd="0" destOrd="0" presId="urn:microsoft.com/office/officeart/2005/8/layout/hChevron3"/>
    <dgm:cxn modelId="{FC218868-7741-48FC-ABEF-F8BB0A8A709D}"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51F900D-6404-4347-8653-245B33AFC19E}" type="presOf" srcId="{6A834631-5727-4C44-8284-3E1E11B0E2E1}" destId="{041858FD-934B-453D-96D8-58E0111065E8}" srcOrd="0" destOrd="0" presId="urn:microsoft.com/office/officeart/2005/8/layout/hChevron3"/>
    <dgm:cxn modelId="{901D58FD-9F9D-4CD4-B28F-56F128B06AE8}"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70A4EFA-8345-4CFF-8AF4-FD3B098024DF}" type="presOf" srcId="{EC0DA10E-D88A-4316-A70B-55469127359D}" destId="{E53D881F-03EF-44F8-AE6E-E580D4E55ADD}" srcOrd="0" destOrd="0" presId="urn:microsoft.com/office/officeart/2005/8/layout/hChevron3"/>
    <dgm:cxn modelId="{F47E057B-1514-4096-AC31-F7FB819CE571}" type="presOf" srcId="{4738F466-E7B0-4751-AEBB-C62798876793}" destId="{BEF4D082-F136-4070-9188-56C29AC9EBE1}" srcOrd="0" destOrd="0" presId="urn:microsoft.com/office/officeart/2005/8/layout/hChevron3"/>
    <dgm:cxn modelId="{CA1E2C5A-C33D-4739-B75C-62BBD1FA179C}" type="presParOf" srcId="{041858FD-934B-453D-96D8-58E0111065E8}" destId="{D13634D9-0E15-4B96-8E23-CF93C5FA179D}" srcOrd="0" destOrd="0" presId="urn:microsoft.com/office/officeart/2005/8/layout/hChevron3"/>
    <dgm:cxn modelId="{751238C6-0D5D-406F-A74B-6A493444B301}" type="presParOf" srcId="{041858FD-934B-453D-96D8-58E0111065E8}" destId="{3FF5657C-9AE3-491C-B3EE-3A34357E017B}" srcOrd="1" destOrd="0" presId="urn:microsoft.com/office/officeart/2005/8/layout/hChevron3"/>
    <dgm:cxn modelId="{ECC92154-3214-4FF9-B277-7567DD21C795}" type="presParOf" srcId="{041858FD-934B-453D-96D8-58E0111065E8}" destId="{E53D881F-03EF-44F8-AE6E-E580D4E55ADD}" srcOrd="2" destOrd="0" presId="urn:microsoft.com/office/officeart/2005/8/layout/hChevron3"/>
    <dgm:cxn modelId="{61BAF0BC-6976-4AE6-95B2-0476D2598194}" type="presParOf" srcId="{041858FD-934B-453D-96D8-58E0111065E8}" destId="{59038E39-1D2F-4E17-A5E3-ABA98C1F7803}" srcOrd="3" destOrd="0" presId="urn:microsoft.com/office/officeart/2005/8/layout/hChevron3"/>
    <dgm:cxn modelId="{FDC3AD2F-933E-4907-9BAA-66B6F56BBE58}" type="presParOf" srcId="{041858FD-934B-453D-96D8-58E0111065E8}" destId="{923B0829-57FB-4A8C-9663-F7E2CC91E71B}" srcOrd="4" destOrd="0" presId="urn:microsoft.com/office/officeart/2005/8/layout/hChevron3"/>
    <dgm:cxn modelId="{42D5D6C1-E84F-4EB1-B702-B5164326FD36}" type="presParOf" srcId="{041858FD-934B-453D-96D8-58E0111065E8}" destId="{310CF4A2-E7A4-4498-B635-BE946EFFEC8F}" srcOrd="5" destOrd="0" presId="urn:microsoft.com/office/officeart/2005/8/layout/hChevron3"/>
    <dgm:cxn modelId="{3477459D-6DD9-4A4D-8455-5D1B9EA9A246}" type="presParOf" srcId="{041858FD-934B-453D-96D8-58E0111065E8}" destId="{6F227E0E-F764-4FF4-978B-D18E0F6C97C2}" srcOrd="6" destOrd="0" presId="urn:microsoft.com/office/officeart/2005/8/layout/hChevron3"/>
    <dgm:cxn modelId="{2DD88023-6445-4063-9740-BDFA12921877}" type="presParOf" srcId="{041858FD-934B-453D-96D8-58E0111065E8}" destId="{E55DA53F-B377-4474-9096-4283523CF8F3}" srcOrd="7" destOrd="0" presId="urn:microsoft.com/office/officeart/2005/8/layout/hChevron3"/>
    <dgm:cxn modelId="{70BFCDFF-E5F3-4489-A09A-6A14590A9C2F}" type="presParOf" srcId="{041858FD-934B-453D-96D8-58E0111065E8}" destId="{5FCF0543-9DC0-4BD4-A5BA-3CFED1FC97A2}" srcOrd="8" destOrd="0" presId="urn:microsoft.com/office/officeart/2005/8/layout/hChevron3"/>
    <dgm:cxn modelId="{122D59A8-5755-4B3C-870C-33D2D8C3FE2A}" type="presParOf" srcId="{041858FD-934B-453D-96D8-58E0111065E8}" destId="{4E698BF5-B627-4FEF-97C6-A16463BF9899}" srcOrd="9" destOrd="0" presId="urn:microsoft.com/office/officeart/2005/8/layout/hChevron3"/>
    <dgm:cxn modelId="{2F20C904-D6F6-4407-ACE7-502C5DF83573}" type="presParOf" srcId="{041858FD-934B-453D-96D8-58E0111065E8}" destId="{C37B4CE5-0650-47C7-8FB8-DFECA9E9F578}" srcOrd="10" destOrd="0" presId="urn:microsoft.com/office/officeart/2005/8/layout/hChevron3"/>
    <dgm:cxn modelId="{AC98E980-5513-424B-8FCD-604BA37CAB10}" type="presParOf" srcId="{041858FD-934B-453D-96D8-58E0111065E8}" destId="{2744A96E-481C-4338-B144-D789C929C8E7}" srcOrd="11" destOrd="0" presId="urn:microsoft.com/office/officeart/2005/8/layout/hChevron3"/>
    <dgm:cxn modelId="{78B03031-A792-45B6-B649-BFE8020FFABA}" type="presParOf" srcId="{041858FD-934B-453D-96D8-58E0111065E8}" destId="{45B675B0-0798-446A-B321-1CDF81619811}" srcOrd="12" destOrd="0" presId="urn:microsoft.com/office/officeart/2005/8/layout/hChevron3"/>
    <dgm:cxn modelId="{58E2EFB7-8DAB-4C34-9A89-84C74E7770DE}" type="presParOf" srcId="{041858FD-934B-453D-96D8-58E0111065E8}" destId="{867CE5E5-45EC-4556-8E33-EC1008F4AF51}" srcOrd="13" destOrd="0" presId="urn:microsoft.com/office/officeart/2005/8/layout/hChevron3"/>
    <dgm:cxn modelId="{F9F1D467-D891-4805-A094-681AEE6E2E9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56E1A72-60AC-4F44-B18E-3E127241C1F0}" type="presOf" srcId="{67E6D65D-4860-45A1-911E-364DCC6C1F2F}" destId="{45B675B0-0798-446A-B321-1CDF81619811}" srcOrd="0" destOrd="0" presId="urn:microsoft.com/office/officeart/2005/8/layout/hChevron3"/>
    <dgm:cxn modelId="{8443C36A-D5D8-4E39-B2D3-592A241E2500}"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B443C446-B608-4570-BEAE-E3193EC4E1FD}"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3F1C2E5-BD8D-431E-80D2-CCC7E024DC47}" type="presOf" srcId="{6AC8F7AE-B423-46FD-AC40-73B94D0EE8C8}" destId="{C37B4CE5-0650-47C7-8FB8-DFECA9E9F578}" srcOrd="0" destOrd="0" presId="urn:microsoft.com/office/officeart/2005/8/layout/hChevron3"/>
    <dgm:cxn modelId="{1BF1EC54-A0E6-4387-80AF-98953C9D4357}" type="presOf" srcId="{4738F466-E7B0-4751-AEBB-C62798876793}" destId="{BEF4D082-F136-4070-9188-56C29AC9EBE1}" srcOrd="0" destOrd="0" presId="urn:microsoft.com/office/officeart/2005/8/layout/hChevron3"/>
    <dgm:cxn modelId="{0FA40205-3A8F-43DE-9DC3-B69D83D1CC53}" type="presOf" srcId="{46C861FD-AC9B-4591-AA40-2C7A89F21E24}" destId="{D13634D9-0E15-4B96-8E23-CF93C5FA179D}" srcOrd="0" destOrd="0" presId="urn:microsoft.com/office/officeart/2005/8/layout/hChevron3"/>
    <dgm:cxn modelId="{B50FDAAB-CEC5-4DBA-9608-81730E0579CB}" type="presOf" srcId="{EC0DA10E-D88A-4316-A70B-55469127359D}" destId="{E53D881F-03EF-44F8-AE6E-E580D4E55ADD}" srcOrd="0" destOrd="0" presId="urn:microsoft.com/office/officeart/2005/8/layout/hChevron3"/>
    <dgm:cxn modelId="{AC57742B-C06D-4EF8-9E01-2F43B8C3CC7A}" type="presOf" srcId="{6A834631-5727-4C44-8284-3E1E11B0E2E1}" destId="{041858FD-934B-453D-96D8-58E0111065E8}" srcOrd="0" destOrd="0" presId="urn:microsoft.com/office/officeart/2005/8/layout/hChevron3"/>
    <dgm:cxn modelId="{9BBD6476-6BD3-468F-BFBC-28F71EAB844A}"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2BAF1B4E-6220-49A1-A6D9-585772B42550}" type="presParOf" srcId="{041858FD-934B-453D-96D8-58E0111065E8}" destId="{D13634D9-0E15-4B96-8E23-CF93C5FA179D}" srcOrd="0" destOrd="0" presId="urn:microsoft.com/office/officeart/2005/8/layout/hChevron3"/>
    <dgm:cxn modelId="{F98153D6-3A91-4B39-BFBA-F0FE1C1AB25B}" type="presParOf" srcId="{041858FD-934B-453D-96D8-58E0111065E8}" destId="{3FF5657C-9AE3-491C-B3EE-3A34357E017B}" srcOrd="1" destOrd="0" presId="urn:microsoft.com/office/officeart/2005/8/layout/hChevron3"/>
    <dgm:cxn modelId="{9D665D97-C4B9-4BE7-A49F-E0C70F7558B8}" type="presParOf" srcId="{041858FD-934B-453D-96D8-58E0111065E8}" destId="{E53D881F-03EF-44F8-AE6E-E580D4E55ADD}" srcOrd="2" destOrd="0" presId="urn:microsoft.com/office/officeart/2005/8/layout/hChevron3"/>
    <dgm:cxn modelId="{353B62FA-3CAF-42DC-B843-426FD100B196}" type="presParOf" srcId="{041858FD-934B-453D-96D8-58E0111065E8}" destId="{59038E39-1D2F-4E17-A5E3-ABA98C1F7803}" srcOrd="3" destOrd="0" presId="urn:microsoft.com/office/officeart/2005/8/layout/hChevron3"/>
    <dgm:cxn modelId="{FB58360D-E4FD-479D-8BEE-C3322066BAEF}" type="presParOf" srcId="{041858FD-934B-453D-96D8-58E0111065E8}" destId="{923B0829-57FB-4A8C-9663-F7E2CC91E71B}" srcOrd="4" destOrd="0" presId="urn:microsoft.com/office/officeart/2005/8/layout/hChevron3"/>
    <dgm:cxn modelId="{B8C41C08-CFC4-4BF1-B6FD-F619F4F53345}" type="presParOf" srcId="{041858FD-934B-453D-96D8-58E0111065E8}" destId="{310CF4A2-E7A4-4498-B635-BE946EFFEC8F}" srcOrd="5" destOrd="0" presId="urn:microsoft.com/office/officeart/2005/8/layout/hChevron3"/>
    <dgm:cxn modelId="{177BB126-9149-45CF-99EF-B0BF45CFF649}" type="presParOf" srcId="{041858FD-934B-453D-96D8-58E0111065E8}" destId="{6F227E0E-F764-4FF4-978B-D18E0F6C97C2}" srcOrd="6" destOrd="0" presId="urn:microsoft.com/office/officeart/2005/8/layout/hChevron3"/>
    <dgm:cxn modelId="{1243E62F-8752-4286-ACAF-7551A4F85A58}" type="presParOf" srcId="{041858FD-934B-453D-96D8-58E0111065E8}" destId="{E55DA53F-B377-4474-9096-4283523CF8F3}" srcOrd="7" destOrd="0" presId="urn:microsoft.com/office/officeart/2005/8/layout/hChevron3"/>
    <dgm:cxn modelId="{EDA4EB15-11AE-46CF-B975-503E8E78196D}" type="presParOf" srcId="{041858FD-934B-453D-96D8-58E0111065E8}" destId="{5FCF0543-9DC0-4BD4-A5BA-3CFED1FC97A2}" srcOrd="8" destOrd="0" presId="urn:microsoft.com/office/officeart/2005/8/layout/hChevron3"/>
    <dgm:cxn modelId="{AF30C4BE-B65D-45EC-A0D8-DC9FEF3BC101}" type="presParOf" srcId="{041858FD-934B-453D-96D8-58E0111065E8}" destId="{4E698BF5-B627-4FEF-97C6-A16463BF9899}" srcOrd="9" destOrd="0" presId="urn:microsoft.com/office/officeart/2005/8/layout/hChevron3"/>
    <dgm:cxn modelId="{FDB00000-A2B7-477C-8763-816B45215531}" type="presParOf" srcId="{041858FD-934B-453D-96D8-58E0111065E8}" destId="{C37B4CE5-0650-47C7-8FB8-DFECA9E9F578}" srcOrd="10" destOrd="0" presId="urn:microsoft.com/office/officeart/2005/8/layout/hChevron3"/>
    <dgm:cxn modelId="{8CF9B28B-76BD-453E-8B32-7B8FCAA5D13E}" type="presParOf" srcId="{041858FD-934B-453D-96D8-58E0111065E8}" destId="{2744A96E-481C-4338-B144-D789C929C8E7}" srcOrd="11" destOrd="0" presId="urn:microsoft.com/office/officeart/2005/8/layout/hChevron3"/>
    <dgm:cxn modelId="{2A5B374F-0062-4106-BCB2-E220AB03D01F}" type="presParOf" srcId="{041858FD-934B-453D-96D8-58E0111065E8}" destId="{45B675B0-0798-446A-B321-1CDF81619811}" srcOrd="12" destOrd="0" presId="urn:microsoft.com/office/officeart/2005/8/layout/hChevron3"/>
    <dgm:cxn modelId="{447E8656-73DC-47D9-B960-EFAA0C758ED5}" type="presParOf" srcId="{041858FD-934B-453D-96D8-58E0111065E8}" destId="{867CE5E5-45EC-4556-8E33-EC1008F4AF51}" srcOrd="13" destOrd="0" presId="urn:microsoft.com/office/officeart/2005/8/layout/hChevron3"/>
    <dgm:cxn modelId="{FAF517F0-7899-4E6E-B435-2FF6330DBA7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C8D6143-4C32-4951-9497-F8D02B644270}" type="presOf" srcId="{67E6D65D-4860-45A1-911E-364DCC6C1F2F}" destId="{45B675B0-0798-446A-B321-1CDF81619811}" srcOrd="0" destOrd="0" presId="urn:microsoft.com/office/officeart/2005/8/layout/hChevron3"/>
    <dgm:cxn modelId="{6D3ABAC6-88BE-4312-97D4-F724ED83C9E2}"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813C886-1C09-4F65-9966-CCE7C53C4C32}" type="presOf" srcId="{6AC8F7AE-B423-46FD-AC40-73B94D0EE8C8}" destId="{C37B4CE5-0650-47C7-8FB8-DFECA9E9F578}" srcOrd="0" destOrd="0" presId="urn:microsoft.com/office/officeart/2005/8/layout/hChevron3"/>
    <dgm:cxn modelId="{F3B720FB-0D39-494D-B4F2-F6343C773BF1}"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D1B5B64-1777-464B-9364-53AB20E5E134}" type="presOf" srcId="{46C861FD-AC9B-4591-AA40-2C7A89F21E24}" destId="{D13634D9-0E15-4B96-8E23-CF93C5FA179D}" srcOrd="0" destOrd="0" presId="urn:microsoft.com/office/officeart/2005/8/layout/hChevron3"/>
    <dgm:cxn modelId="{6C7AB46C-3520-4F7A-A07B-A619D811A8DE}" type="presOf" srcId="{4738F466-E7B0-4751-AEBB-C62798876793}" destId="{BEF4D082-F136-4070-9188-56C29AC9EBE1}" srcOrd="0" destOrd="0" presId="urn:microsoft.com/office/officeart/2005/8/layout/hChevron3"/>
    <dgm:cxn modelId="{DEEB6672-528C-46EE-AED3-7C4DCF1D6DEA}" type="presOf" srcId="{D64C4378-6B15-425F-ABF3-2C78B399BA6E}" destId="{923B0829-57FB-4A8C-9663-F7E2CC91E71B}" srcOrd="0" destOrd="0" presId="urn:microsoft.com/office/officeart/2005/8/layout/hChevron3"/>
    <dgm:cxn modelId="{16AB7083-85BA-4166-BF08-BDF93E922A4A}" type="presOf" srcId="{EC0DA10E-D88A-4316-A70B-55469127359D}" destId="{E53D881F-03EF-44F8-AE6E-E580D4E55ADD}" srcOrd="0" destOrd="0" presId="urn:microsoft.com/office/officeart/2005/8/layout/hChevron3"/>
    <dgm:cxn modelId="{E238D79F-2617-4F8F-9F34-BE29B738A645}"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BC459AB-5FBB-4A07-96AD-466931478CEE}" type="presParOf" srcId="{041858FD-934B-453D-96D8-58E0111065E8}" destId="{D13634D9-0E15-4B96-8E23-CF93C5FA179D}" srcOrd="0" destOrd="0" presId="urn:microsoft.com/office/officeart/2005/8/layout/hChevron3"/>
    <dgm:cxn modelId="{B92121A1-2AB3-4E7C-AC0B-C20C460437A1}" type="presParOf" srcId="{041858FD-934B-453D-96D8-58E0111065E8}" destId="{3FF5657C-9AE3-491C-B3EE-3A34357E017B}" srcOrd="1" destOrd="0" presId="urn:microsoft.com/office/officeart/2005/8/layout/hChevron3"/>
    <dgm:cxn modelId="{33AB8EFD-76E5-49CA-BE21-A61E8EA29E06}" type="presParOf" srcId="{041858FD-934B-453D-96D8-58E0111065E8}" destId="{E53D881F-03EF-44F8-AE6E-E580D4E55ADD}" srcOrd="2" destOrd="0" presId="urn:microsoft.com/office/officeart/2005/8/layout/hChevron3"/>
    <dgm:cxn modelId="{92DDBF86-3DAC-4DDA-8588-A9445939F22D}" type="presParOf" srcId="{041858FD-934B-453D-96D8-58E0111065E8}" destId="{59038E39-1D2F-4E17-A5E3-ABA98C1F7803}" srcOrd="3" destOrd="0" presId="urn:microsoft.com/office/officeart/2005/8/layout/hChevron3"/>
    <dgm:cxn modelId="{09F7D63C-6B0B-4082-B110-B6BF96FA4F59}" type="presParOf" srcId="{041858FD-934B-453D-96D8-58E0111065E8}" destId="{923B0829-57FB-4A8C-9663-F7E2CC91E71B}" srcOrd="4" destOrd="0" presId="urn:microsoft.com/office/officeart/2005/8/layout/hChevron3"/>
    <dgm:cxn modelId="{499F2722-B932-47D9-9542-2F95B3B86186}" type="presParOf" srcId="{041858FD-934B-453D-96D8-58E0111065E8}" destId="{310CF4A2-E7A4-4498-B635-BE946EFFEC8F}" srcOrd="5" destOrd="0" presId="urn:microsoft.com/office/officeart/2005/8/layout/hChevron3"/>
    <dgm:cxn modelId="{B83DD735-2647-4ECF-A696-FD009E8B7A9C}" type="presParOf" srcId="{041858FD-934B-453D-96D8-58E0111065E8}" destId="{6F227E0E-F764-4FF4-978B-D18E0F6C97C2}" srcOrd="6" destOrd="0" presId="urn:microsoft.com/office/officeart/2005/8/layout/hChevron3"/>
    <dgm:cxn modelId="{ED8EBD69-C453-450C-8B63-DC3ECDEAAEFC}" type="presParOf" srcId="{041858FD-934B-453D-96D8-58E0111065E8}" destId="{E55DA53F-B377-4474-9096-4283523CF8F3}" srcOrd="7" destOrd="0" presId="urn:microsoft.com/office/officeart/2005/8/layout/hChevron3"/>
    <dgm:cxn modelId="{4AD284BB-22AC-4C86-8B87-AB761E849C7F}" type="presParOf" srcId="{041858FD-934B-453D-96D8-58E0111065E8}" destId="{5FCF0543-9DC0-4BD4-A5BA-3CFED1FC97A2}" srcOrd="8" destOrd="0" presId="urn:microsoft.com/office/officeart/2005/8/layout/hChevron3"/>
    <dgm:cxn modelId="{CE1E8A17-C57F-46C9-BAE4-3C25A4514B1A}" type="presParOf" srcId="{041858FD-934B-453D-96D8-58E0111065E8}" destId="{4E698BF5-B627-4FEF-97C6-A16463BF9899}" srcOrd="9" destOrd="0" presId="urn:microsoft.com/office/officeart/2005/8/layout/hChevron3"/>
    <dgm:cxn modelId="{B832CB2C-B2AA-43B6-95F0-D3A115A4840B}" type="presParOf" srcId="{041858FD-934B-453D-96D8-58E0111065E8}" destId="{C37B4CE5-0650-47C7-8FB8-DFECA9E9F578}" srcOrd="10" destOrd="0" presId="urn:microsoft.com/office/officeart/2005/8/layout/hChevron3"/>
    <dgm:cxn modelId="{B84059E5-C137-4ACA-B4BA-BBD937C42E3B}" type="presParOf" srcId="{041858FD-934B-453D-96D8-58E0111065E8}" destId="{2744A96E-481C-4338-B144-D789C929C8E7}" srcOrd="11" destOrd="0" presId="urn:microsoft.com/office/officeart/2005/8/layout/hChevron3"/>
    <dgm:cxn modelId="{5963DE25-E986-4BCC-AA4A-4DEFBF76F32E}" type="presParOf" srcId="{041858FD-934B-453D-96D8-58E0111065E8}" destId="{45B675B0-0798-446A-B321-1CDF81619811}" srcOrd="12" destOrd="0" presId="urn:microsoft.com/office/officeart/2005/8/layout/hChevron3"/>
    <dgm:cxn modelId="{72D8AC83-76E6-4381-8E56-9512945A4DD9}" type="presParOf" srcId="{041858FD-934B-453D-96D8-58E0111065E8}" destId="{867CE5E5-45EC-4556-8E33-EC1008F4AF51}" srcOrd="13" destOrd="0" presId="urn:microsoft.com/office/officeart/2005/8/layout/hChevron3"/>
    <dgm:cxn modelId="{E566D6C7-64F8-481C-BE94-35A4724221D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7DC0DE2-32CA-4D7B-8131-E78DFF074173}" type="presOf" srcId="{46C861FD-AC9B-4591-AA40-2C7A89F21E24}" destId="{D13634D9-0E15-4B96-8E23-CF93C5FA179D}" srcOrd="0" destOrd="0" presId="urn:microsoft.com/office/officeart/2005/8/layout/hChevron3"/>
    <dgm:cxn modelId="{7154BB2D-A77C-4948-A7A8-40E290F3DBF7}"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C790B055-01F7-4391-82CB-DE9B379BD713}"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E783D66-30BD-421D-A4F6-B54769D42E3E}" type="presOf" srcId="{EC0DA10E-D88A-4316-A70B-55469127359D}" destId="{E53D881F-03EF-44F8-AE6E-E580D4E55ADD}" srcOrd="0" destOrd="0" presId="urn:microsoft.com/office/officeart/2005/8/layout/hChevron3"/>
    <dgm:cxn modelId="{26974E5B-A4BA-4438-BBB6-0B92D6EECA56}" type="presOf" srcId="{B967C5C7-92D9-4006-B4C0-F10FAF2BB275}" destId="{5FCF0543-9DC0-4BD4-A5BA-3CFED1FC97A2}" srcOrd="0" destOrd="0" presId="urn:microsoft.com/office/officeart/2005/8/layout/hChevron3"/>
    <dgm:cxn modelId="{C568E202-9F27-4A7B-83E1-846DD249F4A3}" type="presOf" srcId="{6AC8F7AE-B423-46FD-AC40-73B94D0EE8C8}" destId="{C37B4CE5-0650-47C7-8FB8-DFECA9E9F578}" srcOrd="0" destOrd="0" presId="urn:microsoft.com/office/officeart/2005/8/layout/hChevron3"/>
    <dgm:cxn modelId="{A6162B6C-9979-4462-BB9C-1DCBF408D57B}" type="presOf" srcId="{D64C4378-6B15-425F-ABF3-2C78B399BA6E}" destId="{923B0829-57FB-4A8C-9663-F7E2CC91E71B}" srcOrd="0" destOrd="0" presId="urn:microsoft.com/office/officeart/2005/8/layout/hChevron3"/>
    <dgm:cxn modelId="{3EA2EAB0-14A3-435A-A48A-9D5C9BF4DAD4}" type="presOf" srcId="{4738F466-E7B0-4751-AEBB-C62798876793}" destId="{BEF4D082-F136-4070-9188-56C29AC9EBE1}" srcOrd="0" destOrd="0" presId="urn:microsoft.com/office/officeart/2005/8/layout/hChevron3"/>
    <dgm:cxn modelId="{CB75DD58-A419-4D00-921F-1EBA349FFAF8}"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E47D99C-8922-4E8A-8119-1ED70D077050}" type="presParOf" srcId="{041858FD-934B-453D-96D8-58E0111065E8}" destId="{D13634D9-0E15-4B96-8E23-CF93C5FA179D}" srcOrd="0" destOrd="0" presId="urn:microsoft.com/office/officeart/2005/8/layout/hChevron3"/>
    <dgm:cxn modelId="{790CDE0B-F6D0-4623-B7C8-A7ECD3AF35FD}" type="presParOf" srcId="{041858FD-934B-453D-96D8-58E0111065E8}" destId="{3FF5657C-9AE3-491C-B3EE-3A34357E017B}" srcOrd="1" destOrd="0" presId="urn:microsoft.com/office/officeart/2005/8/layout/hChevron3"/>
    <dgm:cxn modelId="{1921B975-28E1-4E3D-A7AE-D83D0941B8D4}" type="presParOf" srcId="{041858FD-934B-453D-96D8-58E0111065E8}" destId="{E53D881F-03EF-44F8-AE6E-E580D4E55ADD}" srcOrd="2" destOrd="0" presId="urn:microsoft.com/office/officeart/2005/8/layout/hChevron3"/>
    <dgm:cxn modelId="{9A15CE81-524E-4B5D-B8BF-AA27E3A96FAB}" type="presParOf" srcId="{041858FD-934B-453D-96D8-58E0111065E8}" destId="{59038E39-1D2F-4E17-A5E3-ABA98C1F7803}" srcOrd="3" destOrd="0" presId="urn:microsoft.com/office/officeart/2005/8/layout/hChevron3"/>
    <dgm:cxn modelId="{0E4DE238-7D4D-4EF5-9F8F-D901FE2890C6}" type="presParOf" srcId="{041858FD-934B-453D-96D8-58E0111065E8}" destId="{923B0829-57FB-4A8C-9663-F7E2CC91E71B}" srcOrd="4" destOrd="0" presId="urn:microsoft.com/office/officeart/2005/8/layout/hChevron3"/>
    <dgm:cxn modelId="{1029F783-3CE3-43F4-B9B5-63ECDFF1A18B}" type="presParOf" srcId="{041858FD-934B-453D-96D8-58E0111065E8}" destId="{310CF4A2-E7A4-4498-B635-BE946EFFEC8F}" srcOrd="5" destOrd="0" presId="urn:microsoft.com/office/officeart/2005/8/layout/hChevron3"/>
    <dgm:cxn modelId="{C84DD065-BB95-4091-8A19-E37704105391}" type="presParOf" srcId="{041858FD-934B-453D-96D8-58E0111065E8}" destId="{6F227E0E-F764-4FF4-978B-D18E0F6C97C2}" srcOrd="6" destOrd="0" presId="urn:microsoft.com/office/officeart/2005/8/layout/hChevron3"/>
    <dgm:cxn modelId="{AFDF6064-6FB0-4868-A7D6-7C8995B22659}" type="presParOf" srcId="{041858FD-934B-453D-96D8-58E0111065E8}" destId="{E55DA53F-B377-4474-9096-4283523CF8F3}" srcOrd="7" destOrd="0" presId="urn:microsoft.com/office/officeart/2005/8/layout/hChevron3"/>
    <dgm:cxn modelId="{E904D4B3-759A-4B63-AF9B-8D82B77EB590}" type="presParOf" srcId="{041858FD-934B-453D-96D8-58E0111065E8}" destId="{5FCF0543-9DC0-4BD4-A5BA-3CFED1FC97A2}" srcOrd="8" destOrd="0" presId="urn:microsoft.com/office/officeart/2005/8/layout/hChevron3"/>
    <dgm:cxn modelId="{F0D3989B-2038-4699-B29A-01E9BDDDE509}" type="presParOf" srcId="{041858FD-934B-453D-96D8-58E0111065E8}" destId="{4E698BF5-B627-4FEF-97C6-A16463BF9899}" srcOrd="9" destOrd="0" presId="urn:microsoft.com/office/officeart/2005/8/layout/hChevron3"/>
    <dgm:cxn modelId="{F28AA5B9-AC36-40CB-984C-A75AAD8E3D14}" type="presParOf" srcId="{041858FD-934B-453D-96D8-58E0111065E8}" destId="{C37B4CE5-0650-47C7-8FB8-DFECA9E9F578}" srcOrd="10" destOrd="0" presId="urn:microsoft.com/office/officeart/2005/8/layout/hChevron3"/>
    <dgm:cxn modelId="{BA01B41A-F49D-4055-8430-4E456179C74D}" type="presParOf" srcId="{041858FD-934B-453D-96D8-58E0111065E8}" destId="{2744A96E-481C-4338-B144-D789C929C8E7}" srcOrd="11" destOrd="0" presId="urn:microsoft.com/office/officeart/2005/8/layout/hChevron3"/>
    <dgm:cxn modelId="{183332AE-A683-4A49-842B-E41D1619F648}" type="presParOf" srcId="{041858FD-934B-453D-96D8-58E0111065E8}" destId="{45B675B0-0798-446A-B321-1CDF81619811}" srcOrd="12" destOrd="0" presId="urn:microsoft.com/office/officeart/2005/8/layout/hChevron3"/>
    <dgm:cxn modelId="{CF582145-4474-4CD2-A7F2-94DB1A299343}" type="presParOf" srcId="{041858FD-934B-453D-96D8-58E0111065E8}" destId="{867CE5E5-45EC-4556-8E33-EC1008F4AF51}" srcOrd="13" destOrd="0" presId="urn:microsoft.com/office/officeart/2005/8/layout/hChevron3"/>
    <dgm:cxn modelId="{38600F8C-1530-4CBE-801D-0C63438CE04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906B868-85EA-4462-AAA4-DBD1423D2AE6}" type="presOf" srcId="{6AC8F7AE-B423-46FD-AC40-73B94D0EE8C8}" destId="{C37B4CE5-0650-47C7-8FB8-DFECA9E9F578}" srcOrd="0" destOrd="0" presId="urn:microsoft.com/office/officeart/2005/8/layout/hChevron3"/>
    <dgm:cxn modelId="{1BE9051E-0E7B-4CA0-A50E-6E3B3F14C5D8}"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BB93313-7705-4564-9EB8-2AD1F9E145F9}" type="presOf" srcId="{4738F466-E7B0-4751-AEBB-C62798876793}" destId="{BEF4D082-F136-4070-9188-56C29AC9EBE1}" srcOrd="0" destOrd="0" presId="urn:microsoft.com/office/officeart/2005/8/layout/hChevron3"/>
    <dgm:cxn modelId="{B093B3A4-D59E-42D1-8265-E4C0B0130EFC}" type="presOf" srcId="{B967C5C7-92D9-4006-B4C0-F10FAF2BB275}" destId="{5FCF0543-9DC0-4BD4-A5BA-3CFED1FC97A2}" srcOrd="0" destOrd="0" presId="urn:microsoft.com/office/officeart/2005/8/layout/hChevron3"/>
    <dgm:cxn modelId="{EF7101C2-6D00-48AB-9F6F-930F5BC52F0A}" type="presOf" srcId="{7DABE735-D9EF-482B-922F-9B22FEE137E5}" destId="{6F227E0E-F764-4FF4-978B-D18E0F6C97C2}" srcOrd="0" destOrd="0" presId="urn:microsoft.com/office/officeart/2005/8/layout/hChevron3"/>
    <dgm:cxn modelId="{D47D0BFD-94A2-4173-B37D-FA8C855A2AD4}" type="presOf" srcId="{6A834631-5727-4C44-8284-3E1E11B0E2E1}" destId="{041858FD-934B-453D-96D8-58E0111065E8}" srcOrd="0" destOrd="0" presId="urn:microsoft.com/office/officeart/2005/8/layout/hChevron3"/>
    <dgm:cxn modelId="{C61DF106-CC2C-402F-9DE2-1DBF18AE347D}" type="presOf" srcId="{46C861FD-AC9B-4591-AA40-2C7A89F21E24}" destId="{D13634D9-0E15-4B96-8E23-CF93C5FA179D}" srcOrd="0" destOrd="0" presId="urn:microsoft.com/office/officeart/2005/8/layout/hChevron3"/>
    <dgm:cxn modelId="{9F6E9809-3556-4EEC-ABB3-42B6F3F6CB57}" type="presOf" srcId="{67E6D65D-4860-45A1-911E-364DCC6C1F2F}" destId="{45B675B0-0798-446A-B321-1CDF81619811}" srcOrd="0" destOrd="0" presId="urn:microsoft.com/office/officeart/2005/8/layout/hChevron3"/>
    <dgm:cxn modelId="{0D83A31B-A322-4B50-B439-A4606CDA0996}"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51DB03D-E169-401F-B747-151B3091F8A0}" type="presParOf" srcId="{041858FD-934B-453D-96D8-58E0111065E8}" destId="{D13634D9-0E15-4B96-8E23-CF93C5FA179D}" srcOrd="0" destOrd="0" presId="urn:microsoft.com/office/officeart/2005/8/layout/hChevron3"/>
    <dgm:cxn modelId="{91E13E3D-C33B-4A4D-B9D2-0CC455F4585C}" type="presParOf" srcId="{041858FD-934B-453D-96D8-58E0111065E8}" destId="{3FF5657C-9AE3-491C-B3EE-3A34357E017B}" srcOrd="1" destOrd="0" presId="urn:microsoft.com/office/officeart/2005/8/layout/hChevron3"/>
    <dgm:cxn modelId="{620AF403-6DC1-4321-A211-1ABC317E9DB7}" type="presParOf" srcId="{041858FD-934B-453D-96D8-58E0111065E8}" destId="{E53D881F-03EF-44F8-AE6E-E580D4E55ADD}" srcOrd="2" destOrd="0" presId="urn:microsoft.com/office/officeart/2005/8/layout/hChevron3"/>
    <dgm:cxn modelId="{A8537BB4-18E3-4AE5-8D85-E01B45D9C1FF}" type="presParOf" srcId="{041858FD-934B-453D-96D8-58E0111065E8}" destId="{59038E39-1D2F-4E17-A5E3-ABA98C1F7803}" srcOrd="3" destOrd="0" presId="urn:microsoft.com/office/officeart/2005/8/layout/hChevron3"/>
    <dgm:cxn modelId="{2C099A83-B4E8-43A5-9CB5-750108093782}" type="presParOf" srcId="{041858FD-934B-453D-96D8-58E0111065E8}" destId="{923B0829-57FB-4A8C-9663-F7E2CC91E71B}" srcOrd="4" destOrd="0" presId="urn:microsoft.com/office/officeart/2005/8/layout/hChevron3"/>
    <dgm:cxn modelId="{E598F395-6C86-49C0-B679-5CA16A4DA475}" type="presParOf" srcId="{041858FD-934B-453D-96D8-58E0111065E8}" destId="{310CF4A2-E7A4-4498-B635-BE946EFFEC8F}" srcOrd="5" destOrd="0" presId="urn:microsoft.com/office/officeart/2005/8/layout/hChevron3"/>
    <dgm:cxn modelId="{2161E913-776B-49E7-BE6B-1DAEBF6B1380}" type="presParOf" srcId="{041858FD-934B-453D-96D8-58E0111065E8}" destId="{6F227E0E-F764-4FF4-978B-D18E0F6C97C2}" srcOrd="6" destOrd="0" presId="urn:microsoft.com/office/officeart/2005/8/layout/hChevron3"/>
    <dgm:cxn modelId="{EFB3E1EF-AA62-417E-B07D-9CCD90410DC0}" type="presParOf" srcId="{041858FD-934B-453D-96D8-58E0111065E8}" destId="{E55DA53F-B377-4474-9096-4283523CF8F3}" srcOrd="7" destOrd="0" presId="urn:microsoft.com/office/officeart/2005/8/layout/hChevron3"/>
    <dgm:cxn modelId="{30E93C1C-1295-4FD3-BBBF-649604A57663}" type="presParOf" srcId="{041858FD-934B-453D-96D8-58E0111065E8}" destId="{5FCF0543-9DC0-4BD4-A5BA-3CFED1FC97A2}" srcOrd="8" destOrd="0" presId="urn:microsoft.com/office/officeart/2005/8/layout/hChevron3"/>
    <dgm:cxn modelId="{3BBCDE2F-9CDE-4526-B5E7-E72B74AB39E6}" type="presParOf" srcId="{041858FD-934B-453D-96D8-58E0111065E8}" destId="{4E698BF5-B627-4FEF-97C6-A16463BF9899}" srcOrd="9" destOrd="0" presId="urn:microsoft.com/office/officeart/2005/8/layout/hChevron3"/>
    <dgm:cxn modelId="{01CB2772-31D1-4BF3-AB6B-EFBAC5452A0B}" type="presParOf" srcId="{041858FD-934B-453D-96D8-58E0111065E8}" destId="{C37B4CE5-0650-47C7-8FB8-DFECA9E9F578}" srcOrd="10" destOrd="0" presId="urn:microsoft.com/office/officeart/2005/8/layout/hChevron3"/>
    <dgm:cxn modelId="{47445FE6-2A5C-4093-A542-46ABA7A919C9}" type="presParOf" srcId="{041858FD-934B-453D-96D8-58E0111065E8}" destId="{2744A96E-481C-4338-B144-D789C929C8E7}" srcOrd="11" destOrd="0" presId="urn:microsoft.com/office/officeart/2005/8/layout/hChevron3"/>
    <dgm:cxn modelId="{CC7628C4-DCA7-4224-ABF7-8B235F7091E9}" type="presParOf" srcId="{041858FD-934B-453D-96D8-58E0111065E8}" destId="{45B675B0-0798-446A-B321-1CDF81619811}" srcOrd="12" destOrd="0" presId="urn:microsoft.com/office/officeart/2005/8/layout/hChevron3"/>
    <dgm:cxn modelId="{01AEE4C7-AD25-4796-B316-8C6B956FE4B9}" type="presParOf" srcId="{041858FD-934B-453D-96D8-58E0111065E8}" destId="{867CE5E5-45EC-4556-8E33-EC1008F4AF51}" srcOrd="13" destOrd="0" presId="urn:microsoft.com/office/officeart/2005/8/layout/hChevron3"/>
    <dgm:cxn modelId="{5CD5F7A6-C893-4179-AE0B-44D705D2A5E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10E46340-E1CB-479B-9210-13AACC1B2094}" type="presOf" srcId="{B967C5C7-92D9-4006-B4C0-F10FAF2BB275}" destId="{5FCF0543-9DC0-4BD4-A5BA-3CFED1FC97A2}" srcOrd="0" destOrd="0" presId="urn:microsoft.com/office/officeart/2005/8/layout/hChevron3"/>
    <dgm:cxn modelId="{5D5FB4D6-B3A5-49BA-BAD5-7FABED4A806A}"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15C1A045-6513-4D32-8113-694EC3785BCB}" type="presOf" srcId="{46C861FD-AC9B-4591-AA40-2C7A89F21E24}" destId="{D13634D9-0E15-4B96-8E23-CF93C5FA179D}" srcOrd="0" destOrd="0" presId="urn:microsoft.com/office/officeart/2005/8/layout/hChevron3"/>
    <dgm:cxn modelId="{AA63E005-A1F1-4BB6-AD11-C993DDB78BEA}"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F1F8C94-F038-4674-9FF5-F0891CD37BFE}" type="presOf" srcId="{6AC8F7AE-B423-46FD-AC40-73B94D0EE8C8}" destId="{C37B4CE5-0650-47C7-8FB8-DFECA9E9F578}" srcOrd="0" destOrd="0" presId="urn:microsoft.com/office/officeart/2005/8/layout/hChevron3"/>
    <dgm:cxn modelId="{E168D1E7-B03D-42AC-8CCB-9E9E3ADF1009}" type="presOf" srcId="{D64C4378-6B15-425F-ABF3-2C78B399BA6E}" destId="{923B0829-57FB-4A8C-9663-F7E2CC91E71B}" srcOrd="0" destOrd="0" presId="urn:microsoft.com/office/officeart/2005/8/layout/hChevron3"/>
    <dgm:cxn modelId="{DB2BCD4E-801F-4A9C-8E53-C694D4CE68B0}" type="presOf" srcId="{67E6D65D-4860-45A1-911E-364DCC6C1F2F}" destId="{45B675B0-0798-446A-B321-1CDF81619811}" srcOrd="0" destOrd="0" presId="urn:microsoft.com/office/officeart/2005/8/layout/hChevron3"/>
    <dgm:cxn modelId="{34FFEE49-64C8-4C80-8149-D0B66CA1EB3B}" type="presOf" srcId="{6A834631-5727-4C44-8284-3E1E11B0E2E1}" destId="{041858FD-934B-453D-96D8-58E0111065E8}" srcOrd="0" destOrd="0" presId="urn:microsoft.com/office/officeart/2005/8/layout/hChevron3"/>
    <dgm:cxn modelId="{8502C0E0-AD95-40E6-8CEE-11A006E700AF}"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3CA901C7-C3EC-4C20-B4C7-18BEEAC80F0D}" type="presParOf" srcId="{041858FD-934B-453D-96D8-58E0111065E8}" destId="{D13634D9-0E15-4B96-8E23-CF93C5FA179D}" srcOrd="0" destOrd="0" presId="urn:microsoft.com/office/officeart/2005/8/layout/hChevron3"/>
    <dgm:cxn modelId="{A286386B-66F2-4D2E-A6E2-5BAB2EB554CD}" type="presParOf" srcId="{041858FD-934B-453D-96D8-58E0111065E8}" destId="{3FF5657C-9AE3-491C-B3EE-3A34357E017B}" srcOrd="1" destOrd="0" presId="urn:microsoft.com/office/officeart/2005/8/layout/hChevron3"/>
    <dgm:cxn modelId="{46A18DBB-B0A7-4635-90F6-F0E695DB7546}" type="presParOf" srcId="{041858FD-934B-453D-96D8-58E0111065E8}" destId="{E53D881F-03EF-44F8-AE6E-E580D4E55ADD}" srcOrd="2" destOrd="0" presId="urn:microsoft.com/office/officeart/2005/8/layout/hChevron3"/>
    <dgm:cxn modelId="{B5738F30-59C8-4F56-8119-DAB0778D9C1C}" type="presParOf" srcId="{041858FD-934B-453D-96D8-58E0111065E8}" destId="{59038E39-1D2F-4E17-A5E3-ABA98C1F7803}" srcOrd="3" destOrd="0" presId="urn:microsoft.com/office/officeart/2005/8/layout/hChevron3"/>
    <dgm:cxn modelId="{85696E20-51B8-4B92-81B1-A2E9BF660C73}" type="presParOf" srcId="{041858FD-934B-453D-96D8-58E0111065E8}" destId="{923B0829-57FB-4A8C-9663-F7E2CC91E71B}" srcOrd="4" destOrd="0" presId="urn:microsoft.com/office/officeart/2005/8/layout/hChevron3"/>
    <dgm:cxn modelId="{B3B4E67C-24AC-42BB-AE2F-CB1A6983C20E}" type="presParOf" srcId="{041858FD-934B-453D-96D8-58E0111065E8}" destId="{310CF4A2-E7A4-4498-B635-BE946EFFEC8F}" srcOrd="5" destOrd="0" presId="urn:microsoft.com/office/officeart/2005/8/layout/hChevron3"/>
    <dgm:cxn modelId="{5CABC559-9909-404C-9428-1486E17ACFF3}" type="presParOf" srcId="{041858FD-934B-453D-96D8-58E0111065E8}" destId="{6F227E0E-F764-4FF4-978B-D18E0F6C97C2}" srcOrd="6" destOrd="0" presId="urn:microsoft.com/office/officeart/2005/8/layout/hChevron3"/>
    <dgm:cxn modelId="{F5850AD2-B1FD-40F1-943A-6D409A3AE574}" type="presParOf" srcId="{041858FD-934B-453D-96D8-58E0111065E8}" destId="{E55DA53F-B377-4474-9096-4283523CF8F3}" srcOrd="7" destOrd="0" presId="urn:microsoft.com/office/officeart/2005/8/layout/hChevron3"/>
    <dgm:cxn modelId="{B3E9E804-9418-456F-94B3-B3DEAD84310D}" type="presParOf" srcId="{041858FD-934B-453D-96D8-58E0111065E8}" destId="{5FCF0543-9DC0-4BD4-A5BA-3CFED1FC97A2}" srcOrd="8" destOrd="0" presId="urn:microsoft.com/office/officeart/2005/8/layout/hChevron3"/>
    <dgm:cxn modelId="{F6CBB62C-B7C7-469A-A23A-D365EEC5954F}" type="presParOf" srcId="{041858FD-934B-453D-96D8-58E0111065E8}" destId="{4E698BF5-B627-4FEF-97C6-A16463BF9899}" srcOrd="9" destOrd="0" presId="urn:microsoft.com/office/officeart/2005/8/layout/hChevron3"/>
    <dgm:cxn modelId="{FBDF78A6-AC26-43E9-BAB6-51A5D99C01AB}" type="presParOf" srcId="{041858FD-934B-453D-96D8-58E0111065E8}" destId="{C37B4CE5-0650-47C7-8FB8-DFECA9E9F578}" srcOrd="10" destOrd="0" presId="urn:microsoft.com/office/officeart/2005/8/layout/hChevron3"/>
    <dgm:cxn modelId="{24F65671-FDEB-44DF-8655-4FABBC2FFF07}" type="presParOf" srcId="{041858FD-934B-453D-96D8-58E0111065E8}" destId="{2744A96E-481C-4338-B144-D789C929C8E7}" srcOrd="11" destOrd="0" presId="urn:microsoft.com/office/officeart/2005/8/layout/hChevron3"/>
    <dgm:cxn modelId="{EB4AFE50-DD35-4BF7-871B-3FC4D1068D1D}" type="presParOf" srcId="{041858FD-934B-453D-96D8-58E0111065E8}" destId="{45B675B0-0798-446A-B321-1CDF81619811}" srcOrd="12" destOrd="0" presId="urn:microsoft.com/office/officeart/2005/8/layout/hChevron3"/>
    <dgm:cxn modelId="{58E4A13A-080B-4A3D-A46C-C9E98A7E9889}" type="presParOf" srcId="{041858FD-934B-453D-96D8-58E0111065E8}" destId="{867CE5E5-45EC-4556-8E33-EC1008F4AF51}" srcOrd="13" destOrd="0" presId="urn:microsoft.com/office/officeart/2005/8/layout/hChevron3"/>
    <dgm:cxn modelId="{6B2B8114-4D1A-43B0-89C5-3709092645F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3468CE7B-CE19-4D4A-82F2-86892C0C007C}" type="presOf" srcId="{7DABE735-D9EF-482B-922F-9B22FEE137E5}" destId="{6F227E0E-F764-4FF4-978B-D18E0F6C97C2}" srcOrd="0" destOrd="0" presId="urn:microsoft.com/office/officeart/2005/8/layout/hChevron3"/>
    <dgm:cxn modelId="{CDE3E3A6-E048-4B14-9A3A-FCA9F85E8140}"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4A7CB907-B2CE-4B41-8ED6-2B1BCE57C45B}" type="presOf" srcId="{D64C4378-6B15-425F-ABF3-2C78B399BA6E}" destId="{923B0829-57FB-4A8C-9663-F7E2CC91E71B}"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8A6232A-6FA6-4D3D-9615-4A63FC7C4229}" type="presOf" srcId="{6AC8F7AE-B423-46FD-AC40-73B94D0EE8C8}" destId="{C37B4CE5-0650-47C7-8FB8-DFECA9E9F578}" srcOrd="0" destOrd="0" presId="urn:microsoft.com/office/officeart/2005/8/layout/hChevron3"/>
    <dgm:cxn modelId="{C4F08F62-09BF-4993-81C0-54C167C86838}" type="presOf" srcId="{6A834631-5727-4C44-8284-3E1E11B0E2E1}" destId="{041858FD-934B-453D-96D8-58E0111065E8}" srcOrd="0" destOrd="0" presId="urn:microsoft.com/office/officeart/2005/8/layout/hChevron3"/>
    <dgm:cxn modelId="{00DC0592-48AF-4469-93BE-2029A13255A0}" type="presOf" srcId="{46C861FD-AC9B-4591-AA40-2C7A89F21E24}" destId="{D13634D9-0E15-4B96-8E23-CF93C5FA179D}" srcOrd="0" destOrd="0" presId="urn:microsoft.com/office/officeart/2005/8/layout/hChevron3"/>
    <dgm:cxn modelId="{53F52C93-FB74-4ECB-BC1D-8B523F431D10}" type="presOf" srcId="{B967C5C7-92D9-4006-B4C0-F10FAF2BB275}" destId="{5FCF0543-9DC0-4BD4-A5BA-3CFED1FC97A2}" srcOrd="0" destOrd="0" presId="urn:microsoft.com/office/officeart/2005/8/layout/hChevron3"/>
    <dgm:cxn modelId="{1E995DEB-55D1-4EAD-ABFD-DA892DFA82A4}" type="presOf" srcId="{67E6D65D-4860-45A1-911E-364DCC6C1F2F}" destId="{45B675B0-0798-446A-B321-1CDF81619811}" srcOrd="0" destOrd="0" presId="urn:microsoft.com/office/officeart/2005/8/layout/hChevron3"/>
    <dgm:cxn modelId="{DD38C148-0652-4636-BB82-B76163BA4EC4}"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326E813-D979-4AEB-B290-B5445081839F}" type="presParOf" srcId="{041858FD-934B-453D-96D8-58E0111065E8}" destId="{D13634D9-0E15-4B96-8E23-CF93C5FA179D}" srcOrd="0" destOrd="0" presId="urn:microsoft.com/office/officeart/2005/8/layout/hChevron3"/>
    <dgm:cxn modelId="{D607572C-90AC-439F-A1D1-F0F7A8504A14}" type="presParOf" srcId="{041858FD-934B-453D-96D8-58E0111065E8}" destId="{3FF5657C-9AE3-491C-B3EE-3A34357E017B}" srcOrd="1" destOrd="0" presId="urn:microsoft.com/office/officeart/2005/8/layout/hChevron3"/>
    <dgm:cxn modelId="{FBFA1BB5-C140-4AAF-B719-C6DD3433DA5C}" type="presParOf" srcId="{041858FD-934B-453D-96D8-58E0111065E8}" destId="{E53D881F-03EF-44F8-AE6E-E580D4E55ADD}" srcOrd="2" destOrd="0" presId="urn:microsoft.com/office/officeart/2005/8/layout/hChevron3"/>
    <dgm:cxn modelId="{F55B70A8-CABB-4734-A55A-A8F3F9BD1EBB}" type="presParOf" srcId="{041858FD-934B-453D-96D8-58E0111065E8}" destId="{59038E39-1D2F-4E17-A5E3-ABA98C1F7803}" srcOrd="3" destOrd="0" presId="urn:microsoft.com/office/officeart/2005/8/layout/hChevron3"/>
    <dgm:cxn modelId="{45A1EFBF-F7A3-427A-950B-7165EC833AA8}" type="presParOf" srcId="{041858FD-934B-453D-96D8-58E0111065E8}" destId="{923B0829-57FB-4A8C-9663-F7E2CC91E71B}" srcOrd="4" destOrd="0" presId="urn:microsoft.com/office/officeart/2005/8/layout/hChevron3"/>
    <dgm:cxn modelId="{22E76918-6634-4C2D-93F5-BC44846679CE}" type="presParOf" srcId="{041858FD-934B-453D-96D8-58E0111065E8}" destId="{310CF4A2-E7A4-4498-B635-BE946EFFEC8F}" srcOrd="5" destOrd="0" presId="urn:microsoft.com/office/officeart/2005/8/layout/hChevron3"/>
    <dgm:cxn modelId="{DEA67D7C-2E37-48A3-AC45-F1461C8A6D68}" type="presParOf" srcId="{041858FD-934B-453D-96D8-58E0111065E8}" destId="{6F227E0E-F764-4FF4-978B-D18E0F6C97C2}" srcOrd="6" destOrd="0" presId="urn:microsoft.com/office/officeart/2005/8/layout/hChevron3"/>
    <dgm:cxn modelId="{12399F06-168E-4C23-B0B6-FDB98B8C5157}" type="presParOf" srcId="{041858FD-934B-453D-96D8-58E0111065E8}" destId="{E55DA53F-B377-4474-9096-4283523CF8F3}" srcOrd="7" destOrd="0" presId="urn:microsoft.com/office/officeart/2005/8/layout/hChevron3"/>
    <dgm:cxn modelId="{42F2AE51-A527-42AC-B5CA-06A4FDB9E7F5}" type="presParOf" srcId="{041858FD-934B-453D-96D8-58E0111065E8}" destId="{5FCF0543-9DC0-4BD4-A5BA-3CFED1FC97A2}" srcOrd="8" destOrd="0" presId="urn:microsoft.com/office/officeart/2005/8/layout/hChevron3"/>
    <dgm:cxn modelId="{865E741B-6D6D-4993-A33C-28360E8A1E3C}" type="presParOf" srcId="{041858FD-934B-453D-96D8-58E0111065E8}" destId="{4E698BF5-B627-4FEF-97C6-A16463BF9899}" srcOrd="9" destOrd="0" presId="urn:microsoft.com/office/officeart/2005/8/layout/hChevron3"/>
    <dgm:cxn modelId="{3458ECAC-55A7-4350-ACC7-3EBE8B0E54E1}" type="presParOf" srcId="{041858FD-934B-453D-96D8-58E0111065E8}" destId="{C37B4CE5-0650-47C7-8FB8-DFECA9E9F578}" srcOrd="10" destOrd="0" presId="urn:microsoft.com/office/officeart/2005/8/layout/hChevron3"/>
    <dgm:cxn modelId="{80763215-AF59-4935-B55E-CE64F2917A40}" type="presParOf" srcId="{041858FD-934B-453D-96D8-58E0111065E8}" destId="{2744A96E-481C-4338-B144-D789C929C8E7}" srcOrd="11" destOrd="0" presId="urn:microsoft.com/office/officeart/2005/8/layout/hChevron3"/>
    <dgm:cxn modelId="{00334364-C3C3-4AD7-B2DB-46F8DB9A9074}" type="presParOf" srcId="{041858FD-934B-453D-96D8-58E0111065E8}" destId="{45B675B0-0798-446A-B321-1CDF81619811}" srcOrd="12" destOrd="0" presId="urn:microsoft.com/office/officeart/2005/8/layout/hChevron3"/>
    <dgm:cxn modelId="{7C6CF8B1-4D23-4618-9543-A563DBF1803D}" type="presParOf" srcId="{041858FD-934B-453D-96D8-58E0111065E8}" destId="{867CE5E5-45EC-4556-8E33-EC1008F4AF51}" srcOrd="13" destOrd="0" presId="urn:microsoft.com/office/officeart/2005/8/layout/hChevron3"/>
    <dgm:cxn modelId="{023F2DE3-EEB9-494D-9967-4820E6865838}"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08DC351-D4C9-416B-BC8C-E5710F7AA68D}"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53040E9-56B6-490D-81DB-7A023B417E31}"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87D77CB-07C7-4169-AEF2-89B61B7E9B4B}" type="presOf" srcId="{67E6D65D-4860-45A1-911E-364DCC6C1F2F}" destId="{45B675B0-0798-446A-B321-1CDF81619811}" srcOrd="0" destOrd="0" presId="urn:microsoft.com/office/officeart/2005/8/layout/hChevron3"/>
    <dgm:cxn modelId="{C30DC61E-E358-4E5C-B946-6C3A78E4DDF2}" type="presOf" srcId="{D64C4378-6B15-425F-ABF3-2C78B399BA6E}" destId="{923B0829-57FB-4A8C-9663-F7E2CC91E71B}" srcOrd="0" destOrd="0" presId="urn:microsoft.com/office/officeart/2005/8/layout/hChevron3"/>
    <dgm:cxn modelId="{C9B74F15-C2AB-4690-8C4C-2DE3696011E7}" type="presOf" srcId="{7DABE735-D9EF-482B-922F-9B22FEE137E5}" destId="{6F227E0E-F764-4FF4-978B-D18E0F6C97C2}" srcOrd="0" destOrd="0" presId="urn:microsoft.com/office/officeart/2005/8/layout/hChevron3"/>
    <dgm:cxn modelId="{DB215302-D006-4DBC-9500-E968EE2A7BD0}" type="presOf" srcId="{EC0DA10E-D88A-4316-A70B-55469127359D}" destId="{E53D881F-03EF-44F8-AE6E-E580D4E55ADD}" srcOrd="0" destOrd="0" presId="urn:microsoft.com/office/officeart/2005/8/layout/hChevron3"/>
    <dgm:cxn modelId="{5958A69C-CDD7-4F91-BAB5-38AE3F822A38}" type="presOf" srcId="{4738F466-E7B0-4751-AEBB-C62798876793}" destId="{BEF4D082-F136-4070-9188-56C29AC9EBE1}" srcOrd="0" destOrd="0" presId="urn:microsoft.com/office/officeart/2005/8/layout/hChevron3"/>
    <dgm:cxn modelId="{9D7CC215-C654-4BE3-891F-E11975BED0B7}" type="presOf" srcId="{B967C5C7-92D9-4006-B4C0-F10FAF2BB275}" destId="{5FCF0543-9DC0-4BD4-A5BA-3CFED1FC97A2}" srcOrd="0" destOrd="0" presId="urn:microsoft.com/office/officeart/2005/8/layout/hChevron3"/>
    <dgm:cxn modelId="{E0605F83-2B63-4EAB-9BCA-C58B1D0E9B67}"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0995FE4-3E7B-4DF4-ABB2-CCC6780DA0FB}" type="presParOf" srcId="{041858FD-934B-453D-96D8-58E0111065E8}" destId="{D13634D9-0E15-4B96-8E23-CF93C5FA179D}" srcOrd="0" destOrd="0" presId="urn:microsoft.com/office/officeart/2005/8/layout/hChevron3"/>
    <dgm:cxn modelId="{14FA9D06-B47E-4BE2-9C68-D3418E8D6523}" type="presParOf" srcId="{041858FD-934B-453D-96D8-58E0111065E8}" destId="{3FF5657C-9AE3-491C-B3EE-3A34357E017B}" srcOrd="1" destOrd="0" presId="urn:microsoft.com/office/officeart/2005/8/layout/hChevron3"/>
    <dgm:cxn modelId="{02035A46-5C9F-4397-A8FB-1B6E1600F220}" type="presParOf" srcId="{041858FD-934B-453D-96D8-58E0111065E8}" destId="{E53D881F-03EF-44F8-AE6E-E580D4E55ADD}" srcOrd="2" destOrd="0" presId="urn:microsoft.com/office/officeart/2005/8/layout/hChevron3"/>
    <dgm:cxn modelId="{0E158382-98E2-414A-B768-A7E7629530DF}" type="presParOf" srcId="{041858FD-934B-453D-96D8-58E0111065E8}" destId="{59038E39-1D2F-4E17-A5E3-ABA98C1F7803}" srcOrd="3" destOrd="0" presId="urn:microsoft.com/office/officeart/2005/8/layout/hChevron3"/>
    <dgm:cxn modelId="{9FE56590-2479-4881-A160-B02FFC7D1475}" type="presParOf" srcId="{041858FD-934B-453D-96D8-58E0111065E8}" destId="{923B0829-57FB-4A8C-9663-F7E2CC91E71B}" srcOrd="4" destOrd="0" presId="urn:microsoft.com/office/officeart/2005/8/layout/hChevron3"/>
    <dgm:cxn modelId="{640D28C2-67C7-4150-8E65-2B665EB6602B}" type="presParOf" srcId="{041858FD-934B-453D-96D8-58E0111065E8}" destId="{310CF4A2-E7A4-4498-B635-BE946EFFEC8F}" srcOrd="5" destOrd="0" presId="urn:microsoft.com/office/officeart/2005/8/layout/hChevron3"/>
    <dgm:cxn modelId="{22E55234-DDF9-4DE1-B02D-7E4E757E8E25}" type="presParOf" srcId="{041858FD-934B-453D-96D8-58E0111065E8}" destId="{6F227E0E-F764-4FF4-978B-D18E0F6C97C2}" srcOrd="6" destOrd="0" presId="urn:microsoft.com/office/officeart/2005/8/layout/hChevron3"/>
    <dgm:cxn modelId="{B3311C62-1A1D-4013-B7D7-D47A6979CCBB}" type="presParOf" srcId="{041858FD-934B-453D-96D8-58E0111065E8}" destId="{E55DA53F-B377-4474-9096-4283523CF8F3}" srcOrd="7" destOrd="0" presId="urn:microsoft.com/office/officeart/2005/8/layout/hChevron3"/>
    <dgm:cxn modelId="{5F0083AF-9DBE-4D09-9820-BD9E85B26309}" type="presParOf" srcId="{041858FD-934B-453D-96D8-58E0111065E8}" destId="{5FCF0543-9DC0-4BD4-A5BA-3CFED1FC97A2}" srcOrd="8" destOrd="0" presId="urn:microsoft.com/office/officeart/2005/8/layout/hChevron3"/>
    <dgm:cxn modelId="{1B736834-CD6B-4AF7-8F3C-F5C9DC439570}" type="presParOf" srcId="{041858FD-934B-453D-96D8-58E0111065E8}" destId="{4E698BF5-B627-4FEF-97C6-A16463BF9899}" srcOrd="9" destOrd="0" presId="urn:microsoft.com/office/officeart/2005/8/layout/hChevron3"/>
    <dgm:cxn modelId="{BD606454-FA28-46E8-8E20-3BF9E66FF3CC}" type="presParOf" srcId="{041858FD-934B-453D-96D8-58E0111065E8}" destId="{C37B4CE5-0650-47C7-8FB8-DFECA9E9F578}" srcOrd="10" destOrd="0" presId="urn:microsoft.com/office/officeart/2005/8/layout/hChevron3"/>
    <dgm:cxn modelId="{8C550192-F8D5-4064-9CF8-71D4D3285028}" type="presParOf" srcId="{041858FD-934B-453D-96D8-58E0111065E8}" destId="{2744A96E-481C-4338-B144-D789C929C8E7}" srcOrd="11" destOrd="0" presId="urn:microsoft.com/office/officeart/2005/8/layout/hChevron3"/>
    <dgm:cxn modelId="{5ABEB9F1-E60D-4A69-990C-25869D29DF25}" type="presParOf" srcId="{041858FD-934B-453D-96D8-58E0111065E8}" destId="{45B675B0-0798-446A-B321-1CDF81619811}" srcOrd="12" destOrd="0" presId="urn:microsoft.com/office/officeart/2005/8/layout/hChevron3"/>
    <dgm:cxn modelId="{519FD05F-87CB-4160-8204-EFDD08C28A49}" type="presParOf" srcId="{041858FD-934B-453D-96D8-58E0111065E8}" destId="{867CE5E5-45EC-4556-8E33-EC1008F4AF51}" srcOrd="13" destOrd="0" presId="urn:microsoft.com/office/officeart/2005/8/layout/hChevron3"/>
    <dgm:cxn modelId="{A35B8C0A-E595-4D96-9EED-4F076DDFE55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9DB6656-77D4-43F1-9A34-30DFC78B5729}" type="presOf" srcId="{46C861FD-AC9B-4591-AA40-2C7A89F21E24}" destId="{D13634D9-0E15-4B96-8E23-CF93C5FA179D}" srcOrd="0" destOrd="0" presId="urn:microsoft.com/office/officeart/2005/8/layout/hChevron3"/>
    <dgm:cxn modelId="{26D12A48-78AD-4F94-BF9E-1321F57C34FF}"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963E9E49-8C7C-4F23-AECB-589F3C9D5D8C}"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3AAE449-DB5A-47C1-947C-DDE36103AD44}" type="presOf" srcId="{B967C5C7-92D9-4006-B4C0-F10FAF2BB275}" destId="{5FCF0543-9DC0-4BD4-A5BA-3CFED1FC97A2}" srcOrd="0" destOrd="0" presId="urn:microsoft.com/office/officeart/2005/8/layout/hChevron3"/>
    <dgm:cxn modelId="{1F0B998E-3E05-4B9F-9E58-38B329B6A64E}" type="presOf" srcId="{EC0DA10E-D88A-4316-A70B-55469127359D}" destId="{E53D881F-03EF-44F8-AE6E-E580D4E55ADD}" srcOrd="0" destOrd="0" presId="urn:microsoft.com/office/officeart/2005/8/layout/hChevron3"/>
    <dgm:cxn modelId="{137BF1D2-2D56-495F-9910-625EF5838C31}" type="presOf" srcId="{7DABE735-D9EF-482B-922F-9B22FEE137E5}" destId="{6F227E0E-F764-4FF4-978B-D18E0F6C97C2}" srcOrd="0" destOrd="0" presId="urn:microsoft.com/office/officeart/2005/8/layout/hChevron3"/>
    <dgm:cxn modelId="{74968799-B6DE-4EE8-8DEC-A8DF681A6C54}" type="presOf" srcId="{67E6D65D-4860-45A1-911E-364DCC6C1F2F}" destId="{45B675B0-0798-446A-B321-1CDF81619811}" srcOrd="0" destOrd="0" presId="urn:microsoft.com/office/officeart/2005/8/layout/hChevron3"/>
    <dgm:cxn modelId="{7D9EC0B4-1DE6-42FE-BF4A-D4BE9962AB9A}" type="presOf" srcId="{D64C4378-6B15-425F-ABF3-2C78B399BA6E}" destId="{923B0829-57FB-4A8C-9663-F7E2CC91E71B}" srcOrd="0" destOrd="0" presId="urn:microsoft.com/office/officeart/2005/8/layout/hChevron3"/>
    <dgm:cxn modelId="{F2D031CC-9030-472C-B56F-81ADFD625E98}"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7B5EDDA-0401-49C2-BFDD-8F56B05F41E9}" type="presParOf" srcId="{041858FD-934B-453D-96D8-58E0111065E8}" destId="{D13634D9-0E15-4B96-8E23-CF93C5FA179D}" srcOrd="0" destOrd="0" presId="urn:microsoft.com/office/officeart/2005/8/layout/hChevron3"/>
    <dgm:cxn modelId="{E90E3B7F-73DE-49FE-887C-C12342F7A831}" type="presParOf" srcId="{041858FD-934B-453D-96D8-58E0111065E8}" destId="{3FF5657C-9AE3-491C-B3EE-3A34357E017B}" srcOrd="1" destOrd="0" presId="urn:microsoft.com/office/officeart/2005/8/layout/hChevron3"/>
    <dgm:cxn modelId="{A0EBE676-B7E0-4667-A22E-EA28CFE6FE93}" type="presParOf" srcId="{041858FD-934B-453D-96D8-58E0111065E8}" destId="{E53D881F-03EF-44F8-AE6E-E580D4E55ADD}" srcOrd="2" destOrd="0" presId="urn:microsoft.com/office/officeart/2005/8/layout/hChevron3"/>
    <dgm:cxn modelId="{0E41D843-C48E-4226-A574-A0B4E4C82ABD}" type="presParOf" srcId="{041858FD-934B-453D-96D8-58E0111065E8}" destId="{59038E39-1D2F-4E17-A5E3-ABA98C1F7803}" srcOrd="3" destOrd="0" presId="urn:microsoft.com/office/officeart/2005/8/layout/hChevron3"/>
    <dgm:cxn modelId="{0D8641D0-58E9-41A3-9CB7-F6A23DC046FC}" type="presParOf" srcId="{041858FD-934B-453D-96D8-58E0111065E8}" destId="{923B0829-57FB-4A8C-9663-F7E2CC91E71B}" srcOrd="4" destOrd="0" presId="urn:microsoft.com/office/officeart/2005/8/layout/hChevron3"/>
    <dgm:cxn modelId="{83B6010B-9CC9-436D-A131-DD1A4D54F680}" type="presParOf" srcId="{041858FD-934B-453D-96D8-58E0111065E8}" destId="{310CF4A2-E7A4-4498-B635-BE946EFFEC8F}" srcOrd="5" destOrd="0" presId="urn:microsoft.com/office/officeart/2005/8/layout/hChevron3"/>
    <dgm:cxn modelId="{256E5D35-FCAE-4E93-852E-AD4CD148271E}" type="presParOf" srcId="{041858FD-934B-453D-96D8-58E0111065E8}" destId="{6F227E0E-F764-4FF4-978B-D18E0F6C97C2}" srcOrd="6" destOrd="0" presId="urn:microsoft.com/office/officeart/2005/8/layout/hChevron3"/>
    <dgm:cxn modelId="{8C10D96C-4E6D-4A23-8761-FC565F3DAC31}" type="presParOf" srcId="{041858FD-934B-453D-96D8-58E0111065E8}" destId="{E55DA53F-B377-4474-9096-4283523CF8F3}" srcOrd="7" destOrd="0" presId="urn:microsoft.com/office/officeart/2005/8/layout/hChevron3"/>
    <dgm:cxn modelId="{C4BA464B-39FE-46FE-9D39-AA173A0C9D89}" type="presParOf" srcId="{041858FD-934B-453D-96D8-58E0111065E8}" destId="{5FCF0543-9DC0-4BD4-A5BA-3CFED1FC97A2}" srcOrd="8" destOrd="0" presId="urn:microsoft.com/office/officeart/2005/8/layout/hChevron3"/>
    <dgm:cxn modelId="{E4AC3214-2AE6-46A1-9B70-75E701F7EB20}" type="presParOf" srcId="{041858FD-934B-453D-96D8-58E0111065E8}" destId="{4E698BF5-B627-4FEF-97C6-A16463BF9899}" srcOrd="9" destOrd="0" presId="urn:microsoft.com/office/officeart/2005/8/layout/hChevron3"/>
    <dgm:cxn modelId="{23CBA515-F1CB-4188-B460-CFF31241115B}" type="presParOf" srcId="{041858FD-934B-453D-96D8-58E0111065E8}" destId="{C37B4CE5-0650-47C7-8FB8-DFECA9E9F578}" srcOrd="10" destOrd="0" presId="urn:microsoft.com/office/officeart/2005/8/layout/hChevron3"/>
    <dgm:cxn modelId="{C937D629-16CA-4329-9E9D-2E72B60925DE}" type="presParOf" srcId="{041858FD-934B-453D-96D8-58E0111065E8}" destId="{2744A96E-481C-4338-B144-D789C929C8E7}" srcOrd="11" destOrd="0" presId="urn:microsoft.com/office/officeart/2005/8/layout/hChevron3"/>
    <dgm:cxn modelId="{11C65A9B-F639-4C88-AEBC-C58992F6E26B}" type="presParOf" srcId="{041858FD-934B-453D-96D8-58E0111065E8}" destId="{45B675B0-0798-446A-B321-1CDF81619811}" srcOrd="12" destOrd="0" presId="urn:microsoft.com/office/officeart/2005/8/layout/hChevron3"/>
    <dgm:cxn modelId="{73D6F487-6B79-434C-BCA9-E7C3E2A5B974}" type="presParOf" srcId="{041858FD-934B-453D-96D8-58E0111065E8}" destId="{867CE5E5-45EC-4556-8E33-EC1008F4AF51}" srcOrd="13" destOrd="0" presId="urn:microsoft.com/office/officeart/2005/8/layout/hChevron3"/>
    <dgm:cxn modelId="{ECCE54FB-CC1D-46C8-B22C-8E96EEF5444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26EA918A-7D38-4888-B2B3-738B52B7F86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818F02AD-AAD8-4FE0-9BEF-33B8271EAFCF}" type="presOf" srcId="{7DABE735-D9EF-482B-922F-9B22FEE137E5}" destId="{6F227E0E-F764-4FF4-978B-D18E0F6C97C2}" srcOrd="0" destOrd="0" presId="urn:microsoft.com/office/officeart/2005/8/layout/hChevron3"/>
    <dgm:cxn modelId="{36C8C0C8-456B-4F07-BDF9-ED5635EF946A}"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6A687F0B-2CC9-48C3-8D14-659A0A1C9A5F}"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06E8BF2-39CA-4A2B-A569-DD5CD2ECBBFE}" type="presOf" srcId="{6A834631-5727-4C44-8284-3E1E11B0E2E1}" destId="{041858FD-934B-453D-96D8-58E0111065E8}" srcOrd="0" destOrd="0" presId="urn:microsoft.com/office/officeart/2005/8/layout/hChevron3"/>
    <dgm:cxn modelId="{1C2EB14E-6768-47E9-84AB-5271866E57DA}" type="presOf" srcId="{46C861FD-AC9B-4591-AA40-2C7A89F21E24}" destId="{D13634D9-0E15-4B96-8E23-CF93C5FA179D}" srcOrd="0" destOrd="0" presId="urn:microsoft.com/office/officeart/2005/8/layout/hChevron3"/>
    <dgm:cxn modelId="{A49A8B0F-7798-47D3-9C0F-5CF714054D40}" type="presOf" srcId="{EC0DA10E-D88A-4316-A70B-55469127359D}" destId="{E53D881F-03EF-44F8-AE6E-E580D4E55ADD}" srcOrd="0" destOrd="0" presId="urn:microsoft.com/office/officeart/2005/8/layout/hChevron3"/>
    <dgm:cxn modelId="{599B6214-C89B-4186-91B4-2A855A699A0D}" type="presOf" srcId="{6AC8F7AE-B423-46FD-AC40-73B94D0EE8C8}" destId="{C37B4CE5-0650-47C7-8FB8-DFECA9E9F578}" srcOrd="0" destOrd="0" presId="urn:microsoft.com/office/officeart/2005/8/layout/hChevron3"/>
    <dgm:cxn modelId="{60A43EBB-3598-413A-B6B9-D25884D21DCC}"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5595B3C-8D1E-49B9-9A45-9E8504F9CEAF}" type="presParOf" srcId="{041858FD-934B-453D-96D8-58E0111065E8}" destId="{D13634D9-0E15-4B96-8E23-CF93C5FA179D}" srcOrd="0" destOrd="0" presId="urn:microsoft.com/office/officeart/2005/8/layout/hChevron3"/>
    <dgm:cxn modelId="{5654D2E2-A884-4D11-B1AA-E30BD19A8845}" type="presParOf" srcId="{041858FD-934B-453D-96D8-58E0111065E8}" destId="{3FF5657C-9AE3-491C-B3EE-3A34357E017B}" srcOrd="1" destOrd="0" presId="urn:microsoft.com/office/officeart/2005/8/layout/hChevron3"/>
    <dgm:cxn modelId="{A7B62D67-0EBA-4F5A-8925-24C3DD979341}" type="presParOf" srcId="{041858FD-934B-453D-96D8-58E0111065E8}" destId="{E53D881F-03EF-44F8-AE6E-E580D4E55ADD}" srcOrd="2" destOrd="0" presId="urn:microsoft.com/office/officeart/2005/8/layout/hChevron3"/>
    <dgm:cxn modelId="{916B1596-BAAC-432A-9D9F-ECCBF83DE60C}" type="presParOf" srcId="{041858FD-934B-453D-96D8-58E0111065E8}" destId="{59038E39-1D2F-4E17-A5E3-ABA98C1F7803}" srcOrd="3" destOrd="0" presId="urn:microsoft.com/office/officeart/2005/8/layout/hChevron3"/>
    <dgm:cxn modelId="{4E88C182-E4FA-4023-921E-FA25EDECC11E}" type="presParOf" srcId="{041858FD-934B-453D-96D8-58E0111065E8}" destId="{923B0829-57FB-4A8C-9663-F7E2CC91E71B}" srcOrd="4" destOrd="0" presId="urn:microsoft.com/office/officeart/2005/8/layout/hChevron3"/>
    <dgm:cxn modelId="{F6CFC24F-4688-4821-A358-E8FE079F22E2}" type="presParOf" srcId="{041858FD-934B-453D-96D8-58E0111065E8}" destId="{310CF4A2-E7A4-4498-B635-BE946EFFEC8F}" srcOrd="5" destOrd="0" presId="urn:microsoft.com/office/officeart/2005/8/layout/hChevron3"/>
    <dgm:cxn modelId="{F1441259-FE03-4B8E-BCA8-80B7C3929916}" type="presParOf" srcId="{041858FD-934B-453D-96D8-58E0111065E8}" destId="{6F227E0E-F764-4FF4-978B-D18E0F6C97C2}" srcOrd="6" destOrd="0" presId="urn:microsoft.com/office/officeart/2005/8/layout/hChevron3"/>
    <dgm:cxn modelId="{492E8843-6E5D-41A0-A8E5-B33B6337DBED}" type="presParOf" srcId="{041858FD-934B-453D-96D8-58E0111065E8}" destId="{E55DA53F-B377-4474-9096-4283523CF8F3}" srcOrd="7" destOrd="0" presId="urn:microsoft.com/office/officeart/2005/8/layout/hChevron3"/>
    <dgm:cxn modelId="{643D891C-32CD-470F-A577-3CE605C0F467}" type="presParOf" srcId="{041858FD-934B-453D-96D8-58E0111065E8}" destId="{5FCF0543-9DC0-4BD4-A5BA-3CFED1FC97A2}" srcOrd="8" destOrd="0" presId="urn:microsoft.com/office/officeart/2005/8/layout/hChevron3"/>
    <dgm:cxn modelId="{09A9B145-7E68-454F-8C57-94EE721A61CC}" type="presParOf" srcId="{041858FD-934B-453D-96D8-58E0111065E8}" destId="{4E698BF5-B627-4FEF-97C6-A16463BF9899}" srcOrd="9" destOrd="0" presId="urn:microsoft.com/office/officeart/2005/8/layout/hChevron3"/>
    <dgm:cxn modelId="{717E26DD-DB3D-4A08-9313-BB7D4D6C2CE7}" type="presParOf" srcId="{041858FD-934B-453D-96D8-58E0111065E8}" destId="{C37B4CE5-0650-47C7-8FB8-DFECA9E9F578}" srcOrd="10" destOrd="0" presId="urn:microsoft.com/office/officeart/2005/8/layout/hChevron3"/>
    <dgm:cxn modelId="{B7579FCE-06D9-4D9E-893C-E61F3518C94A}" type="presParOf" srcId="{041858FD-934B-453D-96D8-58E0111065E8}" destId="{2744A96E-481C-4338-B144-D789C929C8E7}" srcOrd="11" destOrd="0" presId="urn:microsoft.com/office/officeart/2005/8/layout/hChevron3"/>
    <dgm:cxn modelId="{5E97912C-8B50-46B0-BD7B-A9DCAB63B5EF}" type="presParOf" srcId="{041858FD-934B-453D-96D8-58E0111065E8}" destId="{45B675B0-0798-446A-B321-1CDF81619811}" srcOrd="12" destOrd="0" presId="urn:microsoft.com/office/officeart/2005/8/layout/hChevron3"/>
    <dgm:cxn modelId="{462CC839-9118-4366-BEC2-33BE6DE6D744}" type="presParOf" srcId="{041858FD-934B-453D-96D8-58E0111065E8}" destId="{867CE5E5-45EC-4556-8E33-EC1008F4AF51}" srcOrd="13" destOrd="0" presId="urn:microsoft.com/office/officeart/2005/8/layout/hChevron3"/>
    <dgm:cxn modelId="{089D4556-DB3A-4605-A56F-4C832B71085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607B8B7F-8034-4928-9540-9FD581866AFD}"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1CFB054-7A7E-4F9C-B2C1-9194F8A6DFE7}"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E2B57FC-1DAE-4C8B-990B-AFD5FF4B90C2}" type="presOf" srcId="{4738F466-E7B0-4751-AEBB-C62798876793}" destId="{BEF4D082-F136-4070-9188-56C29AC9EBE1}" srcOrd="0" destOrd="0" presId="urn:microsoft.com/office/officeart/2005/8/layout/hChevron3"/>
    <dgm:cxn modelId="{3E4A6B85-4FB2-4263-87DD-DAE0538B0E0C}" type="presOf" srcId="{B967C5C7-92D9-4006-B4C0-F10FAF2BB275}" destId="{5FCF0543-9DC0-4BD4-A5BA-3CFED1FC97A2}" srcOrd="0" destOrd="0" presId="urn:microsoft.com/office/officeart/2005/8/layout/hChevron3"/>
    <dgm:cxn modelId="{E4256EF2-C4D2-4940-919B-3063E1398D18}" type="presOf" srcId="{7DABE735-D9EF-482B-922F-9B22FEE137E5}" destId="{6F227E0E-F764-4FF4-978B-D18E0F6C97C2}" srcOrd="0" destOrd="0" presId="urn:microsoft.com/office/officeart/2005/8/layout/hChevron3"/>
    <dgm:cxn modelId="{E4360763-48E1-499C-B63C-590AADE96B70}" type="presOf" srcId="{D64C4378-6B15-425F-ABF3-2C78B399BA6E}" destId="{923B0829-57FB-4A8C-9663-F7E2CC91E71B}" srcOrd="0" destOrd="0" presId="urn:microsoft.com/office/officeart/2005/8/layout/hChevron3"/>
    <dgm:cxn modelId="{E8F91EDA-3951-4A49-84DD-C370A0EE68F6}" type="presOf" srcId="{67E6D65D-4860-45A1-911E-364DCC6C1F2F}" destId="{45B675B0-0798-446A-B321-1CDF81619811}" srcOrd="0" destOrd="0" presId="urn:microsoft.com/office/officeart/2005/8/layout/hChevron3"/>
    <dgm:cxn modelId="{9EA1FFDB-59DB-4C59-9234-8704DF0E26A0}" type="presOf" srcId="{46C861FD-AC9B-4591-AA40-2C7A89F21E24}" destId="{D13634D9-0E15-4B96-8E23-CF93C5FA179D}" srcOrd="0" destOrd="0" presId="urn:microsoft.com/office/officeart/2005/8/layout/hChevron3"/>
    <dgm:cxn modelId="{9C5F1AE3-50FF-4B6D-9D1B-591EE5F732DD}"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E81ADE25-87C6-4707-91D9-97B0E46E5534}" type="presParOf" srcId="{041858FD-934B-453D-96D8-58E0111065E8}" destId="{D13634D9-0E15-4B96-8E23-CF93C5FA179D}" srcOrd="0" destOrd="0" presId="urn:microsoft.com/office/officeart/2005/8/layout/hChevron3"/>
    <dgm:cxn modelId="{E8AA7417-3439-4FE7-9818-18000EE2A7E5}" type="presParOf" srcId="{041858FD-934B-453D-96D8-58E0111065E8}" destId="{3FF5657C-9AE3-491C-B3EE-3A34357E017B}" srcOrd="1" destOrd="0" presId="urn:microsoft.com/office/officeart/2005/8/layout/hChevron3"/>
    <dgm:cxn modelId="{6405360F-68B0-46E6-8717-3743B096E8FF}" type="presParOf" srcId="{041858FD-934B-453D-96D8-58E0111065E8}" destId="{E53D881F-03EF-44F8-AE6E-E580D4E55ADD}" srcOrd="2" destOrd="0" presId="urn:microsoft.com/office/officeart/2005/8/layout/hChevron3"/>
    <dgm:cxn modelId="{59A68E90-FC68-491C-8E4D-D56BB9C1E924}" type="presParOf" srcId="{041858FD-934B-453D-96D8-58E0111065E8}" destId="{59038E39-1D2F-4E17-A5E3-ABA98C1F7803}" srcOrd="3" destOrd="0" presId="urn:microsoft.com/office/officeart/2005/8/layout/hChevron3"/>
    <dgm:cxn modelId="{7531591F-7B03-46E1-B338-35C23698AAB9}" type="presParOf" srcId="{041858FD-934B-453D-96D8-58E0111065E8}" destId="{923B0829-57FB-4A8C-9663-F7E2CC91E71B}" srcOrd="4" destOrd="0" presId="urn:microsoft.com/office/officeart/2005/8/layout/hChevron3"/>
    <dgm:cxn modelId="{7F03DA81-91E3-4C4F-8FD1-7DE6ECC01DD8}" type="presParOf" srcId="{041858FD-934B-453D-96D8-58E0111065E8}" destId="{310CF4A2-E7A4-4498-B635-BE946EFFEC8F}" srcOrd="5" destOrd="0" presId="urn:microsoft.com/office/officeart/2005/8/layout/hChevron3"/>
    <dgm:cxn modelId="{FEE6A903-FB7B-41D9-9FFE-055A61835DD6}" type="presParOf" srcId="{041858FD-934B-453D-96D8-58E0111065E8}" destId="{6F227E0E-F764-4FF4-978B-D18E0F6C97C2}" srcOrd="6" destOrd="0" presId="urn:microsoft.com/office/officeart/2005/8/layout/hChevron3"/>
    <dgm:cxn modelId="{A27A8FE8-11E8-411F-BBC7-B70CE6292A87}" type="presParOf" srcId="{041858FD-934B-453D-96D8-58E0111065E8}" destId="{E55DA53F-B377-4474-9096-4283523CF8F3}" srcOrd="7" destOrd="0" presId="urn:microsoft.com/office/officeart/2005/8/layout/hChevron3"/>
    <dgm:cxn modelId="{6C85CC1D-4FA1-4170-B196-2CC643939486}" type="presParOf" srcId="{041858FD-934B-453D-96D8-58E0111065E8}" destId="{5FCF0543-9DC0-4BD4-A5BA-3CFED1FC97A2}" srcOrd="8" destOrd="0" presId="urn:microsoft.com/office/officeart/2005/8/layout/hChevron3"/>
    <dgm:cxn modelId="{8A388840-B22C-4C8C-A56D-9DD681BC86B9}" type="presParOf" srcId="{041858FD-934B-453D-96D8-58E0111065E8}" destId="{4E698BF5-B627-4FEF-97C6-A16463BF9899}" srcOrd="9" destOrd="0" presId="urn:microsoft.com/office/officeart/2005/8/layout/hChevron3"/>
    <dgm:cxn modelId="{C3C74EF8-D06F-44F1-8DB5-B4877059CCB8}" type="presParOf" srcId="{041858FD-934B-453D-96D8-58E0111065E8}" destId="{C37B4CE5-0650-47C7-8FB8-DFECA9E9F578}" srcOrd="10" destOrd="0" presId="urn:microsoft.com/office/officeart/2005/8/layout/hChevron3"/>
    <dgm:cxn modelId="{3EC0527F-FD46-4371-A63C-1D3A47A1514B}" type="presParOf" srcId="{041858FD-934B-453D-96D8-58E0111065E8}" destId="{2744A96E-481C-4338-B144-D789C929C8E7}" srcOrd="11" destOrd="0" presId="urn:microsoft.com/office/officeart/2005/8/layout/hChevron3"/>
    <dgm:cxn modelId="{4C218898-CED9-4DAC-AC33-674853BA7DA4}" type="presParOf" srcId="{041858FD-934B-453D-96D8-58E0111065E8}" destId="{45B675B0-0798-446A-B321-1CDF81619811}" srcOrd="12" destOrd="0" presId="urn:microsoft.com/office/officeart/2005/8/layout/hChevron3"/>
    <dgm:cxn modelId="{62098177-B160-4992-92DE-90A040BF0A0A}" type="presParOf" srcId="{041858FD-934B-453D-96D8-58E0111065E8}" destId="{867CE5E5-45EC-4556-8E33-EC1008F4AF51}" srcOrd="13" destOrd="0" presId="urn:microsoft.com/office/officeart/2005/8/layout/hChevron3"/>
    <dgm:cxn modelId="{A7A9DF1B-9924-4176-9B21-B60C0EAA69B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36F10D8-7133-43BE-9F23-24C69CCA1D3D}"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1DDDC2B2-DFB7-42D8-9E48-0B2A7DB92A13}"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0AF2FBE5-C960-41C4-9A85-12CE69D6D731}" type="presOf" srcId="{67E6D65D-4860-45A1-911E-364DCC6C1F2F}" destId="{45B675B0-0798-446A-B321-1CDF8161981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1644769-8A40-49C4-ABCE-41322CC79108}" type="presOf" srcId="{6AC8F7AE-B423-46FD-AC40-73B94D0EE8C8}" destId="{C37B4CE5-0650-47C7-8FB8-DFECA9E9F578}" srcOrd="0" destOrd="0" presId="urn:microsoft.com/office/officeart/2005/8/layout/hChevron3"/>
    <dgm:cxn modelId="{3680444D-B33C-4E77-AB39-8701DA4A1F9A}" type="presOf" srcId="{6A834631-5727-4C44-8284-3E1E11B0E2E1}" destId="{041858FD-934B-453D-96D8-58E0111065E8}" srcOrd="0" destOrd="0" presId="urn:microsoft.com/office/officeart/2005/8/layout/hChevron3"/>
    <dgm:cxn modelId="{02798E0C-EAFE-4A34-A38C-BC763D1E371F}" type="presOf" srcId="{EC0DA10E-D88A-4316-A70B-55469127359D}" destId="{E53D881F-03EF-44F8-AE6E-E580D4E55ADD}" srcOrd="0" destOrd="0" presId="urn:microsoft.com/office/officeart/2005/8/layout/hChevron3"/>
    <dgm:cxn modelId="{731B2DF5-A177-49FA-A81B-E36A31A56821}" type="presOf" srcId="{B967C5C7-92D9-4006-B4C0-F10FAF2BB275}" destId="{5FCF0543-9DC0-4BD4-A5BA-3CFED1FC97A2}" srcOrd="0" destOrd="0" presId="urn:microsoft.com/office/officeart/2005/8/layout/hChevron3"/>
    <dgm:cxn modelId="{028D8257-332B-4EDB-9087-CF47D20E0D63}" type="presOf" srcId="{4738F466-E7B0-4751-AEBB-C62798876793}" destId="{BEF4D082-F136-4070-9188-56C29AC9EBE1}" srcOrd="0" destOrd="0" presId="urn:microsoft.com/office/officeart/2005/8/layout/hChevron3"/>
    <dgm:cxn modelId="{5FF86B92-36E0-451A-99F2-DCE9FBAFBC69}"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8B9F33B-088A-46FE-A48E-9286DD9C846A}" type="presParOf" srcId="{041858FD-934B-453D-96D8-58E0111065E8}" destId="{D13634D9-0E15-4B96-8E23-CF93C5FA179D}" srcOrd="0" destOrd="0" presId="urn:microsoft.com/office/officeart/2005/8/layout/hChevron3"/>
    <dgm:cxn modelId="{B351B47A-C7E4-4CE5-ADC6-EA6AB0CCE081}" type="presParOf" srcId="{041858FD-934B-453D-96D8-58E0111065E8}" destId="{3FF5657C-9AE3-491C-B3EE-3A34357E017B}" srcOrd="1" destOrd="0" presId="urn:microsoft.com/office/officeart/2005/8/layout/hChevron3"/>
    <dgm:cxn modelId="{D26184FF-6EC9-4846-939B-213F4F0C851B}" type="presParOf" srcId="{041858FD-934B-453D-96D8-58E0111065E8}" destId="{E53D881F-03EF-44F8-AE6E-E580D4E55ADD}" srcOrd="2" destOrd="0" presId="urn:microsoft.com/office/officeart/2005/8/layout/hChevron3"/>
    <dgm:cxn modelId="{1271F65C-A5C6-4A2A-86B5-6A04E73BA565}" type="presParOf" srcId="{041858FD-934B-453D-96D8-58E0111065E8}" destId="{59038E39-1D2F-4E17-A5E3-ABA98C1F7803}" srcOrd="3" destOrd="0" presId="urn:microsoft.com/office/officeart/2005/8/layout/hChevron3"/>
    <dgm:cxn modelId="{E17C918F-9D13-49C4-A366-A16AC232F315}" type="presParOf" srcId="{041858FD-934B-453D-96D8-58E0111065E8}" destId="{923B0829-57FB-4A8C-9663-F7E2CC91E71B}" srcOrd="4" destOrd="0" presId="urn:microsoft.com/office/officeart/2005/8/layout/hChevron3"/>
    <dgm:cxn modelId="{71609615-A499-47D4-8F91-61F187DF2244}" type="presParOf" srcId="{041858FD-934B-453D-96D8-58E0111065E8}" destId="{310CF4A2-E7A4-4498-B635-BE946EFFEC8F}" srcOrd="5" destOrd="0" presId="urn:microsoft.com/office/officeart/2005/8/layout/hChevron3"/>
    <dgm:cxn modelId="{578730AE-F15D-4014-98C0-E735268E4F9E}" type="presParOf" srcId="{041858FD-934B-453D-96D8-58E0111065E8}" destId="{6F227E0E-F764-4FF4-978B-D18E0F6C97C2}" srcOrd="6" destOrd="0" presId="urn:microsoft.com/office/officeart/2005/8/layout/hChevron3"/>
    <dgm:cxn modelId="{BFF947A7-323B-4B5C-8F99-7F07D5B8B34F}" type="presParOf" srcId="{041858FD-934B-453D-96D8-58E0111065E8}" destId="{E55DA53F-B377-4474-9096-4283523CF8F3}" srcOrd="7" destOrd="0" presId="urn:microsoft.com/office/officeart/2005/8/layout/hChevron3"/>
    <dgm:cxn modelId="{393D03AF-A2C5-4663-A341-5878EF13A4B6}" type="presParOf" srcId="{041858FD-934B-453D-96D8-58E0111065E8}" destId="{5FCF0543-9DC0-4BD4-A5BA-3CFED1FC97A2}" srcOrd="8" destOrd="0" presId="urn:microsoft.com/office/officeart/2005/8/layout/hChevron3"/>
    <dgm:cxn modelId="{FFBEFC49-11EB-4403-9CA5-A32841F544A0}" type="presParOf" srcId="{041858FD-934B-453D-96D8-58E0111065E8}" destId="{4E698BF5-B627-4FEF-97C6-A16463BF9899}" srcOrd="9" destOrd="0" presId="urn:microsoft.com/office/officeart/2005/8/layout/hChevron3"/>
    <dgm:cxn modelId="{DA6D32ED-00A3-429B-8155-0D0B56D8FA2E}" type="presParOf" srcId="{041858FD-934B-453D-96D8-58E0111065E8}" destId="{C37B4CE5-0650-47C7-8FB8-DFECA9E9F578}" srcOrd="10" destOrd="0" presId="urn:microsoft.com/office/officeart/2005/8/layout/hChevron3"/>
    <dgm:cxn modelId="{0C933DF3-C409-4A08-9B96-93A867FB2971}" type="presParOf" srcId="{041858FD-934B-453D-96D8-58E0111065E8}" destId="{2744A96E-481C-4338-B144-D789C929C8E7}" srcOrd="11" destOrd="0" presId="urn:microsoft.com/office/officeart/2005/8/layout/hChevron3"/>
    <dgm:cxn modelId="{4B23985F-0390-4C4C-8773-985E26DC2C69}" type="presParOf" srcId="{041858FD-934B-453D-96D8-58E0111065E8}" destId="{45B675B0-0798-446A-B321-1CDF81619811}" srcOrd="12" destOrd="0" presId="urn:microsoft.com/office/officeart/2005/8/layout/hChevron3"/>
    <dgm:cxn modelId="{82BE0156-2470-49D1-89FF-2705149EEC77}" type="presParOf" srcId="{041858FD-934B-453D-96D8-58E0111065E8}" destId="{867CE5E5-45EC-4556-8E33-EC1008F4AF51}" srcOrd="13" destOrd="0" presId="urn:microsoft.com/office/officeart/2005/8/layout/hChevron3"/>
    <dgm:cxn modelId="{50F4BD7A-7315-48E1-B1EC-FC4B3A44364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7844BE6-C5B0-46F1-B50A-F9F1ED703851}" type="presOf" srcId="{6A834631-5727-4C44-8284-3E1E11B0E2E1}" destId="{041858FD-934B-453D-96D8-58E0111065E8}" srcOrd="0" destOrd="0" presId="urn:microsoft.com/office/officeart/2005/8/layout/hChevron3"/>
    <dgm:cxn modelId="{D25A9E32-D150-4292-8C4A-FF48040CC7B5}"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1191B2C-478B-4AAF-9540-669855CB3C8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1CA8F739-62D2-4F4D-85BD-50652C251960}"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6B1613D-9EA2-4654-851A-142531AACCF3}" type="presOf" srcId="{D64C4378-6B15-425F-ABF3-2C78B399BA6E}" destId="{923B0829-57FB-4A8C-9663-F7E2CC91E71B}" srcOrd="0" destOrd="0" presId="urn:microsoft.com/office/officeart/2005/8/layout/hChevron3"/>
    <dgm:cxn modelId="{FE6D7C94-9D78-4095-9AD7-A3394B2F3E97}" type="presOf" srcId="{EC0DA10E-D88A-4316-A70B-55469127359D}" destId="{E53D881F-03EF-44F8-AE6E-E580D4E55ADD}" srcOrd="0" destOrd="0" presId="urn:microsoft.com/office/officeart/2005/8/layout/hChevron3"/>
    <dgm:cxn modelId="{FE1DBC7E-1CB9-4B79-A01D-47B503C0C048}" type="presOf" srcId="{46C861FD-AC9B-4591-AA40-2C7A89F21E24}" destId="{D13634D9-0E15-4B96-8E23-CF93C5FA179D}" srcOrd="0" destOrd="0" presId="urn:microsoft.com/office/officeart/2005/8/layout/hChevron3"/>
    <dgm:cxn modelId="{3993EEA5-D899-4664-832B-ADB229988BA8}"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91B496C-CF8E-4C31-8C33-C7D46435ED2F}" type="presOf" srcId="{6AC8F7AE-B423-46FD-AC40-73B94D0EE8C8}" destId="{C37B4CE5-0650-47C7-8FB8-DFECA9E9F578}" srcOrd="0" destOrd="0" presId="urn:microsoft.com/office/officeart/2005/8/layout/hChevron3"/>
    <dgm:cxn modelId="{574C5B86-D8F2-41F6-B1AE-23DD297A52FD}" type="presParOf" srcId="{041858FD-934B-453D-96D8-58E0111065E8}" destId="{D13634D9-0E15-4B96-8E23-CF93C5FA179D}" srcOrd="0" destOrd="0" presId="urn:microsoft.com/office/officeart/2005/8/layout/hChevron3"/>
    <dgm:cxn modelId="{372A8F54-59E2-42A1-9D29-31F489FF9A22}" type="presParOf" srcId="{041858FD-934B-453D-96D8-58E0111065E8}" destId="{3FF5657C-9AE3-491C-B3EE-3A34357E017B}" srcOrd="1" destOrd="0" presId="urn:microsoft.com/office/officeart/2005/8/layout/hChevron3"/>
    <dgm:cxn modelId="{8989B469-9116-45BB-90AF-33DC7FB6DC90}" type="presParOf" srcId="{041858FD-934B-453D-96D8-58E0111065E8}" destId="{E53D881F-03EF-44F8-AE6E-E580D4E55ADD}" srcOrd="2" destOrd="0" presId="urn:microsoft.com/office/officeart/2005/8/layout/hChevron3"/>
    <dgm:cxn modelId="{A2B4546F-C915-4A25-9627-AB8BB9BB3908}" type="presParOf" srcId="{041858FD-934B-453D-96D8-58E0111065E8}" destId="{59038E39-1D2F-4E17-A5E3-ABA98C1F7803}" srcOrd="3" destOrd="0" presId="urn:microsoft.com/office/officeart/2005/8/layout/hChevron3"/>
    <dgm:cxn modelId="{9AD83A09-CE6F-4408-9598-1D853C8C4E77}" type="presParOf" srcId="{041858FD-934B-453D-96D8-58E0111065E8}" destId="{923B0829-57FB-4A8C-9663-F7E2CC91E71B}" srcOrd="4" destOrd="0" presId="urn:microsoft.com/office/officeart/2005/8/layout/hChevron3"/>
    <dgm:cxn modelId="{5ED61647-8BEF-48E6-838A-C34842DB3E2F}" type="presParOf" srcId="{041858FD-934B-453D-96D8-58E0111065E8}" destId="{310CF4A2-E7A4-4498-B635-BE946EFFEC8F}" srcOrd="5" destOrd="0" presId="urn:microsoft.com/office/officeart/2005/8/layout/hChevron3"/>
    <dgm:cxn modelId="{4DC18825-1137-4555-BD5E-C4D09E9D904F}" type="presParOf" srcId="{041858FD-934B-453D-96D8-58E0111065E8}" destId="{6F227E0E-F764-4FF4-978B-D18E0F6C97C2}" srcOrd="6" destOrd="0" presId="urn:microsoft.com/office/officeart/2005/8/layout/hChevron3"/>
    <dgm:cxn modelId="{0401F767-A2E3-435D-B1BC-71EC78ECC959}" type="presParOf" srcId="{041858FD-934B-453D-96D8-58E0111065E8}" destId="{E55DA53F-B377-4474-9096-4283523CF8F3}" srcOrd="7" destOrd="0" presId="urn:microsoft.com/office/officeart/2005/8/layout/hChevron3"/>
    <dgm:cxn modelId="{6AF117CA-8960-4D76-B863-845888BB11DD}" type="presParOf" srcId="{041858FD-934B-453D-96D8-58E0111065E8}" destId="{5FCF0543-9DC0-4BD4-A5BA-3CFED1FC97A2}" srcOrd="8" destOrd="0" presId="urn:microsoft.com/office/officeart/2005/8/layout/hChevron3"/>
    <dgm:cxn modelId="{B3DFDECB-997A-4F06-AA33-11CA7AD78C76}" type="presParOf" srcId="{041858FD-934B-453D-96D8-58E0111065E8}" destId="{4E698BF5-B627-4FEF-97C6-A16463BF9899}" srcOrd="9" destOrd="0" presId="urn:microsoft.com/office/officeart/2005/8/layout/hChevron3"/>
    <dgm:cxn modelId="{05C5C1BA-124F-4F20-B708-F0004AD8102D}" type="presParOf" srcId="{041858FD-934B-453D-96D8-58E0111065E8}" destId="{C37B4CE5-0650-47C7-8FB8-DFECA9E9F578}" srcOrd="10" destOrd="0" presId="urn:microsoft.com/office/officeart/2005/8/layout/hChevron3"/>
    <dgm:cxn modelId="{63003BD1-4DCF-4BB1-99F7-E58E30FBDB27}" type="presParOf" srcId="{041858FD-934B-453D-96D8-58E0111065E8}" destId="{2744A96E-481C-4338-B144-D789C929C8E7}" srcOrd="11" destOrd="0" presId="urn:microsoft.com/office/officeart/2005/8/layout/hChevron3"/>
    <dgm:cxn modelId="{DF7664E3-2EDA-4612-92B6-91E59647CA8B}" type="presParOf" srcId="{041858FD-934B-453D-96D8-58E0111065E8}" destId="{45B675B0-0798-446A-B321-1CDF81619811}" srcOrd="12" destOrd="0" presId="urn:microsoft.com/office/officeart/2005/8/layout/hChevron3"/>
    <dgm:cxn modelId="{D5889D47-6A0B-49FE-B7FE-6F0147497A38}" type="presParOf" srcId="{041858FD-934B-453D-96D8-58E0111065E8}" destId="{867CE5E5-45EC-4556-8E33-EC1008F4AF51}" srcOrd="13" destOrd="0" presId="urn:microsoft.com/office/officeart/2005/8/layout/hChevron3"/>
    <dgm:cxn modelId="{D4FD97B3-B2FE-4D48-AC51-2799EFD0D73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38DC2C3-B9D7-4B0C-AF4A-2B6EA7123A5C}"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547BB81-3251-41BB-9692-3C35CCA2FE21}" type="presOf" srcId="{6A834631-5727-4C44-8284-3E1E11B0E2E1}" destId="{041858FD-934B-453D-96D8-58E0111065E8}" srcOrd="0" destOrd="0" presId="urn:microsoft.com/office/officeart/2005/8/layout/hChevron3"/>
    <dgm:cxn modelId="{2BBEEE1B-F353-4C24-BEFE-8DC5C728D913}" type="presOf" srcId="{67E6D65D-4860-45A1-911E-364DCC6C1F2F}" destId="{45B675B0-0798-446A-B321-1CDF81619811}" srcOrd="0" destOrd="0" presId="urn:microsoft.com/office/officeart/2005/8/layout/hChevron3"/>
    <dgm:cxn modelId="{5FE92B0C-9D09-40CF-9F89-6174D0B21A04}"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BBEDA01C-E0C2-4E9E-A812-2A7052D76580}" type="presOf" srcId="{D64C4378-6B15-425F-ABF3-2C78B399BA6E}" destId="{923B0829-57FB-4A8C-9663-F7E2CC91E71B}" srcOrd="0" destOrd="0" presId="urn:microsoft.com/office/officeart/2005/8/layout/hChevron3"/>
    <dgm:cxn modelId="{7EA33711-131E-4B32-8DFE-25FC981C44F5}" type="presOf" srcId="{B967C5C7-92D9-4006-B4C0-F10FAF2BB275}" destId="{5FCF0543-9DC0-4BD4-A5BA-3CFED1FC97A2}" srcOrd="0" destOrd="0" presId="urn:microsoft.com/office/officeart/2005/8/layout/hChevron3"/>
    <dgm:cxn modelId="{79C9C3C0-C5E1-4312-B661-34C51AA1DFDE}" type="presOf" srcId="{4738F466-E7B0-4751-AEBB-C62798876793}" destId="{BEF4D082-F136-4070-9188-56C29AC9EBE1}" srcOrd="0" destOrd="0" presId="urn:microsoft.com/office/officeart/2005/8/layout/hChevron3"/>
    <dgm:cxn modelId="{FC4329E0-00FA-44B2-BCB5-B0045E0CAFC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3371D6E-D23D-4A69-A84B-FBC1C6E6701E}" type="presOf" srcId="{6AC8F7AE-B423-46FD-AC40-73B94D0EE8C8}" destId="{C37B4CE5-0650-47C7-8FB8-DFECA9E9F578}" srcOrd="0" destOrd="0" presId="urn:microsoft.com/office/officeart/2005/8/layout/hChevron3"/>
    <dgm:cxn modelId="{B12A6ADD-F534-4FF1-8052-17383A3FD624}" type="presParOf" srcId="{041858FD-934B-453D-96D8-58E0111065E8}" destId="{D13634D9-0E15-4B96-8E23-CF93C5FA179D}" srcOrd="0" destOrd="0" presId="urn:microsoft.com/office/officeart/2005/8/layout/hChevron3"/>
    <dgm:cxn modelId="{2B1C0EAA-FDDD-4877-B5A2-EA7C71A7FB7F}" type="presParOf" srcId="{041858FD-934B-453D-96D8-58E0111065E8}" destId="{3FF5657C-9AE3-491C-B3EE-3A34357E017B}" srcOrd="1" destOrd="0" presId="urn:microsoft.com/office/officeart/2005/8/layout/hChevron3"/>
    <dgm:cxn modelId="{AC046140-AC1D-42DF-BCA9-062C36B826EE}" type="presParOf" srcId="{041858FD-934B-453D-96D8-58E0111065E8}" destId="{E53D881F-03EF-44F8-AE6E-E580D4E55ADD}" srcOrd="2" destOrd="0" presId="urn:microsoft.com/office/officeart/2005/8/layout/hChevron3"/>
    <dgm:cxn modelId="{13154157-EEAA-42BC-877E-A2FE52FE5835}" type="presParOf" srcId="{041858FD-934B-453D-96D8-58E0111065E8}" destId="{59038E39-1D2F-4E17-A5E3-ABA98C1F7803}" srcOrd="3" destOrd="0" presId="urn:microsoft.com/office/officeart/2005/8/layout/hChevron3"/>
    <dgm:cxn modelId="{2BA539D8-44F4-4FA0-BE66-AD257FD80EA9}" type="presParOf" srcId="{041858FD-934B-453D-96D8-58E0111065E8}" destId="{923B0829-57FB-4A8C-9663-F7E2CC91E71B}" srcOrd="4" destOrd="0" presId="urn:microsoft.com/office/officeart/2005/8/layout/hChevron3"/>
    <dgm:cxn modelId="{34588310-B5C5-42D0-BBB3-9F23CE01BDAB}" type="presParOf" srcId="{041858FD-934B-453D-96D8-58E0111065E8}" destId="{310CF4A2-E7A4-4498-B635-BE946EFFEC8F}" srcOrd="5" destOrd="0" presId="urn:microsoft.com/office/officeart/2005/8/layout/hChevron3"/>
    <dgm:cxn modelId="{CCD316AC-BAB3-4B24-AC1F-D36564864321}" type="presParOf" srcId="{041858FD-934B-453D-96D8-58E0111065E8}" destId="{6F227E0E-F764-4FF4-978B-D18E0F6C97C2}" srcOrd="6" destOrd="0" presId="urn:microsoft.com/office/officeart/2005/8/layout/hChevron3"/>
    <dgm:cxn modelId="{36CAF2D5-AC48-45D9-A6E7-ADE5FA2F3F56}" type="presParOf" srcId="{041858FD-934B-453D-96D8-58E0111065E8}" destId="{E55DA53F-B377-4474-9096-4283523CF8F3}" srcOrd="7" destOrd="0" presId="urn:microsoft.com/office/officeart/2005/8/layout/hChevron3"/>
    <dgm:cxn modelId="{D66C5B48-E595-4BE2-B856-F8965703282B}" type="presParOf" srcId="{041858FD-934B-453D-96D8-58E0111065E8}" destId="{5FCF0543-9DC0-4BD4-A5BA-3CFED1FC97A2}" srcOrd="8" destOrd="0" presId="urn:microsoft.com/office/officeart/2005/8/layout/hChevron3"/>
    <dgm:cxn modelId="{E07943BD-4F82-40B1-B3D8-BEFD0D75736D}" type="presParOf" srcId="{041858FD-934B-453D-96D8-58E0111065E8}" destId="{4E698BF5-B627-4FEF-97C6-A16463BF9899}" srcOrd="9" destOrd="0" presId="urn:microsoft.com/office/officeart/2005/8/layout/hChevron3"/>
    <dgm:cxn modelId="{9F5DB89D-DDB4-4683-B8D9-80074E03FDCB}" type="presParOf" srcId="{041858FD-934B-453D-96D8-58E0111065E8}" destId="{C37B4CE5-0650-47C7-8FB8-DFECA9E9F578}" srcOrd="10" destOrd="0" presId="urn:microsoft.com/office/officeart/2005/8/layout/hChevron3"/>
    <dgm:cxn modelId="{827331BE-D8D9-4770-9221-1DD18029D76F}" type="presParOf" srcId="{041858FD-934B-453D-96D8-58E0111065E8}" destId="{2744A96E-481C-4338-B144-D789C929C8E7}" srcOrd="11" destOrd="0" presId="urn:microsoft.com/office/officeart/2005/8/layout/hChevron3"/>
    <dgm:cxn modelId="{30B1ED18-3E95-4E65-ACCA-2AB8F743C32F}" type="presParOf" srcId="{041858FD-934B-453D-96D8-58E0111065E8}" destId="{45B675B0-0798-446A-B321-1CDF81619811}" srcOrd="12" destOrd="0" presId="urn:microsoft.com/office/officeart/2005/8/layout/hChevron3"/>
    <dgm:cxn modelId="{D61EF58C-10ED-4CEC-9ECC-FFDD0E147A73}" type="presParOf" srcId="{041858FD-934B-453D-96D8-58E0111065E8}" destId="{867CE5E5-45EC-4556-8E33-EC1008F4AF51}" srcOrd="13" destOrd="0" presId="urn:microsoft.com/office/officeart/2005/8/layout/hChevron3"/>
    <dgm:cxn modelId="{1418006F-6DBC-4302-AF08-0690EB5D394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CA316D4-8578-4C54-8098-17D682752D2D}"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CCAB59F-DF42-477E-922E-719299F5EE8C}"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00AD28AC-C719-4FD7-98D5-F596F5B20068}" type="presOf" srcId="{D64C4378-6B15-425F-ABF3-2C78B399BA6E}" destId="{923B0829-57FB-4A8C-9663-F7E2CC91E71B}" srcOrd="0" destOrd="0" presId="urn:microsoft.com/office/officeart/2005/8/layout/hChevron3"/>
    <dgm:cxn modelId="{935D3FA7-2CEA-43E2-87B3-7A8F376268CF}"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1AAA598-B7A1-407C-8FBD-58232C2B34E9}" type="presOf" srcId="{6A834631-5727-4C44-8284-3E1E11B0E2E1}" destId="{041858FD-934B-453D-96D8-58E0111065E8}" srcOrd="0" destOrd="0" presId="urn:microsoft.com/office/officeart/2005/8/layout/hChevron3"/>
    <dgm:cxn modelId="{5573B52E-E878-4E10-87C2-5A0DE74EAAD7}" type="presOf" srcId="{67E6D65D-4860-45A1-911E-364DCC6C1F2F}" destId="{45B675B0-0798-446A-B321-1CDF81619811}" srcOrd="0" destOrd="0" presId="urn:microsoft.com/office/officeart/2005/8/layout/hChevron3"/>
    <dgm:cxn modelId="{530DF9C1-6B26-4538-BAC7-EFE05B3EB213}" type="presOf" srcId="{4738F466-E7B0-4751-AEBB-C62798876793}" destId="{BEF4D082-F136-4070-9188-56C29AC9EBE1}" srcOrd="0" destOrd="0" presId="urn:microsoft.com/office/officeart/2005/8/layout/hChevron3"/>
    <dgm:cxn modelId="{DFDBA4BE-1FAE-477B-B161-8FC03F071D50}" type="presOf" srcId="{6AC8F7AE-B423-46FD-AC40-73B94D0EE8C8}" destId="{C37B4CE5-0650-47C7-8FB8-DFECA9E9F578}" srcOrd="0" destOrd="0" presId="urn:microsoft.com/office/officeart/2005/8/layout/hChevron3"/>
    <dgm:cxn modelId="{7AF22A7A-D511-4D4A-83A8-0E1D5E5185B8}"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DE7CB7F-271A-4BCF-827C-B3B5C7C984E6}" type="presParOf" srcId="{041858FD-934B-453D-96D8-58E0111065E8}" destId="{D13634D9-0E15-4B96-8E23-CF93C5FA179D}" srcOrd="0" destOrd="0" presId="urn:microsoft.com/office/officeart/2005/8/layout/hChevron3"/>
    <dgm:cxn modelId="{B9BF5F90-EF39-4139-8AAE-1201FF77B07E}" type="presParOf" srcId="{041858FD-934B-453D-96D8-58E0111065E8}" destId="{3FF5657C-9AE3-491C-B3EE-3A34357E017B}" srcOrd="1" destOrd="0" presId="urn:microsoft.com/office/officeart/2005/8/layout/hChevron3"/>
    <dgm:cxn modelId="{2FA27D11-1790-4AD6-8068-49338AF69845}" type="presParOf" srcId="{041858FD-934B-453D-96D8-58E0111065E8}" destId="{E53D881F-03EF-44F8-AE6E-E580D4E55ADD}" srcOrd="2" destOrd="0" presId="urn:microsoft.com/office/officeart/2005/8/layout/hChevron3"/>
    <dgm:cxn modelId="{0ABAEAA8-3CC2-41BF-A0EA-A9DD5BF9A2F6}" type="presParOf" srcId="{041858FD-934B-453D-96D8-58E0111065E8}" destId="{59038E39-1D2F-4E17-A5E3-ABA98C1F7803}" srcOrd="3" destOrd="0" presId="urn:microsoft.com/office/officeart/2005/8/layout/hChevron3"/>
    <dgm:cxn modelId="{8AB25BEC-06A9-40F9-8839-A728E46CCA1C}" type="presParOf" srcId="{041858FD-934B-453D-96D8-58E0111065E8}" destId="{923B0829-57FB-4A8C-9663-F7E2CC91E71B}" srcOrd="4" destOrd="0" presId="urn:microsoft.com/office/officeart/2005/8/layout/hChevron3"/>
    <dgm:cxn modelId="{28DFD844-CBCB-4548-8E61-F5939657A60B}" type="presParOf" srcId="{041858FD-934B-453D-96D8-58E0111065E8}" destId="{310CF4A2-E7A4-4498-B635-BE946EFFEC8F}" srcOrd="5" destOrd="0" presId="urn:microsoft.com/office/officeart/2005/8/layout/hChevron3"/>
    <dgm:cxn modelId="{D13FF4CA-9B49-4FB8-BCB1-D1ADEC662068}" type="presParOf" srcId="{041858FD-934B-453D-96D8-58E0111065E8}" destId="{6F227E0E-F764-4FF4-978B-D18E0F6C97C2}" srcOrd="6" destOrd="0" presId="urn:microsoft.com/office/officeart/2005/8/layout/hChevron3"/>
    <dgm:cxn modelId="{CB0E5D7E-3956-4CDB-81F9-100905EA04F7}" type="presParOf" srcId="{041858FD-934B-453D-96D8-58E0111065E8}" destId="{E55DA53F-B377-4474-9096-4283523CF8F3}" srcOrd="7" destOrd="0" presId="urn:microsoft.com/office/officeart/2005/8/layout/hChevron3"/>
    <dgm:cxn modelId="{448A68A9-4714-4417-B20E-D028A337C68A}" type="presParOf" srcId="{041858FD-934B-453D-96D8-58E0111065E8}" destId="{5FCF0543-9DC0-4BD4-A5BA-3CFED1FC97A2}" srcOrd="8" destOrd="0" presId="urn:microsoft.com/office/officeart/2005/8/layout/hChevron3"/>
    <dgm:cxn modelId="{F794E814-A6D3-435A-9902-951E277D4DF7}" type="presParOf" srcId="{041858FD-934B-453D-96D8-58E0111065E8}" destId="{4E698BF5-B627-4FEF-97C6-A16463BF9899}" srcOrd="9" destOrd="0" presId="urn:microsoft.com/office/officeart/2005/8/layout/hChevron3"/>
    <dgm:cxn modelId="{2E9F0EE5-F9EC-4063-A22D-00E9B2201640}" type="presParOf" srcId="{041858FD-934B-453D-96D8-58E0111065E8}" destId="{C37B4CE5-0650-47C7-8FB8-DFECA9E9F578}" srcOrd="10" destOrd="0" presId="urn:microsoft.com/office/officeart/2005/8/layout/hChevron3"/>
    <dgm:cxn modelId="{63F2540A-FC84-4A6A-9122-55D9FBD4C46F}" type="presParOf" srcId="{041858FD-934B-453D-96D8-58E0111065E8}" destId="{2744A96E-481C-4338-B144-D789C929C8E7}" srcOrd="11" destOrd="0" presId="urn:microsoft.com/office/officeart/2005/8/layout/hChevron3"/>
    <dgm:cxn modelId="{0DF90FD9-AE87-4392-8EE7-CCA4FC6EB798}" type="presParOf" srcId="{041858FD-934B-453D-96D8-58E0111065E8}" destId="{45B675B0-0798-446A-B321-1CDF81619811}" srcOrd="12" destOrd="0" presId="urn:microsoft.com/office/officeart/2005/8/layout/hChevron3"/>
    <dgm:cxn modelId="{9C7BD88E-97C1-49C1-A9A1-4209954E63BE}" type="presParOf" srcId="{041858FD-934B-453D-96D8-58E0111065E8}" destId="{867CE5E5-45EC-4556-8E33-EC1008F4AF51}" srcOrd="13" destOrd="0" presId="urn:microsoft.com/office/officeart/2005/8/layout/hChevron3"/>
    <dgm:cxn modelId="{5BC1F422-92B9-4A27-8ECA-672DCCDFE443}"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68DCD3-8598-4E29-8322-D581C2666107}" type="presOf" srcId="{6AC8F7AE-B423-46FD-AC40-73B94D0EE8C8}" destId="{C37B4CE5-0650-47C7-8FB8-DFECA9E9F578}" srcOrd="0" destOrd="0" presId="urn:microsoft.com/office/officeart/2005/8/layout/hChevron3"/>
    <dgm:cxn modelId="{7C711FB4-770C-4820-B022-5C4764B32BD8}"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980981A3-6591-44BC-BE64-8E0C346551EF}" type="presOf" srcId="{B967C5C7-92D9-4006-B4C0-F10FAF2BB275}" destId="{5FCF0543-9DC0-4BD4-A5BA-3CFED1FC97A2}"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847F75F2-F2C0-4D1B-B342-34F07A13CE41}" type="presOf" srcId="{6A834631-5727-4C44-8284-3E1E11B0E2E1}" destId="{041858FD-934B-453D-96D8-58E0111065E8}" srcOrd="0" destOrd="0" presId="urn:microsoft.com/office/officeart/2005/8/layout/hChevron3"/>
    <dgm:cxn modelId="{28D486BD-0575-497D-97C5-797653758053}" type="presOf" srcId="{7DABE735-D9EF-482B-922F-9B22FEE137E5}" destId="{6F227E0E-F764-4FF4-978B-D18E0F6C97C2}" srcOrd="0" destOrd="0" presId="urn:microsoft.com/office/officeart/2005/8/layout/hChevron3"/>
    <dgm:cxn modelId="{12C5F903-581A-4117-BD5D-B96D301078A6}" type="presOf" srcId="{46C861FD-AC9B-4591-AA40-2C7A89F21E24}" destId="{D13634D9-0E15-4B96-8E23-CF93C5FA179D}" srcOrd="0" destOrd="0" presId="urn:microsoft.com/office/officeart/2005/8/layout/hChevron3"/>
    <dgm:cxn modelId="{E763D284-6920-47D6-B619-B9EC27A8725C}" type="presOf" srcId="{67E6D65D-4860-45A1-911E-364DCC6C1F2F}" destId="{45B675B0-0798-446A-B321-1CDF81619811}" srcOrd="0" destOrd="0" presId="urn:microsoft.com/office/officeart/2005/8/layout/hChevron3"/>
    <dgm:cxn modelId="{273FFD7B-DC10-4AC7-9B97-830D34BCE00B}" type="presOf" srcId="{EC0DA10E-D88A-4316-A70B-55469127359D}" destId="{E53D881F-03EF-44F8-AE6E-E580D4E55ADD}" srcOrd="0" destOrd="0" presId="urn:microsoft.com/office/officeart/2005/8/layout/hChevron3"/>
    <dgm:cxn modelId="{9BBD4EF7-BA5C-4494-8CC0-393D35F7619D}"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9986AC6-484E-4DEA-971A-A7B05AB1A3FD}" type="presParOf" srcId="{041858FD-934B-453D-96D8-58E0111065E8}" destId="{D13634D9-0E15-4B96-8E23-CF93C5FA179D}" srcOrd="0" destOrd="0" presId="urn:microsoft.com/office/officeart/2005/8/layout/hChevron3"/>
    <dgm:cxn modelId="{C6E7A02C-72A1-495E-B08F-7EB175386FD1}" type="presParOf" srcId="{041858FD-934B-453D-96D8-58E0111065E8}" destId="{3FF5657C-9AE3-491C-B3EE-3A34357E017B}" srcOrd="1" destOrd="0" presId="urn:microsoft.com/office/officeart/2005/8/layout/hChevron3"/>
    <dgm:cxn modelId="{A7897224-E828-47BB-943F-C0032095A7FB}" type="presParOf" srcId="{041858FD-934B-453D-96D8-58E0111065E8}" destId="{E53D881F-03EF-44F8-AE6E-E580D4E55ADD}" srcOrd="2" destOrd="0" presId="urn:microsoft.com/office/officeart/2005/8/layout/hChevron3"/>
    <dgm:cxn modelId="{4F09B82D-9B40-4445-850B-FC66A42083E5}" type="presParOf" srcId="{041858FD-934B-453D-96D8-58E0111065E8}" destId="{59038E39-1D2F-4E17-A5E3-ABA98C1F7803}" srcOrd="3" destOrd="0" presId="urn:microsoft.com/office/officeart/2005/8/layout/hChevron3"/>
    <dgm:cxn modelId="{FD305D8D-6BF3-4C86-9800-BF0C0E08C83E}" type="presParOf" srcId="{041858FD-934B-453D-96D8-58E0111065E8}" destId="{923B0829-57FB-4A8C-9663-F7E2CC91E71B}" srcOrd="4" destOrd="0" presId="urn:microsoft.com/office/officeart/2005/8/layout/hChevron3"/>
    <dgm:cxn modelId="{5BABD991-6D86-454C-9668-2FA2CCAAB3E3}" type="presParOf" srcId="{041858FD-934B-453D-96D8-58E0111065E8}" destId="{310CF4A2-E7A4-4498-B635-BE946EFFEC8F}" srcOrd="5" destOrd="0" presId="urn:microsoft.com/office/officeart/2005/8/layout/hChevron3"/>
    <dgm:cxn modelId="{3FDCEA4E-6EE6-4ACE-A18F-7DC2C78ECD0E}" type="presParOf" srcId="{041858FD-934B-453D-96D8-58E0111065E8}" destId="{6F227E0E-F764-4FF4-978B-D18E0F6C97C2}" srcOrd="6" destOrd="0" presId="urn:microsoft.com/office/officeart/2005/8/layout/hChevron3"/>
    <dgm:cxn modelId="{92541EB6-2560-470D-B32E-4BEE16D50AEE}" type="presParOf" srcId="{041858FD-934B-453D-96D8-58E0111065E8}" destId="{E55DA53F-B377-4474-9096-4283523CF8F3}" srcOrd="7" destOrd="0" presId="urn:microsoft.com/office/officeart/2005/8/layout/hChevron3"/>
    <dgm:cxn modelId="{3CC995AE-15F4-4A8F-BE40-31E1982B2A80}" type="presParOf" srcId="{041858FD-934B-453D-96D8-58E0111065E8}" destId="{5FCF0543-9DC0-4BD4-A5BA-3CFED1FC97A2}" srcOrd="8" destOrd="0" presId="urn:microsoft.com/office/officeart/2005/8/layout/hChevron3"/>
    <dgm:cxn modelId="{E7558EE6-4AAF-46CF-9D24-61FBABF457BE}" type="presParOf" srcId="{041858FD-934B-453D-96D8-58E0111065E8}" destId="{4E698BF5-B627-4FEF-97C6-A16463BF9899}" srcOrd="9" destOrd="0" presId="urn:microsoft.com/office/officeart/2005/8/layout/hChevron3"/>
    <dgm:cxn modelId="{B18A818C-E9E0-4E4D-BCCB-989ECBD43121}" type="presParOf" srcId="{041858FD-934B-453D-96D8-58E0111065E8}" destId="{C37B4CE5-0650-47C7-8FB8-DFECA9E9F578}" srcOrd="10" destOrd="0" presId="urn:microsoft.com/office/officeart/2005/8/layout/hChevron3"/>
    <dgm:cxn modelId="{2611CD1C-38AA-4B87-AD68-72106A6AC012}" type="presParOf" srcId="{041858FD-934B-453D-96D8-58E0111065E8}" destId="{2744A96E-481C-4338-B144-D789C929C8E7}" srcOrd="11" destOrd="0" presId="urn:microsoft.com/office/officeart/2005/8/layout/hChevron3"/>
    <dgm:cxn modelId="{DEA00F6D-DC8D-4F01-885A-665B2A6EEAA0}" type="presParOf" srcId="{041858FD-934B-453D-96D8-58E0111065E8}" destId="{45B675B0-0798-446A-B321-1CDF81619811}" srcOrd="12" destOrd="0" presId="urn:microsoft.com/office/officeart/2005/8/layout/hChevron3"/>
    <dgm:cxn modelId="{217B2ABD-82B5-43B8-A040-86CE26730EB3}" type="presParOf" srcId="{041858FD-934B-453D-96D8-58E0111065E8}" destId="{867CE5E5-45EC-4556-8E33-EC1008F4AF51}" srcOrd="13" destOrd="0" presId="urn:microsoft.com/office/officeart/2005/8/layout/hChevron3"/>
    <dgm:cxn modelId="{D118EA19-1DDB-4526-B796-E17B06F36F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14FF975C-1A25-4673-924A-9038AF665D13}"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A650FE2-5CC5-40BA-AA4A-7D16E51F6087}"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7A787810-B751-409F-8E2E-905743720EBC}"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A83F561F-1C74-4062-BAFE-90136F818929}"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671A113-1351-4A82-80E8-D35828EC09D6}" type="presOf" srcId="{4738F466-E7B0-4751-AEBB-C62798876793}" destId="{BEF4D082-F136-4070-9188-56C29AC9EBE1}" srcOrd="0" destOrd="0" presId="urn:microsoft.com/office/officeart/2005/8/layout/hChevron3"/>
    <dgm:cxn modelId="{FB9C0C0B-2323-4C2D-AB23-7EF389D3ECAB}" type="presOf" srcId="{67E6D65D-4860-45A1-911E-364DCC6C1F2F}" destId="{45B675B0-0798-446A-B321-1CDF81619811}" srcOrd="0" destOrd="0" presId="urn:microsoft.com/office/officeart/2005/8/layout/hChevron3"/>
    <dgm:cxn modelId="{ECD65C02-7E19-4870-9BE9-A3C08D360881}" type="presOf" srcId="{EC0DA10E-D88A-4316-A70B-55469127359D}" destId="{E53D881F-03EF-44F8-AE6E-E580D4E55ADD}" srcOrd="0" destOrd="0" presId="urn:microsoft.com/office/officeart/2005/8/layout/hChevron3"/>
    <dgm:cxn modelId="{173D5916-9577-435C-A008-E6DED6D86240}" type="presOf" srcId="{7DABE735-D9EF-482B-922F-9B22FEE137E5}" destId="{6F227E0E-F764-4FF4-978B-D18E0F6C97C2}" srcOrd="0" destOrd="0" presId="urn:microsoft.com/office/officeart/2005/8/layout/hChevron3"/>
    <dgm:cxn modelId="{DA0B652F-1638-4349-8EBA-F25FEC45677D}"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EBC23106-EF6F-4CAE-8557-62DD712E284B}" type="presParOf" srcId="{041858FD-934B-453D-96D8-58E0111065E8}" destId="{D13634D9-0E15-4B96-8E23-CF93C5FA179D}" srcOrd="0" destOrd="0" presId="urn:microsoft.com/office/officeart/2005/8/layout/hChevron3"/>
    <dgm:cxn modelId="{D71322CA-52AA-4CA2-983C-79A500C81F81}" type="presParOf" srcId="{041858FD-934B-453D-96D8-58E0111065E8}" destId="{3FF5657C-9AE3-491C-B3EE-3A34357E017B}" srcOrd="1" destOrd="0" presId="urn:microsoft.com/office/officeart/2005/8/layout/hChevron3"/>
    <dgm:cxn modelId="{38984514-F7F4-425B-81EB-54776F0FD11D}" type="presParOf" srcId="{041858FD-934B-453D-96D8-58E0111065E8}" destId="{E53D881F-03EF-44F8-AE6E-E580D4E55ADD}" srcOrd="2" destOrd="0" presId="urn:microsoft.com/office/officeart/2005/8/layout/hChevron3"/>
    <dgm:cxn modelId="{74088E66-B8D6-4413-8E69-16D516259747}" type="presParOf" srcId="{041858FD-934B-453D-96D8-58E0111065E8}" destId="{59038E39-1D2F-4E17-A5E3-ABA98C1F7803}" srcOrd="3" destOrd="0" presId="urn:microsoft.com/office/officeart/2005/8/layout/hChevron3"/>
    <dgm:cxn modelId="{FD50C338-FCB1-41DD-AD14-894A673EDC98}" type="presParOf" srcId="{041858FD-934B-453D-96D8-58E0111065E8}" destId="{923B0829-57FB-4A8C-9663-F7E2CC91E71B}" srcOrd="4" destOrd="0" presId="urn:microsoft.com/office/officeart/2005/8/layout/hChevron3"/>
    <dgm:cxn modelId="{20A0A56C-D042-45B9-9278-4F08064B86BA}" type="presParOf" srcId="{041858FD-934B-453D-96D8-58E0111065E8}" destId="{310CF4A2-E7A4-4498-B635-BE946EFFEC8F}" srcOrd="5" destOrd="0" presId="urn:microsoft.com/office/officeart/2005/8/layout/hChevron3"/>
    <dgm:cxn modelId="{F961FCA3-9960-4FEA-835C-37E52A119CE4}" type="presParOf" srcId="{041858FD-934B-453D-96D8-58E0111065E8}" destId="{6F227E0E-F764-4FF4-978B-D18E0F6C97C2}" srcOrd="6" destOrd="0" presId="urn:microsoft.com/office/officeart/2005/8/layout/hChevron3"/>
    <dgm:cxn modelId="{EAF61B23-0421-4721-86ED-BFD9BEAD9D8A}" type="presParOf" srcId="{041858FD-934B-453D-96D8-58E0111065E8}" destId="{E55DA53F-B377-4474-9096-4283523CF8F3}" srcOrd="7" destOrd="0" presId="urn:microsoft.com/office/officeart/2005/8/layout/hChevron3"/>
    <dgm:cxn modelId="{6D1BF874-F721-4FFF-AD98-AEA2B603745B}" type="presParOf" srcId="{041858FD-934B-453D-96D8-58E0111065E8}" destId="{5FCF0543-9DC0-4BD4-A5BA-3CFED1FC97A2}" srcOrd="8" destOrd="0" presId="urn:microsoft.com/office/officeart/2005/8/layout/hChevron3"/>
    <dgm:cxn modelId="{CB9A063A-65E8-46EC-BC59-423169066AA3}" type="presParOf" srcId="{041858FD-934B-453D-96D8-58E0111065E8}" destId="{4E698BF5-B627-4FEF-97C6-A16463BF9899}" srcOrd="9" destOrd="0" presId="urn:microsoft.com/office/officeart/2005/8/layout/hChevron3"/>
    <dgm:cxn modelId="{9E5E109B-B376-45C1-B371-5EEF95CA209A}" type="presParOf" srcId="{041858FD-934B-453D-96D8-58E0111065E8}" destId="{C37B4CE5-0650-47C7-8FB8-DFECA9E9F578}" srcOrd="10" destOrd="0" presId="urn:microsoft.com/office/officeart/2005/8/layout/hChevron3"/>
    <dgm:cxn modelId="{395A95FB-EA54-482F-AB77-846F17727008}" type="presParOf" srcId="{041858FD-934B-453D-96D8-58E0111065E8}" destId="{2744A96E-481C-4338-B144-D789C929C8E7}" srcOrd="11" destOrd="0" presId="urn:microsoft.com/office/officeart/2005/8/layout/hChevron3"/>
    <dgm:cxn modelId="{15CAE80E-5250-4486-A122-082CE78E5153}" type="presParOf" srcId="{041858FD-934B-453D-96D8-58E0111065E8}" destId="{45B675B0-0798-446A-B321-1CDF81619811}" srcOrd="12" destOrd="0" presId="urn:microsoft.com/office/officeart/2005/8/layout/hChevron3"/>
    <dgm:cxn modelId="{265ED409-83BB-4610-B6FE-167995589802}" type="presParOf" srcId="{041858FD-934B-453D-96D8-58E0111065E8}" destId="{867CE5E5-45EC-4556-8E33-EC1008F4AF51}" srcOrd="13" destOrd="0" presId="urn:microsoft.com/office/officeart/2005/8/layout/hChevron3"/>
    <dgm:cxn modelId="{7447CD01-8F98-4D9B-8D4A-1B1C1198CFE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E0E44FAD-BEF9-4631-895A-A3E4C6A6B0E2}">
      <dgm:prSet phldrT="[Text]"/>
      <dgm:spPr/>
      <dgm:t>
        <a:bodyPr/>
        <a:lstStyle/>
        <a:p>
          <a:r>
            <a:rPr lang="fa-IR" b="0" smtClean="0">
              <a:cs typeface="B Nazanin" panose="00000400000000000000" pitchFamily="2" charset="-78"/>
            </a:rPr>
            <a:t>اطلاعات مالي و بهره وري</a:t>
          </a:r>
          <a:endParaRPr lang="en-US" b="0" dirty="0">
            <a:cs typeface="B Nazanin" panose="00000400000000000000" pitchFamily="2" charset="-78"/>
          </a:endParaRPr>
        </a:p>
      </dgm:t>
    </dgm:pt>
    <dgm:pt modelId="{3E1B8BDD-405E-412F-A09F-891325BF1861}" type="parTrans" cxnId="{A3AC5679-897E-483B-AD6A-7138365991CE}">
      <dgm:prSet/>
      <dgm:spPr/>
      <dgm:t>
        <a:bodyPr/>
        <a:lstStyle/>
        <a:p>
          <a:endParaRPr lang="en-US" b="0">
            <a:solidFill>
              <a:schemeClr val="tx1"/>
            </a:solidFill>
            <a:cs typeface="B Nazanin" panose="00000400000000000000" pitchFamily="2" charset="-78"/>
          </a:endParaRPr>
        </a:p>
      </dgm:t>
    </dgm:pt>
    <dgm:pt modelId="{1662D521-F959-4EEA-A303-1313B97C30ED}" type="sibTrans" cxnId="{A3AC5679-897E-483B-AD6A-7138365991CE}">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9">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9">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9">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9">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9">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9">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9">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4263809D-528A-4BC3-B9F5-259F7F0C8FF1}" type="pres">
      <dgm:prSet presAssocID="{E0E44FAD-BEF9-4631-895A-A3E4C6A6B0E2}" presName="parTxOnly" presStyleLbl="node1" presStyleIdx="7" presStyleCnt="9">
        <dgm:presLayoutVars>
          <dgm:bulletEnabled val="1"/>
        </dgm:presLayoutVars>
      </dgm:prSet>
      <dgm:spPr/>
      <dgm:t>
        <a:bodyPr/>
        <a:lstStyle/>
        <a:p>
          <a:endParaRPr lang="en-US"/>
        </a:p>
      </dgm:t>
    </dgm:pt>
    <dgm:pt modelId="{911E0878-C486-497A-8CDE-CD948CEB41BF}" type="pres">
      <dgm:prSet presAssocID="{1662D521-F959-4EEA-A303-1313B97C30ED}" presName="parSpace" presStyleCnt="0"/>
      <dgm:spPr/>
    </dgm:pt>
    <dgm:pt modelId="{BEF4D082-F136-4070-9188-56C29AC9EBE1}" type="pres">
      <dgm:prSet presAssocID="{4738F466-E7B0-4751-AEBB-C62798876793}" presName="parTxOnly" presStyleLbl="node1" presStyleIdx="8" presStyleCnt="9">
        <dgm:presLayoutVars>
          <dgm:bulletEnabled val="1"/>
        </dgm:presLayoutVars>
      </dgm:prSet>
      <dgm:spPr/>
      <dgm:t>
        <a:bodyPr/>
        <a:lstStyle/>
        <a:p>
          <a:endParaRPr lang="en-US"/>
        </a:p>
      </dgm:t>
    </dgm:pt>
  </dgm:ptLst>
  <dgm:cxnLst>
    <dgm:cxn modelId="{5B48F0E9-0685-4251-9035-11D0C20B482E}"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15636A2A-1889-424F-939C-28E847ECCD46}" srcId="{6A834631-5727-4C44-8284-3E1E11B0E2E1}" destId="{B967C5C7-92D9-4006-B4C0-F10FAF2BB275}" srcOrd="4" destOrd="0" parTransId="{DBC7954F-785B-43E9-B4AE-47BE1745DD12}" sibTransId="{205BD54E-7AF6-4BAD-9686-3B75D315C5C4}"/>
    <dgm:cxn modelId="{A3AC5679-897E-483B-AD6A-7138365991CE}" srcId="{6A834631-5727-4C44-8284-3E1E11B0E2E1}" destId="{E0E44FAD-BEF9-4631-895A-A3E4C6A6B0E2}" srcOrd="7" destOrd="0" parTransId="{3E1B8BDD-405E-412F-A09F-891325BF1861}" sibTransId="{1662D521-F959-4EEA-A303-1313B97C30ED}"/>
    <dgm:cxn modelId="{C172D5C3-FE25-494E-8006-C5BC4AF16147}" srcId="{6A834631-5727-4C44-8284-3E1E11B0E2E1}" destId="{6AC8F7AE-B423-46FD-AC40-73B94D0EE8C8}" srcOrd="5" destOrd="0" parTransId="{94281518-20B4-4AA1-8838-1D2663B235D4}" sibTransId="{3FD78CA5-A364-4619-9264-7B7A968FF514}"/>
    <dgm:cxn modelId="{1ECEFEE8-D94B-4A3F-AA36-408F4100BCDE}" type="presOf" srcId="{6A834631-5727-4C44-8284-3E1E11B0E2E1}" destId="{041858FD-934B-453D-96D8-58E0111065E8}" srcOrd="0" destOrd="0" presId="urn:microsoft.com/office/officeart/2005/8/layout/hChevron3"/>
    <dgm:cxn modelId="{783EB629-4CFC-4458-9C1D-17D154655062}" type="presOf" srcId="{67E6D65D-4860-45A1-911E-364DCC6C1F2F}" destId="{45B675B0-0798-446A-B321-1CDF8161981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9AADE964-BD2A-48B7-B59D-74FDD4900B57}" type="presOf" srcId="{4738F466-E7B0-4751-AEBB-C62798876793}" destId="{BEF4D082-F136-4070-9188-56C29AC9EBE1}" srcOrd="0" destOrd="0" presId="urn:microsoft.com/office/officeart/2005/8/layout/hChevron3"/>
    <dgm:cxn modelId="{A3828CE4-A4A0-421B-BC20-56FAB126DE4D}" type="presOf" srcId="{46C861FD-AC9B-4591-AA40-2C7A89F21E24}" destId="{D13634D9-0E15-4B96-8E23-CF93C5FA179D}" srcOrd="0" destOrd="0" presId="urn:microsoft.com/office/officeart/2005/8/layout/hChevron3"/>
    <dgm:cxn modelId="{3C98E3C5-7A9D-4B63-A3D4-5341FB1F2772}" type="presOf" srcId="{E0E44FAD-BEF9-4631-895A-A3E4C6A6B0E2}" destId="{4263809D-528A-4BC3-B9F5-259F7F0C8FF1}" srcOrd="0" destOrd="0" presId="urn:microsoft.com/office/officeart/2005/8/layout/hChevron3"/>
    <dgm:cxn modelId="{64BD14D1-7BE3-4669-A2F4-E8FED843A2A6}" srcId="{6A834631-5727-4C44-8284-3E1E11B0E2E1}" destId="{4738F466-E7B0-4751-AEBB-C62798876793}" srcOrd="8" destOrd="0" parTransId="{3A692615-4DA6-4985-BA7B-BB178995DAEA}" sibTransId="{87970DD0-DF5F-4315-A357-1033AB6BE2D5}"/>
    <dgm:cxn modelId="{67BD58A7-0291-466A-B725-912AAC7C9FB5}" srcId="{6A834631-5727-4C44-8284-3E1E11B0E2E1}" destId="{EC0DA10E-D88A-4316-A70B-55469127359D}" srcOrd="1" destOrd="0" parTransId="{11344734-6531-431B-866C-9008B3F377CD}" sibTransId="{27F4E9DA-089A-40D8-B43C-EC9A0710B26C}"/>
    <dgm:cxn modelId="{D6532430-6E06-42FD-8CE7-BE07278FFDCD}" srcId="{6A834631-5727-4C44-8284-3E1E11B0E2E1}" destId="{46C861FD-AC9B-4591-AA40-2C7A89F21E24}" srcOrd="0" destOrd="0" parTransId="{D35FB7AD-A29B-443D-BC33-7C38A1924D71}" sibTransId="{5EE1A943-7908-40DC-962C-8A6B4D870BBB}"/>
    <dgm:cxn modelId="{28444D73-9A86-455D-9A4A-A01BE52F9CE0}" type="presOf" srcId="{B967C5C7-92D9-4006-B4C0-F10FAF2BB275}" destId="{5FCF0543-9DC0-4BD4-A5BA-3CFED1FC97A2}" srcOrd="0" destOrd="0" presId="urn:microsoft.com/office/officeart/2005/8/layout/hChevron3"/>
    <dgm:cxn modelId="{AD592A15-D83E-4384-9F21-B79DDF3CE11D}" type="presOf" srcId="{7DABE735-D9EF-482B-922F-9B22FEE137E5}" destId="{6F227E0E-F764-4FF4-978B-D18E0F6C97C2}" srcOrd="0" destOrd="0" presId="urn:microsoft.com/office/officeart/2005/8/layout/hChevron3"/>
    <dgm:cxn modelId="{0EB7AF77-6DA1-4BFE-95AB-98191541476A}" type="presOf" srcId="{6AC8F7AE-B423-46FD-AC40-73B94D0EE8C8}" destId="{C37B4CE5-0650-47C7-8FB8-DFECA9E9F578}" srcOrd="0" destOrd="0" presId="urn:microsoft.com/office/officeart/2005/8/layout/hChevron3"/>
    <dgm:cxn modelId="{815A944E-C8B0-4EDF-8F56-4242CAB9D4F3}"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CCA6BB2-6B9E-4CED-BC99-5A4BE751427A}" type="presParOf" srcId="{041858FD-934B-453D-96D8-58E0111065E8}" destId="{D13634D9-0E15-4B96-8E23-CF93C5FA179D}" srcOrd="0" destOrd="0" presId="urn:microsoft.com/office/officeart/2005/8/layout/hChevron3"/>
    <dgm:cxn modelId="{92D35A9F-812C-4AA5-A501-D11D950EBF5A}" type="presParOf" srcId="{041858FD-934B-453D-96D8-58E0111065E8}" destId="{3FF5657C-9AE3-491C-B3EE-3A34357E017B}" srcOrd="1" destOrd="0" presId="urn:microsoft.com/office/officeart/2005/8/layout/hChevron3"/>
    <dgm:cxn modelId="{EC41D387-DAA8-4BF8-A2CD-3D798E63D3D2}" type="presParOf" srcId="{041858FD-934B-453D-96D8-58E0111065E8}" destId="{E53D881F-03EF-44F8-AE6E-E580D4E55ADD}" srcOrd="2" destOrd="0" presId="urn:microsoft.com/office/officeart/2005/8/layout/hChevron3"/>
    <dgm:cxn modelId="{DDCB0B20-5AC5-49DE-BB20-1DFE8EB3A18B}" type="presParOf" srcId="{041858FD-934B-453D-96D8-58E0111065E8}" destId="{59038E39-1D2F-4E17-A5E3-ABA98C1F7803}" srcOrd="3" destOrd="0" presId="urn:microsoft.com/office/officeart/2005/8/layout/hChevron3"/>
    <dgm:cxn modelId="{87D3DECE-D5BF-4686-8A45-F64523E83F41}" type="presParOf" srcId="{041858FD-934B-453D-96D8-58E0111065E8}" destId="{923B0829-57FB-4A8C-9663-F7E2CC91E71B}" srcOrd="4" destOrd="0" presId="urn:microsoft.com/office/officeart/2005/8/layout/hChevron3"/>
    <dgm:cxn modelId="{F66F67B6-DE4E-4182-9D54-F8A4452524A5}" type="presParOf" srcId="{041858FD-934B-453D-96D8-58E0111065E8}" destId="{310CF4A2-E7A4-4498-B635-BE946EFFEC8F}" srcOrd="5" destOrd="0" presId="urn:microsoft.com/office/officeart/2005/8/layout/hChevron3"/>
    <dgm:cxn modelId="{1CFD16AB-3B7F-4839-A591-308B3C7C26E9}" type="presParOf" srcId="{041858FD-934B-453D-96D8-58E0111065E8}" destId="{6F227E0E-F764-4FF4-978B-D18E0F6C97C2}" srcOrd="6" destOrd="0" presId="urn:microsoft.com/office/officeart/2005/8/layout/hChevron3"/>
    <dgm:cxn modelId="{5108F54B-C3AD-419D-AF34-3B9073B6C3B7}" type="presParOf" srcId="{041858FD-934B-453D-96D8-58E0111065E8}" destId="{E55DA53F-B377-4474-9096-4283523CF8F3}" srcOrd="7" destOrd="0" presId="urn:microsoft.com/office/officeart/2005/8/layout/hChevron3"/>
    <dgm:cxn modelId="{6CC08366-3F6C-4461-B31E-8E2083BD6B69}" type="presParOf" srcId="{041858FD-934B-453D-96D8-58E0111065E8}" destId="{5FCF0543-9DC0-4BD4-A5BA-3CFED1FC97A2}" srcOrd="8" destOrd="0" presId="urn:microsoft.com/office/officeart/2005/8/layout/hChevron3"/>
    <dgm:cxn modelId="{EA4DDEAE-2B8C-4EFA-9FAA-1AEF95E5EA1C}" type="presParOf" srcId="{041858FD-934B-453D-96D8-58E0111065E8}" destId="{4E698BF5-B627-4FEF-97C6-A16463BF9899}" srcOrd="9" destOrd="0" presId="urn:microsoft.com/office/officeart/2005/8/layout/hChevron3"/>
    <dgm:cxn modelId="{90F9B5F6-070E-4720-B976-2212E249AD4A}" type="presParOf" srcId="{041858FD-934B-453D-96D8-58E0111065E8}" destId="{C37B4CE5-0650-47C7-8FB8-DFECA9E9F578}" srcOrd="10" destOrd="0" presId="urn:microsoft.com/office/officeart/2005/8/layout/hChevron3"/>
    <dgm:cxn modelId="{B3A49D7D-88B9-47A9-AAD5-F56929654C49}" type="presParOf" srcId="{041858FD-934B-453D-96D8-58E0111065E8}" destId="{2744A96E-481C-4338-B144-D789C929C8E7}" srcOrd="11" destOrd="0" presId="urn:microsoft.com/office/officeart/2005/8/layout/hChevron3"/>
    <dgm:cxn modelId="{8DD84D7C-7538-4A89-9AD6-CC5494157E5A}" type="presParOf" srcId="{041858FD-934B-453D-96D8-58E0111065E8}" destId="{45B675B0-0798-446A-B321-1CDF81619811}" srcOrd="12" destOrd="0" presId="urn:microsoft.com/office/officeart/2005/8/layout/hChevron3"/>
    <dgm:cxn modelId="{164237B5-8EAB-480C-81B1-E2395B8DA5E5}" type="presParOf" srcId="{041858FD-934B-453D-96D8-58E0111065E8}" destId="{867CE5E5-45EC-4556-8E33-EC1008F4AF51}" srcOrd="13" destOrd="0" presId="urn:microsoft.com/office/officeart/2005/8/layout/hChevron3"/>
    <dgm:cxn modelId="{95FDBA17-834B-4CC6-AD21-1A452F24266B}" type="presParOf" srcId="{041858FD-934B-453D-96D8-58E0111065E8}" destId="{4263809D-528A-4BC3-B9F5-259F7F0C8FF1}" srcOrd="14" destOrd="0" presId="urn:microsoft.com/office/officeart/2005/8/layout/hChevron3"/>
    <dgm:cxn modelId="{0E2030C3-F2CF-4BF4-A316-235A0330CBAE}" type="presParOf" srcId="{041858FD-934B-453D-96D8-58E0111065E8}" destId="{911E0878-C486-497A-8CDE-CD948CEB41BF}" srcOrd="15" destOrd="0" presId="urn:microsoft.com/office/officeart/2005/8/layout/hChevron3"/>
    <dgm:cxn modelId="{C8B6F041-FB21-401E-BC39-C307F3FAB882}" type="presParOf" srcId="{041858FD-934B-453D-96D8-58E0111065E8}" destId="{BEF4D082-F136-4070-9188-56C29AC9EBE1}"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E0E44FAD-BEF9-4631-895A-A3E4C6A6B0E2}">
      <dgm:prSet phldrT="[Text]"/>
      <dgm:spPr/>
      <dgm:t>
        <a:bodyPr/>
        <a:lstStyle/>
        <a:p>
          <a:r>
            <a:rPr lang="fa-IR" b="0" smtClean="0">
              <a:cs typeface="B Nazanin" panose="00000400000000000000" pitchFamily="2" charset="-78"/>
            </a:rPr>
            <a:t>اطلاعات مالي و بهره وري</a:t>
          </a:r>
          <a:endParaRPr lang="en-US" b="0" dirty="0">
            <a:cs typeface="B Nazanin" panose="00000400000000000000" pitchFamily="2" charset="-78"/>
          </a:endParaRPr>
        </a:p>
      </dgm:t>
    </dgm:pt>
    <dgm:pt modelId="{3E1B8BDD-405E-412F-A09F-891325BF1861}" type="parTrans" cxnId="{A3AC5679-897E-483B-AD6A-7138365991CE}">
      <dgm:prSet/>
      <dgm:spPr/>
      <dgm:t>
        <a:bodyPr/>
        <a:lstStyle/>
        <a:p>
          <a:endParaRPr lang="en-US" b="0">
            <a:solidFill>
              <a:schemeClr val="tx1"/>
            </a:solidFill>
            <a:cs typeface="B Nazanin" panose="00000400000000000000" pitchFamily="2" charset="-78"/>
          </a:endParaRPr>
        </a:p>
      </dgm:t>
    </dgm:pt>
    <dgm:pt modelId="{1662D521-F959-4EEA-A303-1313B97C30ED}" type="sibTrans" cxnId="{A3AC5679-897E-483B-AD6A-7138365991CE}">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9">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9">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9">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9">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9">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9">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9">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4263809D-528A-4BC3-B9F5-259F7F0C8FF1}" type="pres">
      <dgm:prSet presAssocID="{E0E44FAD-BEF9-4631-895A-A3E4C6A6B0E2}" presName="parTxOnly" presStyleLbl="node1" presStyleIdx="7" presStyleCnt="9">
        <dgm:presLayoutVars>
          <dgm:bulletEnabled val="1"/>
        </dgm:presLayoutVars>
      </dgm:prSet>
      <dgm:spPr/>
      <dgm:t>
        <a:bodyPr/>
        <a:lstStyle/>
        <a:p>
          <a:endParaRPr lang="en-US"/>
        </a:p>
      </dgm:t>
    </dgm:pt>
    <dgm:pt modelId="{911E0878-C486-497A-8CDE-CD948CEB41BF}" type="pres">
      <dgm:prSet presAssocID="{1662D521-F959-4EEA-A303-1313B97C30ED}" presName="parSpace" presStyleCnt="0"/>
      <dgm:spPr/>
    </dgm:pt>
    <dgm:pt modelId="{BEF4D082-F136-4070-9188-56C29AC9EBE1}" type="pres">
      <dgm:prSet presAssocID="{4738F466-E7B0-4751-AEBB-C62798876793}" presName="parTxOnly" presStyleLbl="node1" presStyleIdx="8" presStyleCnt="9">
        <dgm:presLayoutVars>
          <dgm:bulletEnabled val="1"/>
        </dgm:presLayoutVars>
      </dgm:prSet>
      <dgm:spPr/>
      <dgm:t>
        <a:bodyPr/>
        <a:lstStyle/>
        <a:p>
          <a:endParaRPr lang="en-US"/>
        </a:p>
      </dgm:t>
    </dgm:pt>
  </dgm:ptLst>
  <dgm:cxnLst>
    <dgm:cxn modelId="{3561967E-E18C-4B64-961F-641FEF1B27DC}"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68D773C-AC92-46D4-8A8E-4EA6381DFB75}" type="presOf" srcId="{7DABE735-D9EF-482B-922F-9B22FEE137E5}" destId="{6F227E0E-F764-4FF4-978B-D18E0F6C97C2}" srcOrd="0" destOrd="0" presId="urn:microsoft.com/office/officeart/2005/8/layout/hChevron3"/>
    <dgm:cxn modelId="{2FEC5277-A9B4-448D-83DC-EDFDAA9ED0F5}"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ACED726-9849-44EC-9D15-BB47EA27E55A}" type="presOf" srcId="{46C861FD-AC9B-4591-AA40-2C7A89F21E24}" destId="{D13634D9-0E15-4B96-8E23-CF93C5FA179D}" srcOrd="0" destOrd="0" presId="urn:microsoft.com/office/officeart/2005/8/layout/hChevron3"/>
    <dgm:cxn modelId="{A3AC5679-897E-483B-AD6A-7138365991CE}" srcId="{6A834631-5727-4C44-8284-3E1E11B0E2E1}" destId="{E0E44FAD-BEF9-4631-895A-A3E4C6A6B0E2}" srcOrd="7" destOrd="0" parTransId="{3E1B8BDD-405E-412F-A09F-891325BF1861}" sibTransId="{1662D521-F959-4EEA-A303-1313B97C30ED}"/>
    <dgm:cxn modelId="{C4DD7C32-0B87-4436-B5EA-642704DB5B20}" type="presOf" srcId="{67E6D65D-4860-45A1-911E-364DCC6C1F2F}" destId="{45B675B0-0798-446A-B321-1CDF81619811}" srcOrd="0" destOrd="0" presId="urn:microsoft.com/office/officeart/2005/8/layout/hChevron3"/>
    <dgm:cxn modelId="{77E3CF8E-FE7D-4F8E-961A-8F58AC774A95}" type="presOf" srcId="{6AC8F7AE-B423-46FD-AC40-73B94D0EE8C8}" destId="{C37B4CE5-0650-47C7-8FB8-DFECA9E9F578}" srcOrd="0" destOrd="0" presId="urn:microsoft.com/office/officeart/2005/8/layout/hChevron3"/>
    <dgm:cxn modelId="{E05831C2-1707-47BF-ACB2-BC105D9B28A1}" type="presOf" srcId="{4738F466-E7B0-4751-AEBB-C62798876793}" destId="{BEF4D082-F136-4070-9188-56C29AC9EBE1}" srcOrd="0" destOrd="0" presId="urn:microsoft.com/office/officeart/2005/8/layout/hChevron3"/>
    <dgm:cxn modelId="{839801AF-1870-424C-8531-FB213B514717}" type="presOf" srcId="{EC0DA10E-D88A-4316-A70B-55469127359D}" destId="{E53D881F-03EF-44F8-AE6E-E580D4E55ADD}" srcOrd="0" destOrd="0" presId="urn:microsoft.com/office/officeart/2005/8/layout/hChevron3"/>
    <dgm:cxn modelId="{28BA4635-698C-4487-9989-4A23A68D712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8" destOrd="0" parTransId="{3A692615-4DA6-4985-BA7B-BB178995DAEA}" sibTransId="{87970DD0-DF5F-4315-A357-1033AB6BE2D5}"/>
    <dgm:cxn modelId="{B18A9805-95DC-4A7E-91C5-F8EFF03024C2}" type="presOf" srcId="{E0E44FAD-BEF9-4631-895A-A3E4C6A6B0E2}" destId="{4263809D-528A-4BC3-B9F5-259F7F0C8FF1}" srcOrd="0" destOrd="0" presId="urn:microsoft.com/office/officeart/2005/8/layout/hChevron3"/>
    <dgm:cxn modelId="{207DF8B0-2B8E-4B6A-8F49-06CB91BF5069}" type="presParOf" srcId="{041858FD-934B-453D-96D8-58E0111065E8}" destId="{D13634D9-0E15-4B96-8E23-CF93C5FA179D}" srcOrd="0" destOrd="0" presId="urn:microsoft.com/office/officeart/2005/8/layout/hChevron3"/>
    <dgm:cxn modelId="{D4BA471E-50C0-4781-ADA8-9D842D165A3B}" type="presParOf" srcId="{041858FD-934B-453D-96D8-58E0111065E8}" destId="{3FF5657C-9AE3-491C-B3EE-3A34357E017B}" srcOrd="1" destOrd="0" presId="urn:microsoft.com/office/officeart/2005/8/layout/hChevron3"/>
    <dgm:cxn modelId="{A6FCC9AD-4223-40D4-A034-8F71DAD01E4D}" type="presParOf" srcId="{041858FD-934B-453D-96D8-58E0111065E8}" destId="{E53D881F-03EF-44F8-AE6E-E580D4E55ADD}" srcOrd="2" destOrd="0" presId="urn:microsoft.com/office/officeart/2005/8/layout/hChevron3"/>
    <dgm:cxn modelId="{B939A70C-B358-4AB9-B3A2-CCEB6E47EF4A}" type="presParOf" srcId="{041858FD-934B-453D-96D8-58E0111065E8}" destId="{59038E39-1D2F-4E17-A5E3-ABA98C1F7803}" srcOrd="3" destOrd="0" presId="urn:microsoft.com/office/officeart/2005/8/layout/hChevron3"/>
    <dgm:cxn modelId="{2F4F03A4-C4C9-41BF-AC92-6ECF3CB61CDC}" type="presParOf" srcId="{041858FD-934B-453D-96D8-58E0111065E8}" destId="{923B0829-57FB-4A8C-9663-F7E2CC91E71B}" srcOrd="4" destOrd="0" presId="urn:microsoft.com/office/officeart/2005/8/layout/hChevron3"/>
    <dgm:cxn modelId="{B6FCE2DB-B0EA-4AC4-8792-312AB84729A3}" type="presParOf" srcId="{041858FD-934B-453D-96D8-58E0111065E8}" destId="{310CF4A2-E7A4-4498-B635-BE946EFFEC8F}" srcOrd="5" destOrd="0" presId="urn:microsoft.com/office/officeart/2005/8/layout/hChevron3"/>
    <dgm:cxn modelId="{D6C6F0A8-13CF-4461-AAD7-CEC2CD93ED2E}" type="presParOf" srcId="{041858FD-934B-453D-96D8-58E0111065E8}" destId="{6F227E0E-F764-4FF4-978B-D18E0F6C97C2}" srcOrd="6" destOrd="0" presId="urn:microsoft.com/office/officeart/2005/8/layout/hChevron3"/>
    <dgm:cxn modelId="{0BC0568F-3320-4E07-8130-DFEFF4E5E70B}" type="presParOf" srcId="{041858FD-934B-453D-96D8-58E0111065E8}" destId="{E55DA53F-B377-4474-9096-4283523CF8F3}" srcOrd="7" destOrd="0" presId="urn:microsoft.com/office/officeart/2005/8/layout/hChevron3"/>
    <dgm:cxn modelId="{F10C29D0-E1A9-4FA2-BEAA-7B164B40ACE0}" type="presParOf" srcId="{041858FD-934B-453D-96D8-58E0111065E8}" destId="{5FCF0543-9DC0-4BD4-A5BA-3CFED1FC97A2}" srcOrd="8" destOrd="0" presId="urn:microsoft.com/office/officeart/2005/8/layout/hChevron3"/>
    <dgm:cxn modelId="{C2ED7F01-1B94-4BC0-B58B-72A0E4CB1C61}" type="presParOf" srcId="{041858FD-934B-453D-96D8-58E0111065E8}" destId="{4E698BF5-B627-4FEF-97C6-A16463BF9899}" srcOrd="9" destOrd="0" presId="urn:microsoft.com/office/officeart/2005/8/layout/hChevron3"/>
    <dgm:cxn modelId="{20347CF2-5CA0-4283-B386-A0BE63AD2FCE}" type="presParOf" srcId="{041858FD-934B-453D-96D8-58E0111065E8}" destId="{C37B4CE5-0650-47C7-8FB8-DFECA9E9F578}" srcOrd="10" destOrd="0" presId="urn:microsoft.com/office/officeart/2005/8/layout/hChevron3"/>
    <dgm:cxn modelId="{4658C758-A25F-4847-B067-8974739C91DF}" type="presParOf" srcId="{041858FD-934B-453D-96D8-58E0111065E8}" destId="{2744A96E-481C-4338-B144-D789C929C8E7}" srcOrd="11" destOrd="0" presId="urn:microsoft.com/office/officeart/2005/8/layout/hChevron3"/>
    <dgm:cxn modelId="{D69B802A-4014-442A-8D6D-385C9A6E303D}" type="presParOf" srcId="{041858FD-934B-453D-96D8-58E0111065E8}" destId="{45B675B0-0798-446A-B321-1CDF81619811}" srcOrd="12" destOrd="0" presId="urn:microsoft.com/office/officeart/2005/8/layout/hChevron3"/>
    <dgm:cxn modelId="{DE086F7C-DA29-4A30-B96E-FCDB4A98ECBB}" type="presParOf" srcId="{041858FD-934B-453D-96D8-58E0111065E8}" destId="{867CE5E5-45EC-4556-8E33-EC1008F4AF51}" srcOrd="13" destOrd="0" presId="urn:microsoft.com/office/officeart/2005/8/layout/hChevron3"/>
    <dgm:cxn modelId="{2DBB168D-7F5B-4B01-AF17-51FA45735238}" type="presParOf" srcId="{041858FD-934B-453D-96D8-58E0111065E8}" destId="{4263809D-528A-4BC3-B9F5-259F7F0C8FF1}" srcOrd="14" destOrd="0" presId="urn:microsoft.com/office/officeart/2005/8/layout/hChevron3"/>
    <dgm:cxn modelId="{B71778A5-3728-45FA-B2E0-C185ACC3D50F}" type="presParOf" srcId="{041858FD-934B-453D-96D8-58E0111065E8}" destId="{911E0878-C486-497A-8CDE-CD948CEB41BF}" srcOrd="15" destOrd="0" presId="urn:microsoft.com/office/officeart/2005/8/layout/hChevron3"/>
    <dgm:cxn modelId="{23C20D2D-2740-4DBC-9F26-B7CBAD04FF06}" type="presParOf" srcId="{041858FD-934B-453D-96D8-58E0111065E8}" destId="{BEF4D082-F136-4070-9188-56C29AC9EBE1}"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7D6A7FF-6122-4E1F-BC00-09749D35D36F}" type="presOf" srcId="{B967C5C7-92D9-4006-B4C0-F10FAF2BB275}" destId="{5FCF0543-9DC0-4BD4-A5BA-3CFED1FC97A2}" srcOrd="0" destOrd="0" presId="urn:microsoft.com/office/officeart/2005/8/layout/hChevron3"/>
    <dgm:cxn modelId="{9886852B-0054-4295-AC41-760D5C6BEB57}"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B1097A00-0034-4027-830E-DD3552B32B26}"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CE220C2C-290A-4694-912E-8EB2EF71F849}"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17AA8E67-0CFA-4B60-B8AD-0C9AD0253E12}" type="presOf" srcId="{D64C4378-6B15-425F-ABF3-2C78B399BA6E}" destId="{923B0829-57FB-4A8C-9663-F7E2CC91E71B}"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5C14B22-1E63-4805-8B78-DFA121E7C69A}" type="presOf" srcId="{4738F466-E7B0-4751-AEBB-C62798876793}" destId="{BEF4D082-F136-4070-9188-56C29AC9EBE1}" srcOrd="0" destOrd="0" presId="urn:microsoft.com/office/officeart/2005/8/layout/hChevron3"/>
    <dgm:cxn modelId="{07B30116-EAA6-44C4-8814-263FEA8160A3}" type="presOf" srcId="{6A834631-5727-4C44-8284-3E1E11B0E2E1}" destId="{041858FD-934B-453D-96D8-58E0111065E8}" srcOrd="0" destOrd="0" presId="urn:microsoft.com/office/officeart/2005/8/layout/hChevron3"/>
    <dgm:cxn modelId="{9611917F-7C8C-4F3F-BFC0-924BA5CBA50F}"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3B96AD2-D200-4B7A-89EA-2483F4EE81D5}" type="presOf" srcId="{7DABE735-D9EF-482B-922F-9B22FEE137E5}" destId="{6F227E0E-F764-4FF4-978B-D18E0F6C97C2}" srcOrd="0" destOrd="0" presId="urn:microsoft.com/office/officeart/2005/8/layout/hChevron3"/>
    <dgm:cxn modelId="{5D94C393-649C-40CA-8521-D8D7912407E1}" type="presParOf" srcId="{041858FD-934B-453D-96D8-58E0111065E8}" destId="{D13634D9-0E15-4B96-8E23-CF93C5FA179D}" srcOrd="0" destOrd="0" presId="urn:microsoft.com/office/officeart/2005/8/layout/hChevron3"/>
    <dgm:cxn modelId="{0B5CC7E1-ED47-41C5-99D8-D545909F59AB}" type="presParOf" srcId="{041858FD-934B-453D-96D8-58E0111065E8}" destId="{3FF5657C-9AE3-491C-B3EE-3A34357E017B}" srcOrd="1" destOrd="0" presId="urn:microsoft.com/office/officeart/2005/8/layout/hChevron3"/>
    <dgm:cxn modelId="{C7D153C9-9C13-41F2-830D-14BB81FDD9B7}" type="presParOf" srcId="{041858FD-934B-453D-96D8-58E0111065E8}" destId="{E53D881F-03EF-44F8-AE6E-E580D4E55ADD}" srcOrd="2" destOrd="0" presId="urn:microsoft.com/office/officeart/2005/8/layout/hChevron3"/>
    <dgm:cxn modelId="{07C74716-C32D-42E8-980A-6DCC6A0EA7FC}" type="presParOf" srcId="{041858FD-934B-453D-96D8-58E0111065E8}" destId="{59038E39-1D2F-4E17-A5E3-ABA98C1F7803}" srcOrd="3" destOrd="0" presId="urn:microsoft.com/office/officeart/2005/8/layout/hChevron3"/>
    <dgm:cxn modelId="{ECB4E18C-4B63-413D-BE4A-A45AA6CAE843}" type="presParOf" srcId="{041858FD-934B-453D-96D8-58E0111065E8}" destId="{923B0829-57FB-4A8C-9663-F7E2CC91E71B}" srcOrd="4" destOrd="0" presId="urn:microsoft.com/office/officeart/2005/8/layout/hChevron3"/>
    <dgm:cxn modelId="{9438F4FC-D7D6-4F1B-94C7-B7B1C31650C4}" type="presParOf" srcId="{041858FD-934B-453D-96D8-58E0111065E8}" destId="{310CF4A2-E7A4-4498-B635-BE946EFFEC8F}" srcOrd="5" destOrd="0" presId="urn:microsoft.com/office/officeart/2005/8/layout/hChevron3"/>
    <dgm:cxn modelId="{CB43420E-87E0-4F73-BAC8-66B286489B4C}" type="presParOf" srcId="{041858FD-934B-453D-96D8-58E0111065E8}" destId="{6F227E0E-F764-4FF4-978B-D18E0F6C97C2}" srcOrd="6" destOrd="0" presId="urn:microsoft.com/office/officeart/2005/8/layout/hChevron3"/>
    <dgm:cxn modelId="{F01EE4C3-E2B6-43FA-BAFB-586D5F07DCF9}" type="presParOf" srcId="{041858FD-934B-453D-96D8-58E0111065E8}" destId="{E55DA53F-B377-4474-9096-4283523CF8F3}" srcOrd="7" destOrd="0" presId="urn:microsoft.com/office/officeart/2005/8/layout/hChevron3"/>
    <dgm:cxn modelId="{489810D9-563F-4C27-A57F-8868A84AF272}" type="presParOf" srcId="{041858FD-934B-453D-96D8-58E0111065E8}" destId="{5FCF0543-9DC0-4BD4-A5BA-3CFED1FC97A2}" srcOrd="8" destOrd="0" presId="urn:microsoft.com/office/officeart/2005/8/layout/hChevron3"/>
    <dgm:cxn modelId="{629191C6-BAED-4279-B36B-920D8623D61B}" type="presParOf" srcId="{041858FD-934B-453D-96D8-58E0111065E8}" destId="{4E698BF5-B627-4FEF-97C6-A16463BF9899}" srcOrd="9" destOrd="0" presId="urn:microsoft.com/office/officeart/2005/8/layout/hChevron3"/>
    <dgm:cxn modelId="{5CA62D3F-8D2C-4ECF-93AA-83CAF6E55AC7}" type="presParOf" srcId="{041858FD-934B-453D-96D8-58E0111065E8}" destId="{C37B4CE5-0650-47C7-8FB8-DFECA9E9F578}" srcOrd="10" destOrd="0" presId="urn:microsoft.com/office/officeart/2005/8/layout/hChevron3"/>
    <dgm:cxn modelId="{32004113-8616-4661-B795-F16A9171F876}" type="presParOf" srcId="{041858FD-934B-453D-96D8-58E0111065E8}" destId="{2744A96E-481C-4338-B144-D789C929C8E7}" srcOrd="11" destOrd="0" presId="urn:microsoft.com/office/officeart/2005/8/layout/hChevron3"/>
    <dgm:cxn modelId="{72207C90-8F0F-4443-A065-E27A72780A15}" type="presParOf" srcId="{041858FD-934B-453D-96D8-58E0111065E8}" destId="{45B675B0-0798-446A-B321-1CDF81619811}" srcOrd="12" destOrd="0" presId="urn:microsoft.com/office/officeart/2005/8/layout/hChevron3"/>
    <dgm:cxn modelId="{FAA45300-C675-43E2-A058-812305B4714A}" type="presParOf" srcId="{041858FD-934B-453D-96D8-58E0111065E8}" destId="{867CE5E5-45EC-4556-8E33-EC1008F4AF51}" srcOrd="13" destOrd="0" presId="urn:microsoft.com/office/officeart/2005/8/layout/hChevron3"/>
    <dgm:cxn modelId="{BCD22B56-A63C-458B-BCF7-4439BA9BF2E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CBA161D-44BE-4691-91F6-4372AFFBE5D0}" type="presOf" srcId="{46C861FD-AC9B-4591-AA40-2C7A89F21E24}" destId="{D13634D9-0E15-4B96-8E23-CF93C5FA179D}" srcOrd="0" destOrd="0" presId="urn:microsoft.com/office/officeart/2005/8/layout/hChevron3"/>
    <dgm:cxn modelId="{9BA23004-58B3-4E77-8A8A-351874364C3A}"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5E35A6EA-9F6C-42D8-8A46-03AF13D74187}"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6E525F6D-5A2A-4A5E-AFC2-0E61A819D0CF}"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2938276-30D2-4F87-BCE0-C148651E5702}" type="presOf" srcId="{EC0DA10E-D88A-4316-A70B-55469127359D}" destId="{E53D881F-03EF-44F8-AE6E-E580D4E55ADD}" srcOrd="0" destOrd="0" presId="urn:microsoft.com/office/officeart/2005/8/layout/hChevron3"/>
    <dgm:cxn modelId="{F9401A81-FDF0-4F87-AE85-2F558EBEAFDC}" type="presOf" srcId="{D64C4378-6B15-425F-ABF3-2C78B399BA6E}" destId="{923B0829-57FB-4A8C-9663-F7E2CC91E71B}" srcOrd="0" destOrd="0" presId="urn:microsoft.com/office/officeart/2005/8/layout/hChevron3"/>
    <dgm:cxn modelId="{20E7213E-0766-42D1-8743-75882B64544A}" type="presOf" srcId="{B967C5C7-92D9-4006-B4C0-F10FAF2BB275}" destId="{5FCF0543-9DC0-4BD4-A5BA-3CFED1FC97A2}" srcOrd="0" destOrd="0" presId="urn:microsoft.com/office/officeart/2005/8/layout/hChevron3"/>
    <dgm:cxn modelId="{04686332-3406-491B-896A-D91995B296F4}" type="presOf" srcId="{6A834631-5727-4C44-8284-3E1E11B0E2E1}" destId="{041858FD-934B-453D-96D8-58E0111065E8}" srcOrd="0" destOrd="0" presId="urn:microsoft.com/office/officeart/2005/8/layout/hChevron3"/>
    <dgm:cxn modelId="{4871A9EA-8B2D-407F-9555-7EC422D06ACE}"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6B97880-F6A2-4362-B737-63F064D331F7}" type="presParOf" srcId="{041858FD-934B-453D-96D8-58E0111065E8}" destId="{D13634D9-0E15-4B96-8E23-CF93C5FA179D}" srcOrd="0" destOrd="0" presId="urn:microsoft.com/office/officeart/2005/8/layout/hChevron3"/>
    <dgm:cxn modelId="{8EE59AC1-9ED3-4F48-A90D-680B978572D0}" type="presParOf" srcId="{041858FD-934B-453D-96D8-58E0111065E8}" destId="{3FF5657C-9AE3-491C-B3EE-3A34357E017B}" srcOrd="1" destOrd="0" presId="urn:microsoft.com/office/officeart/2005/8/layout/hChevron3"/>
    <dgm:cxn modelId="{36101F07-B31B-412D-AA41-FC00A3D7711A}" type="presParOf" srcId="{041858FD-934B-453D-96D8-58E0111065E8}" destId="{E53D881F-03EF-44F8-AE6E-E580D4E55ADD}" srcOrd="2" destOrd="0" presId="urn:microsoft.com/office/officeart/2005/8/layout/hChevron3"/>
    <dgm:cxn modelId="{07245D16-B3E9-401F-8D65-A65DB94B7B3A}" type="presParOf" srcId="{041858FD-934B-453D-96D8-58E0111065E8}" destId="{59038E39-1D2F-4E17-A5E3-ABA98C1F7803}" srcOrd="3" destOrd="0" presId="urn:microsoft.com/office/officeart/2005/8/layout/hChevron3"/>
    <dgm:cxn modelId="{1A256A3A-68BA-4322-B0CB-5E939F0CBA1C}" type="presParOf" srcId="{041858FD-934B-453D-96D8-58E0111065E8}" destId="{923B0829-57FB-4A8C-9663-F7E2CC91E71B}" srcOrd="4" destOrd="0" presId="urn:microsoft.com/office/officeart/2005/8/layout/hChevron3"/>
    <dgm:cxn modelId="{34F89348-E8AE-42DE-9E62-0E43E8EF2F6E}" type="presParOf" srcId="{041858FD-934B-453D-96D8-58E0111065E8}" destId="{310CF4A2-E7A4-4498-B635-BE946EFFEC8F}" srcOrd="5" destOrd="0" presId="urn:microsoft.com/office/officeart/2005/8/layout/hChevron3"/>
    <dgm:cxn modelId="{B126F3B3-B889-49E9-9326-FA47C09607B9}" type="presParOf" srcId="{041858FD-934B-453D-96D8-58E0111065E8}" destId="{6F227E0E-F764-4FF4-978B-D18E0F6C97C2}" srcOrd="6" destOrd="0" presId="urn:microsoft.com/office/officeart/2005/8/layout/hChevron3"/>
    <dgm:cxn modelId="{F266FF5F-3283-4F4A-932D-844E501FA920}" type="presParOf" srcId="{041858FD-934B-453D-96D8-58E0111065E8}" destId="{E55DA53F-B377-4474-9096-4283523CF8F3}" srcOrd="7" destOrd="0" presId="urn:microsoft.com/office/officeart/2005/8/layout/hChevron3"/>
    <dgm:cxn modelId="{54965B9A-D266-474D-8CF6-7CE838F29001}" type="presParOf" srcId="{041858FD-934B-453D-96D8-58E0111065E8}" destId="{5FCF0543-9DC0-4BD4-A5BA-3CFED1FC97A2}" srcOrd="8" destOrd="0" presId="urn:microsoft.com/office/officeart/2005/8/layout/hChevron3"/>
    <dgm:cxn modelId="{D2F4D539-EE97-4E48-BF5F-B794FCB0DC29}" type="presParOf" srcId="{041858FD-934B-453D-96D8-58E0111065E8}" destId="{4E698BF5-B627-4FEF-97C6-A16463BF9899}" srcOrd="9" destOrd="0" presId="urn:microsoft.com/office/officeart/2005/8/layout/hChevron3"/>
    <dgm:cxn modelId="{06FB8491-8584-46DD-85C5-FC71B12008CD}" type="presParOf" srcId="{041858FD-934B-453D-96D8-58E0111065E8}" destId="{C37B4CE5-0650-47C7-8FB8-DFECA9E9F578}" srcOrd="10" destOrd="0" presId="urn:microsoft.com/office/officeart/2005/8/layout/hChevron3"/>
    <dgm:cxn modelId="{EE0CC1BD-2EBB-4FE6-A97E-7D939F2A8BFC}" type="presParOf" srcId="{041858FD-934B-453D-96D8-58E0111065E8}" destId="{2744A96E-481C-4338-B144-D789C929C8E7}" srcOrd="11" destOrd="0" presId="urn:microsoft.com/office/officeart/2005/8/layout/hChevron3"/>
    <dgm:cxn modelId="{5888F23E-636D-4337-B346-CF23EA34D724}" type="presParOf" srcId="{041858FD-934B-453D-96D8-58E0111065E8}" destId="{45B675B0-0798-446A-B321-1CDF81619811}" srcOrd="12" destOrd="0" presId="urn:microsoft.com/office/officeart/2005/8/layout/hChevron3"/>
    <dgm:cxn modelId="{8DC018F0-5442-40B5-9B8B-648C32476D53}" type="presParOf" srcId="{041858FD-934B-453D-96D8-58E0111065E8}" destId="{867CE5E5-45EC-4556-8E33-EC1008F4AF51}" srcOrd="13" destOrd="0" presId="urn:microsoft.com/office/officeart/2005/8/layout/hChevron3"/>
    <dgm:cxn modelId="{DFC5BB19-2A99-421B-83A4-ACC58273161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033A7AB-4319-4758-AF18-C18FCC777A7F}" type="presOf" srcId="{46C861FD-AC9B-4591-AA40-2C7A89F21E24}" destId="{D13634D9-0E15-4B96-8E23-CF93C5FA179D}" srcOrd="0" destOrd="0" presId="urn:microsoft.com/office/officeart/2005/8/layout/hChevron3"/>
    <dgm:cxn modelId="{6EC0FE95-582B-4930-9664-CEC3C3C86A73}"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A190447-8FB2-4082-A63F-A50324D74D6C}"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27F115B0-8888-4BDF-8404-1E987872F5A2}"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059B56FB-59C7-4FC6-8E2C-D99E5D77BBB1}"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0BEB6D22-135E-4366-A6EF-248D541A374F}" type="presOf" srcId="{D64C4378-6B15-425F-ABF3-2C78B399BA6E}" destId="{923B0829-57FB-4A8C-9663-F7E2CC91E71B}" srcOrd="0" destOrd="0" presId="urn:microsoft.com/office/officeart/2005/8/layout/hChevron3"/>
    <dgm:cxn modelId="{AE6688D3-3BA4-4927-9C6F-9B5D74E428A2}" type="presOf" srcId="{4738F466-E7B0-4751-AEBB-C62798876793}" destId="{BEF4D082-F136-4070-9188-56C29AC9EBE1}" srcOrd="0" destOrd="0" presId="urn:microsoft.com/office/officeart/2005/8/layout/hChevron3"/>
    <dgm:cxn modelId="{8B2038B8-9CEF-4E24-8D27-1E5DBE6B6325}" type="presOf" srcId="{EC0DA10E-D88A-4316-A70B-55469127359D}" destId="{E53D881F-03EF-44F8-AE6E-E580D4E55ADD}" srcOrd="0" destOrd="0" presId="urn:microsoft.com/office/officeart/2005/8/layout/hChevron3"/>
    <dgm:cxn modelId="{AE954F56-A321-4B32-9380-DFA29D4A2BED}"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90A614A-936C-4EE8-94BC-2680BC9E6311}" type="presParOf" srcId="{041858FD-934B-453D-96D8-58E0111065E8}" destId="{D13634D9-0E15-4B96-8E23-CF93C5FA179D}" srcOrd="0" destOrd="0" presId="urn:microsoft.com/office/officeart/2005/8/layout/hChevron3"/>
    <dgm:cxn modelId="{CBB0D703-F271-47D0-A5A9-A2F045C249BC}" type="presParOf" srcId="{041858FD-934B-453D-96D8-58E0111065E8}" destId="{3FF5657C-9AE3-491C-B3EE-3A34357E017B}" srcOrd="1" destOrd="0" presId="urn:microsoft.com/office/officeart/2005/8/layout/hChevron3"/>
    <dgm:cxn modelId="{487FCFBE-4381-431A-8F0D-FCF6D61BD98B}" type="presParOf" srcId="{041858FD-934B-453D-96D8-58E0111065E8}" destId="{E53D881F-03EF-44F8-AE6E-E580D4E55ADD}" srcOrd="2" destOrd="0" presId="urn:microsoft.com/office/officeart/2005/8/layout/hChevron3"/>
    <dgm:cxn modelId="{DD20684A-A91C-4202-BC4C-25AF71AB5B18}" type="presParOf" srcId="{041858FD-934B-453D-96D8-58E0111065E8}" destId="{59038E39-1D2F-4E17-A5E3-ABA98C1F7803}" srcOrd="3" destOrd="0" presId="urn:microsoft.com/office/officeart/2005/8/layout/hChevron3"/>
    <dgm:cxn modelId="{96835F58-A410-4AAC-BD54-8DDCAFA39D90}" type="presParOf" srcId="{041858FD-934B-453D-96D8-58E0111065E8}" destId="{923B0829-57FB-4A8C-9663-F7E2CC91E71B}" srcOrd="4" destOrd="0" presId="urn:microsoft.com/office/officeart/2005/8/layout/hChevron3"/>
    <dgm:cxn modelId="{CFB3F157-E6B1-443A-9895-A0B3AACBCFDA}" type="presParOf" srcId="{041858FD-934B-453D-96D8-58E0111065E8}" destId="{310CF4A2-E7A4-4498-B635-BE946EFFEC8F}" srcOrd="5" destOrd="0" presId="urn:microsoft.com/office/officeart/2005/8/layout/hChevron3"/>
    <dgm:cxn modelId="{9DC5A6D1-BB47-4224-8307-C3D9F25846A6}" type="presParOf" srcId="{041858FD-934B-453D-96D8-58E0111065E8}" destId="{6F227E0E-F764-4FF4-978B-D18E0F6C97C2}" srcOrd="6" destOrd="0" presId="urn:microsoft.com/office/officeart/2005/8/layout/hChevron3"/>
    <dgm:cxn modelId="{F38B1605-A963-4053-B556-92900ABB034E}" type="presParOf" srcId="{041858FD-934B-453D-96D8-58E0111065E8}" destId="{E55DA53F-B377-4474-9096-4283523CF8F3}" srcOrd="7" destOrd="0" presId="urn:microsoft.com/office/officeart/2005/8/layout/hChevron3"/>
    <dgm:cxn modelId="{D887885A-376F-47FA-91BA-C42288252C97}" type="presParOf" srcId="{041858FD-934B-453D-96D8-58E0111065E8}" destId="{5FCF0543-9DC0-4BD4-A5BA-3CFED1FC97A2}" srcOrd="8" destOrd="0" presId="urn:microsoft.com/office/officeart/2005/8/layout/hChevron3"/>
    <dgm:cxn modelId="{D7D8E53B-4849-4813-B047-075E150BD5BB}" type="presParOf" srcId="{041858FD-934B-453D-96D8-58E0111065E8}" destId="{4E698BF5-B627-4FEF-97C6-A16463BF9899}" srcOrd="9" destOrd="0" presId="urn:microsoft.com/office/officeart/2005/8/layout/hChevron3"/>
    <dgm:cxn modelId="{76EC2BE1-A8A7-4779-8F71-7873EB2B90D4}" type="presParOf" srcId="{041858FD-934B-453D-96D8-58E0111065E8}" destId="{C37B4CE5-0650-47C7-8FB8-DFECA9E9F578}" srcOrd="10" destOrd="0" presId="urn:microsoft.com/office/officeart/2005/8/layout/hChevron3"/>
    <dgm:cxn modelId="{76F5B187-E1A6-4D42-8322-038EE088A8E8}" type="presParOf" srcId="{041858FD-934B-453D-96D8-58E0111065E8}" destId="{2744A96E-481C-4338-B144-D789C929C8E7}" srcOrd="11" destOrd="0" presId="urn:microsoft.com/office/officeart/2005/8/layout/hChevron3"/>
    <dgm:cxn modelId="{39B34A13-7320-4F99-8CE1-9345B2B541FE}" type="presParOf" srcId="{041858FD-934B-453D-96D8-58E0111065E8}" destId="{45B675B0-0798-446A-B321-1CDF81619811}" srcOrd="12" destOrd="0" presId="urn:microsoft.com/office/officeart/2005/8/layout/hChevron3"/>
    <dgm:cxn modelId="{D4432DE2-65B6-4A26-9AF1-57BF50EB53CB}" type="presParOf" srcId="{041858FD-934B-453D-96D8-58E0111065E8}" destId="{867CE5E5-45EC-4556-8E33-EC1008F4AF51}" srcOrd="13" destOrd="0" presId="urn:microsoft.com/office/officeart/2005/8/layout/hChevron3"/>
    <dgm:cxn modelId="{A59C8B1F-135A-4C60-8FFD-AFCAD642E7E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2C8BE6F-E495-46CE-AF8F-A28F533215D9}"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8E97085-6A08-4210-B796-B421D8178907}"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2AC93D0C-7650-481C-9128-81E6ED424EF8}" type="presOf" srcId="{6AC8F7AE-B423-46FD-AC40-73B94D0EE8C8}" destId="{C37B4CE5-0650-47C7-8FB8-DFECA9E9F578}"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075B7194-C919-4F52-B432-59563BCFF75B}" type="presOf" srcId="{67E6D65D-4860-45A1-911E-364DCC6C1F2F}" destId="{45B675B0-0798-446A-B321-1CDF8161981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89F52E08-753A-45E5-82B3-F2A61B634DB5}" type="presOf" srcId="{B967C5C7-92D9-4006-B4C0-F10FAF2BB275}" destId="{5FCF0543-9DC0-4BD4-A5BA-3CFED1FC97A2}" srcOrd="0" destOrd="0" presId="urn:microsoft.com/office/officeart/2005/8/layout/hChevron3"/>
    <dgm:cxn modelId="{A09DE58C-67FD-4400-9EC9-E1C35F5B3721}" type="presOf" srcId="{46C861FD-AC9B-4591-AA40-2C7A89F21E24}" destId="{D13634D9-0E15-4B96-8E23-CF93C5FA179D}" srcOrd="0" destOrd="0" presId="urn:microsoft.com/office/officeart/2005/8/layout/hChevron3"/>
    <dgm:cxn modelId="{59F60540-E9B9-4672-B13E-824511CB5D53}" type="presOf" srcId="{7DABE735-D9EF-482B-922F-9B22FEE137E5}" destId="{6F227E0E-F764-4FF4-978B-D18E0F6C97C2}" srcOrd="0" destOrd="0" presId="urn:microsoft.com/office/officeart/2005/8/layout/hChevron3"/>
    <dgm:cxn modelId="{ED2195C3-44D4-42F8-8724-AC526B5616D6}" type="presOf" srcId="{D64C4378-6B15-425F-ABF3-2C78B399BA6E}" destId="{923B0829-57FB-4A8C-9663-F7E2CC91E71B}" srcOrd="0" destOrd="0" presId="urn:microsoft.com/office/officeart/2005/8/layout/hChevron3"/>
    <dgm:cxn modelId="{E161B8DB-F4EC-4560-80D1-D5CBF07ABA78}"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3329805-9657-4739-846A-6AD866853A37}" type="presParOf" srcId="{041858FD-934B-453D-96D8-58E0111065E8}" destId="{D13634D9-0E15-4B96-8E23-CF93C5FA179D}" srcOrd="0" destOrd="0" presId="urn:microsoft.com/office/officeart/2005/8/layout/hChevron3"/>
    <dgm:cxn modelId="{B8F23EE9-137D-4F18-A0CB-437F9D321BB4}" type="presParOf" srcId="{041858FD-934B-453D-96D8-58E0111065E8}" destId="{3FF5657C-9AE3-491C-B3EE-3A34357E017B}" srcOrd="1" destOrd="0" presId="urn:microsoft.com/office/officeart/2005/8/layout/hChevron3"/>
    <dgm:cxn modelId="{242ACF17-BE9C-4713-8812-97194531DC78}" type="presParOf" srcId="{041858FD-934B-453D-96D8-58E0111065E8}" destId="{E53D881F-03EF-44F8-AE6E-E580D4E55ADD}" srcOrd="2" destOrd="0" presId="urn:microsoft.com/office/officeart/2005/8/layout/hChevron3"/>
    <dgm:cxn modelId="{8E70EF74-8E4D-422D-A344-1253518B9854}" type="presParOf" srcId="{041858FD-934B-453D-96D8-58E0111065E8}" destId="{59038E39-1D2F-4E17-A5E3-ABA98C1F7803}" srcOrd="3" destOrd="0" presId="urn:microsoft.com/office/officeart/2005/8/layout/hChevron3"/>
    <dgm:cxn modelId="{51F5A9BC-BD34-4B00-BCD0-0E213EE799FC}" type="presParOf" srcId="{041858FD-934B-453D-96D8-58E0111065E8}" destId="{923B0829-57FB-4A8C-9663-F7E2CC91E71B}" srcOrd="4" destOrd="0" presId="urn:microsoft.com/office/officeart/2005/8/layout/hChevron3"/>
    <dgm:cxn modelId="{4881AC87-58CD-4B2A-A716-BFB833B48956}" type="presParOf" srcId="{041858FD-934B-453D-96D8-58E0111065E8}" destId="{310CF4A2-E7A4-4498-B635-BE946EFFEC8F}" srcOrd="5" destOrd="0" presId="urn:microsoft.com/office/officeart/2005/8/layout/hChevron3"/>
    <dgm:cxn modelId="{54C7D4B2-B415-4616-9EB1-62C572E58B0D}" type="presParOf" srcId="{041858FD-934B-453D-96D8-58E0111065E8}" destId="{6F227E0E-F764-4FF4-978B-D18E0F6C97C2}" srcOrd="6" destOrd="0" presId="urn:microsoft.com/office/officeart/2005/8/layout/hChevron3"/>
    <dgm:cxn modelId="{B4EB3332-FD8B-4EEE-8E47-721C477B2422}" type="presParOf" srcId="{041858FD-934B-453D-96D8-58E0111065E8}" destId="{E55DA53F-B377-4474-9096-4283523CF8F3}" srcOrd="7" destOrd="0" presId="urn:microsoft.com/office/officeart/2005/8/layout/hChevron3"/>
    <dgm:cxn modelId="{2C501751-A99A-47EB-9B3F-EA2CF37776B6}" type="presParOf" srcId="{041858FD-934B-453D-96D8-58E0111065E8}" destId="{5FCF0543-9DC0-4BD4-A5BA-3CFED1FC97A2}" srcOrd="8" destOrd="0" presId="urn:microsoft.com/office/officeart/2005/8/layout/hChevron3"/>
    <dgm:cxn modelId="{33ACADF9-8D3B-49A7-B818-4B5EA771698E}" type="presParOf" srcId="{041858FD-934B-453D-96D8-58E0111065E8}" destId="{4E698BF5-B627-4FEF-97C6-A16463BF9899}" srcOrd="9" destOrd="0" presId="urn:microsoft.com/office/officeart/2005/8/layout/hChevron3"/>
    <dgm:cxn modelId="{F1DDEBDB-9D28-4F14-9BB1-F9570B39B558}" type="presParOf" srcId="{041858FD-934B-453D-96D8-58E0111065E8}" destId="{C37B4CE5-0650-47C7-8FB8-DFECA9E9F578}" srcOrd="10" destOrd="0" presId="urn:microsoft.com/office/officeart/2005/8/layout/hChevron3"/>
    <dgm:cxn modelId="{B42E1A64-AEF5-43F7-9752-65A8EB6CF8EF}" type="presParOf" srcId="{041858FD-934B-453D-96D8-58E0111065E8}" destId="{2744A96E-481C-4338-B144-D789C929C8E7}" srcOrd="11" destOrd="0" presId="urn:microsoft.com/office/officeart/2005/8/layout/hChevron3"/>
    <dgm:cxn modelId="{4A962832-76A4-40A7-9D86-C83C63DC459D}" type="presParOf" srcId="{041858FD-934B-453D-96D8-58E0111065E8}" destId="{45B675B0-0798-446A-B321-1CDF81619811}" srcOrd="12" destOrd="0" presId="urn:microsoft.com/office/officeart/2005/8/layout/hChevron3"/>
    <dgm:cxn modelId="{7D9AD08F-0002-4DE4-890C-C4000E90AAFC}" type="presParOf" srcId="{041858FD-934B-453D-96D8-58E0111065E8}" destId="{867CE5E5-45EC-4556-8E33-EC1008F4AF51}" srcOrd="13" destOrd="0" presId="urn:microsoft.com/office/officeart/2005/8/layout/hChevron3"/>
    <dgm:cxn modelId="{D4960D5D-9683-4D59-B516-2E8326F44D1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734161D4-5598-4DC5-84B1-7C57D19D6CCF}"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C352A11-E581-441F-ADF7-04C2C5804475}"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8DBE4AA-C9C9-4A69-8BA7-0D2F6583DE9A}" type="presOf" srcId="{46C861FD-AC9B-4591-AA40-2C7A89F21E24}" destId="{D13634D9-0E15-4B96-8E23-CF93C5FA179D}" srcOrd="0" destOrd="0" presId="urn:microsoft.com/office/officeart/2005/8/layout/hChevron3"/>
    <dgm:cxn modelId="{83584F0B-3F04-4712-B37E-C8E852C337D0}" type="presOf" srcId="{EC0DA10E-D88A-4316-A70B-55469127359D}" destId="{E53D881F-03EF-44F8-AE6E-E580D4E55ADD}" srcOrd="0" destOrd="0" presId="urn:microsoft.com/office/officeart/2005/8/layout/hChevron3"/>
    <dgm:cxn modelId="{D8E99432-DF6E-4D9E-9FC2-4373C79EB83C}" type="presOf" srcId="{6AC8F7AE-B423-46FD-AC40-73B94D0EE8C8}" destId="{C37B4CE5-0650-47C7-8FB8-DFECA9E9F578}" srcOrd="0" destOrd="0" presId="urn:microsoft.com/office/officeart/2005/8/layout/hChevron3"/>
    <dgm:cxn modelId="{1568F4E8-1B98-4D8B-B3A4-D85105F86FE2}" type="presOf" srcId="{D64C4378-6B15-425F-ABF3-2C78B399BA6E}" destId="{923B0829-57FB-4A8C-9663-F7E2CC91E71B}" srcOrd="0" destOrd="0" presId="urn:microsoft.com/office/officeart/2005/8/layout/hChevron3"/>
    <dgm:cxn modelId="{91B4ECD9-1210-44AE-B7A1-6F385851FF86}" type="presOf" srcId="{7DABE735-D9EF-482B-922F-9B22FEE137E5}" destId="{6F227E0E-F764-4FF4-978B-D18E0F6C97C2}" srcOrd="0" destOrd="0" presId="urn:microsoft.com/office/officeart/2005/8/layout/hChevron3"/>
    <dgm:cxn modelId="{ECED94F2-EE66-429E-975E-644C7FE7C8EB}"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05BF5C3-35BF-43B3-B6C9-106DE497F5A1}" type="presOf" srcId="{4738F466-E7B0-4751-AEBB-C62798876793}" destId="{BEF4D082-F136-4070-9188-56C29AC9EBE1}" srcOrd="0" destOrd="0" presId="urn:microsoft.com/office/officeart/2005/8/layout/hChevron3"/>
    <dgm:cxn modelId="{23488021-28A6-48A2-B811-FF8692571415}" type="presParOf" srcId="{041858FD-934B-453D-96D8-58E0111065E8}" destId="{D13634D9-0E15-4B96-8E23-CF93C5FA179D}" srcOrd="0" destOrd="0" presId="urn:microsoft.com/office/officeart/2005/8/layout/hChevron3"/>
    <dgm:cxn modelId="{EB77736B-B9D0-4F3F-B87E-782C1FB4AEE9}" type="presParOf" srcId="{041858FD-934B-453D-96D8-58E0111065E8}" destId="{3FF5657C-9AE3-491C-B3EE-3A34357E017B}" srcOrd="1" destOrd="0" presId="urn:microsoft.com/office/officeart/2005/8/layout/hChevron3"/>
    <dgm:cxn modelId="{C3B35E1F-1F45-43DE-8A0B-FF2310E39F59}" type="presParOf" srcId="{041858FD-934B-453D-96D8-58E0111065E8}" destId="{E53D881F-03EF-44F8-AE6E-E580D4E55ADD}" srcOrd="2" destOrd="0" presId="urn:microsoft.com/office/officeart/2005/8/layout/hChevron3"/>
    <dgm:cxn modelId="{F2691D6E-B1B6-47B1-930D-78E0461FF26C}" type="presParOf" srcId="{041858FD-934B-453D-96D8-58E0111065E8}" destId="{59038E39-1D2F-4E17-A5E3-ABA98C1F7803}" srcOrd="3" destOrd="0" presId="urn:microsoft.com/office/officeart/2005/8/layout/hChevron3"/>
    <dgm:cxn modelId="{054A0ADC-E1E7-4F69-A62F-E0F933EA8C12}" type="presParOf" srcId="{041858FD-934B-453D-96D8-58E0111065E8}" destId="{923B0829-57FB-4A8C-9663-F7E2CC91E71B}" srcOrd="4" destOrd="0" presId="urn:microsoft.com/office/officeart/2005/8/layout/hChevron3"/>
    <dgm:cxn modelId="{CB62892A-8B06-42E8-ACE7-B569324EB1C2}" type="presParOf" srcId="{041858FD-934B-453D-96D8-58E0111065E8}" destId="{310CF4A2-E7A4-4498-B635-BE946EFFEC8F}" srcOrd="5" destOrd="0" presId="urn:microsoft.com/office/officeart/2005/8/layout/hChevron3"/>
    <dgm:cxn modelId="{AE5C2E35-179F-4A9C-91BF-96B14ABF636E}" type="presParOf" srcId="{041858FD-934B-453D-96D8-58E0111065E8}" destId="{6F227E0E-F764-4FF4-978B-D18E0F6C97C2}" srcOrd="6" destOrd="0" presId="urn:microsoft.com/office/officeart/2005/8/layout/hChevron3"/>
    <dgm:cxn modelId="{E4138BF1-DE1F-4D91-9272-136F6B6F89F3}" type="presParOf" srcId="{041858FD-934B-453D-96D8-58E0111065E8}" destId="{E55DA53F-B377-4474-9096-4283523CF8F3}" srcOrd="7" destOrd="0" presId="urn:microsoft.com/office/officeart/2005/8/layout/hChevron3"/>
    <dgm:cxn modelId="{92FEE059-ACA5-4358-AC80-CF0CC56DF6E0}" type="presParOf" srcId="{041858FD-934B-453D-96D8-58E0111065E8}" destId="{5FCF0543-9DC0-4BD4-A5BA-3CFED1FC97A2}" srcOrd="8" destOrd="0" presId="urn:microsoft.com/office/officeart/2005/8/layout/hChevron3"/>
    <dgm:cxn modelId="{F56EB220-4A88-4A33-98A0-AC60EAED5BDC}" type="presParOf" srcId="{041858FD-934B-453D-96D8-58E0111065E8}" destId="{4E698BF5-B627-4FEF-97C6-A16463BF9899}" srcOrd="9" destOrd="0" presId="urn:microsoft.com/office/officeart/2005/8/layout/hChevron3"/>
    <dgm:cxn modelId="{681E19CF-A03D-4000-B1C6-58E14E01A88A}" type="presParOf" srcId="{041858FD-934B-453D-96D8-58E0111065E8}" destId="{C37B4CE5-0650-47C7-8FB8-DFECA9E9F578}" srcOrd="10" destOrd="0" presId="urn:microsoft.com/office/officeart/2005/8/layout/hChevron3"/>
    <dgm:cxn modelId="{1CADABE8-81BA-473E-9751-8DE029249992}" type="presParOf" srcId="{041858FD-934B-453D-96D8-58E0111065E8}" destId="{2744A96E-481C-4338-B144-D789C929C8E7}" srcOrd="11" destOrd="0" presId="urn:microsoft.com/office/officeart/2005/8/layout/hChevron3"/>
    <dgm:cxn modelId="{0E5E6B94-8F00-42FD-A000-DAEE9A8B6EB6}" type="presParOf" srcId="{041858FD-934B-453D-96D8-58E0111065E8}" destId="{45B675B0-0798-446A-B321-1CDF81619811}" srcOrd="12" destOrd="0" presId="urn:microsoft.com/office/officeart/2005/8/layout/hChevron3"/>
    <dgm:cxn modelId="{65F397FE-4B40-477B-847F-134C06675D34}" type="presParOf" srcId="{041858FD-934B-453D-96D8-58E0111065E8}" destId="{867CE5E5-45EC-4556-8E33-EC1008F4AF51}" srcOrd="13" destOrd="0" presId="urn:microsoft.com/office/officeart/2005/8/layout/hChevron3"/>
    <dgm:cxn modelId="{20F3BF0B-F934-4984-98CA-A32872B30E2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EE62E3C-2E58-4E46-B2B4-71F80E86B8D7}" type="presOf" srcId="{EC0DA10E-D88A-4316-A70B-55469127359D}" destId="{E53D881F-03EF-44F8-AE6E-E580D4E55ADD}" srcOrd="0" destOrd="0" presId="urn:microsoft.com/office/officeart/2005/8/layout/hChevron3"/>
    <dgm:cxn modelId="{659D8742-B48F-444A-9B83-8419BA40618C}"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2B3CBD9-EB79-45BA-9BE2-F5EEC2997BFB}"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B655049-5A8C-40E1-94C2-B86CAB3D99D7}" type="presOf" srcId="{46C861FD-AC9B-4591-AA40-2C7A89F21E24}" destId="{D13634D9-0E15-4B96-8E23-CF93C5FA179D}" srcOrd="0" destOrd="0" presId="urn:microsoft.com/office/officeart/2005/8/layout/hChevron3"/>
    <dgm:cxn modelId="{AB4F9FE9-D394-410D-BDC9-A10BD752AD63}" type="presOf" srcId="{B967C5C7-92D9-4006-B4C0-F10FAF2BB275}" destId="{5FCF0543-9DC0-4BD4-A5BA-3CFED1FC97A2}" srcOrd="0" destOrd="0" presId="urn:microsoft.com/office/officeart/2005/8/layout/hChevron3"/>
    <dgm:cxn modelId="{5F9FF128-1B23-4111-95CD-AAA290043D78}" type="presOf" srcId="{6AC8F7AE-B423-46FD-AC40-73B94D0EE8C8}" destId="{C37B4CE5-0650-47C7-8FB8-DFECA9E9F578}" srcOrd="0" destOrd="0" presId="urn:microsoft.com/office/officeart/2005/8/layout/hChevron3"/>
    <dgm:cxn modelId="{63D233B0-3F5D-4E85-B419-571C40DF14CE}" type="presOf" srcId="{7DABE735-D9EF-482B-922F-9B22FEE137E5}" destId="{6F227E0E-F764-4FF4-978B-D18E0F6C97C2}" srcOrd="0" destOrd="0" presId="urn:microsoft.com/office/officeart/2005/8/layout/hChevron3"/>
    <dgm:cxn modelId="{B9EE7091-A0E9-40A9-831D-8D19650C5877}" type="presOf" srcId="{67E6D65D-4860-45A1-911E-364DCC6C1F2F}" destId="{45B675B0-0798-446A-B321-1CDF81619811}" srcOrd="0" destOrd="0" presId="urn:microsoft.com/office/officeart/2005/8/layout/hChevron3"/>
    <dgm:cxn modelId="{EAB2E71A-7F5E-44FE-BFB7-3BFE8AF8D084}"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9B1FB4D-E387-4270-9373-264840E6ABF4}" type="presParOf" srcId="{041858FD-934B-453D-96D8-58E0111065E8}" destId="{D13634D9-0E15-4B96-8E23-CF93C5FA179D}" srcOrd="0" destOrd="0" presId="urn:microsoft.com/office/officeart/2005/8/layout/hChevron3"/>
    <dgm:cxn modelId="{6C39CAA8-62EE-41C3-87AF-EF727D2CDA17}" type="presParOf" srcId="{041858FD-934B-453D-96D8-58E0111065E8}" destId="{3FF5657C-9AE3-491C-B3EE-3A34357E017B}" srcOrd="1" destOrd="0" presId="urn:microsoft.com/office/officeart/2005/8/layout/hChevron3"/>
    <dgm:cxn modelId="{E10CE1FD-5341-4A1B-90A7-7FDE42BD08ED}" type="presParOf" srcId="{041858FD-934B-453D-96D8-58E0111065E8}" destId="{E53D881F-03EF-44F8-AE6E-E580D4E55ADD}" srcOrd="2" destOrd="0" presId="urn:microsoft.com/office/officeart/2005/8/layout/hChevron3"/>
    <dgm:cxn modelId="{53B00A6B-0179-4418-8C5A-4EEE20524EE8}" type="presParOf" srcId="{041858FD-934B-453D-96D8-58E0111065E8}" destId="{59038E39-1D2F-4E17-A5E3-ABA98C1F7803}" srcOrd="3" destOrd="0" presId="urn:microsoft.com/office/officeart/2005/8/layout/hChevron3"/>
    <dgm:cxn modelId="{A33206D1-0470-4FF1-82E1-A8A4FE5C41FA}" type="presParOf" srcId="{041858FD-934B-453D-96D8-58E0111065E8}" destId="{923B0829-57FB-4A8C-9663-F7E2CC91E71B}" srcOrd="4" destOrd="0" presId="urn:microsoft.com/office/officeart/2005/8/layout/hChevron3"/>
    <dgm:cxn modelId="{FD4FFAF1-A6EE-42F3-8604-87E7B413C9E2}" type="presParOf" srcId="{041858FD-934B-453D-96D8-58E0111065E8}" destId="{310CF4A2-E7A4-4498-B635-BE946EFFEC8F}" srcOrd="5" destOrd="0" presId="urn:microsoft.com/office/officeart/2005/8/layout/hChevron3"/>
    <dgm:cxn modelId="{E6828771-D007-4DC4-B33D-2A627A881577}" type="presParOf" srcId="{041858FD-934B-453D-96D8-58E0111065E8}" destId="{6F227E0E-F764-4FF4-978B-D18E0F6C97C2}" srcOrd="6" destOrd="0" presId="urn:microsoft.com/office/officeart/2005/8/layout/hChevron3"/>
    <dgm:cxn modelId="{86CCE5E0-1AAF-45EE-ADAB-B1B2549AC9AA}" type="presParOf" srcId="{041858FD-934B-453D-96D8-58E0111065E8}" destId="{E55DA53F-B377-4474-9096-4283523CF8F3}" srcOrd="7" destOrd="0" presId="urn:microsoft.com/office/officeart/2005/8/layout/hChevron3"/>
    <dgm:cxn modelId="{32C50F67-92D0-4EB1-9C01-F12383B22543}" type="presParOf" srcId="{041858FD-934B-453D-96D8-58E0111065E8}" destId="{5FCF0543-9DC0-4BD4-A5BA-3CFED1FC97A2}" srcOrd="8" destOrd="0" presId="urn:microsoft.com/office/officeart/2005/8/layout/hChevron3"/>
    <dgm:cxn modelId="{89895DE8-2B29-4D77-9288-99EF7465564F}" type="presParOf" srcId="{041858FD-934B-453D-96D8-58E0111065E8}" destId="{4E698BF5-B627-4FEF-97C6-A16463BF9899}" srcOrd="9" destOrd="0" presId="urn:microsoft.com/office/officeart/2005/8/layout/hChevron3"/>
    <dgm:cxn modelId="{125F2A4F-4EE2-4200-B169-CA55A7AE64C4}" type="presParOf" srcId="{041858FD-934B-453D-96D8-58E0111065E8}" destId="{C37B4CE5-0650-47C7-8FB8-DFECA9E9F578}" srcOrd="10" destOrd="0" presId="urn:microsoft.com/office/officeart/2005/8/layout/hChevron3"/>
    <dgm:cxn modelId="{7DCBAB4F-F0BC-41FA-9784-F99588BF7447}" type="presParOf" srcId="{041858FD-934B-453D-96D8-58E0111065E8}" destId="{2744A96E-481C-4338-B144-D789C929C8E7}" srcOrd="11" destOrd="0" presId="urn:microsoft.com/office/officeart/2005/8/layout/hChevron3"/>
    <dgm:cxn modelId="{D14ACAA7-65D1-44DA-902F-8E16BDB1AE29}" type="presParOf" srcId="{041858FD-934B-453D-96D8-58E0111065E8}" destId="{45B675B0-0798-446A-B321-1CDF81619811}" srcOrd="12" destOrd="0" presId="urn:microsoft.com/office/officeart/2005/8/layout/hChevron3"/>
    <dgm:cxn modelId="{6038C4B5-502C-4C52-AECC-78C06CC687B9}" type="presParOf" srcId="{041858FD-934B-453D-96D8-58E0111065E8}" destId="{867CE5E5-45EC-4556-8E33-EC1008F4AF51}" srcOrd="13" destOrd="0" presId="urn:microsoft.com/office/officeart/2005/8/layout/hChevron3"/>
    <dgm:cxn modelId="{5CC79500-9821-4408-8E94-98A6A3B82E8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B5C5156C-7DD5-4054-AEAE-D36E439A29CB}" type="presOf" srcId="{67E6D65D-4860-45A1-911E-364DCC6C1F2F}" destId="{45B675B0-0798-446A-B321-1CDF81619811}" srcOrd="0" destOrd="0" presId="urn:microsoft.com/office/officeart/2005/8/layout/hChevron3"/>
    <dgm:cxn modelId="{072A10E6-D89F-4368-87D9-4C822659FE06}" type="presOf" srcId="{4738F466-E7B0-4751-AEBB-C62798876793}" destId="{BEF4D082-F136-4070-9188-56C29AC9EBE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B5E9E37B-F061-482F-B68A-37BC2E2AE98C}" type="presOf" srcId="{7DABE735-D9EF-482B-922F-9B22FEE137E5}" destId="{6F227E0E-F764-4FF4-978B-D18E0F6C97C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B162956-0018-46D9-9C72-2D0368132B2E}" type="presOf" srcId="{B967C5C7-92D9-4006-B4C0-F10FAF2BB275}" destId="{5FCF0543-9DC0-4BD4-A5BA-3CFED1FC97A2}" srcOrd="0" destOrd="0" presId="urn:microsoft.com/office/officeart/2005/8/layout/hChevron3"/>
    <dgm:cxn modelId="{918951C1-7850-480B-BBDE-CB06D8B1EF18}" type="presOf" srcId="{EC0DA10E-D88A-4316-A70B-55469127359D}" destId="{E53D881F-03EF-44F8-AE6E-E580D4E55ADD}" srcOrd="0" destOrd="0" presId="urn:microsoft.com/office/officeart/2005/8/layout/hChevron3"/>
    <dgm:cxn modelId="{A5A2965B-05B4-42E7-8EAE-5AF612CD359C}" type="presOf" srcId="{6A834631-5727-4C44-8284-3E1E11B0E2E1}" destId="{041858FD-934B-453D-96D8-58E0111065E8}" srcOrd="0" destOrd="0" presId="urn:microsoft.com/office/officeart/2005/8/layout/hChevron3"/>
    <dgm:cxn modelId="{B335AA80-84C7-4F4D-B369-86AE82B0F275}" type="presOf" srcId="{D64C4378-6B15-425F-ABF3-2C78B399BA6E}" destId="{923B0829-57FB-4A8C-9663-F7E2CC91E71B}" srcOrd="0" destOrd="0" presId="urn:microsoft.com/office/officeart/2005/8/layout/hChevron3"/>
    <dgm:cxn modelId="{C594CAAC-9AE3-46C3-84EC-BE91E18F7542}"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EB74DAB-D5E3-415D-BAFC-C4B251100657}" type="presOf" srcId="{6AC8F7AE-B423-46FD-AC40-73B94D0EE8C8}" destId="{C37B4CE5-0650-47C7-8FB8-DFECA9E9F578}" srcOrd="0" destOrd="0" presId="urn:microsoft.com/office/officeart/2005/8/layout/hChevron3"/>
    <dgm:cxn modelId="{B313B7EB-14F7-4576-94DF-AEC9D15F039E}" type="presParOf" srcId="{041858FD-934B-453D-96D8-58E0111065E8}" destId="{D13634D9-0E15-4B96-8E23-CF93C5FA179D}" srcOrd="0" destOrd="0" presId="urn:microsoft.com/office/officeart/2005/8/layout/hChevron3"/>
    <dgm:cxn modelId="{98897699-BE6E-4BD6-9AF6-2D6527C0C516}" type="presParOf" srcId="{041858FD-934B-453D-96D8-58E0111065E8}" destId="{3FF5657C-9AE3-491C-B3EE-3A34357E017B}" srcOrd="1" destOrd="0" presId="urn:microsoft.com/office/officeart/2005/8/layout/hChevron3"/>
    <dgm:cxn modelId="{EB255292-66C3-40DD-83BE-8DADF8DCFD56}" type="presParOf" srcId="{041858FD-934B-453D-96D8-58E0111065E8}" destId="{E53D881F-03EF-44F8-AE6E-E580D4E55ADD}" srcOrd="2" destOrd="0" presId="urn:microsoft.com/office/officeart/2005/8/layout/hChevron3"/>
    <dgm:cxn modelId="{A42C138A-87EF-4A02-8CD9-2E9440A23EB6}" type="presParOf" srcId="{041858FD-934B-453D-96D8-58E0111065E8}" destId="{59038E39-1D2F-4E17-A5E3-ABA98C1F7803}" srcOrd="3" destOrd="0" presId="urn:microsoft.com/office/officeart/2005/8/layout/hChevron3"/>
    <dgm:cxn modelId="{8493E1EE-5BA0-4359-AC1D-7F288B753D29}" type="presParOf" srcId="{041858FD-934B-453D-96D8-58E0111065E8}" destId="{923B0829-57FB-4A8C-9663-F7E2CC91E71B}" srcOrd="4" destOrd="0" presId="urn:microsoft.com/office/officeart/2005/8/layout/hChevron3"/>
    <dgm:cxn modelId="{0084EC5F-6697-4F54-9C1B-1BB78DA8787A}" type="presParOf" srcId="{041858FD-934B-453D-96D8-58E0111065E8}" destId="{310CF4A2-E7A4-4498-B635-BE946EFFEC8F}" srcOrd="5" destOrd="0" presId="urn:microsoft.com/office/officeart/2005/8/layout/hChevron3"/>
    <dgm:cxn modelId="{CF253EEA-0CF6-4435-9053-11D263BCEFCD}" type="presParOf" srcId="{041858FD-934B-453D-96D8-58E0111065E8}" destId="{6F227E0E-F764-4FF4-978B-D18E0F6C97C2}" srcOrd="6" destOrd="0" presId="urn:microsoft.com/office/officeart/2005/8/layout/hChevron3"/>
    <dgm:cxn modelId="{DEA4A496-7E2F-42B8-AA1F-B11B29FBFA04}" type="presParOf" srcId="{041858FD-934B-453D-96D8-58E0111065E8}" destId="{E55DA53F-B377-4474-9096-4283523CF8F3}" srcOrd="7" destOrd="0" presId="urn:microsoft.com/office/officeart/2005/8/layout/hChevron3"/>
    <dgm:cxn modelId="{052A10DB-D47F-449A-977B-22F3A32BB981}" type="presParOf" srcId="{041858FD-934B-453D-96D8-58E0111065E8}" destId="{5FCF0543-9DC0-4BD4-A5BA-3CFED1FC97A2}" srcOrd="8" destOrd="0" presId="urn:microsoft.com/office/officeart/2005/8/layout/hChevron3"/>
    <dgm:cxn modelId="{91E22022-04A1-4BEC-90D2-69697F396898}" type="presParOf" srcId="{041858FD-934B-453D-96D8-58E0111065E8}" destId="{4E698BF5-B627-4FEF-97C6-A16463BF9899}" srcOrd="9" destOrd="0" presId="urn:microsoft.com/office/officeart/2005/8/layout/hChevron3"/>
    <dgm:cxn modelId="{43DD2A28-EB42-4D9A-BE18-6A2E76A63D47}" type="presParOf" srcId="{041858FD-934B-453D-96D8-58E0111065E8}" destId="{C37B4CE5-0650-47C7-8FB8-DFECA9E9F578}" srcOrd="10" destOrd="0" presId="urn:microsoft.com/office/officeart/2005/8/layout/hChevron3"/>
    <dgm:cxn modelId="{8B645A07-43F8-497C-87BC-C27991181B79}" type="presParOf" srcId="{041858FD-934B-453D-96D8-58E0111065E8}" destId="{2744A96E-481C-4338-B144-D789C929C8E7}" srcOrd="11" destOrd="0" presId="urn:microsoft.com/office/officeart/2005/8/layout/hChevron3"/>
    <dgm:cxn modelId="{BABBCDD5-2012-452E-8575-4354141024F3}" type="presParOf" srcId="{041858FD-934B-453D-96D8-58E0111065E8}" destId="{45B675B0-0798-446A-B321-1CDF81619811}" srcOrd="12" destOrd="0" presId="urn:microsoft.com/office/officeart/2005/8/layout/hChevron3"/>
    <dgm:cxn modelId="{A4CA4345-28AD-4DBF-AD9E-9E86B5DDE063}" type="presParOf" srcId="{041858FD-934B-453D-96D8-58E0111065E8}" destId="{867CE5E5-45EC-4556-8E33-EC1008F4AF51}" srcOrd="13" destOrd="0" presId="urn:microsoft.com/office/officeart/2005/8/layout/hChevron3"/>
    <dgm:cxn modelId="{1269A344-B6EA-46CD-9752-BF63E67BCE0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8D02F3A-8DFC-43E4-A4F0-1917EF55820F}"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24D0DFC-CDA2-4144-AA14-AAD27D9A209D}" type="presOf" srcId="{EC0DA10E-D88A-4316-A70B-55469127359D}" destId="{E53D881F-03EF-44F8-AE6E-E580D4E55ADD}" srcOrd="0" destOrd="0" presId="urn:microsoft.com/office/officeart/2005/8/layout/hChevron3"/>
    <dgm:cxn modelId="{90C15428-41C6-4434-9514-6E45D692458D}"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A0273CB6-16DF-4741-A547-D827679EA8EC}" type="presOf" srcId="{46C861FD-AC9B-4591-AA40-2C7A89F21E24}" destId="{D13634D9-0E15-4B96-8E23-CF93C5FA179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CC8E3E1-0BFD-462C-87C8-63BA61BBDEF1}" type="presOf" srcId="{B967C5C7-92D9-4006-B4C0-F10FAF2BB275}" destId="{5FCF0543-9DC0-4BD4-A5BA-3CFED1FC97A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D38360B0-DE44-4BE6-A35F-C24950E3C214}" type="presOf" srcId="{D64C4378-6B15-425F-ABF3-2C78B399BA6E}" destId="{923B0829-57FB-4A8C-9663-F7E2CC91E71B}" srcOrd="0" destOrd="0" presId="urn:microsoft.com/office/officeart/2005/8/layout/hChevron3"/>
    <dgm:cxn modelId="{AF61D8B5-2167-48EE-AD6B-01F42465895F}" type="presOf" srcId="{6AC8F7AE-B423-46FD-AC40-73B94D0EE8C8}" destId="{C37B4CE5-0650-47C7-8FB8-DFECA9E9F578}" srcOrd="0" destOrd="0" presId="urn:microsoft.com/office/officeart/2005/8/layout/hChevron3"/>
    <dgm:cxn modelId="{673FF033-188A-49A9-96E6-77215454B60F}"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651943-A98E-4F34-817B-06A933E8972E}" type="presOf" srcId="{4738F466-E7B0-4751-AEBB-C62798876793}" destId="{BEF4D082-F136-4070-9188-56C29AC9EBE1}" srcOrd="0" destOrd="0" presId="urn:microsoft.com/office/officeart/2005/8/layout/hChevron3"/>
    <dgm:cxn modelId="{0E9F6AE0-D6CC-4E29-BB2C-354F87A8C973}" type="presParOf" srcId="{041858FD-934B-453D-96D8-58E0111065E8}" destId="{D13634D9-0E15-4B96-8E23-CF93C5FA179D}" srcOrd="0" destOrd="0" presId="urn:microsoft.com/office/officeart/2005/8/layout/hChevron3"/>
    <dgm:cxn modelId="{D7FFB246-DEB5-4057-A24F-E38A1FEAE851}" type="presParOf" srcId="{041858FD-934B-453D-96D8-58E0111065E8}" destId="{3FF5657C-9AE3-491C-B3EE-3A34357E017B}" srcOrd="1" destOrd="0" presId="urn:microsoft.com/office/officeart/2005/8/layout/hChevron3"/>
    <dgm:cxn modelId="{0B07E665-A21B-404C-8960-6A5F40EF2FDB}" type="presParOf" srcId="{041858FD-934B-453D-96D8-58E0111065E8}" destId="{E53D881F-03EF-44F8-AE6E-E580D4E55ADD}" srcOrd="2" destOrd="0" presId="urn:microsoft.com/office/officeart/2005/8/layout/hChevron3"/>
    <dgm:cxn modelId="{DCCFDF3E-F74C-43D7-B3F0-34595DA18300}" type="presParOf" srcId="{041858FD-934B-453D-96D8-58E0111065E8}" destId="{59038E39-1D2F-4E17-A5E3-ABA98C1F7803}" srcOrd="3" destOrd="0" presId="urn:microsoft.com/office/officeart/2005/8/layout/hChevron3"/>
    <dgm:cxn modelId="{22E05D3E-1508-45E3-8253-3D5587DE8B33}" type="presParOf" srcId="{041858FD-934B-453D-96D8-58E0111065E8}" destId="{923B0829-57FB-4A8C-9663-F7E2CC91E71B}" srcOrd="4" destOrd="0" presId="urn:microsoft.com/office/officeart/2005/8/layout/hChevron3"/>
    <dgm:cxn modelId="{4CEDC71C-A68F-4C8B-9EA3-CA87E8B9E8BC}" type="presParOf" srcId="{041858FD-934B-453D-96D8-58E0111065E8}" destId="{310CF4A2-E7A4-4498-B635-BE946EFFEC8F}" srcOrd="5" destOrd="0" presId="urn:microsoft.com/office/officeart/2005/8/layout/hChevron3"/>
    <dgm:cxn modelId="{913BF9F7-0F69-433F-93A5-E924AE2B4AD0}" type="presParOf" srcId="{041858FD-934B-453D-96D8-58E0111065E8}" destId="{6F227E0E-F764-4FF4-978B-D18E0F6C97C2}" srcOrd="6" destOrd="0" presId="urn:microsoft.com/office/officeart/2005/8/layout/hChevron3"/>
    <dgm:cxn modelId="{8BB0F9D7-4B24-4372-A2D6-04A26E4DA08E}" type="presParOf" srcId="{041858FD-934B-453D-96D8-58E0111065E8}" destId="{E55DA53F-B377-4474-9096-4283523CF8F3}" srcOrd="7" destOrd="0" presId="urn:microsoft.com/office/officeart/2005/8/layout/hChevron3"/>
    <dgm:cxn modelId="{49908214-5A48-4865-93D9-1AF1FD1C6E42}" type="presParOf" srcId="{041858FD-934B-453D-96D8-58E0111065E8}" destId="{5FCF0543-9DC0-4BD4-A5BA-3CFED1FC97A2}" srcOrd="8" destOrd="0" presId="urn:microsoft.com/office/officeart/2005/8/layout/hChevron3"/>
    <dgm:cxn modelId="{84D4C8AC-3737-42E2-92B5-403957EA499E}" type="presParOf" srcId="{041858FD-934B-453D-96D8-58E0111065E8}" destId="{4E698BF5-B627-4FEF-97C6-A16463BF9899}" srcOrd="9" destOrd="0" presId="urn:microsoft.com/office/officeart/2005/8/layout/hChevron3"/>
    <dgm:cxn modelId="{61C586A5-6574-4BC2-9E65-AB8C80B1A22A}" type="presParOf" srcId="{041858FD-934B-453D-96D8-58E0111065E8}" destId="{C37B4CE5-0650-47C7-8FB8-DFECA9E9F578}" srcOrd="10" destOrd="0" presId="urn:microsoft.com/office/officeart/2005/8/layout/hChevron3"/>
    <dgm:cxn modelId="{61D55440-1FEB-4B43-A923-9FE3E59DD720}" type="presParOf" srcId="{041858FD-934B-453D-96D8-58E0111065E8}" destId="{2744A96E-481C-4338-B144-D789C929C8E7}" srcOrd="11" destOrd="0" presId="urn:microsoft.com/office/officeart/2005/8/layout/hChevron3"/>
    <dgm:cxn modelId="{B0E9E1FD-E06A-4223-9D8B-CF32399DBBF7}" type="presParOf" srcId="{041858FD-934B-453D-96D8-58E0111065E8}" destId="{45B675B0-0798-446A-B321-1CDF81619811}" srcOrd="12" destOrd="0" presId="urn:microsoft.com/office/officeart/2005/8/layout/hChevron3"/>
    <dgm:cxn modelId="{8945A391-4FD3-4A9D-89E9-0A05C5C4BBCF}" type="presParOf" srcId="{041858FD-934B-453D-96D8-58E0111065E8}" destId="{867CE5E5-45EC-4556-8E33-EC1008F4AF51}" srcOrd="13" destOrd="0" presId="urn:microsoft.com/office/officeart/2005/8/layout/hChevron3"/>
    <dgm:cxn modelId="{F10A28E5-6BC6-44C0-9C5C-DA5768F9BA1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017B258-EE4B-45F8-9CC9-1D66BF250C94}" type="presOf" srcId="{6A834631-5727-4C44-8284-3E1E11B0E2E1}" destId="{041858FD-934B-453D-96D8-58E0111065E8}" srcOrd="0" destOrd="0" presId="urn:microsoft.com/office/officeart/2005/8/layout/hChevron3"/>
    <dgm:cxn modelId="{3B85569E-BFED-4D6B-8B5C-A2E74DA85DD3}"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0BFD5926-3102-4F7F-81BE-E10E0897D716}"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A8E57EB3-05CB-4AB6-9B0B-D84D2B60C5EB}" type="presOf" srcId="{4738F466-E7B0-4751-AEBB-C62798876793}" destId="{BEF4D082-F136-4070-9188-56C29AC9EBE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CA046CCB-6C3E-40C2-A99D-6E42D3261C0E}" type="presOf" srcId="{EC0DA10E-D88A-4316-A70B-55469127359D}" destId="{E53D881F-03EF-44F8-AE6E-E580D4E55ADD}" srcOrd="0" destOrd="0" presId="urn:microsoft.com/office/officeart/2005/8/layout/hChevron3"/>
    <dgm:cxn modelId="{D29C631C-601E-4AE8-B08A-BDEC63F12036}" type="presOf" srcId="{67E6D65D-4860-45A1-911E-364DCC6C1F2F}" destId="{45B675B0-0798-446A-B321-1CDF81619811}" srcOrd="0" destOrd="0" presId="urn:microsoft.com/office/officeart/2005/8/layout/hChevron3"/>
    <dgm:cxn modelId="{2028ECF6-BA04-49C1-8A74-D9707FFC93A4}" type="presOf" srcId="{B967C5C7-92D9-4006-B4C0-F10FAF2BB275}" destId="{5FCF0543-9DC0-4BD4-A5BA-3CFED1FC97A2}" srcOrd="0" destOrd="0" presId="urn:microsoft.com/office/officeart/2005/8/layout/hChevron3"/>
    <dgm:cxn modelId="{6817F086-82E7-4489-AC6F-A59548E90056}"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5D1B49F-978F-45E2-905E-C61DE67156A4}" type="presOf" srcId="{7DABE735-D9EF-482B-922F-9B22FEE137E5}" destId="{6F227E0E-F764-4FF4-978B-D18E0F6C97C2}" srcOrd="0" destOrd="0" presId="urn:microsoft.com/office/officeart/2005/8/layout/hChevron3"/>
    <dgm:cxn modelId="{48E7AEAB-AC57-4093-8856-2918CB750684}" type="presParOf" srcId="{041858FD-934B-453D-96D8-58E0111065E8}" destId="{D13634D9-0E15-4B96-8E23-CF93C5FA179D}" srcOrd="0" destOrd="0" presId="urn:microsoft.com/office/officeart/2005/8/layout/hChevron3"/>
    <dgm:cxn modelId="{CBC6E2EA-57D3-4026-A8CC-5DAB08284D0D}" type="presParOf" srcId="{041858FD-934B-453D-96D8-58E0111065E8}" destId="{3FF5657C-9AE3-491C-B3EE-3A34357E017B}" srcOrd="1" destOrd="0" presId="urn:microsoft.com/office/officeart/2005/8/layout/hChevron3"/>
    <dgm:cxn modelId="{3BD23E04-E12C-4D31-9F0E-E328E2C811B6}" type="presParOf" srcId="{041858FD-934B-453D-96D8-58E0111065E8}" destId="{E53D881F-03EF-44F8-AE6E-E580D4E55ADD}" srcOrd="2" destOrd="0" presId="urn:microsoft.com/office/officeart/2005/8/layout/hChevron3"/>
    <dgm:cxn modelId="{7E4D14B3-6474-4458-AD95-4FFF40EC6073}" type="presParOf" srcId="{041858FD-934B-453D-96D8-58E0111065E8}" destId="{59038E39-1D2F-4E17-A5E3-ABA98C1F7803}" srcOrd="3" destOrd="0" presId="urn:microsoft.com/office/officeart/2005/8/layout/hChevron3"/>
    <dgm:cxn modelId="{B2FB8978-73FA-48BE-A966-595103F89F6E}" type="presParOf" srcId="{041858FD-934B-453D-96D8-58E0111065E8}" destId="{923B0829-57FB-4A8C-9663-F7E2CC91E71B}" srcOrd="4" destOrd="0" presId="urn:microsoft.com/office/officeart/2005/8/layout/hChevron3"/>
    <dgm:cxn modelId="{E1D5208A-FCBC-4F9D-ADFD-A591468D792A}" type="presParOf" srcId="{041858FD-934B-453D-96D8-58E0111065E8}" destId="{310CF4A2-E7A4-4498-B635-BE946EFFEC8F}" srcOrd="5" destOrd="0" presId="urn:microsoft.com/office/officeart/2005/8/layout/hChevron3"/>
    <dgm:cxn modelId="{1986E411-DA51-45C9-9D74-53DFF585B9B8}" type="presParOf" srcId="{041858FD-934B-453D-96D8-58E0111065E8}" destId="{6F227E0E-F764-4FF4-978B-D18E0F6C97C2}" srcOrd="6" destOrd="0" presId="urn:microsoft.com/office/officeart/2005/8/layout/hChevron3"/>
    <dgm:cxn modelId="{B54C6CAA-361C-4097-8969-29D5E9131759}" type="presParOf" srcId="{041858FD-934B-453D-96D8-58E0111065E8}" destId="{E55DA53F-B377-4474-9096-4283523CF8F3}" srcOrd="7" destOrd="0" presId="urn:microsoft.com/office/officeart/2005/8/layout/hChevron3"/>
    <dgm:cxn modelId="{4A5BDCD3-64EB-4E36-A7DE-D458564EA1C6}" type="presParOf" srcId="{041858FD-934B-453D-96D8-58E0111065E8}" destId="{5FCF0543-9DC0-4BD4-A5BA-3CFED1FC97A2}" srcOrd="8" destOrd="0" presId="urn:microsoft.com/office/officeart/2005/8/layout/hChevron3"/>
    <dgm:cxn modelId="{5BDEB23C-9035-4056-8D60-390406BBAC75}" type="presParOf" srcId="{041858FD-934B-453D-96D8-58E0111065E8}" destId="{4E698BF5-B627-4FEF-97C6-A16463BF9899}" srcOrd="9" destOrd="0" presId="urn:microsoft.com/office/officeart/2005/8/layout/hChevron3"/>
    <dgm:cxn modelId="{0CB61511-2B17-46D0-81F0-1B6B2EF302FC}" type="presParOf" srcId="{041858FD-934B-453D-96D8-58E0111065E8}" destId="{C37B4CE5-0650-47C7-8FB8-DFECA9E9F578}" srcOrd="10" destOrd="0" presId="urn:microsoft.com/office/officeart/2005/8/layout/hChevron3"/>
    <dgm:cxn modelId="{13DADABE-2261-4EA8-ACE2-C7E3776DECFC}" type="presParOf" srcId="{041858FD-934B-453D-96D8-58E0111065E8}" destId="{2744A96E-481C-4338-B144-D789C929C8E7}" srcOrd="11" destOrd="0" presId="urn:microsoft.com/office/officeart/2005/8/layout/hChevron3"/>
    <dgm:cxn modelId="{41A504BB-AC0A-47BD-8B14-B5A2D1F9F534}" type="presParOf" srcId="{041858FD-934B-453D-96D8-58E0111065E8}" destId="{45B675B0-0798-446A-B321-1CDF81619811}" srcOrd="12" destOrd="0" presId="urn:microsoft.com/office/officeart/2005/8/layout/hChevron3"/>
    <dgm:cxn modelId="{6C2C8EA6-6B0A-4925-8909-A2D60A85DAF0}" type="presParOf" srcId="{041858FD-934B-453D-96D8-58E0111065E8}" destId="{867CE5E5-45EC-4556-8E33-EC1008F4AF51}" srcOrd="13" destOrd="0" presId="urn:microsoft.com/office/officeart/2005/8/layout/hChevron3"/>
    <dgm:cxn modelId="{AA408ACD-30AF-48FA-9142-348A7BC113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6C99507-B5CE-4A7C-BF61-7119DB9AA537}" type="presOf" srcId="{4738F466-E7B0-4751-AEBB-C62798876793}" destId="{BEF4D082-F136-4070-9188-56C29AC9EBE1}" srcOrd="0" destOrd="0" presId="urn:microsoft.com/office/officeart/2005/8/layout/hChevron3"/>
    <dgm:cxn modelId="{47F2A795-2BCC-4481-A955-EEDA73572010}"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E42CF28-CD4F-4934-8C53-9F525A99D0B8}"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295DD283-30E2-4E7F-90D5-401243A2CEA5}"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3EAC68C-A709-49A5-8145-6FF7A8E922A2}" type="presOf" srcId="{6AC8F7AE-B423-46FD-AC40-73B94D0EE8C8}" destId="{C37B4CE5-0650-47C7-8FB8-DFECA9E9F578}" srcOrd="0" destOrd="0" presId="urn:microsoft.com/office/officeart/2005/8/layout/hChevron3"/>
    <dgm:cxn modelId="{E941AC4A-BB25-46EE-9048-66D2CEED1FE5}" type="presOf" srcId="{6A834631-5727-4C44-8284-3E1E11B0E2E1}" destId="{041858FD-934B-453D-96D8-58E0111065E8}" srcOrd="0" destOrd="0" presId="urn:microsoft.com/office/officeart/2005/8/layout/hChevron3"/>
    <dgm:cxn modelId="{BC3C79F6-2431-43FE-A254-5D289439ED99}" type="presOf" srcId="{B967C5C7-92D9-4006-B4C0-F10FAF2BB275}" destId="{5FCF0543-9DC0-4BD4-A5BA-3CFED1FC97A2}" srcOrd="0" destOrd="0" presId="urn:microsoft.com/office/officeart/2005/8/layout/hChevron3"/>
    <dgm:cxn modelId="{A97C9F03-F252-4B60-ACDD-A31CF5F7AB4E}"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57CADE-DA72-4830-8978-BE3CF2A7FF86}" type="presOf" srcId="{EC0DA10E-D88A-4316-A70B-55469127359D}" destId="{E53D881F-03EF-44F8-AE6E-E580D4E55ADD}" srcOrd="0" destOrd="0" presId="urn:microsoft.com/office/officeart/2005/8/layout/hChevron3"/>
    <dgm:cxn modelId="{60D50512-F4A3-4303-984E-C8B4055A1AD7}" type="presParOf" srcId="{041858FD-934B-453D-96D8-58E0111065E8}" destId="{D13634D9-0E15-4B96-8E23-CF93C5FA179D}" srcOrd="0" destOrd="0" presId="urn:microsoft.com/office/officeart/2005/8/layout/hChevron3"/>
    <dgm:cxn modelId="{2CD0DE78-7873-49BE-897B-E9476C9270F4}" type="presParOf" srcId="{041858FD-934B-453D-96D8-58E0111065E8}" destId="{3FF5657C-9AE3-491C-B3EE-3A34357E017B}" srcOrd="1" destOrd="0" presId="urn:microsoft.com/office/officeart/2005/8/layout/hChevron3"/>
    <dgm:cxn modelId="{84032905-40A6-40B2-900A-B6F667C601B2}" type="presParOf" srcId="{041858FD-934B-453D-96D8-58E0111065E8}" destId="{E53D881F-03EF-44F8-AE6E-E580D4E55ADD}" srcOrd="2" destOrd="0" presId="urn:microsoft.com/office/officeart/2005/8/layout/hChevron3"/>
    <dgm:cxn modelId="{4A1F52B0-9E8B-419F-A813-4D91A50305AA}" type="presParOf" srcId="{041858FD-934B-453D-96D8-58E0111065E8}" destId="{59038E39-1D2F-4E17-A5E3-ABA98C1F7803}" srcOrd="3" destOrd="0" presId="urn:microsoft.com/office/officeart/2005/8/layout/hChevron3"/>
    <dgm:cxn modelId="{CB56464D-0B56-4AF8-94B4-9A4237BD2952}" type="presParOf" srcId="{041858FD-934B-453D-96D8-58E0111065E8}" destId="{923B0829-57FB-4A8C-9663-F7E2CC91E71B}" srcOrd="4" destOrd="0" presId="urn:microsoft.com/office/officeart/2005/8/layout/hChevron3"/>
    <dgm:cxn modelId="{CE6F23F8-83FC-471A-AD5B-950AFE2A3D68}" type="presParOf" srcId="{041858FD-934B-453D-96D8-58E0111065E8}" destId="{310CF4A2-E7A4-4498-B635-BE946EFFEC8F}" srcOrd="5" destOrd="0" presId="urn:microsoft.com/office/officeart/2005/8/layout/hChevron3"/>
    <dgm:cxn modelId="{A55630FA-6B86-47E0-AA45-5103C5E7EFBD}" type="presParOf" srcId="{041858FD-934B-453D-96D8-58E0111065E8}" destId="{6F227E0E-F764-4FF4-978B-D18E0F6C97C2}" srcOrd="6" destOrd="0" presId="urn:microsoft.com/office/officeart/2005/8/layout/hChevron3"/>
    <dgm:cxn modelId="{7BBFCB35-D3AB-4E45-82FB-FFA3EC7BF641}" type="presParOf" srcId="{041858FD-934B-453D-96D8-58E0111065E8}" destId="{E55DA53F-B377-4474-9096-4283523CF8F3}" srcOrd="7" destOrd="0" presId="urn:microsoft.com/office/officeart/2005/8/layout/hChevron3"/>
    <dgm:cxn modelId="{49E75B53-F351-4D6B-8A9F-B90B3853AF01}" type="presParOf" srcId="{041858FD-934B-453D-96D8-58E0111065E8}" destId="{5FCF0543-9DC0-4BD4-A5BA-3CFED1FC97A2}" srcOrd="8" destOrd="0" presId="urn:microsoft.com/office/officeart/2005/8/layout/hChevron3"/>
    <dgm:cxn modelId="{554E00AA-AB28-4F1A-A6D4-B9F221146933}" type="presParOf" srcId="{041858FD-934B-453D-96D8-58E0111065E8}" destId="{4E698BF5-B627-4FEF-97C6-A16463BF9899}" srcOrd="9" destOrd="0" presId="urn:microsoft.com/office/officeart/2005/8/layout/hChevron3"/>
    <dgm:cxn modelId="{F2345D62-1609-41AB-830B-5C2C15BF76AF}" type="presParOf" srcId="{041858FD-934B-453D-96D8-58E0111065E8}" destId="{C37B4CE5-0650-47C7-8FB8-DFECA9E9F578}" srcOrd="10" destOrd="0" presId="urn:microsoft.com/office/officeart/2005/8/layout/hChevron3"/>
    <dgm:cxn modelId="{813745AC-BFF5-44C2-9463-BA453B6DE9C6}" type="presParOf" srcId="{041858FD-934B-453D-96D8-58E0111065E8}" destId="{2744A96E-481C-4338-B144-D789C929C8E7}" srcOrd="11" destOrd="0" presId="urn:microsoft.com/office/officeart/2005/8/layout/hChevron3"/>
    <dgm:cxn modelId="{8AF3D908-ABAD-496A-B10B-24C83FF1EE99}" type="presParOf" srcId="{041858FD-934B-453D-96D8-58E0111065E8}" destId="{45B675B0-0798-446A-B321-1CDF81619811}" srcOrd="12" destOrd="0" presId="urn:microsoft.com/office/officeart/2005/8/layout/hChevron3"/>
    <dgm:cxn modelId="{2CA8BE99-D860-4767-9CF3-C14CC216E58C}" type="presParOf" srcId="{041858FD-934B-453D-96D8-58E0111065E8}" destId="{867CE5E5-45EC-4556-8E33-EC1008F4AF51}" srcOrd="13" destOrd="0" presId="urn:microsoft.com/office/officeart/2005/8/layout/hChevron3"/>
    <dgm:cxn modelId="{65DD330C-C5A1-4481-904F-8412F91922E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5E782E1-C8F8-4516-98C2-413FF08FA011}" type="presOf" srcId="{6AC8F7AE-B423-46FD-AC40-73B94D0EE8C8}" destId="{C37B4CE5-0650-47C7-8FB8-DFECA9E9F578}" srcOrd="0" destOrd="0" presId="urn:microsoft.com/office/officeart/2005/8/layout/hChevron3"/>
    <dgm:cxn modelId="{5BBDEEEE-7026-4438-AFA6-1514F765E16F}"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6349CEED-8619-474B-B1AC-EF138DAEB5EC}" type="presOf" srcId="{B967C5C7-92D9-4006-B4C0-F10FAF2BB275}" destId="{5FCF0543-9DC0-4BD4-A5BA-3CFED1FC97A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B7AA750A-A19F-4680-85AB-FEA055E8D666}" type="presOf" srcId="{6A834631-5727-4C44-8284-3E1E11B0E2E1}" destId="{041858FD-934B-453D-96D8-58E0111065E8}" srcOrd="0" destOrd="0" presId="urn:microsoft.com/office/officeart/2005/8/layout/hChevron3"/>
    <dgm:cxn modelId="{DBF2CEBF-0FDF-45BD-9D96-5397CE754285}" type="presOf" srcId="{67E6D65D-4860-45A1-911E-364DCC6C1F2F}" destId="{45B675B0-0798-446A-B321-1CDF81619811}" srcOrd="0" destOrd="0" presId="urn:microsoft.com/office/officeart/2005/8/layout/hChevron3"/>
    <dgm:cxn modelId="{2708A2A1-7582-4975-BE1E-BAA91FD4A904}" type="presOf" srcId="{4738F466-E7B0-4751-AEBB-C62798876793}" destId="{BEF4D082-F136-4070-9188-56C29AC9EBE1}" srcOrd="0" destOrd="0" presId="urn:microsoft.com/office/officeart/2005/8/layout/hChevron3"/>
    <dgm:cxn modelId="{83EAF143-443F-46C8-9455-1F6E08E41D9C}" type="presOf" srcId="{D64C4378-6B15-425F-ABF3-2C78B399BA6E}" destId="{923B0829-57FB-4A8C-9663-F7E2CC91E71B}" srcOrd="0" destOrd="0" presId="urn:microsoft.com/office/officeart/2005/8/layout/hChevron3"/>
    <dgm:cxn modelId="{1D69EFED-2AEA-412D-80AD-F80811117DB9}" type="presOf" srcId="{EC0DA10E-D88A-4316-A70B-55469127359D}" destId="{E53D881F-03EF-44F8-AE6E-E580D4E55ADD}" srcOrd="0" destOrd="0" presId="urn:microsoft.com/office/officeart/2005/8/layout/hChevron3"/>
    <dgm:cxn modelId="{3DC8EC43-3417-45ED-A2CE-44A246A4FB8D}"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140F394-E20D-481B-942F-F847DD41E231}" type="presParOf" srcId="{041858FD-934B-453D-96D8-58E0111065E8}" destId="{D13634D9-0E15-4B96-8E23-CF93C5FA179D}" srcOrd="0" destOrd="0" presId="urn:microsoft.com/office/officeart/2005/8/layout/hChevron3"/>
    <dgm:cxn modelId="{089FC76C-AD76-4CD5-9F2E-19820983F245}" type="presParOf" srcId="{041858FD-934B-453D-96D8-58E0111065E8}" destId="{3FF5657C-9AE3-491C-B3EE-3A34357E017B}" srcOrd="1" destOrd="0" presId="urn:microsoft.com/office/officeart/2005/8/layout/hChevron3"/>
    <dgm:cxn modelId="{85E48A4A-CBCE-4528-A108-6681DDFD443A}" type="presParOf" srcId="{041858FD-934B-453D-96D8-58E0111065E8}" destId="{E53D881F-03EF-44F8-AE6E-E580D4E55ADD}" srcOrd="2" destOrd="0" presId="urn:microsoft.com/office/officeart/2005/8/layout/hChevron3"/>
    <dgm:cxn modelId="{18620DEE-01FE-4FB9-8970-1E7D3CE296E6}" type="presParOf" srcId="{041858FD-934B-453D-96D8-58E0111065E8}" destId="{59038E39-1D2F-4E17-A5E3-ABA98C1F7803}" srcOrd="3" destOrd="0" presId="urn:microsoft.com/office/officeart/2005/8/layout/hChevron3"/>
    <dgm:cxn modelId="{594C44AB-5005-4332-B64D-F15F23EBB926}" type="presParOf" srcId="{041858FD-934B-453D-96D8-58E0111065E8}" destId="{923B0829-57FB-4A8C-9663-F7E2CC91E71B}" srcOrd="4" destOrd="0" presId="urn:microsoft.com/office/officeart/2005/8/layout/hChevron3"/>
    <dgm:cxn modelId="{1C6E6D2D-E017-4BA2-8BFF-20BAF4D13D92}" type="presParOf" srcId="{041858FD-934B-453D-96D8-58E0111065E8}" destId="{310CF4A2-E7A4-4498-B635-BE946EFFEC8F}" srcOrd="5" destOrd="0" presId="urn:microsoft.com/office/officeart/2005/8/layout/hChevron3"/>
    <dgm:cxn modelId="{FB93F935-A1D6-4CE0-ADB7-7772A4DE5C95}" type="presParOf" srcId="{041858FD-934B-453D-96D8-58E0111065E8}" destId="{6F227E0E-F764-4FF4-978B-D18E0F6C97C2}" srcOrd="6" destOrd="0" presId="urn:microsoft.com/office/officeart/2005/8/layout/hChevron3"/>
    <dgm:cxn modelId="{22038C62-FBA7-4BF1-A6FD-F3D054228BA9}" type="presParOf" srcId="{041858FD-934B-453D-96D8-58E0111065E8}" destId="{E55DA53F-B377-4474-9096-4283523CF8F3}" srcOrd="7" destOrd="0" presId="urn:microsoft.com/office/officeart/2005/8/layout/hChevron3"/>
    <dgm:cxn modelId="{79E88935-7DD2-4A17-A8A7-06E2EC9038F7}" type="presParOf" srcId="{041858FD-934B-453D-96D8-58E0111065E8}" destId="{5FCF0543-9DC0-4BD4-A5BA-3CFED1FC97A2}" srcOrd="8" destOrd="0" presId="urn:microsoft.com/office/officeart/2005/8/layout/hChevron3"/>
    <dgm:cxn modelId="{44D78B1B-F0D0-4DE6-ACC3-CEBB8F2FBEAA}" type="presParOf" srcId="{041858FD-934B-453D-96D8-58E0111065E8}" destId="{4E698BF5-B627-4FEF-97C6-A16463BF9899}" srcOrd="9" destOrd="0" presId="urn:microsoft.com/office/officeart/2005/8/layout/hChevron3"/>
    <dgm:cxn modelId="{20E2629E-923B-4381-ACAA-5DEDFCAAB811}" type="presParOf" srcId="{041858FD-934B-453D-96D8-58E0111065E8}" destId="{C37B4CE5-0650-47C7-8FB8-DFECA9E9F578}" srcOrd="10" destOrd="0" presId="urn:microsoft.com/office/officeart/2005/8/layout/hChevron3"/>
    <dgm:cxn modelId="{A8D899B7-6A3F-4AB2-94C6-B9D4CCC7F428}" type="presParOf" srcId="{041858FD-934B-453D-96D8-58E0111065E8}" destId="{2744A96E-481C-4338-B144-D789C929C8E7}" srcOrd="11" destOrd="0" presId="urn:microsoft.com/office/officeart/2005/8/layout/hChevron3"/>
    <dgm:cxn modelId="{614F1226-7B35-4B5C-A7EF-F3D6A0851847}" type="presParOf" srcId="{041858FD-934B-453D-96D8-58E0111065E8}" destId="{45B675B0-0798-446A-B321-1CDF81619811}" srcOrd="12" destOrd="0" presId="urn:microsoft.com/office/officeart/2005/8/layout/hChevron3"/>
    <dgm:cxn modelId="{FDA592CA-DA74-4E0E-9EDB-53555E3552DF}" type="presParOf" srcId="{041858FD-934B-453D-96D8-58E0111065E8}" destId="{867CE5E5-45EC-4556-8E33-EC1008F4AF51}" srcOrd="13" destOrd="0" presId="urn:microsoft.com/office/officeart/2005/8/layout/hChevron3"/>
    <dgm:cxn modelId="{AC921902-B78A-4209-9331-13861916497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861A30F-02DF-41F5-BC5E-F8EF631F49F7}"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FB98F9B9-04E3-4781-8E89-FA71B2EBEC56}" type="presOf" srcId="{B967C5C7-92D9-4006-B4C0-F10FAF2BB275}" destId="{5FCF0543-9DC0-4BD4-A5BA-3CFED1FC97A2}"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C0050936-4481-494B-9118-60AADD394BB9}" type="presOf" srcId="{4738F466-E7B0-4751-AEBB-C62798876793}" destId="{BEF4D082-F136-4070-9188-56C29AC9EBE1}"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128DAD90-2524-469D-932A-99087F4108E5}"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67BD58A7-0291-466A-B725-912AAC7C9FB5}" srcId="{6A834631-5727-4C44-8284-3E1E11B0E2E1}" destId="{EC0DA10E-D88A-4316-A70B-55469127359D}" srcOrd="1" destOrd="0" parTransId="{11344734-6531-431B-866C-9008B3F377CD}" sibTransId="{27F4E9DA-089A-40D8-B43C-EC9A0710B26C}"/>
    <dgm:cxn modelId="{E7BF40FC-97EC-48A1-8FF7-074E5C79E07D}" type="presOf" srcId="{6A834631-5727-4C44-8284-3E1E11B0E2E1}" destId="{041858FD-934B-453D-96D8-58E0111065E8}" srcOrd="0" destOrd="0" presId="urn:microsoft.com/office/officeart/2005/8/layout/hChevron3"/>
    <dgm:cxn modelId="{6F99A970-2F92-4690-8EE0-FF6BC3A3A0D3}" type="presOf" srcId="{46C861FD-AC9B-4591-AA40-2C7A89F21E24}" destId="{D13634D9-0E15-4B96-8E23-CF93C5FA179D}" srcOrd="0" destOrd="0" presId="urn:microsoft.com/office/officeart/2005/8/layout/hChevron3"/>
    <dgm:cxn modelId="{6483F263-4184-4A3E-8990-43D0EEA48110}"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F8792755-48AE-4B13-B05A-A3F60EFA221B}"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3334958-D00F-45D9-A9D2-6306329714A5}" srcId="{6A834631-5727-4C44-8284-3E1E11B0E2E1}" destId="{D64C4378-6B15-425F-ABF3-2C78B399BA6E}" srcOrd="2" destOrd="0" parTransId="{88FC1233-0F5F-45E4-977D-39E7F6282EC5}" sibTransId="{5AF556D6-8E74-48A6-AB81-C1B4F2BE15AE}"/>
    <dgm:cxn modelId="{678469CA-34ED-4090-BEEC-AAD0B97D34CA}" type="presOf" srcId="{67E6D65D-4860-45A1-911E-364DCC6C1F2F}" destId="{45B675B0-0798-446A-B321-1CDF81619811}" srcOrd="0" destOrd="0" presId="urn:microsoft.com/office/officeart/2005/8/layout/hChevron3"/>
    <dgm:cxn modelId="{D072BAF0-EEBC-48D2-97E0-DADC5A64516F}" type="presParOf" srcId="{041858FD-934B-453D-96D8-58E0111065E8}" destId="{D13634D9-0E15-4B96-8E23-CF93C5FA179D}" srcOrd="0" destOrd="0" presId="urn:microsoft.com/office/officeart/2005/8/layout/hChevron3"/>
    <dgm:cxn modelId="{C889CD4B-4163-4C54-AE2E-E40CFB084B23}" type="presParOf" srcId="{041858FD-934B-453D-96D8-58E0111065E8}" destId="{3FF5657C-9AE3-491C-B3EE-3A34357E017B}" srcOrd="1" destOrd="0" presId="urn:microsoft.com/office/officeart/2005/8/layout/hChevron3"/>
    <dgm:cxn modelId="{F59F97CB-99D6-414A-8C04-CE4B3529D326}" type="presParOf" srcId="{041858FD-934B-453D-96D8-58E0111065E8}" destId="{E53D881F-03EF-44F8-AE6E-E580D4E55ADD}" srcOrd="2" destOrd="0" presId="urn:microsoft.com/office/officeart/2005/8/layout/hChevron3"/>
    <dgm:cxn modelId="{05970918-5C67-4A57-B6D9-11C6ECDA3092}" type="presParOf" srcId="{041858FD-934B-453D-96D8-58E0111065E8}" destId="{59038E39-1D2F-4E17-A5E3-ABA98C1F7803}" srcOrd="3" destOrd="0" presId="urn:microsoft.com/office/officeart/2005/8/layout/hChevron3"/>
    <dgm:cxn modelId="{903002F4-E8E9-4272-A365-9CE82669B9D5}" type="presParOf" srcId="{041858FD-934B-453D-96D8-58E0111065E8}" destId="{923B0829-57FB-4A8C-9663-F7E2CC91E71B}" srcOrd="4" destOrd="0" presId="urn:microsoft.com/office/officeart/2005/8/layout/hChevron3"/>
    <dgm:cxn modelId="{4206D130-9C13-4D3E-8574-C6C61F4F88A3}" type="presParOf" srcId="{041858FD-934B-453D-96D8-58E0111065E8}" destId="{310CF4A2-E7A4-4498-B635-BE946EFFEC8F}" srcOrd="5" destOrd="0" presId="urn:microsoft.com/office/officeart/2005/8/layout/hChevron3"/>
    <dgm:cxn modelId="{50309D43-3550-412F-9370-D370280216CE}" type="presParOf" srcId="{041858FD-934B-453D-96D8-58E0111065E8}" destId="{6F227E0E-F764-4FF4-978B-D18E0F6C97C2}" srcOrd="6" destOrd="0" presId="urn:microsoft.com/office/officeart/2005/8/layout/hChevron3"/>
    <dgm:cxn modelId="{A04F20B6-0BEF-459F-97EF-F72B5F6867D5}" type="presParOf" srcId="{041858FD-934B-453D-96D8-58E0111065E8}" destId="{E55DA53F-B377-4474-9096-4283523CF8F3}" srcOrd="7" destOrd="0" presId="urn:microsoft.com/office/officeart/2005/8/layout/hChevron3"/>
    <dgm:cxn modelId="{029CACA0-DC5A-4EA8-B99F-12384FD799C5}" type="presParOf" srcId="{041858FD-934B-453D-96D8-58E0111065E8}" destId="{5FCF0543-9DC0-4BD4-A5BA-3CFED1FC97A2}" srcOrd="8" destOrd="0" presId="urn:microsoft.com/office/officeart/2005/8/layout/hChevron3"/>
    <dgm:cxn modelId="{B7A61833-0D65-4950-B4EF-FFB44086E3E6}" type="presParOf" srcId="{041858FD-934B-453D-96D8-58E0111065E8}" destId="{4E698BF5-B627-4FEF-97C6-A16463BF9899}" srcOrd="9" destOrd="0" presId="urn:microsoft.com/office/officeart/2005/8/layout/hChevron3"/>
    <dgm:cxn modelId="{251F0A84-E53D-487A-B881-FBD4FFE587DC}" type="presParOf" srcId="{041858FD-934B-453D-96D8-58E0111065E8}" destId="{C37B4CE5-0650-47C7-8FB8-DFECA9E9F578}" srcOrd="10" destOrd="0" presId="urn:microsoft.com/office/officeart/2005/8/layout/hChevron3"/>
    <dgm:cxn modelId="{19C447E3-1CE4-4320-B87A-2F3BFB64131C}" type="presParOf" srcId="{041858FD-934B-453D-96D8-58E0111065E8}" destId="{2744A96E-481C-4338-B144-D789C929C8E7}" srcOrd="11" destOrd="0" presId="urn:microsoft.com/office/officeart/2005/8/layout/hChevron3"/>
    <dgm:cxn modelId="{98EE783A-9288-4CEB-BCDD-1D1BA6EEE991}" type="presParOf" srcId="{041858FD-934B-453D-96D8-58E0111065E8}" destId="{45B675B0-0798-446A-B321-1CDF81619811}" srcOrd="12" destOrd="0" presId="urn:microsoft.com/office/officeart/2005/8/layout/hChevron3"/>
    <dgm:cxn modelId="{312EFEC5-9E53-482F-AAD3-DE3A44B443F4}" type="presParOf" srcId="{041858FD-934B-453D-96D8-58E0111065E8}" destId="{867CE5E5-45EC-4556-8E33-EC1008F4AF51}" srcOrd="13" destOrd="0" presId="urn:microsoft.com/office/officeart/2005/8/layout/hChevron3"/>
    <dgm:cxn modelId="{6A02EF86-8841-4511-AA2D-B18837537A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CD35B649-AD04-450B-9C09-7260C529E5E8}" type="presOf" srcId="{7DABE735-D9EF-482B-922F-9B22FEE137E5}" destId="{6F227E0E-F764-4FF4-978B-D18E0F6C97C2}" srcOrd="0" destOrd="0" presId="urn:microsoft.com/office/officeart/2005/8/layout/hChevron3"/>
    <dgm:cxn modelId="{6036C2A8-6BA4-4F10-80E8-4ECB436D6253}"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03C772E-D874-4DF9-940D-EF9AB1772EF1}"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B6C52599-55DB-4A7C-AD25-D4B409B8850D}" type="presOf" srcId="{4738F466-E7B0-4751-AEBB-C62798876793}" destId="{BEF4D082-F136-4070-9188-56C29AC9EBE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940D5D0-AD1A-48DA-BE98-15036667D329}" type="presOf" srcId="{EC0DA10E-D88A-4316-A70B-55469127359D}" destId="{E53D881F-03EF-44F8-AE6E-E580D4E55ADD}" srcOrd="0" destOrd="0" presId="urn:microsoft.com/office/officeart/2005/8/layout/hChevron3"/>
    <dgm:cxn modelId="{A4423FCB-10C7-4F0E-9557-853F634492A6}" type="presOf" srcId="{B967C5C7-92D9-4006-B4C0-F10FAF2BB275}" destId="{5FCF0543-9DC0-4BD4-A5BA-3CFED1FC97A2}" srcOrd="0" destOrd="0" presId="urn:microsoft.com/office/officeart/2005/8/layout/hChevron3"/>
    <dgm:cxn modelId="{89FC0D34-FE8C-49EC-9B46-C816325FC65A}" type="presOf" srcId="{6A834631-5727-4C44-8284-3E1E11B0E2E1}" destId="{041858FD-934B-453D-96D8-58E0111065E8}" srcOrd="0" destOrd="0" presId="urn:microsoft.com/office/officeart/2005/8/layout/hChevron3"/>
    <dgm:cxn modelId="{9B132236-5458-4248-8659-A254F1D0F55B}" type="presOf" srcId="{D64C4378-6B15-425F-ABF3-2C78B399BA6E}" destId="{923B0829-57FB-4A8C-9663-F7E2CC91E71B}" srcOrd="0" destOrd="0" presId="urn:microsoft.com/office/officeart/2005/8/layout/hChevron3"/>
    <dgm:cxn modelId="{4B425BA4-FC14-4045-8D34-00D4AEBA677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04690CF-297F-40ED-9928-7853D13018BE}" type="presParOf" srcId="{041858FD-934B-453D-96D8-58E0111065E8}" destId="{D13634D9-0E15-4B96-8E23-CF93C5FA179D}" srcOrd="0" destOrd="0" presId="urn:microsoft.com/office/officeart/2005/8/layout/hChevron3"/>
    <dgm:cxn modelId="{BC49E198-6B41-48AF-BAB7-14F707BF86A8}" type="presParOf" srcId="{041858FD-934B-453D-96D8-58E0111065E8}" destId="{3FF5657C-9AE3-491C-B3EE-3A34357E017B}" srcOrd="1" destOrd="0" presId="urn:microsoft.com/office/officeart/2005/8/layout/hChevron3"/>
    <dgm:cxn modelId="{BBBF1275-93F2-44BA-8A26-7983D083C85E}" type="presParOf" srcId="{041858FD-934B-453D-96D8-58E0111065E8}" destId="{E53D881F-03EF-44F8-AE6E-E580D4E55ADD}" srcOrd="2" destOrd="0" presId="urn:microsoft.com/office/officeart/2005/8/layout/hChevron3"/>
    <dgm:cxn modelId="{53CEA843-9CCC-4580-8D6B-EFF5256F8F08}" type="presParOf" srcId="{041858FD-934B-453D-96D8-58E0111065E8}" destId="{59038E39-1D2F-4E17-A5E3-ABA98C1F7803}" srcOrd="3" destOrd="0" presId="urn:microsoft.com/office/officeart/2005/8/layout/hChevron3"/>
    <dgm:cxn modelId="{033CA063-B6CA-4510-A0D4-6FFD5E276A8C}" type="presParOf" srcId="{041858FD-934B-453D-96D8-58E0111065E8}" destId="{923B0829-57FB-4A8C-9663-F7E2CC91E71B}" srcOrd="4" destOrd="0" presId="urn:microsoft.com/office/officeart/2005/8/layout/hChevron3"/>
    <dgm:cxn modelId="{D1105200-EA7A-49E3-971C-3E87F62941A0}" type="presParOf" srcId="{041858FD-934B-453D-96D8-58E0111065E8}" destId="{310CF4A2-E7A4-4498-B635-BE946EFFEC8F}" srcOrd="5" destOrd="0" presId="urn:microsoft.com/office/officeart/2005/8/layout/hChevron3"/>
    <dgm:cxn modelId="{B1629D16-A923-47FA-9392-568645E59765}" type="presParOf" srcId="{041858FD-934B-453D-96D8-58E0111065E8}" destId="{6F227E0E-F764-4FF4-978B-D18E0F6C97C2}" srcOrd="6" destOrd="0" presId="urn:microsoft.com/office/officeart/2005/8/layout/hChevron3"/>
    <dgm:cxn modelId="{400D83B8-3351-4A07-8AFA-31A22747D6C9}" type="presParOf" srcId="{041858FD-934B-453D-96D8-58E0111065E8}" destId="{E55DA53F-B377-4474-9096-4283523CF8F3}" srcOrd="7" destOrd="0" presId="urn:microsoft.com/office/officeart/2005/8/layout/hChevron3"/>
    <dgm:cxn modelId="{D2F4F2EF-AD53-4CAF-A656-921BAACB5AE6}" type="presParOf" srcId="{041858FD-934B-453D-96D8-58E0111065E8}" destId="{5FCF0543-9DC0-4BD4-A5BA-3CFED1FC97A2}" srcOrd="8" destOrd="0" presId="urn:microsoft.com/office/officeart/2005/8/layout/hChevron3"/>
    <dgm:cxn modelId="{8AD1D77F-DA70-405E-B4A2-6235791BCF3D}" type="presParOf" srcId="{041858FD-934B-453D-96D8-58E0111065E8}" destId="{4E698BF5-B627-4FEF-97C6-A16463BF9899}" srcOrd="9" destOrd="0" presId="urn:microsoft.com/office/officeart/2005/8/layout/hChevron3"/>
    <dgm:cxn modelId="{63AE90A1-8A48-435F-A435-8A87A2D4E724}" type="presParOf" srcId="{041858FD-934B-453D-96D8-58E0111065E8}" destId="{C37B4CE5-0650-47C7-8FB8-DFECA9E9F578}" srcOrd="10" destOrd="0" presId="urn:microsoft.com/office/officeart/2005/8/layout/hChevron3"/>
    <dgm:cxn modelId="{2EAB5A6D-E47D-4FD1-B0C9-0D95FE5B8E9B}" type="presParOf" srcId="{041858FD-934B-453D-96D8-58E0111065E8}" destId="{2744A96E-481C-4338-B144-D789C929C8E7}" srcOrd="11" destOrd="0" presId="urn:microsoft.com/office/officeart/2005/8/layout/hChevron3"/>
    <dgm:cxn modelId="{B76460BE-41C4-40C8-976E-62A161BA32E7}" type="presParOf" srcId="{041858FD-934B-453D-96D8-58E0111065E8}" destId="{45B675B0-0798-446A-B321-1CDF81619811}" srcOrd="12" destOrd="0" presId="urn:microsoft.com/office/officeart/2005/8/layout/hChevron3"/>
    <dgm:cxn modelId="{B5F89FCD-E09A-4A15-85BE-8EF0C82B8770}" type="presParOf" srcId="{041858FD-934B-453D-96D8-58E0111065E8}" destId="{867CE5E5-45EC-4556-8E33-EC1008F4AF51}" srcOrd="13" destOrd="0" presId="urn:microsoft.com/office/officeart/2005/8/layout/hChevron3"/>
    <dgm:cxn modelId="{B46B021D-45CB-4BD1-B93B-7741E15A209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8EBE812-3740-4B26-A0FD-303CD7E44C51}" type="presOf" srcId="{EC0DA10E-D88A-4316-A70B-55469127359D}" destId="{E53D881F-03EF-44F8-AE6E-E580D4E55ADD}" srcOrd="0" destOrd="0" presId="urn:microsoft.com/office/officeart/2005/8/layout/hChevron3"/>
    <dgm:cxn modelId="{B5172FA8-EA48-49A2-89D4-FFEAFA126204}" type="presOf" srcId="{B967C5C7-92D9-4006-B4C0-F10FAF2BB275}" destId="{5FCF0543-9DC0-4BD4-A5BA-3CFED1FC97A2}" srcOrd="0" destOrd="0" presId="urn:microsoft.com/office/officeart/2005/8/layout/hChevron3"/>
    <dgm:cxn modelId="{DF9E6E05-7AF5-429B-867D-3390DDBC60FD}"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E56574AA-1AAD-4674-8596-0BC07F4BF027}" type="presOf" srcId="{6AC8F7AE-B423-46FD-AC40-73B94D0EE8C8}" destId="{C37B4CE5-0650-47C7-8FB8-DFECA9E9F578}"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A461ADFF-85FF-4D8E-9D4A-677C79B8D333}" type="presOf" srcId="{67E6D65D-4860-45A1-911E-364DCC6C1F2F}" destId="{45B675B0-0798-446A-B321-1CDF81619811}" srcOrd="0" destOrd="0" presId="urn:microsoft.com/office/officeart/2005/8/layout/hChevron3"/>
    <dgm:cxn modelId="{559D47D4-41BE-4578-B664-4207C5B0F21A}" type="presOf" srcId="{46C861FD-AC9B-4591-AA40-2C7A89F21E24}" destId="{D13634D9-0E15-4B96-8E23-CF93C5FA179D}" srcOrd="0" destOrd="0" presId="urn:microsoft.com/office/officeart/2005/8/layout/hChevron3"/>
    <dgm:cxn modelId="{B57A022B-E5FB-40E9-A50B-F9E253B3458F}" type="presOf" srcId="{6A834631-5727-4C44-8284-3E1E11B0E2E1}" destId="{041858FD-934B-453D-96D8-58E0111065E8}" srcOrd="0" destOrd="0" presId="urn:microsoft.com/office/officeart/2005/8/layout/hChevron3"/>
    <dgm:cxn modelId="{801231DA-4C33-4569-8221-10232D1F5EA7}" type="presOf" srcId="{D64C4378-6B15-425F-ABF3-2C78B399BA6E}" destId="{923B0829-57FB-4A8C-9663-F7E2CC91E71B}" srcOrd="0" destOrd="0" presId="urn:microsoft.com/office/officeart/2005/8/layout/hChevron3"/>
    <dgm:cxn modelId="{459FBD41-D874-4652-8757-74040B087CD4}"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BFF73C6-5E37-43EB-B074-037EE63673DC}" type="presParOf" srcId="{041858FD-934B-453D-96D8-58E0111065E8}" destId="{D13634D9-0E15-4B96-8E23-CF93C5FA179D}" srcOrd="0" destOrd="0" presId="urn:microsoft.com/office/officeart/2005/8/layout/hChevron3"/>
    <dgm:cxn modelId="{3658A8D5-3414-478B-A1CC-9EBD50199C36}" type="presParOf" srcId="{041858FD-934B-453D-96D8-58E0111065E8}" destId="{3FF5657C-9AE3-491C-B3EE-3A34357E017B}" srcOrd="1" destOrd="0" presId="urn:microsoft.com/office/officeart/2005/8/layout/hChevron3"/>
    <dgm:cxn modelId="{A7D6EBAB-72E4-4D2D-8414-FDC0C7B15A03}" type="presParOf" srcId="{041858FD-934B-453D-96D8-58E0111065E8}" destId="{E53D881F-03EF-44F8-AE6E-E580D4E55ADD}" srcOrd="2" destOrd="0" presId="urn:microsoft.com/office/officeart/2005/8/layout/hChevron3"/>
    <dgm:cxn modelId="{1F7D8143-800B-470A-B9CA-2540FF8F4832}" type="presParOf" srcId="{041858FD-934B-453D-96D8-58E0111065E8}" destId="{59038E39-1D2F-4E17-A5E3-ABA98C1F7803}" srcOrd="3" destOrd="0" presId="urn:microsoft.com/office/officeart/2005/8/layout/hChevron3"/>
    <dgm:cxn modelId="{EB65BC6A-80D7-4D19-8E38-81C4C3F3914A}" type="presParOf" srcId="{041858FD-934B-453D-96D8-58E0111065E8}" destId="{923B0829-57FB-4A8C-9663-F7E2CC91E71B}" srcOrd="4" destOrd="0" presId="urn:microsoft.com/office/officeart/2005/8/layout/hChevron3"/>
    <dgm:cxn modelId="{E50C3C96-D661-46B1-B31A-6F171756EFFF}" type="presParOf" srcId="{041858FD-934B-453D-96D8-58E0111065E8}" destId="{310CF4A2-E7A4-4498-B635-BE946EFFEC8F}" srcOrd="5" destOrd="0" presId="urn:microsoft.com/office/officeart/2005/8/layout/hChevron3"/>
    <dgm:cxn modelId="{B7EE335A-E1CC-4AF2-8135-C208263FE86C}" type="presParOf" srcId="{041858FD-934B-453D-96D8-58E0111065E8}" destId="{6F227E0E-F764-4FF4-978B-D18E0F6C97C2}" srcOrd="6" destOrd="0" presId="urn:microsoft.com/office/officeart/2005/8/layout/hChevron3"/>
    <dgm:cxn modelId="{F63E0E24-1776-4544-A268-280372481358}" type="presParOf" srcId="{041858FD-934B-453D-96D8-58E0111065E8}" destId="{E55DA53F-B377-4474-9096-4283523CF8F3}" srcOrd="7" destOrd="0" presId="urn:microsoft.com/office/officeart/2005/8/layout/hChevron3"/>
    <dgm:cxn modelId="{E9A7264D-E3CF-4F31-9563-D476ABD5C0E7}" type="presParOf" srcId="{041858FD-934B-453D-96D8-58E0111065E8}" destId="{5FCF0543-9DC0-4BD4-A5BA-3CFED1FC97A2}" srcOrd="8" destOrd="0" presId="urn:microsoft.com/office/officeart/2005/8/layout/hChevron3"/>
    <dgm:cxn modelId="{6E1C85E6-C12A-4D82-A4D2-7CC6468812A3}" type="presParOf" srcId="{041858FD-934B-453D-96D8-58E0111065E8}" destId="{4E698BF5-B627-4FEF-97C6-A16463BF9899}" srcOrd="9" destOrd="0" presId="urn:microsoft.com/office/officeart/2005/8/layout/hChevron3"/>
    <dgm:cxn modelId="{1289BF3C-E9C8-4689-BDEF-0DB97443329F}" type="presParOf" srcId="{041858FD-934B-453D-96D8-58E0111065E8}" destId="{C37B4CE5-0650-47C7-8FB8-DFECA9E9F578}" srcOrd="10" destOrd="0" presId="urn:microsoft.com/office/officeart/2005/8/layout/hChevron3"/>
    <dgm:cxn modelId="{7043A0D7-4A3A-4529-A0C0-D088AD715E72}" type="presParOf" srcId="{041858FD-934B-453D-96D8-58E0111065E8}" destId="{2744A96E-481C-4338-B144-D789C929C8E7}" srcOrd="11" destOrd="0" presId="urn:microsoft.com/office/officeart/2005/8/layout/hChevron3"/>
    <dgm:cxn modelId="{B86CE674-C17E-40D4-AD71-49C7018C77A6}" type="presParOf" srcId="{041858FD-934B-453D-96D8-58E0111065E8}" destId="{45B675B0-0798-446A-B321-1CDF81619811}" srcOrd="12" destOrd="0" presId="urn:microsoft.com/office/officeart/2005/8/layout/hChevron3"/>
    <dgm:cxn modelId="{96421F37-3D41-4517-92F4-47AC5C0C6876}" type="presParOf" srcId="{041858FD-934B-453D-96D8-58E0111065E8}" destId="{867CE5E5-45EC-4556-8E33-EC1008F4AF51}" srcOrd="13" destOrd="0" presId="urn:microsoft.com/office/officeart/2005/8/layout/hChevron3"/>
    <dgm:cxn modelId="{C0FC3DAA-BED6-45B7-9F0D-7772A95BF13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1A87B83-865A-46AF-AB2B-3869DEC46310}"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437809F-236A-447C-BE2E-B867CE412A5A}"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7B93A12B-CB4B-4D2C-ABE1-E5FC3BD6C7CC}"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DB819305-89EF-432D-9C0B-C14584017D22}" type="presOf" srcId="{EC0DA10E-D88A-4316-A70B-55469127359D}" destId="{E53D881F-03EF-44F8-AE6E-E580D4E55ADD}" srcOrd="0" destOrd="0" presId="urn:microsoft.com/office/officeart/2005/8/layout/hChevron3"/>
    <dgm:cxn modelId="{B46C7C22-AB37-41A0-9D69-6D290A089D07}" type="presOf" srcId="{7DABE735-D9EF-482B-922F-9B22FEE137E5}" destId="{6F227E0E-F764-4FF4-978B-D18E0F6C97C2}" srcOrd="0" destOrd="0" presId="urn:microsoft.com/office/officeart/2005/8/layout/hChevron3"/>
    <dgm:cxn modelId="{9BF97D2F-D85C-4AE9-83EA-F76C1943ADFA}" type="presOf" srcId="{67E6D65D-4860-45A1-911E-364DCC6C1F2F}" destId="{45B675B0-0798-446A-B321-1CDF81619811}" srcOrd="0" destOrd="0" presId="urn:microsoft.com/office/officeart/2005/8/layout/hChevron3"/>
    <dgm:cxn modelId="{27411320-B470-41F0-8C2B-ABEF0F8F585F}" type="presOf" srcId="{D64C4378-6B15-425F-ABF3-2C78B399BA6E}" destId="{923B0829-57FB-4A8C-9663-F7E2CC91E71B}" srcOrd="0" destOrd="0" presId="urn:microsoft.com/office/officeart/2005/8/layout/hChevron3"/>
    <dgm:cxn modelId="{C3406F67-D786-4B9A-AE81-D2C177775DCD}"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CCE4DEB-FD24-4634-A92C-180BC6E5CCA8}" type="presOf" srcId="{B967C5C7-92D9-4006-B4C0-F10FAF2BB275}" destId="{5FCF0543-9DC0-4BD4-A5BA-3CFED1FC97A2}" srcOrd="0" destOrd="0" presId="urn:microsoft.com/office/officeart/2005/8/layout/hChevron3"/>
    <dgm:cxn modelId="{75D5373A-9670-4839-9BC8-5919DFF3ED17}" type="presParOf" srcId="{041858FD-934B-453D-96D8-58E0111065E8}" destId="{D13634D9-0E15-4B96-8E23-CF93C5FA179D}" srcOrd="0" destOrd="0" presId="urn:microsoft.com/office/officeart/2005/8/layout/hChevron3"/>
    <dgm:cxn modelId="{9198806E-F7CE-4604-8760-29942B457768}" type="presParOf" srcId="{041858FD-934B-453D-96D8-58E0111065E8}" destId="{3FF5657C-9AE3-491C-B3EE-3A34357E017B}" srcOrd="1" destOrd="0" presId="urn:microsoft.com/office/officeart/2005/8/layout/hChevron3"/>
    <dgm:cxn modelId="{80169A68-533D-4722-99CC-AE334836E6A6}" type="presParOf" srcId="{041858FD-934B-453D-96D8-58E0111065E8}" destId="{E53D881F-03EF-44F8-AE6E-E580D4E55ADD}" srcOrd="2" destOrd="0" presId="urn:microsoft.com/office/officeart/2005/8/layout/hChevron3"/>
    <dgm:cxn modelId="{9E12B6B2-0F8B-40FE-A857-6845F68D2F98}" type="presParOf" srcId="{041858FD-934B-453D-96D8-58E0111065E8}" destId="{59038E39-1D2F-4E17-A5E3-ABA98C1F7803}" srcOrd="3" destOrd="0" presId="urn:microsoft.com/office/officeart/2005/8/layout/hChevron3"/>
    <dgm:cxn modelId="{059DD6A1-2A28-4CA3-ACF5-E18BF0E709B9}" type="presParOf" srcId="{041858FD-934B-453D-96D8-58E0111065E8}" destId="{923B0829-57FB-4A8C-9663-F7E2CC91E71B}" srcOrd="4" destOrd="0" presId="urn:microsoft.com/office/officeart/2005/8/layout/hChevron3"/>
    <dgm:cxn modelId="{994E3465-A4B3-40DC-85E6-6BC6FC91B304}" type="presParOf" srcId="{041858FD-934B-453D-96D8-58E0111065E8}" destId="{310CF4A2-E7A4-4498-B635-BE946EFFEC8F}" srcOrd="5" destOrd="0" presId="urn:microsoft.com/office/officeart/2005/8/layout/hChevron3"/>
    <dgm:cxn modelId="{0D2E4C1A-88A5-474C-9A84-630BAE5FD953}" type="presParOf" srcId="{041858FD-934B-453D-96D8-58E0111065E8}" destId="{6F227E0E-F764-4FF4-978B-D18E0F6C97C2}" srcOrd="6" destOrd="0" presId="urn:microsoft.com/office/officeart/2005/8/layout/hChevron3"/>
    <dgm:cxn modelId="{A93A779D-ACA2-4CDB-994B-7DB72FA1841E}" type="presParOf" srcId="{041858FD-934B-453D-96D8-58E0111065E8}" destId="{E55DA53F-B377-4474-9096-4283523CF8F3}" srcOrd="7" destOrd="0" presId="urn:microsoft.com/office/officeart/2005/8/layout/hChevron3"/>
    <dgm:cxn modelId="{E6FBE1E0-CBC7-4F46-8499-48C76530D607}" type="presParOf" srcId="{041858FD-934B-453D-96D8-58E0111065E8}" destId="{5FCF0543-9DC0-4BD4-A5BA-3CFED1FC97A2}" srcOrd="8" destOrd="0" presId="urn:microsoft.com/office/officeart/2005/8/layout/hChevron3"/>
    <dgm:cxn modelId="{9DE27960-7730-46A6-8DB3-33E60860CDF2}" type="presParOf" srcId="{041858FD-934B-453D-96D8-58E0111065E8}" destId="{4E698BF5-B627-4FEF-97C6-A16463BF9899}" srcOrd="9" destOrd="0" presId="urn:microsoft.com/office/officeart/2005/8/layout/hChevron3"/>
    <dgm:cxn modelId="{68D4E067-1098-4CDE-B4C8-9EDC5A5DDF28}" type="presParOf" srcId="{041858FD-934B-453D-96D8-58E0111065E8}" destId="{C37B4CE5-0650-47C7-8FB8-DFECA9E9F578}" srcOrd="10" destOrd="0" presId="urn:microsoft.com/office/officeart/2005/8/layout/hChevron3"/>
    <dgm:cxn modelId="{5CDCED46-4DAE-4524-93FA-B12E6F1BA5D9}" type="presParOf" srcId="{041858FD-934B-453D-96D8-58E0111065E8}" destId="{2744A96E-481C-4338-B144-D789C929C8E7}" srcOrd="11" destOrd="0" presId="urn:microsoft.com/office/officeart/2005/8/layout/hChevron3"/>
    <dgm:cxn modelId="{4425A956-A183-4B75-BDC7-7C454CCB8F1C}" type="presParOf" srcId="{041858FD-934B-453D-96D8-58E0111065E8}" destId="{45B675B0-0798-446A-B321-1CDF81619811}" srcOrd="12" destOrd="0" presId="urn:microsoft.com/office/officeart/2005/8/layout/hChevron3"/>
    <dgm:cxn modelId="{22D2FC01-3CD0-4A33-B2CF-E14BCE9CD5BB}" type="presParOf" srcId="{041858FD-934B-453D-96D8-58E0111065E8}" destId="{867CE5E5-45EC-4556-8E33-EC1008F4AF51}" srcOrd="13" destOrd="0" presId="urn:microsoft.com/office/officeart/2005/8/layout/hChevron3"/>
    <dgm:cxn modelId="{24D11FA7-7422-4A76-9398-F839FC1CB3D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03DC71-9795-4E68-B9D2-F42709DF190D}" type="presOf" srcId="{46C861FD-AC9B-4591-AA40-2C7A89F21E24}" destId="{D13634D9-0E15-4B96-8E23-CF93C5FA179D}" srcOrd="0" destOrd="0" presId="urn:microsoft.com/office/officeart/2005/8/layout/hChevron3"/>
    <dgm:cxn modelId="{3C8A8CD5-9BB0-41FE-B905-98B2AB8776BF}"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3EE3731-A804-4B36-8807-03B50F7EE5DD}"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49E8236-9954-4717-B6C3-94BAB911E7D3}" type="presOf" srcId="{7DABE735-D9EF-482B-922F-9B22FEE137E5}" destId="{6F227E0E-F764-4FF4-978B-D18E0F6C97C2}" srcOrd="0" destOrd="0" presId="urn:microsoft.com/office/officeart/2005/8/layout/hChevron3"/>
    <dgm:cxn modelId="{CD552DFC-2EFB-4847-9C14-228E4F0B6101}" type="presOf" srcId="{D64C4378-6B15-425F-ABF3-2C78B399BA6E}" destId="{923B0829-57FB-4A8C-9663-F7E2CC91E71B}" srcOrd="0" destOrd="0" presId="urn:microsoft.com/office/officeart/2005/8/layout/hChevron3"/>
    <dgm:cxn modelId="{C9143BD2-E9BE-4F05-BBF7-5CA7CCE47748}" type="presOf" srcId="{EC0DA10E-D88A-4316-A70B-55469127359D}" destId="{E53D881F-03EF-44F8-AE6E-E580D4E55ADD}" srcOrd="0" destOrd="0" presId="urn:microsoft.com/office/officeart/2005/8/layout/hChevron3"/>
    <dgm:cxn modelId="{99EC27D8-CA7D-4F66-95F6-DB4D156B0ED7}" type="presOf" srcId="{6A834631-5727-4C44-8284-3E1E11B0E2E1}" destId="{041858FD-934B-453D-96D8-58E0111065E8}" srcOrd="0" destOrd="0" presId="urn:microsoft.com/office/officeart/2005/8/layout/hChevron3"/>
    <dgm:cxn modelId="{826B483F-75DA-4988-8970-8FA5EB32E434}"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95B70E2-636A-40FB-8036-D09A5A7DE815}" type="presOf" srcId="{B967C5C7-92D9-4006-B4C0-F10FAF2BB275}" destId="{5FCF0543-9DC0-4BD4-A5BA-3CFED1FC97A2}" srcOrd="0" destOrd="0" presId="urn:microsoft.com/office/officeart/2005/8/layout/hChevron3"/>
    <dgm:cxn modelId="{0ACBC86A-D371-404D-BF29-A99110BC6CB5}" type="presParOf" srcId="{041858FD-934B-453D-96D8-58E0111065E8}" destId="{D13634D9-0E15-4B96-8E23-CF93C5FA179D}" srcOrd="0" destOrd="0" presId="urn:microsoft.com/office/officeart/2005/8/layout/hChevron3"/>
    <dgm:cxn modelId="{F8E955D9-8CF4-4C47-A228-5239BC909EAA}" type="presParOf" srcId="{041858FD-934B-453D-96D8-58E0111065E8}" destId="{3FF5657C-9AE3-491C-B3EE-3A34357E017B}" srcOrd="1" destOrd="0" presId="urn:microsoft.com/office/officeart/2005/8/layout/hChevron3"/>
    <dgm:cxn modelId="{7B2444FA-FF10-4FC5-8004-5B56739CEEB3}" type="presParOf" srcId="{041858FD-934B-453D-96D8-58E0111065E8}" destId="{E53D881F-03EF-44F8-AE6E-E580D4E55ADD}" srcOrd="2" destOrd="0" presId="urn:microsoft.com/office/officeart/2005/8/layout/hChevron3"/>
    <dgm:cxn modelId="{3837D134-271F-4111-869C-6BCD8A58BFD0}" type="presParOf" srcId="{041858FD-934B-453D-96D8-58E0111065E8}" destId="{59038E39-1D2F-4E17-A5E3-ABA98C1F7803}" srcOrd="3" destOrd="0" presId="urn:microsoft.com/office/officeart/2005/8/layout/hChevron3"/>
    <dgm:cxn modelId="{02269F93-B053-4FE8-94DB-1A021B82DF22}" type="presParOf" srcId="{041858FD-934B-453D-96D8-58E0111065E8}" destId="{923B0829-57FB-4A8C-9663-F7E2CC91E71B}" srcOrd="4" destOrd="0" presId="urn:microsoft.com/office/officeart/2005/8/layout/hChevron3"/>
    <dgm:cxn modelId="{B6BDC493-5EC9-4D2C-B8EC-50063EB93173}" type="presParOf" srcId="{041858FD-934B-453D-96D8-58E0111065E8}" destId="{310CF4A2-E7A4-4498-B635-BE946EFFEC8F}" srcOrd="5" destOrd="0" presId="urn:microsoft.com/office/officeart/2005/8/layout/hChevron3"/>
    <dgm:cxn modelId="{64E3F242-1C2D-4991-BF4F-0ECB118520AE}" type="presParOf" srcId="{041858FD-934B-453D-96D8-58E0111065E8}" destId="{6F227E0E-F764-4FF4-978B-D18E0F6C97C2}" srcOrd="6" destOrd="0" presId="urn:microsoft.com/office/officeart/2005/8/layout/hChevron3"/>
    <dgm:cxn modelId="{D3EDCE80-158B-441C-9C80-F97B4A581931}" type="presParOf" srcId="{041858FD-934B-453D-96D8-58E0111065E8}" destId="{E55DA53F-B377-4474-9096-4283523CF8F3}" srcOrd="7" destOrd="0" presId="urn:microsoft.com/office/officeart/2005/8/layout/hChevron3"/>
    <dgm:cxn modelId="{794DDC81-7321-4F0B-922F-BE161A228C73}" type="presParOf" srcId="{041858FD-934B-453D-96D8-58E0111065E8}" destId="{5FCF0543-9DC0-4BD4-A5BA-3CFED1FC97A2}" srcOrd="8" destOrd="0" presId="urn:microsoft.com/office/officeart/2005/8/layout/hChevron3"/>
    <dgm:cxn modelId="{0032A3CB-6E98-4282-B9F0-1003EAE51032}" type="presParOf" srcId="{041858FD-934B-453D-96D8-58E0111065E8}" destId="{4E698BF5-B627-4FEF-97C6-A16463BF9899}" srcOrd="9" destOrd="0" presId="urn:microsoft.com/office/officeart/2005/8/layout/hChevron3"/>
    <dgm:cxn modelId="{0A83F82E-471E-46B7-BDF7-6587F39E6D7C}" type="presParOf" srcId="{041858FD-934B-453D-96D8-58E0111065E8}" destId="{C37B4CE5-0650-47C7-8FB8-DFECA9E9F578}" srcOrd="10" destOrd="0" presId="urn:microsoft.com/office/officeart/2005/8/layout/hChevron3"/>
    <dgm:cxn modelId="{CE7A04E2-3FB1-4109-87B2-144A72BE520D}" type="presParOf" srcId="{041858FD-934B-453D-96D8-58E0111065E8}" destId="{2744A96E-481C-4338-B144-D789C929C8E7}" srcOrd="11" destOrd="0" presId="urn:microsoft.com/office/officeart/2005/8/layout/hChevron3"/>
    <dgm:cxn modelId="{B5CD5E0C-9F3B-467D-8AAF-3B8A74B7F30B}" type="presParOf" srcId="{041858FD-934B-453D-96D8-58E0111065E8}" destId="{45B675B0-0798-446A-B321-1CDF81619811}" srcOrd="12" destOrd="0" presId="urn:microsoft.com/office/officeart/2005/8/layout/hChevron3"/>
    <dgm:cxn modelId="{56562AF9-A46D-42BB-9E3B-CB2A1D2568F4}" type="presParOf" srcId="{041858FD-934B-453D-96D8-58E0111065E8}" destId="{867CE5E5-45EC-4556-8E33-EC1008F4AF51}" srcOrd="13" destOrd="0" presId="urn:microsoft.com/office/officeart/2005/8/layout/hChevron3"/>
    <dgm:cxn modelId="{8153CC90-8D7B-4D54-8D89-E34134D48FE3}"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9E1599-FB70-42A2-9D8B-3F815B63A33C}" type="presOf" srcId="{EC0DA10E-D88A-4316-A70B-55469127359D}" destId="{E53D881F-03EF-44F8-AE6E-E580D4E55ADD}" srcOrd="0" destOrd="0" presId="urn:microsoft.com/office/officeart/2005/8/layout/hChevron3"/>
    <dgm:cxn modelId="{09A16598-B7A7-4676-811D-4C3EB054CE79}"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1A37ACD-6E7B-4174-A62C-92EE0F08FD45}" type="presOf" srcId="{B967C5C7-92D9-4006-B4C0-F10FAF2BB275}" destId="{5FCF0543-9DC0-4BD4-A5BA-3CFED1FC97A2}" srcOrd="0" destOrd="0" presId="urn:microsoft.com/office/officeart/2005/8/layout/hChevron3"/>
    <dgm:cxn modelId="{BAB6876A-687B-4C82-AF18-A5374DC88A80}" type="presOf" srcId="{4738F466-E7B0-4751-AEBB-C62798876793}" destId="{BEF4D082-F136-4070-9188-56C29AC9EBE1}" srcOrd="0" destOrd="0" presId="urn:microsoft.com/office/officeart/2005/8/layout/hChevron3"/>
    <dgm:cxn modelId="{0D08C6E9-F102-4204-87BC-77AF05F76874}" type="presOf" srcId="{46C861FD-AC9B-4591-AA40-2C7A89F21E24}" destId="{D13634D9-0E15-4B96-8E23-CF93C5FA179D}" srcOrd="0" destOrd="0" presId="urn:microsoft.com/office/officeart/2005/8/layout/hChevron3"/>
    <dgm:cxn modelId="{E355B287-6A2C-4C3C-9D3B-BD3413DFD0A7}" type="presOf" srcId="{6AC8F7AE-B423-46FD-AC40-73B94D0EE8C8}" destId="{C37B4CE5-0650-47C7-8FB8-DFECA9E9F578}" srcOrd="0" destOrd="0" presId="urn:microsoft.com/office/officeart/2005/8/layout/hChevron3"/>
    <dgm:cxn modelId="{E12F394D-73B3-495F-9B85-7428A0B4A689}" type="presOf" srcId="{67E6D65D-4860-45A1-911E-364DCC6C1F2F}" destId="{45B675B0-0798-446A-B321-1CDF81619811}" srcOrd="0" destOrd="0" presId="urn:microsoft.com/office/officeart/2005/8/layout/hChevron3"/>
    <dgm:cxn modelId="{2B14CA36-5032-4329-9ED2-BDE4DFFA5ABB}" type="presOf" srcId="{D64C4378-6B15-425F-ABF3-2C78B399BA6E}" destId="{923B0829-57FB-4A8C-9663-F7E2CC91E71B}" srcOrd="0" destOrd="0" presId="urn:microsoft.com/office/officeart/2005/8/layout/hChevron3"/>
    <dgm:cxn modelId="{5FBFFA12-5FE7-475F-A5F1-F3C565345D7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A353900-1355-4270-B1D4-0F838D5CDC9D}" type="presParOf" srcId="{041858FD-934B-453D-96D8-58E0111065E8}" destId="{D13634D9-0E15-4B96-8E23-CF93C5FA179D}" srcOrd="0" destOrd="0" presId="urn:microsoft.com/office/officeart/2005/8/layout/hChevron3"/>
    <dgm:cxn modelId="{8B703FD5-7E99-435E-BF2D-4FB65DFFC51C}" type="presParOf" srcId="{041858FD-934B-453D-96D8-58E0111065E8}" destId="{3FF5657C-9AE3-491C-B3EE-3A34357E017B}" srcOrd="1" destOrd="0" presId="urn:microsoft.com/office/officeart/2005/8/layout/hChevron3"/>
    <dgm:cxn modelId="{DDF4B70C-5D7E-4402-939E-87DA5AF8B72C}" type="presParOf" srcId="{041858FD-934B-453D-96D8-58E0111065E8}" destId="{E53D881F-03EF-44F8-AE6E-E580D4E55ADD}" srcOrd="2" destOrd="0" presId="urn:microsoft.com/office/officeart/2005/8/layout/hChevron3"/>
    <dgm:cxn modelId="{996E105D-52FD-4283-88CC-B9C1F0F61A8D}" type="presParOf" srcId="{041858FD-934B-453D-96D8-58E0111065E8}" destId="{59038E39-1D2F-4E17-A5E3-ABA98C1F7803}" srcOrd="3" destOrd="0" presId="urn:microsoft.com/office/officeart/2005/8/layout/hChevron3"/>
    <dgm:cxn modelId="{9DA0E9AE-38FC-4F72-A16F-1C9E0F36DC2D}" type="presParOf" srcId="{041858FD-934B-453D-96D8-58E0111065E8}" destId="{923B0829-57FB-4A8C-9663-F7E2CC91E71B}" srcOrd="4" destOrd="0" presId="urn:microsoft.com/office/officeart/2005/8/layout/hChevron3"/>
    <dgm:cxn modelId="{E62E5DC4-52EA-49F0-949E-6C5E05E2674B}" type="presParOf" srcId="{041858FD-934B-453D-96D8-58E0111065E8}" destId="{310CF4A2-E7A4-4498-B635-BE946EFFEC8F}" srcOrd="5" destOrd="0" presId="urn:microsoft.com/office/officeart/2005/8/layout/hChevron3"/>
    <dgm:cxn modelId="{908192EA-5A67-4B51-BA86-A8BE44BACD0E}" type="presParOf" srcId="{041858FD-934B-453D-96D8-58E0111065E8}" destId="{6F227E0E-F764-4FF4-978B-D18E0F6C97C2}" srcOrd="6" destOrd="0" presId="urn:microsoft.com/office/officeart/2005/8/layout/hChevron3"/>
    <dgm:cxn modelId="{103019BD-44E1-4C62-AC35-7A3B2E5094D3}" type="presParOf" srcId="{041858FD-934B-453D-96D8-58E0111065E8}" destId="{E55DA53F-B377-4474-9096-4283523CF8F3}" srcOrd="7" destOrd="0" presId="urn:microsoft.com/office/officeart/2005/8/layout/hChevron3"/>
    <dgm:cxn modelId="{05DFDDD5-6FD3-476D-B9BD-239A85D923E7}" type="presParOf" srcId="{041858FD-934B-453D-96D8-58E0111065E8}" destId="{5FCF0543-9DC0-4BD4-A5BA-3CFED1FC97A2}" srcOrd="8" destOrd="0" presId="urn:microsoft.com/office/officeart/2005/8/layout/hChevron3"/>
    <dgm:cxn modelId="{D5B76F91-9DE7-4B93-8796-D8E95E4D1EFF}" type="presParOf" srcId="{041858FD-934B-453D-96D8-58E0111065E8}" destId="{4E698BF5-B627-4FEF-97C6-A16463BF9899}" srcOrd="9" destOrd="0" presId="urn:microsoft.com/office/officeart/2005/8/layout/hChevron3"/>
    <dgm:cxn modelId="{873A155B-03FA-4350-AEDF-AAB09EA16BBC}" type="presParOf" srcId="{041858FD-934B-453D-96D8-58E0111065E8}" destId="{C37B4CE5-0650-47C7-8FB8-DFECA9E9F578}" srcOrd="10" destOrd="0" presId="urn:microsoft.com/office/officeart/2005/8/layout/hChevron3"/>
    <dgm:cxn modelId="{FE40D8C9-08A5-43B1-A61F-4522824977E3}" type="presParOf" srcId="{041858FD-934B-453D-96D8-58E0111065E8}" destId="{2744A96E-481C-4338-B144-D789C929C8E7}" srcOrd="11" destOrd="0" presId="urn:microsoft.com/office/officeart/2005/8/layout/hChevron3"/>
    <dgm:cxn modelId="{D5F36B77-DC1E-4C20-8D7D-67BA8E7BF0E4}" type="presParOf" srcId="{041858FD-934B-453D-96D8-58E0111065E8}" destId="{45B675B0-0798-446A-B321-1CDF81619811}" srcOrd="12" destOrd="0" presId="urn:microsoft.com/office/officeart/2005/8/layout/hChevron3"/>
    <dgm:cxn modelId="{289598C3-BD4E-41DC-9078-807A1B2580C1}" type="presParOf" srcId="{041858FD-934B-453D-96D8-58E0111065E8}" destId="{867CE5E5-45EC-4556-8E33-EC1008F4AF51}" srcOrd="13" destOrd="0" presId="urn:microsoft.com/office/officeart/2005/8/layout/hChevron3"/>
    <dgm:cxn modelId="{97C76C13-6D13-4547-AF90-FAD465DCDD6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35E3A4C4-CB5B-49A4-A520-243CA216323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FF752A77-E41C-4A86-A15C-BCC917817D97}"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A9B5982A-B3F3-46A4-BAE0-895A43A27290}"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20BA1B2-E051-4A2E-A2F3-46477315B58A}" type="presOf" srcId="{4738F466-E7B0-4751-AEBB-C62798876793}" destId="{BEF4D082-F136-4070-9188-56C29AC9EBE1}" srcOrd="0" destOrd="0" presId="urn:microsoft.com/office/officeart/2005/8/layout/hChevron3"/>
    <dgm:cxn modelId="{A80BEF29-3E6B-4489-8D9E-4E83EE14293E}" type="presOf" srcId="{67E6D65D-4860-45A1-911E-364DCC6C1F2F}" destId="{45B675B0-0798-446A-B321-1CDF81619811}" srcOrd="0" destOrd="0" presId="urn:microsoft.com/office/officeart/2005/8/layout/hChevron3"/>
    <dgm:cxn modelId="{EAD5FE3A-054D-4687-9637-E4D7B6648377}" type="presOf" srcId="{6AC8F7AE-B423-46FD-AC40-73B94D0EE8C8}" destId="{C37B4CE5-0650-47C7-8FB8-DFECA9E9F578}" srcOrd="0" destOrd="0" presId="urn:microsoft.com/office/officeart/2005/8/layout/hChevron3"/>
    <dgm:cxn modelId="{0C548DF9-869D-446D-A8D8-0AD1A09C14E5}" type="presOf" srcId="{6A834631-5727-4C44-8284-3E1E11B0E2E1}" destId="{041858FD-934B-453D-96D8-58E0111065E8}" srcOrd="0" destOrd="0" presId="urn:microsoft.com/office/officeart/2005/8/layout/hChevron3"/>
    <dgm:cxn modelId="{4A0A161D-8465-4DD3-A3C4-786C3A9FD0AD}"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190184B-FA07-4B38-BEA2-678C9885AA9E}" type="presOf" srcId="{7DABE735-D9EF-482B-922F-9B22FEE137E5}" destId="{6F227E0E-F764-4FF4-978B-D18E0F6C97C2}" srcOrd="0" destOrd="0" presId="urn:microsoft.com/office/officeart/2005/8/layout/hChevron3"/>
    <dgm:cxn modelId="{B0EA3280-8579-472E-A1A2-35C7CC4BF22F}" type="presParOf" srcId="{041858FD-934B-453D-96D8-58E0111065E8}" destId="{D13634D9-0E15-4B96-8E23-CF93C5FA179D}" srcOrd="0" destOrd="0" presId="urn:microsoft.com/office/officeart/2005/8/layout/hChevron3"/>
    <dgm:cxn modelId="{CA874162-C7BA-429B-9BDA-3F33A0229297}" type="presParOf" srcId="{041858FD-934B-453D-96D8-58E0111065E8}" destId="{3FF5657C-9AE3-491C-B3EE-3A34357E017B}" srcOrd="1" destOrd="0" presId="urn:microsoft.com/office/officeart/2005/8/layout/hChevron3"/>
    <dgm:cxn modelId="{ED756E7B-14B5-40F9-9F64-2A768326DF4B}" type="presParOf" srcId="{041858FD-934B-453D-96D8-58E0111065E8}" destId="{E53D881F-03EF-44F8-AE6E-E580D4E55ADD}" srcOrd="2" destOrd="0" presId="urn:microsoft.com/office/officeart/2005/8/layout/hChevron3"/>
    <dgm:cxn modelId="{6E69F3EC-2D88-4261-8D3D-35F83876D9B1}" type="presParOf" srcId="{041858FD-934B-453D-96D8-58E0111065E8}" destId="{59038E39-1D2F-4E17-A5E3-ABA98C1F7803}" srcOrd="3" destOrd="0" presId="urn:microsoft.com/office/officeart/2005/8/layout/hChevron3"/>
    <dgm:cxn modelId="{7FF8EE98-3220-4D94-B8A1-EE284976F76F}" type="presParOf" srcId="{041858FD-934B-453D-96D8-58E0111065E8}" destId="{923B0829-57FB-4A8C-9663-F7E2CC91E71B}" srcOrd="4" destOrd="0" presId="urn:microsoft.com/office/officeart/2005/8/layout/hChevron3"/>
    <dgm:cxn modelId="{23193615-2F79-4A17-BDEF-64355A03656D}" type="presParOf" srcId="{041858FD-934B-453D-96D8-58E0111065E8}" destId="{310CF4A2-E7A4-4498-B635-BE946EFFEC8F}" srcOrd="5" destOrd="0" presId="urn:microsoft.com/office/officeart/2005/8/layout/hChevron3"/>
    <dgm:cxn modelId="{721206B4-431F-42DB-8D0B-63A7786B67C0}" type="presParOf" srcId="{041858FD-934B-453D-96D8-58E0111065E8}" destId="{6F227E0E-F764-4FF4-978B-D18E0F6C97C2}" srcOrd="6" destOrd="0" presId="urn:microsoft.com/office/officeart/2005/8/layout/hChevron3"/>
    <dgm:cxn modelId="{ED48C6CF-DB81-4472-B64A-E30437A9D562}" type="presParOf" srcId="{041858FD-934B-453D-96D8-58E0111065E8}" destId="{E55DA53F-B377-4474-9096-4283523CF8F3}" srcOrd="7" destOrd="0" presId="urn:microsoft.com/office/officeart/2005/8/layout/hChevron3"/>
    <dgm:cxn modelId="{CAE3DAE5-34D9-474D-BF75-141C73F9EFC6}" type="presParOf" srcId="{041858FD-934B-453D-96D8-58E0111065E8}" destId="{5FCF0543-9DC0-4BD4-A5BA-3CFED1FC97A2}" srcOrd="8" destOrd="0" presId="urn:microsoft.com/office/officeart/2005/8/layout/hChevron3"/>
    <dgm:cxn modelId="{DDDC571D-2E46-4C2A-B4B8-3D81C787221B}" type="presParOf" srcId="{041858FD-934B-453D-96D8-58E0111065E8}" destId="{4E698BF5-B627-4FEF-97C6-A16463BF9899}" srcOrd="9" destOrd="0" presId="urn:microsoft.com/office/officeart/2005/8/layout/hChevron3"/>
    <dgm:cxn modelId="{970C7A96-65DE-4CD7-8FF1-A3EBE6F76DBB}" type="presParOf" srcId="{041858FD-934B-453D-96D8-58E0111065E8}" destId="{C37B4CE5-0650-47C7-8FB8-DFECA9E9F578}" srcOrd="10" destOrd="0" presId="urn:microsoft.com/office/officeart/2005/8/layout/hChevron3"/>
    <dgm:cxn modelId="{773801A8-3097-469A-B1EB-BE42A40D9504}" type="presParOf" srcId="{041858FD-934B-453D-96D8-58E0111065E8}" destId="{2744A96E-481C-4338-B144-D789C929C8E7}" srcOrd="11" destOrd="0" presId="urn:microsoft.com/office/officeart/2005/8/layout/hChevron3"/>
    <dgm:cxn modelId="{4EDB4F8B-D2C2-40BB-82C6-E4AC9DDB6119}" type="presParOf" srcId="{041858FD-934B-453D-96D8-58E0111065E8}" destId="{45B675B0-0798-446A-B321-1CDF81619811}" srcOrd="12" destOrd="0" presId="urn:microsoft.com/office/officeart/2005/8/layout/hChevron3"/>
    <dgm:cxn modelId="{66382572-5E37-4332-859A-2095DD6CDB8F}" type="presParOf" srcId="{041858FD-934B-453D-96D8-58E0111065E8}" destId="{867CE5E5-45EC-4556-8E33-EC1008F4AF51}" srcOrd="13" destOrd="0" presId="urn:microsoft.com/office/officeart/2005/8/layout/hChevron3"/>
    <dgm:cxn modelId="{23DE7B88-955C-4DF1-9997-2F5137B5B5A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287F8BE-6162-4262-B9B3-E03CCD730212}"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2842254-D1ED-44B0-A36D-1FE202367A7E}" type="presOf" srcId="{46C861FD-AC9B-4591-AA40-2C7A89F21E24}" destId="{D13634D9-0E15-4B96-8E23-CF93C5FA179D}" srcOrd="0" destOrd="0" presId="urn:microsoft.com/office/officeart/2005/8/layout/hChevron3"/>
    <dgm:cxn modelId="{57953D98-69A1-4653-AD9B-E95F0E1639A1}" type="presOf" srcId="{6AC8F7AE-B423-46FD-AC40-73B94D0EE8C8}" destId="{C37B4CE5-0650-47C7-8FB8-DFECA9E9F578}" srcOrd="0" destOrd="0" presId="urn:microsoft.com/office/officeart/2005/8/layout/hChevron3"/>
    <dgm:cxn modelId="{C0330345-86C3-444E-81D6-2E3E451C3E81}" type="presOf" srcId="{6A834631-5727-4C44-8284-3E1E11B0E2E1}" destId="{041858FD-934B-453D-96D8-58E0111065E8}" srcOrd="0" destOrd="0" presId="urn:microsoft.com/office/officeart/2005/8/layout/hChevron3"/>
    <dgm:cxn modelId="{947E04C3-CD2E-4E44-AC25-CEF0F47FF1B6}" type="presOf" srcId="{67E6D65D-4860-45A1-911E-364DCC6C1F2F}" destId="{45B675B0-0798-446A-B321-1CDF81619811}" srcOrd="0" destOrd="0" presId="urn:microsoft.com/office/officeart/2005/8/layout/hChevron3"/>
    <dgm:cxn modelId="{2E3AB261-DE95-4129-9EC2-546ED3F98B25}" type="presOf" srcId="{EC0DA10E-D88A-4316-A70B-55469127359D}" destId="{E53D881F-03EF-44F8-AE6E-E580D4E55ADD}" srcOrd="0" destOrd="0" presId="urn:microsoft.com/office/officeart/2005/8/layout/hChevron3"/>
    <dgm:cxn modelId="{42D37B5E-DC41-47CF-9261-D8CD48161722}" type="presOf" srcId="{D64C4378-6B15-425F-ABF3-2C78B399BA6E}" destId="{923B0829-57FB-4A8C-9663-F7E2CC91E71B}" srcOrd="0" destOrd="0" presId="urn:microsoft.com/office/officeart/2005/8/layout/hChevron3"/>
    <dgm:cxn modelId="{1F835CF8-8044-472A-81A0-E1C365E2ACC2}"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8C0866E-CFCE-4C9D-BCEB-5403D696A5ED}" type="presOf" srcId="{4738F466-E7B0-4751-AEBB-C62798876793}" destId="{BEF4D082-F136-4070-9188-56C29AC9EBE1}" srcOrd="0" destOrd="0" presId="urn:microsoft.com/office/officeart/2005/8/layout/hChevron3"/>
    <dgm:cxn modelId="{7436E4AC-A4CF-4B93-886D-B68E60864F43}" type="presParOf" srcId="{041858FD-934B-453D-96D8-58E0111065E8}" destId="{D13634D9-0E15-4B96-8E23-CF93C5FA179D}" srcOrd="0" destOrd="0" presId="urn:microsoft.com/office/officeart/2005/8/layout/hChevron3"/>
    <dgm:cxn modelId="{45CF4C95-074E-4CF3-A597-6D443A8868BF}" type="presParOf" srcId="{041858FD-934B-453D-96D8-58E0111065E8}" destId="{3FF5657C-9AE3-491C-B3EE-3A34357E017B}" srcOrd="1" destOrd="0" presId="urn:microsoft.com/office/officeart/2005/8/layout/hChevron3"/>
    <dgm:cxn modelId="{B8E988BF-0226-4DBA-9D33-15D142D0161C}" type="presParOf" srcId="{041858FD-934B-453D-96D8-58E0111065E8}" destId="{E53D881F-03EF-44F8-AE6E-E580D4E55ADD}" srcOrd="2" destOrd="0" presId="urn:microsoft.com/office/officeart/2005/8/layout/hChevron3"/>
    <dgm:cxn modelId="{A78FA5D2-B3FD-4667-93CC-B897900F2D1E}" type="presParOf" srcId="{041858FD-934B-453D-96D8-58E0111065E8}" destId="{59038E39-1D2F-4E17-A5E3-ABA98C1F7803}" srcOrd="3" destOrd="0" presId="urn:microsoft.com/office/officeart/2005/8/layout/hChevron3"/>
    <dgm:cxn modelId="{4576A60A-B65A-4E9C-B237-1B0A110E0F71}" type="presParOf" srcId="{041858FD-934B-453D-96D8-58E0111065E8}" destId="{923B0829-57FB-4A8C-9663-F7E2CC91E71B}" srcOrd="4" destOrd="0" presId="urn:microsoft.com/office/officeart/2005/8/layout/hChevron3"/>
    <dgm:cxn modelId="{F2963D6E-3990-4544-8348-8B0AAF4CCE42}" type="presParOf" srcId="{041858FD-934B-453D-96D8-58E0111065E8}" destId="{310CF4A2-E7A4-4498-B635-BE946EFFEC8F}" srcOrd="5" destOrd="0" presId="urn:microsoft.com/office/officeart/2005/8/layout/hChevron3"/>
    <dgm:cxn modelId="{55DC5ECE-47AB-4968-B4AD-EA23CF99E0A5}" type="presParOf" srcId="{041858FD-934B-453D-96D8-58E0111065E8}" destId="{6F227E0E-F764-4FF4-978B-D18E0F6C97C2}" srcOrd="6" destOrd="0" presId="urn:microsoft.com/office/officeart/2005/8/layout/hChevron3"/>
    <dgm:cxn modelId="{29078D7C-1D4F-4EDD-8AA3-D69C0F5910DE}" type="presParOf" srcId="{041858FD-934B-453D-96D8-58E0111065E8}" destId="{E55DA53F-B377-4474-9096-4283523CF8F3}" srcOrd="7" destOrd="0" presId="urn:microsoft.com/office/officeart/2005/8/layout/hChevron3"/>
    <dgm:cxn modelId="{C25EB64A-2FF9-47AA-A39A-3AE374D9B351}" type="presParOf" srcId="{041858FD-934B-453D-96D8-58E0111065E8}" destId="{5FCF0543-9DC0-4BD4-A5BA-3CFED1FC97A2}" srcOrd="8" destOrd="0" presId="urn:microsoft.com/office/officeart/2005/8/layout/hChevron3"/>
    <dgm:cxn modelId="{398A6F77-5A6F-47A4-B46E-DEC4EE2A35C4}" type="presParOf" srcId="{041858FD-934B-453D-96D8-58E0111065E8}" destId="{4E698BF5-B627-4FEF-97C6-A16463BF9899}" srcOrd="9" destOrd="0" presId="urn:microsoft.com/office/officeart/2005/8/layout/hChevron3"/>
    <dgm:cxn modelId="{BAC40E13-862E-4BB1-BF8B-FC9D10B34B70}" type="presParOf" srcId="{041858FD-934B-453D-96D8-58E0111065E8}" destId="{C37B4CE5-0650-47C7-8FB8-DFECA9E9F578}" srcOrd="10" destOrd="0" presId="urn:microsoft.com/office/officeart/2005/8/layout/hChevron3"/>
    <dgm:cxn modelId="{D068D793-0494-4A4C-8EFB-92B787F57785}" type="presParOf" srcId="{041858FD-934B-453D-96D8-58E0111065E8}" destId="{2744A96E-481C-4338-B144-D789C929C8E7}" srcOrd="11" destOrd="0" presId="urn:microsoft.com/office/officeart/2005/8/layout/hChevron3"/>
    <dgm:cxn modelId="{01A996C0-8F5C-4C74-B494-87A38BD08469}" type="presParOf" srcId="{041858FD-934B-453D-96D8-58E0111065E8}" destId="{45B675B0-0798-446A-B321-1CDF81619811}" srcOrd="12" destOrd="0" presId="urn:microsoft.com/office/officeart/2005/8/layout/hChevron3"/>
    <dgm:cxn modelId="{228E22B0-1EB9-4E15-AB1E-061C0C4314EE}" type="presParOf" srcId="{041858FD-934B-453D-96D8-58E0111065E8}" destId="{867CE5E5-45EC-4556-8E33-EC1008F4AF51}" srcOrd="13" destOrd="0" presId="urn:microsoft.com/office/officeart/2005/8/layout/hChevron3"/>
    <dgm:cxn modelId="{54EDAD3A-E4B8-4FF4-8E96-9EDCC76D36B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D58E4CE-28E3-49F0-A3AB-41B0C5EFF7C1}" type="presOf" srcId="{6AC8F7AE-B423-46FD-AC40-73B94D0EE8C8}" destId="{C37B4CE5-0650-47C7-8FB8-DFECA9E9F578}" srcOrd="0" destOrd="0" presId="urn:microsoft.com/office/officeart/2005/8/layout/hChevron3"/>
    <dgm:cxn modelId="{DEABF57B-8666-41E4-A087-C2C354603171}"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B4D75AD2-C18A-4DD8-82EE-622C6BEBD122}" type="presOf" srcId="{4738F466-E7B0-4751-AEBB-C62798876793}" destId="{BEF4D082-F136-4070-9188-56C29AC9EBE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5F90854D-0EDA-4E82-9FDE-D9008951D002}"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DBC94AC-55CC-4FFB-A7FB-C9D3FC7268C2}" type="presOf" srcId="{6A834631-5727-4C44-8284-3E1E11B0E2E1}" destId="{041858FD-934B-453D-96D8-58E0111065E8}" srcOrd="0" destOrd="0" presId="urn:microsoft.com/office/officeart/2005/8/layout/hChevron3"/>
    <dgm:cxn modelId="{87BDB89D-36F5-4714-AE6E-E25875FCB7E3}" type="presOf" srcId="{B967C5C7-92D9-4006-B4C0-F10FAF2BB275}" destId="{5FCF0543-9DC0-4BD4-A5BA-3CFED1FC97A2}" srcOrd="0" destOrd="0" presId="urn:microsoft.com/office/officeart/2005/8/layout/hChevron3"/>
    <dgm:cxn modelId="{4BCBCBB7-EC7F-4317-815A-BA37B55A1FB3}" type="presOf" srcId="{D64C4378-6B15-425F-ABF3-2C78B399BA6E}" destId="{923B0829-57FB-4A8C-9663-F7E2CC91E71B}" srcOrd="0" destOrd="0" presId="urn:microsoft.com/office/officeart/2005/8/layout/hChevron3"/>
    <dgm:cxn modelId="{959AB7FA-0F66-4605-8AED-551A4827BC0E}"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38752BD-B9D6-48A9-A4B1-6F191BC6CD6B}" type="presOf" srcId="{67E6D65D-4860-45A1-911E-364DCC6C1F2F}" destId="{45B675B0-0798-446A-B321-1CDF81619811}" srcOrd="0" destOrd="0" presId="urn:microsoft.com/office/officeart/2005/8/layout/hChevron3"/>
    <dgm:cxn modelId="{11B76D01-8527-4A4B-8355-6C7592D73B76}" type="presParOf" srcId="{041858FD-934B-453D-96D8-58E0111065E8}" destId="{D13634D9-0E15-4B96-8E23-CF93C5FA179D}" srcOrd="0" destOrd="0" presId="urn:microsoft.com/office/officeart/2005/8/layout/hChevron3"/>
    <dgm:cxn modelId="{ACC7CA28-9A5E-4C8A-A07C-5476CEC720DE}" type="presParOf" srcId="{041858FD-934B-453D-96D8-58E0111065E8}" destId="{3FF5657C-9AE3-491C-B3EE-3A34357E017B}" srcOrd="1" destOrd="0" presId="urn:microsoft.com/office/officeart/2005/8/layout/hChevron3"/>
    <dgm:cxn modelId="{29129C7B-A650-4D6B-AE30-AA4D284BF30D}" type="presParOf" srcId="{041858FD-934B-453D-96D8-58E0111065E8}" destId="{E53D881F-03EF-44F8-AE6E-E580D4E55ADD}" srcOrd="2" destOrd="0" presId="urn:microsoft.com/office/officeart/2005/8/layout/hChevron3"/>
    <dgm:cxn modelId="{DE05B337-2694-44F3-943C-979BD630581E}" type="presParOf" srcId="{041858FD-934B-453D-96D8-58E0111065E8}" destId="{59038E39-1D2F-4E17-A5E3-ABA98C1F7803}" srcOrd="3" destOrd="0" presId="urn:microsoft.com/office/officeart/2005/8/layout/hChevron3"/>
    <dgm:cxn modelId="{F929E5E6-14EA-445C-A48F-F8F101E001F0}" type="presParOf" srcId="{041858FD-934B-453D-96D8-58E0111065E8}" destId="{923B0829-57FB-4A8C-9663-F7E2CC91E71B}" srcOrd="4" destOrd="0" presId="urn:microsoft.com/office/officeart/2005/8/layout/hChevron3"/>
    <dgm:cxn modelId="{9F485D89-AD98-4DA0-B72C-6D5C6E4A112C}" type="presParOf" srcId="{041858FD-934B-453D-96D8-58E0111065E8}" destId="{310CF4A2-E7A4-4498-B635-BE946EFFEC8F}" srcOrd="5" destOrd="0" presId="urn:microsoft.com/office/officeart/2005/8/layout/hChevron3"/>
    <dgm:cxn modelId="{5378A4A5-DD62-4DC1-AC5B-AAD945832361}" type="presParOf" srcId="{041858FD-934B-453D-96D8-58E0111065E8}" destId="{6F227E0E-F764-4FF4-978B-D18E0F6C97C2}" srcOrd="6" destOrd="0" presId="urn:microsoft.com/office/officeart/2005/8/layout/hChevron3"/>
    <dgm:cxn modelId="{84187256-F3A1-4097-967E-0B520D98EEA4}" type="presParOf" srcId="{041858FD-934B-453D-96D8-58E0111065E8}" destId="{E55DA53F-B377-4474-9096-4283523CF8F3}" srcOrd="7" destOrd="0" presId="urn:microsoft.com/office/officeart/2005/8/layout/hChevron3"/>
    <dgm:cxn modelId="{D0334F6D-D37C-4FB7-B94C-9D179C2E8CA8}" type="presParOf" srcId="{041858FD-934B-453D-96D8-58E0111065E8}" destId="{5FCF0543-9DC0-4BD4-A5BA-3CFED1FC97A2}" srcOrd="8" destOrd="0" presId="urn:microsoft.com/office/officeart/2005/8/layout/hChevron3"/>
    <dgm:cxn modelId="{D27DAC5D-D34F-4D80-9DD2-E92691E49500}" type="presParOf" srcId="{041858FD-934B-453D-96D8-58E0111065E8}" destId="{4E698BF5-B627-4FEF-97C6-A16463BF9899}" srcOrd="9" destOrd="0" presId="urn:microsoft.com/office/officeart/2005/8/layout/hChevron3"/>
    <dgm:cxn modelId="{294F0227-9E6F-4AD6-964E-EBB23FD975FE}" type="presParOf" srcId="{041858FD-934B-453D-96D8-58E0111065E8}" destId="{C37B4CE5-0650-47C7-8FB8-DFECA9E9F578}" srcOrd="10" destOrd="0" presId="urn:microsoft.com/office/officeart/2005/8/layout/hChevron3"/>
    <dgm:cxn modelId="{C08DBCF6-6AE0-4051-B82C-4C9DFD35B6AD}" type="presParOf" srcId="{041858FD-934B-453D-96D8-58E0111065E8}" destId="{2744A96E-481C-4338-B144-D789C929C8E7}" srcOrd="11" destOrd="0" presId="urn:microsoft.com/office/officeart/2005/8/layout/hChevron3"/>
    <dgm:cxn modelId="{79619C52-139C-48AC-B810-5701BFA025B3}" type="presParOf" srcId="{041858FD-934B-453D-96D8-58E0111065E8}" destId="{45B675B0-0798-446A-B321-1CDF81619811}" srcOrd="12" destOrd="0" presId="urn:microsoft.com/office/officeart/2005/8/layout/hChevron3"/>
    <dgm:cxn modelId="{A6579109-4D8E-4136-8379-DA0B91FD85D3}" type="presParOf" srcId="{041858FD-934B-453D-96D8-58E0111065E8}" destId="{867CE5E5-45EC-4556-8E33-EC1008F4AF51}" srcOrd="13" destOrd="0" presId="urn:microsoft.com/office/officeart/2005/8/layout/hChevron3"/>
    <dgm:cxn modelId="{D671F626-CCA9-4ACB-9740-96058A297D5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CA69F32-2015-4A7C-A997-9E56F4C77AA1}"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D3A2138F-E888-4CD6-BAE4-1E7E913C652F}"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437A48CE-D854-4163-83C4-1B92D405F9C7}" type="presOf" srcId="{6AC8F7AE-B423-46FD-AC40-73B94D0EE8C8}" destId="{C37B4CE5-0650-47C7-8FB8-DFECA9E9F578}"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4799098-4DF7-4574-B14C-C0FE2C15EF55}" type="presOf" srcId="{7DABE735-D9EF-482B-922F-9B22FEE137E5}" destId="{6F227E0E-F764-4FF4-978B-D18E0F6C97C2}" srcOrd="0" destOrd="0" presId="urn:microsoft.com/office/officeart/2005/8/layout/hChevron3"/>
    <dgm:cxn modelId="{4FED4334-F80A-4F0A-B744-9FE4CC058BDB}" type="presOf" srcId="{B967C5C7-92D9-4006-B4C0-F10FAF2BB275}" destId="{5FCF0543-9DC0-4BD4-A5BA-3CFED1FC97A2}" srcOrd="0" destOrd="0" presId="urn:microsoft.com/office/officeart/2005/8/layout/hChevron3"/>
    <dgm:cxn modelId="{9667AAF5-7ECE-4230-905B-2415997BFD11}" type="presOf" srcId="{6A834631-5727-4C44-8284-3E1E11B0E2E1}" destId="{041858FD-934B-453D-96D8-58E0111065E8}" srcOrd="0" destOrd="0" presId="urn:microsoft.com/office/officeart/2005/8/layout/hChevron3"/>
    <dgm:cxn modelId="{4DD7FE27-A1EA-4463-9285-85687984BEDE}" type="presOf" srcId="{4738F466-E7B0-4751-AEBB-C62798876793}" destId="{BEF4D082-F136-4070-9188-56C29AC9EBE1}" srcOrd="0" destOrd="0" presId="urn:microsoft.com/office/officeart/2005/8/layout/hChevron3"/>
    <dgm:cxn modelId="{6C4B43AD-D0C5-47EC-A848-955A3033F7E3}" type="presOf" srcId="{EC0DA10E-D88A-4316-A70B-55469127359D}" destId="{E53D881F-03EF-44F8-AE6E-E580D4E55ADD}" srcOrd="0" destOrd="0" presId="urn:microsoft.com/office/officeart/2005/8/layout/hChevron3"/>
    <dgm:cxn modelId="{05D34C49-1FEC-45D7-B05A-0ABD52F97E32}"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0E3AC47-95EC-4B0D-BD27-13560B2D349B}" type="presParOf" srcId="{041858FD-934B-453D-96D8-58E0111065E8}" destId="{D13634D9-0E15-4B96-8E23-CF93C5FA179D}" srcOrd="0" destOrd="0" presId="urn:microsoft.com/office/officeart/2005/8/layout/hChevron3"/>
    <dgm:cxn modelId="{9DA473EA-83C7-4449-ABA8-0A48CB438855}" type="presParOf" srcId="{041858FD-934B-453D-96D8-58E0111065E8}" destId="{3FF5657C-9AE3-491C-B3EE-3A34357E017B}" srcOrd="1" destOrd="0" presId="urn:microsoft.com/office/officeart/2005/8/layout/hChevron3"/>
    <dgm:cxn modelId="{C5A92A2F-031B-4444-B1F3-10C66A41D3FE}" type="presParOf" srcId="{041858FD-934B-453D-96D8-58E0111065E8}" destId="{E53D881F-03EF-44F8-AE6E-E580D4E55ADD}" srcOrd="2" destOrd="0" presId="urn:microsoft.com/office/officeart/2005/8/layout/hChevron3"/>
    <dgm:cxn modelId="{83105CE6-6EC8-4660-A702-970076E2A9ED}" type="presParOf" srcId="{041858FD-934B-453D-96D8-58E0111065E8}" destId="{59038E39-1D2F-4E17-A5E3-ABA98C1F7803}" srcOrd="3" destOrd="0" presId="urn:microsoft.com/office/officeart/2005/8/layout/hChevron3"/>
    <dgm:cxn modelId="{4CCB428A-CB17-409E-829E-D21337558451}" type="presParOf" srcId="{041858FD-934B-453D-96D8-58E0111065E8}" destId="{923B0829-57FB-4A8C-9663-F7E2CC91E71B}" srcOrd="4" destOrd="0" presId="urn:microsoft.com/office/officeart/2005/8/layout/hChevron3"/>
    <dgm:cxn modelId="{A2796BC8-6F54-4B71-820F-B72B8A0811D4}" type="presParOf" srcId="{041858FD-934B-453D-96D8-58E0111065E8}" destId="{310CF4A2-E7A4-4498-B635-BE946EFFEC8F}" srcOrd="5" destOrd="0" presId="urn:microsoft.com/office/officeart/2005/8/layout/hChevron3"/>
    <dgm:cxn modelId="{2327FBB4-7932-4B86-A989-6A6331FB1924}" type="presParOf" srcId="{041858FD-934B-453D-96D8-58E0111065E8}" destId="{6F227E0E-F764-4FF4-978B-D18E0F6C97C2}" srcOrd="6" destOrd="0" presId="urn:microsoft.com/office/officeart/2005/8/layout/hChevron3"/>
    <dgm:cxn modelId="{59F02A2D-7776-457B-A530-85629CEC6B4F}" type="presParOf" srcId="{041858FD-934B-453D-96D8-58E0111065E8}" destId="{E55DA53F-B377-4474-9096-4283523CF8F3}" srcOrd="7" destOrd="0" presId="urn:microsoft.com/office/officeart/2005/8/layout/hChevron3"/>
    <dgm:cxn modelId="{BF7CC2DC-72CE-4FC9-8EE5-FCEBCD5F2A1C}" type="presParOf" srcId="{041858FD-934B-453D-96D8-58E0111065E8}" destId="{5FCF0543-9DC0-4BD4-A5BA-3CFED1FC97A2}" srcOrd="8" destOrd="0" presId="urn:microsoft.com/office/officeart/2005/8/layout/hChevron3"/>
    <dgm:cxn modelId="{DBAB88A8-E31A-481F-A104-C6637FCD64E6}" type="presParOf" srcId="{041858FD-934B-453D-96D8-58E0111065E8}" destId="{4E698BF5-B627-4FEF-97C6-A16463BF9899}" srcOrd="9" destOrd="0" presId="urn:microsoft.com/office/officeart/2005/8/layout/hChevron3"/>
    <dgm:cxn modelId="{2085E22E-9E03-4282-B88C-48A9ADFDB4CE}" type="presParOf" srcId="{041858FD-934B-453D-96D8-58E0111065E8}" destId="{C37B4CE5-0650-47C7-8FB8-DFECA9E9F578}" srcOrd="10" destOrd="0" presId="urn:microsoft.com/office/officeart/2005/8/layout/hChevron3"/>
    <dgm:cxn modelId="{EE04FE34-A08D-4D0F-A961-D0952DC9123E}" type="presParOf" srcId="{041858FD-934B-453D-96D8-58E0111065E8}" destId="{2744A96E-481C-4338-B144-D789C929C8E7}" srcOrd="11" destOrd="0" presId="urn:microsoft.com/office/officeart/2005/8/layout/hChevron3"/>
    <dgm:cxn modelId="{F6DE3968-42E6-44D1-8F38-EC1AC9DF97E5}" type="presParOf" srcId="{041858FD-934B-453D-96D8-58E0111065E8}" destId="{45B675B0-0798-446A-B321-1CDF81619811}" srcOrd="12" destOrd="0" presId="urn:microsoft.com/office/officeart/2005/8/layout/hChevron3"/>
    <dgm:cxn modelId="{DF900AF2-4524-4A2C-B337-7F94235BB227}" type="presParOf" srcId="{041858FD-934B-453D-96D8-58E0111065E8}" destId="{867CE5E5-45EC-4556-8E33-EC1008F4AF51}" srcOrd="13" destOrd="0" presId="urn:microsoft.com/office/officeart/2005/8/layout/hChevron3"/>
    <dgm:cxn modelId="{A8932791-BBA9-4EC9-BC5F-FA48F492BB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E853AFA6-8C0C-4819-8029-D7F251C4A2EA}"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520FA01B-9472-4635-9D4F-437000BDA888}"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BF6BEE4-E7A2-4BBD-A124-0AD4BD50ACCB}" type="presOf" srcId="{67E6D65D-4860-45A1-911E-364DCC6C1F2F}" destId="{45B675B0-0798-446A-B321-1CDF81619811}" srcOrd="0" destOrd="0" presId="urn:microsoft.com/office/officeart/2005/8/layout/hChevron3"/>
    <dgm:cxn modelId="{7BAC7AD6-B450-4690-BDBE-3C7CCF14005F}" type="presOf" srcId="{EC0DA10E-D88A-4316-A70B-55469127359D}" destId="{E53D881F-03EF-44F8-AE6E-E580D4E55ADD}" srcOrd="0" destOrd="0" presId="urn:microsoft.com/office/officeart/2005/8/layout/hChevron3"/>
    <dgm:cxn modelId="{A046F406-7EB5-4A3A-B617-EF0264461DB6}" type="presOf" srcId="{D64C4378-6B15-425F-ABF3-2C78B399BA6E}" destId="{923B0829-57FB-4A8C-9663-F7E2CC91E71B}" srcOrd="0" destOrd="0" presId="urn:microsoft.com/office/officeart/2005/8/layout/hChevron3"/>
    <dgm:cxn modelId="{5260ED52-BAFF-4105-8ACC-F5D76A4C3D06}" type="presOf" srcId="{6AC8F7AE-B423-46FD-AC40-73B94D0EE8C8}" destId="{C37B4CE5-0650-47C7-8FB8-DFECA9E9F578}" srcOrd="0" destOrd="0" presId="urn:microsoft.com/office/officeart/2005/8/layout/hChevron3"/>
    <dgm:cxn modelId="{37E5F4AD-9040-43F0-A231-1139C0F9F97C}" type="presOf" srcId="{7DABE735-D9EF-482B-922F-9B22FEE137E5}" destId="{6F227E0E-F764-4FF4-978B-D18E0F6C97C2}" srcOrd="0" destOrd="0" presId="urn:microsoft.com/office/officeart/2005/8/layout/hChevron3"/>
    <dgm:cxn modelId="{8D1391AA-1FAA-4F01-8178-99B38604E1AD}" type="presOf" srcId="{4738F466-E7B0-4751-AEBB-C62798876793}" destId="{BEF4D082-F136-4070-9188-56C29AC9EBE1}" srcOrd="0" destOrd="0" presId="urn:microsoft.com/office/officeart/2005/8/layout/hChevron3"/>
    <dgm:cxn modelId="{DB4A12BF-3A16-43EF-AD96-F10E06066A95}"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8FC0DAB-96B9-4B57-8A28-D8F0FE27D2F3}" type="presParOf" srcId="{041858FD-934B-453D-96D8-58E0111065E8}" destId="{D13634D9-0E15-4B96-8E23-CF93C5FA179D}" srcOrd="0" destOrd="0" presId="urn:microsoft.com/office/officeart/2005/8/layout/hChevron3"/>
    <dgm:cxn modelId="{1AEBE610-E951-4E22-A116-A69CA2E1D830}" type="presParOf" srcId="{041858FD-934B-453D-96D8-58E0111065E8}" destId="{3FF5657C-9AE3-491C-B3EE-3A34357E017B}" srcOrd="1" destOrd="0" presId="urn:microsoft.com/office/officeart/2005/8/layout/hChevron3"/>
    <dgm:cxn modelId="{C9E2FB5D-82DB-45E3-A040-7802E9E25EF6}" type="presParOf" srcId="{041858FD-934B-453D-96D8-58E0111065E8}" destId="{E53D881F-03EF-44F8-AE6E-E580D4E55ADD}" srcOrd="2" destOrd="0" presId="urn:microsoft.com/office/officeart/2005/8/layout/hChevron3"/>
    <dgm:cxn modelId="{2FF2D0CD-1BFD-48EA-A37B-4A6FAE5AD118}" type="presParOf" srcId="{041858FD-934B-453D-96D8-58E0111065E8}" destId="{59038E39-1D2F-4E17-A5E3-ABA98C1F7803}" srcOrd="3" destOrd="0" presId="urn:microsoft.com/office/officeart/2005/8/layout/hChevron3"/>
    <dgm:cxn modelId="{05AF188A-EA2D-4A0B-A395-999A96C82A5B}" type="presParOf" srcId="{041858FD-934B-453D-96D8-58E0111065E8}" destId="{923B0829-57FB-4A8C-9663-F7E2CC91E71B}" srcOrd="4" destOrd="0" presId="urn:microsoft.com/office/officeart/2005/8/layout/hChevron3"/>
    <dgm:cxn modelId="{BFFE524A-5945-488E-ACC3-2256AFFDD729}" type="presParOf" srcId="{041858FD-934B-453D-96D8-58E0111065E8}" destId="{310CF4A2-E7A4-4498-B635-BE946EFFEC8F}" srcOrd="5" destOrd="0" presId="urn:microsoft.com/office/officeart/2005/8/layout/hChevron3"/>
    <dgm:cxn modelId="{B6D445A4-8846-4F11-BACA-10CE23FC197E}" type="presParOf" srcId="{041858FD-934B-453D-96D8-58E0111065E8}" destId="{6F227E0E-F764-4FF4-978B-D18E0F6C97C2}" srcOrd="6" destOrd="0" presId="urn:microsoft.com/office/officeart/2005/8/layout/hChevron3"/>
    <dgm:cxn modelId="{34CD178A-509F-4567-877A-95E67124100F}" type="presParOf" srcId="{041858FD-934B-453D-96D8-58E0111065E8}" destId="{E55DA53F-B377-4474-9096-4283523CF8F3}" srcOrd="7" destOrd="0" presId="urn:microsoft.com/office/officeart/2005/8/layout/hChevron3"/>
    <dgm:cxn modelId="{62F581A1-6CD5-4AED-8C25-556C8E3F4A7E}" type="presParOf" srcId="{041858FD-934B-453D-96D8-58E0111065E8}" destId="{5FCF0543-9DC0-4BD4-A5BA-3CFED1FC97A2}" srcOrd="8" destOrd="0" presId="urn:microsoft.com/office/officeart/2005/8/layout/hChevron3"/>
    <dgm:cxn modelId="{1D9F04BA-F896-4E3B-9311-DEC165974648}" type="presParOf" srcId="{041858FD-934B-453D-96D8-58E0111065E8}" destId="{4E698BF5-B627-4FEF-97C6-A16463BF9899}" srcOrd="9" destOrd="0" presId="urn:microsoft.com/office/officeart/2005/8/layout/hChevron3"/>
    <dgm:cxn modelId="{B9B52751-F0D8-4FAB-AB1E-107CD8499E61}" type="presParOf" srcId="{041858FD-934B-453D-96D8-58E0111065E8}" destId="{C37B4CE5-0650-47C7-8FB8-DFECA9E9F578}" srcOrd="10" destOrd="0" presId="urn:microsoft.com/office/officeart/2005/8/layout/hChevron3"/>
    <dgm:cxn modelId="{478657F9-02DC-4A25-8C74-11960052B379}" type="presParOf" srcId="{041858FD-934B-453D-96D8-58E0111065E8}" destId="{2744A96E-481C-4338-B144-D789C929C8E7}" srcOrd="11" destOrd="0" presId="urn:microsoft.com/office/officeart/2005/8/layout/hChevron3"/>
    <dgm:cxn modelId="{AB87B0A0-5B29-4281-B329-F63444A8930B}" type="presParOf" srcId="{041858FD-934B-453D-96D8-58E0111065E8}" destId="{45B675B0-0798-446A-B321-1CDF81619811}" srcOrd="12" destOrd="0" presId="urn:microsoft.com/office/officeart/2005/8/layout/hChevron3"/>
    <dgm:cxn modelId="{1EF0D3FE-36A6-4ED1-A7CC-95C524D3CE35}" type="presParOf" srcId="{041858FD-934B-453D-96D8-58E0111065E8}" destId="{867CE5E5-45EC-4556-8E33-EC1008F4AF51}" srcOrd="13" destOrd="0" presId="urn:microsoft.com/office/officeart/2005/8/layout/hChevron3"/>
    <dgm:cxn modelId="{86A4275C-0ED2-4629-96FA-52ABE97B7E9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7831DBE-2042-4135-A412-0261B9A5E174}"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D4D0550C-0B49-4781-B64C-60CB75216106}" type="presOf" srcId="{7DABE735-D9EF-482B-922F-9B22FEE137E5}" destId="{6F227E0E-F764-4FF4-978B-D18E0F6C97C2}" srcOrd="0" destOrd="0" presId="urn:microsoft.com/office/officeart/2005/8/layout/hChevron3"/>
    <dgm:cxn modelId="{78AA09DE-AE2A-4C61-8914-BA1692F8F9D8}"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99F31029-EC40-4176-96B1-870F675842FA}" type="presOf" srcId="{B967C5C7-92D9-4006-B4C0-F10FAF2BB275}" destId="{5FCF0543-9DC0-4BD4-A5BA-3CFED1FC97A2}"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9698D355-179D-438E-BCC6-D60CFB63D8A2}" type="presOf" srcId="{4738F466-E7B0-4751-AEBB-C62798876793}" destId="{BEF4D082-F136-4070-9188-56C29AC9EBE1}" srcOrd="0" destOrd="0" presId="urn:microsoft.com/office/officeart/2005/8/layout/hChevron3"/>
    <dgm:cxn modelId="{1C6140C5-E65E-412F-B4DB-BDFC40A5E5CC}" type="presOf" srcId="{6AC8F7AE-B423-46FD-AC40-73B94D0EE8C8}" destId="{C37B4CE5-0650-47C7-8FB8-DFECA9E9F578}" srcOrd="0" destOrd="0" presId="urn:microsoft.com/office/officeart/2005/8/layout/hChevron3"/>
    <dgm:cxn modelId="{4846E90F-E865-445A-8FFF-8680A80E365B}" type="presOf" srcId="{6A834631-5727-4C44-8284-3E1E11B0E2E1}" destId="{041858FD-934B-453D-96D8-58E0111065E8}" srcOrd="0" destOrd="0" presId="urn:microsoft.com/office/officeart/2005/8/layout/hChevron3"/>
    <dgm:cxn modelId="{AAEFF640-4A5D-4732-9C1F-A81FC1D576C8}"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4152664-3BDB-47D8-BC48-A1B3FA051777}" type="presOf" srcId="{67E6D65D-4860-45A1-911E-364DCC6C1F2F}" destId="{45B675B0-0798-446A-B321-1CDF81619811}" srcOrd="0" destOrd="0" presId="urn:microsoft.com/office/officeart/2005/8/layout/hChevron3"/>
    <dgm:cxn modelId="{471C7F7D-3274-4726-94D1-6A2702CD0B59}" type="presParOf" srcId="{041858FD-934B-453D-96D8-58E0111065E8}" destId="{D13634D9-0E15-4B96-8E23-CF93C5FA179D}" srcOrd="0" destOrd="0" presId="urn:microsoft.com/office/officeart/2005/8/layout/hChevron3"/>
    <dgm:cxn modelId="{F98F2F99-A1DE-47FE-AA39-889A37CD3A12}" type="presParOf" srcId="{041858FD-934B-453D-96D8-58E0111065E8}" destId="{3FF5657C-9AE3-491C-B3EE-3A34357E017B}" srcOrd="1" destOrd="0" presId="urn:microsoft.com/office/officeart/2005/8/layout/hChevron3"/>
    <dgm:cxn modelId="{2332D09F-81A1-4AD5-84A5-901D3F727DAA}" type="presParOf" srcId="{041858FD-934B-453D-96D8-58E0111065E8}" destId="{E53D881F-03EF-44F8-AE6E-E580D4E55ADD}" srcOrd="2" destOrd="0" presId="urn:microsoft.com/office/officeart/2005/8/layout/hChevron3"/>
    <dgm:cxn modelId="{9DA7D6E4-20A8-46A9-913B-FF9DC4321DEE}" type="presParOf" srcId="{041858FD-934B-453D-96D8-58E0111065E8}" destId="{59038E39-1D2F-4E17-A5E3-ABA98C1F7803}" srcOrd="3" destOrd="0" presId="urn:microsoft.com/office/officeart/2005/8/layout/hChevron3"/>
    <dgm:cxn modelId="{835AC380-980B-4CE8-81F6-3AE02EEF5773}" type="presParOf" srcId="{041858FD-934B-453D-96D8-58E0111065E8}" destId="{923B0829-57FB-4A8C-9663-F7E2CC91E71B}" srcOrd="4" destOrd="0" presId="urn:microsoft.com/office/officeart/2005/8/layout/hChevron3"/>
    <dgm:cxn modelId="{C179DB45-054A-4D7F-8EC3-467946866B9C}" type="presParOf" srcId="{041858FD-934B-453D-96D8-58E0111065E8}" destId="{310CF4A2-E7A4-4498-B635-BE946EFFEC8F}" srcOrd="5" destOrd="0" presId="urn:microsoft.com/office/officeart/2005/8/layout/hChevron3"/>
    <dgm:cxn modelId="{EBFDF470-A2A0-4C57-8525-9678A6D61AFD}" type="presParOf" srcId="{041858FD-934B-453D-96D8-58E0111065E8}" destId="{6F227E0E-F764-4FF4-978B-D18E0F6C97C2}" srcOrd="6" destOrd="0" presId="urn:microsoft.com/office/officeart/2005/8/layout/hChevron3"/>
    <dgm:cxn modelId="{E8455773-3B38-4BA0-9C31-B088421FE9E8}" type="presParOf" srcId="{041858FD-934B-453D-96D8-58E0111065E8}" destId="{E55DA53F-B377-4474-9096-4283523CF8F3}" srcOrd="7" destOrd="0" presId="urn:microsoft.com/office/officeart/2005/8/layout/hChevron3"/>
    <dgm:cxn modelId="{FEA952EB-DB58-4FF8-85E6-205A642FA4C3}" type="presParOf" srcId="{041858FD-934B-453D-96D8-58E0111065E8}" destId="{5FCF0543-9DC0-4BD4-A5BA-3CFED1FC97A2}" srcOrd="8" destOrd="0" presId="urn:microsoft.com/office/officeart/2005/8/layout/hChevron3"/>
    <dgm:cxn modelId="{D6F4D755-B521-4068-81B7-AB32C0CFF58D}" type="presParOf" srcId="{041858FD-934B-453D-96D8-58E0111065E8}" destId="{4E698BF5-B627-4FEF-97C6-A16463BF9899}" srcOrd="9" destOrd="0" presId="urn:microsoft.com/office/officeart/2005/8/layout/hChevron3"/>
    <dgm:cxn modelId="{8708FCB2-5E58-4948-923D-CDC2888B7D12}" type="presParOf" srcId="{041858FD-934B-453D-96D8-58E0111065E8}" destId="{C37B4CE5-0650-47C7-8FB8-DFECA9E9F578}" srcOrd="10" destOrd="0" presId="urn:microsoft.com/office/officeart/2005/8/layout/hChevron3"/>
    <dgm:cxn modelId="{4AB7FCA3-C9B9-4AA2-9ED7-E6705C6D8FBD}" type="presParOf" srcId="{041858FD-934B-453D-96D8-58E0111065E8}" destId="{2744A96E-481C-4338-B144-D789C929C8E7}" srcOrd="11" destOrd="0" presId="urn:microsoft.com/office/officeart/2005/8/layout/hChevron3"/>
    <dgm:cxn modelId="{F7FBF5D1-AC15-4E67-B9C1-F67209E7019A}" type="presParOf" srcId="{041858FD-934B-453D-96D8-58E0111065E8}" destId="{45B675B0-0798-446A-B321-1CDF81619811}" srcOrd="12" destOrd="0" presId="urn:microsoft.com/office/officeart/2005/8/layout/hChevron3"/>
    <dgm:cxn modelId="{4BDDCB49-1088-4174-8995-1CA4C53B6BB1}" type="presParOf" srcId="{041858FD-934B-453D-96D8-58E0111065E8}" destId="{867CE5E5-45EC-4556-8E33-EC1008F4AF51}" srcOrd="13" destOrd="0" presId="urn:microsoft.com/office/officeart/2005/8/layout/hChevron3"/>
    <dgm:cxn modelId="{2256F1F7-3557-47A3-A47B-A554A2D3471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F58AFC4-7573-4B94-8439-64D2CAC1C39D}"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AA8D9AFF-8005-4325-B8F8-4488D10E9D6C}"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55C2467-4470-403C-A3F9-1A3DFD2906CB}" type="presOf" srcId="{46C861FD-AC9B-4591-AA40-2C7A89F21E24}" destId="{D13634D9-0E15-4B96-8E23-CF93C5FA179D}" srcOrd="0" destOrd="0" presId="urn:microsoft.com/office/officeart/2005/8/layout/hChevron3"/>
    <dgm:cxn modelId="{DBC489E8-560B-4711-A54E-D17AB71B38EC}" type="presOf" srcId="{B967C5C7-92D9-4006-B4C0-F10FAF2BB275}" destId="{5FCF0543-9DC0-4BD4-A5BA-3CFED1FC97A2}" srcOrd="0" destOrd="0" presId="urn:microsoft.com/office/officeart/2005/8/layout/hChevron3"/>
    <dgm:cxn modelId="{6793185C-7D65-421F-A051-E1A1657167B6}" type="presOf" srcId="{6A834631-5727-4C44-8284-3E1E11B0E2E1}" destId="{041858FD-934B-453D-96D8-58E0111065E8}" srcOrd="0" destOrd="0" presId="urn:microsoft.com/office/officeart/2005/8/layout/hChevron3"/>
    <dgm:cxn modelId="{FD254FD0-E23A-4710-8448-9D149E52AD83}" type="presOf" srcId="{D64C4378-6B15-425F-ABF3-2C78B399BA6E}" destId="{923B0829-57FB-4A8C-9663-F7E2CC91E71B}" srcOrd="0" destOrd="0" presId="urn:microsoft.com/office/officeart/2005/8/layout/hChevron3"/>
    <dgm:cxn modelId="{8A3B5627-1007-4E43-B090-BCC0CAEE9C8A}" type="presOf" srcId="{4738F466-E7B0-4751-AEBB-C62798876793}" destId="{BEF4D082-F136-4070-9188-56C29AC9EBE1}" srcOrd="0" destOrd="0" presId="urn:microsoft.com/office/officeart/2005/8/layout/hChevron3"/>
    <dgm:cxn modelId="{4A83D286-0F79-49A3-BA79-878F8540C337}" type="presOf" srcId="{EC0DA10E-D88A-4316-A70B-55469127359D}" destId="{E53D881F-03EF-44F8-AE6E-E580D4E55ADD}" srcOrd="0" destOrd="0" presId="urn:microsoft.com/office/officeart/2005/8/layout/hChevron3"/>
    <dgm:cxn modelId="{1F13BD6E-AB08-434A-B8B8-4352A7C0CFC4}"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A9244A8-06AC-474D-A339-554D30EC9A45}" type="presParOf" srcId="{041858FD-934B-453D-96D8-58E0111065E8}" destId="{D13634D9-0E15-4B96-8E23-CF93C5FA179D}" srcOrd="0" destOrd="0" presId="urn:microsoft.com/office/officeart/2005/8/layout/hChevron3"/>
    <dgm:cxn modelId="{49178063-47BD-4F49-B65D-C8D77588D7D0}" type="presParOf" srcId="{041858FD-934B-453D-96D8-58E0111065E8}" destId="{3FF5657C-9AE3-491C-B3EE-3A34357E017B}" srcOrd="1" destOrd="0" presId="urn:microsoft.com/office/officeart/2005/8/layout/hChevron3"/>
    <dgm:cxn modelId="{340E7D62-CA56-4222-AE97-FD00A9E67FB9}" type="presParOf" srcId="{041858FD-934B-453D-96D8-58E0111065E8}" destId="{E53D881F-03EF-44F8-AE6E-E580D4E55ADD}" srcOrd="2" destOrd="0" presId="urn:microsoft.com/office/officeart/2005/8/layout/hChevron3"/>
    <dgm:cxn modelId="{77C734E8-68C7-442C-BA56-8FA7E04199E7}" type="presParOf" srcId="{041858FD-934B-453D-96D8-58E0111065E8}" destId="{59038E39-1D2F-4E17-A5E3-ABA98C1F7803}" srcOrd="3" destOrd="0" presId="urn:microsoft.com/office/officeart/2005/8/layout/hChevron3"/>
    <dgm:cxn modelId="{C9B89A58-6FBE-4C07-9802-F49BC047A163}" type="presParOf" srcId="{041858FD-934B-453D-96D8-58E0111065E8}" destId="{923B0829-57FB-4A8C-9663-F7E2CC91E71B}" srcOrd="4" destOrd="0" presId="urn:microsoft.com/office/officeart/2005/8/layout/hChevron3"/>
    <dgm:cxn modelId="{937AF44B-0329-4DA6-9166-72A78B0DBD5F}" type="presParOf" srcId="{041858FD-934B-453D-96D8-58E0111065E8}" destId="{310CF4A2-E7A4-4498-B635-BE946EFFEC8F}" srcOrd="5" destOrd="0" presId="urn:microsoft.com/office/officeart/2005/8/layout/hChevron3"/>
    <dgm:cxn modelId="{AA803047-02E6-4761-AF12-017DB9B2034C}" type="presParOf" srcId="{041858FD-934B-453D-96D8-58E0111065E8}" destId="{6F227E0E-F764-4FF4-978B-D18E0F6C97C2}" srcOrd="6" destOrd="0" presId="urn:microsoft.com/office/officeart/2005/8/layout/hChevron3"/>
    <dgm:cxn modelId="{5C92F0D5-3302-4BBF-90AF-50F5B87A2EE3}" type="presParOf" srcId="{041858FD-934B-453D-96D8-58E0111065E8}" destId="{E55DA53F-B377-4474-9096-4283523CF8F3}" srcOrd="7" destOrd="0" presId="urn:microsoft.com/office/officeart/2005/8/layout/hChevron3"/>
    <dgm:cxn modelId="{DCAE09B6-D1DB-41BF-9C8F-8AE7ED077D9D}" type="presParOf" srcId="{041858FD-934B-453D-96D8-58E0111065E8}" destId="{5FCF0543-9DC0-4BD4-A5BA-3CFED1FC97A2}" srcOrd="8" destOrd="0" presId="urn:microsoft.com/office/officeart/2005/8/layout/hChevron3"/>
    <dgm:cxn modelId="{5897B0AE-F5CD-4B1E-9BF7-882718321AA4}" type="presParOf" srcId="{041858FD-934B-453D-96D8-58E0111065E8}" destId="{4E698BF5-B627-4FEF-97C6-A16463BF9899}" srcOrd="9" destOrd="0" presId="urn:microsoft.com/office/officeart/2005/8/layout/hChevron3"/>
    <dgm:cxn modelId="{2E88FEB5-94FA-4ADB-89DA-752422AE35BA}" type="presParOf" srcId="{041858FD-934B-453D-96D8-58E0111065E8}" destId="{C37B4CE5-0650-47C7-8FB8-DFECA9E9F578}" srcOrd="10" destOrd="0" presId="urn:microsoft.com/office/officeart/2005/8/layout/hChevron3"/>
    <dgm:cxn modelId="{E1CBB249-13F9-481F-ACD2-354B1F1D125D}" type="presParOf" srcId="{041858FD-934B-453D-96D8-58E0111065E8}" destId="{2744A96E-481C-4338-B144-D789C929C8E7}" srcOrd="11" destOrd="0" presId="urn:microsoft.com/office/officeart/2005/8/layout/hChevron3"/>
    <dgm:cxn modelId="{37B12F61-45A6-4F81-B197-BE41AF124A7D}" type="presParOf" srcId="{041858FD-934B-453D-96D8-58E0111065E8}" destId="{45B675B0-0798-446A-B321-1CDF81619811}" srcOrd="12" destOrd="0" presId="urn:microsoft.com/office/officeart/2005/8/layout/hChevron3"/>
    <dgm:cxn modelId="{7F38F840-77CD-4C63-9281-167D6F96E44B}" type="presParOf" srcId="{041858FD-934B-453D-96D8-58E0111065E8}" destId="{867CE5E5-45EC-4556-8E33-EC1008F4AF51}" srcOrd="13" destOrd="0" presId="urn:microsoft.com/office/officeart/2005/8/layout/hChevron3"/>
    <dgm:cxn modelId="{F34153B6-E816-4640-B011-F34060B6BB5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4849A46-89C5-4496-9F7D-27EA911F3365}"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8F461814-2817-4755-85D2-5A1C81BD6132}"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1B81E1C-FFE0-4E36-AB4F-F86628E9A25C}" type="presOf" srcId="{6A834631-5727-4C44-8284-3E1E11B0E2E1}" destId="{041858FD-934B-453D-96D8-58E0111065E8}" srcOrd="0" destOrd="0" presId="urn:microsoft.com/office/officeart/2005/8/layout/hChevron3"/>
    <dgm:cxn modelId="{1576EF6A-D918-43B5-B504-E1716A97A49B}" type="presOf" srcId="{D64C4378-6B15-425F-ABF3-2C78B399BA6E}" destId="{923B0829-57FB-4A8C-9663-F7E2CC91E71B}" srcOrd="0" destOrd="0" presId="urn:microsoft.com/office/officeart/2005/8/layout/hChevron3"/>
    <dgm:cxn modelId="{FD262D2E-035F-405E-B1A4-B1F9BB128F7D}" type="presOf" srcId="{46C861FD-AC9B-4591-AA40-2C7A89F21E24}" destId="{D13634D9-0E15-4B96-8E23-CF93C5FA179D}" srcOrd="0" destOrd="0" presId="urn:microsoft.com/office/officeart/2005/8/layout/hChevron3"/>
    <dgm:cxn modelId="{217BFAF9-0BC5-484C-BDFE-9AA087A0ED21}" type="presOf" srcId="{6AC8F7AE-B423-46FD-AC40-73B94D0EE8C8}" destId="{C37B4CE5-0650-47C7-8FB8-DFECA9E9F578}" srcOrd="0" destOrd="0" presId="urn:microsoft.com/office/officeart/2005/8/layout/hChevron3"/>
    <dgm:cxn modelId="{1307EFC6-0E5E-4C6F-9DD4-9FBC2DB0B1E4}" type="presOf" srcId="{EC0DA10E-D88A-4316-A70B-55469127359D}" destId="{E53D881F-03EF-44F8-AE6E-E580D4E55ADD}" srcOrd="0" destOrd="0" presId="urn:microsoft.com/office/officeart/2005/8/layout/hChevron3"/>
    <dgm:cxn modelId="{819502D3-B71F-4B0F-A33F-A61C0C57D131}" type="presOf" srcId="{4738F466-E7B0-4751-AEBB-C62798876793}" destId="{BEF4D082-F136-4070-9188-56C29AC9EBE1}" srcOrd="0" destOrd="0" presId="urn:microsoft.com/office/officeart/2005/8/layout/hChevron3"/>
    <dgm:cxn modelId="{ED5D3AA5-2A96-47B7-B876-DEE2B70ECE95}"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D1AFB30-0C1C-4DA8-B085-4C60C4B6A3D2}" type="presParOf" srcId="{041858FD-934B-453D-96D8-58E0111065E8}" destId="{D13634D9-0E15-4B96-8E23-CF93C5FA179D}" srcOrd="0" destOrd="0" presId="urn:microsoft.com/office/officeart/2005/8/layout/hChevron3"/>
    <dgm:cxn modelId="{84EBD733-13C1-452B-A686-79AF80024385}" type="presParOf" srcId="{041858FD-934B-453D-96D8-58E0111065E8}" destId="{3FF5657C-9AE3-491C-B3EE-3A34357E017B}" srcOrd="1" destOrd="0" presId="urn:microsoft.com/office/officeart/2005/8/layout/hChevron3"/>
    <dgm:cxn modelId="{96681537-7DF9-49E8-9DC4-DAD0BD706AC3}" type="presParOf" srcId="{041858FD-934B-453D-96D8-58E0111065E8}" destId="{E53D881F-03EF-44F8-AE6E-E580D4E55ADD}" srcOrd="2" destOrd="0" presId="urn:microsoft.com/office/officeart/2005/8/layout/hChevron3"/>
    <dgm:cxn modelId="{FB48EBA7-5369-483D-B9BB-88B121A09077}" type="presParOf" srcId="{041858FD-934B-453D-96D8-58E0111065E8}" destId="{59038E39-1D2F-4E17-A5E3-ABA98C1F7803}" srcOrd="3" destOrd="0" presId="urn:microsoft.com/office/officeart/2005/8/layout/hChevron3"/>
    <dgm:cxn modelId="{D1D9DD08-370B-47AD-84FD-DC3A7A683E5E}" type="presParOf" srcId="{041858FD-934B-453D-96D8-58E0111065E8}" destId="{923B0829-57FB-4A8C-9663-F7E2CC91E71B}" srcOrd="4" destOrd="0" presId="urn:microsoft.com/office/officeart/2005/8/layout/hChevron3"/>
    <dgm:cxn modelId="{43CE1B9F-A408-440B-833B-8352181643F8}" type="presParOf" srcId="{041858FD-934B-453D-96D8-58E0111065E8}" destId="{310CF4A2-E7A4-4498-B635-BE946EFFEC8F}" srcOrd="5" destOrd="0" presId="urn:microsoft.com/office/officeart/2005/8/layout/hChevron3"/>
    <dgm:cxn modelId="{4B6912F6-E9C6-4272-A33B-BA7BCF63C59D}" type="presParOf" srcId="{041858FD-934B-453D-96D8-58E0111065E8}" destId="{6F227E0E-F764-4FF4-978B-D18E0F6C97C2}" srcOrd="6" destOrd="0" presId="urn:microsoft.com/office/officeart/2005/8/layout/hChevron3"/>
    <dgm:cxn modelId="{2533A2B6-D00C-4EF1-BE50-40701C1341A7}" type="presParOf" srcId="{041858FD-934B-453D-96D8-58E0111065E8}" destId="{E55DA53F-B377-4474-9096-4283523CF8F3}" srcOrd="7" destOrd="0" presId="urn:microsoft.com/office/officeart/2005/8/layout/hChevron3"/>
    <dgm:cxn modelId="{FDF70300-2649-475F-A198-39E80F968C5A}" type="presParOf" srcId="{041858FD-934B-453D-96D8-58E0111065E8}" destId="{5FCF0543-9DC0-4BD4-A5BA-3CFED1FC97A2}" srcOrd="8" destOrd="0" presId="urn:microsoft.com/office/officeart/2005/8/layout/hChevron3"/>
    <dgm:cxn modelId="{76749C50-B82B-4032-8F32-3A314383F9C4}" type="presParOf" srcId="{041858FD-934B-453D-96D8-58E0111065E8}" destId="{4E698BF5-B627-4FEF-97C6-A16463BF9899}" srcOrd="9" destOrd="0" presId="urn:microsoft.com/office/officeart/2005/8/layout/hChevron3"/>
    <dgm:cxn modelId="{B51A3FFF-E7F0-4A61-893C-A481024B34EF}" type="presParOf" srcId="{041858FD-934B-453D-96D8-58E0111065E8}" destId="{C37B4CE5-0650-47C7-8FB8-DFECA9E9F578}" srcOrd="10" destOrd="0" presId="urn:microsoft.com/office/officeart/2005/8/layout/hChevron3"/>
    <dgm:cxn modelId="{04DDBFC1-0E57-405E-B116-987A8859585E}" type="presParOf" srcId="{041858FD-934B-453D-96D8-58E0111065E8}" destId="{2744A96E-481C-4338-B144-D789C929C8E7}" srcOrd="11" destOrd="0" presId="urn:microsoft.com/office/officeart/2005/8/layout/hChevron3"/>
    <dgm:cxn modelId="{BAA8802D-6237-4F3A-BAE3-15E299214400}" type="presParOf" srcId="{041858FD-934B-453D-96D8-58E0111065E8}" destId="{45B675B0-0798-446A-B321-1CDF81619811}" srcOrd="12" destOrd="0" presId="urn:microsoft.com/office/officeart/2005/8/layout/hChevron3"/>
    <dgm:cxn modelId="{8CC347D3-0EBF-4348-AB2D-C985436BD32E}" type="presParOf" srcId="{041858FD-934B-453D-96D8-58E0111065E8}" destId="{867CE5E5-45EC-4556-8E33-EC1008F4AF51}" srcOrd="13" destOrd="0" presId="urn:microsoft.com/office/officeart/2005/8/layout/hChevron3"/>
    <dgm:cxn modelId="{6D74ACD1-EE1B-41E0-9556-165AF610D40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7952281-F3DA-4C64-9F4A-60FF355BC92D}"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42334F9-3FF9-450C-A4A2-37C5804CBC13}"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6DB3BB6E-853A-4932-9205-F5BF61792478}"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BA9AEF7-95A9-4462-A95F-BC5FAD0BE0FF}" type="presOf" srcId="{6A834631-5727-4C44-8284-3E1E11B0E2E1}" destId="{041858FD-934B-453D-96D8-58E0111065E8}" srcOrd="0" destOrd="0" presId="urn:microsoft.com/office/officeart/2005/8/layout/hChevron3"/>
    <dgm:cxn modelId="{4B6E0089-84E4-46CE-BA4F-38CE6888B132}" type="presOf" srcId="{6AC8F7AE-B423-46FD-AC40-73B94D0EE8C8}" destId="{C37B4CE5-0650-47C7-8FB8-DFECA9E9F578}" srcOrd="0" destOrd="0" presId="urn:microsoft.com/office/officeart/2005/8/layout/hChevron3"/>
    <dgm:cxn modelId="{2123087D-8EB4-400D-BA9D-19670BEC7FF7}" type="presOf" srcId="{67E6D65D-4860-45A1-911E-364DCC6C1F2F}" destId="{45B675B0-0798-446A-B321-1CDF81619811}" srcOrd="0" destOrd="0" presId="urn:microsoft.com/office/officeart/2005/8/layout/hChevron3"/>
    <dgm:cxn modelId="{FB834EFD-A968-4B75-8B5F-71376CB622BA}" type="presOf" srcId="{7DABE735-D9EF-482B-922F-9B22FEE137E5}" destId="{6F227E0E-F764-4FF4-978B-D18E0F6C97C2}" srcOrd="0" destOrd="0" presId="urn:microsoft.com/office/officeart/2005/8/layout/hChevron3"/>
    <dgm:cxn modelId="{0D8C8FA3-8133-4970-82E8-65AB59C1B972}" type="presOf" srcId="{B967C5C7-92D9-4006-B4C0-F10FAF2BB275}" destId="{5FCF0543-9DC0-4BD4-A5BA-3CFED1FC97A2}" srcOrd="0" destOrd="0" presId="urn:microsoft.com/office/officeart/2005/8/layout/hChevron3"/>
    <dgm:cxn modelId="{BA2897CA-5C63-4744-A649-CA87F09A3E91}"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D046EF6-5C35-40F7-A113-E98AF6269AC1}" type="presParOf" srcId="{041858FD-934B-453D-96D8-58E0111065E8}" destId="{D13634D9-0E15-4B96-8E23-CF93C5FA179D}" srcOrd="0" destOrd="0" presId="urn:microsoft.com/office/officeart/2005/8/layout/hChevron3"/>
    <dgm:cxn modelId="{FB36F1FD-0620-4BDE-AD2D-7DC618FD8F37}" type="presParOf" srcId="{041858FD-934B-453D-96D8-58E0111065E8}" destId="{3FF5657C-9AE3-491C-B3EE-3A34357E017B}" srcOrd="1" destOrd="0" presId="urn:microsoft.com/office/officeart/2005/8/layout/hChevron3"/>
    <dgm:cxn modelId="{8D54F867-156F-4F6A-B389-6328DB2AB91D}" type="presParOf" srcId="{041858FD-934B-453D-96D8-58E0111065E8}" destId="{E53D881F-03EF-44F8-AE6E-E580D4E55ADD}" srcOrd="2" destOrd="0" presId="urn:microsoft.com/office/officeart/2005/8/layout/hChevron3"/>
    <dgm:cxn modelId="{4A7D762C-EFD9-4B11-A21C-CEF91E675685}" type="presParOf" srcId="{041858FD-934B-453D-96D8-58E0111065E8}" destId="{59038E39-1D2F-4E17-A5E3-ABA98C1F7803}" srcOrd="3" destOrd="0" presId="urn:microsoft.com/office/officeart/2005/8/layout/hChevron3"/>
    <dgm:cxn modelId="{21DC84A1-9BB8-4826-93CF-18978966FD98}" type="presParOf" srcId="{041858FD-934B-453D-96D8-58E0111065E8}" destId="{923B0829-57FB-4A8C-9663-F7E2CC91E71B}" srcOrd="4" destOrd="0" presId="urn:microsoft.com/office/officeart/2005/8/layout/hChevron3"/>
    <dgm:cxn modelId="{EE761E4E-0B6A-4F67-9246-915815C5F9D4}" type="presParOf" srcId="{041858FD-934B-453D-96D8-58E0111065E8}" destId="{310CF4A2-E7A4-4498-B635-BE946EFFEC8F}" srcOrd="5" destOrd="0" presId="urn:microsoft.com/office/officeart/2005/8/layout/hChevron3"/>
    <dgm:cxn modelId="{046F1C21-288C-464C-B87D-2FB92381B7FD}" type="presParOf" srcId="{041858FD-934B-453D-96D8-58E0111065E8}" destId="{6F227E0E-F764-4FF4-978B-D18E0F6C97C2}" srcOrd="6" destOrd="0" presId="urn:microsoft.com/office/officeart/2005/8/layout/hChevron3"/>
    <dgm:cxn modelId="{50713663-D5C5-4EC8-B36E-BC2AFE5012FC}" type="presParOf" srcId="{041858FD-934B-453D-96D8-58E0111065E8}" destId="{E55DA53F-B377-4474-9096-4283523CF8F3}" srcOrd="7" destOrd="0" presId="urn:microsoft.com/office/officeart/2005/8/layout/hChevron3"/>
    <dgm:cxn modelId="{9FAA6213-9DC6-42F4-953E-922544A2540F}" type="presParOf" srcId="{041858FD-934B-453D-96D8-58E0111065E8}" destId="{5FCF0543-9DC0-4BD4-A5BA-3CFED1FC97A2}" srcOrd="8" destOrd="0" presId="urn:microsoft.com/office/officeart/2005/8/layout/hChevron3"/>
    <dgm:cxn modelId="{67FA66AC-5385-4BB0-A0B2-70FCA9484392}" type="presParOf" srcId="{041858FD-934B-453D-96D8-58E0111065E8}" destId="{4E698BF5-B627-4FEF-97C6-A16463BF9899}" srcOrd="9" destOrd="0" presId="urn:microsoft.com/office/officeart/2005/8/layout/hChevron3"/>
    <dgm:cxn modelId="{8A8D62BF-F979-4BCF-BA3A-96A8220E400A}" type="presParOf" srcId="{041858FD-934B-453D-96D8-58E0111065E8}" destId="{C37B4CE5-0650-47C7-8FB8-DFECA9E9F578}" srcOrd="10" destOrd="0" presId="urn:microsoft.com/office/officeart/2005/8/layout/hChevron3"/>
    <dgm:cxn modelId="{00579A79-5705-499A-9F14-EFDE22544181}" type="presParOf" srcId="{041858FD-934B-453D-96D8-58E0111065E8}" destId="{2744A96E-481C-4338-B144-D789C929C8E7}" srcOrd="11" destOrd="0" presId="urn:microsoft.com/office/officeart/2005/8/layout/hChevron3"/>
    <dgm:cxn modelId="{C0E998FC-78B4-49A6-A48F-B4A28DEE2EF8}" type="presParOf" srcId="{041858FD-934B-453D-96D8-58E0111065E8}" destId="{45B675B0-0798-446A-B321-1CDF81619811}" srcOrd="12" destOrd="0" presId="urn:microsoft.com/office/officeart/2005/8/layout/hChevron3"/>
    <dgm:cxn modelId="{5BABE69F-BFC9-41F0-B486-307081EDFA97}" type="presParOf" srcId="{041858FD-934B-453D-96D8-58E0111065E8}" destId="{867CE5E5-45EC-4556-8E33-EC1008F4AF51}" srcOrd="13" destOrd="0" presId="urn:microsoft.com/office/officeart/2005/8/layout/hChevron3"/>
    <dgm:cxn modelId="{9631F9D1-0359-4830-AD76-C748A551C9F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46E4134-DB74-4F95-AD4C-C80256E24D64}"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928824F-52F7-469E-A001-637AF65A6458}" type="presOf" srcId="{4738F466-E7B0-4751-AEBB-C62798876793}" destId="{BEF4D082-F136-4070-9188-56C29AC9EBE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1203241-6C2A-43B8-8F98-CE7974DD0997}"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C8E3EC98-1074-4E49-B8F5-223F9FAF3373}" type="presOf" srcId="{6A834631-5727-4C44-8284-3E1E11B0E2E1}" destId="{041858FD-934B-453D-96D8-58E0111065E8}" srcOrd="0" destOrd="0" presId="urn:microsoft.com/office/officeart/2005/8/layout/hChevron3"/>
    <dgm:cxn modelId="{52968A60-BE74-4092-9494-5D48DC43341C}" type="presOf" srcId="{EC0DA10E-D88A-4316-A70B-55469127359D}" destId="{E53D881F-03EF-44F8-AE6E-E580D4E55ADD}" srcOrd="0" destOrd="0" presId="urn:microsoft.com/office/officeart/2005/8/layout/hChevron3"/>
    <dgm:cxn modelId="{5567551F-D8E7-4054-BEBB-B339BB5B2CEF}" type="presOf" srcId="{D64C4378-6B15-425F-ABF3-2C78B399BA6E}" destId="{923B0829-57FB-4A8C-9663-F7E2CC91E71B}" srcOrd="0" destOrd="0" presId="urn:microsoft.com/office/officeart/2005/8/layout/hChevron3"/>
    <dgm:cxn modelId="{2327E3B4-04AC-498A-9128-81EE30F8C699}" type="presOf" srcId="{B967C5C7-92D9-4006-B4C0-F10FAF2BB275}" destId="{5FCF0543-9DC0-4BD4-A5BA-3CFED1FC97A2}" srcOrd="0" destOrd="0" presId="urn:microsoft.com/office/officeart/2005/8/layout/hChevron3"/>
    <dgm:cxn modelId="{0D813F87-488C-4423-AD88-502203B622BC}"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3513AED-DD5F-4C20-9349-15DB72808282}" type="presOf" srcId="{67E6D65D-4860-45A1-911E-364DCC6C1F2F}" destId="{45B675B0-0798-446A-B321-1CDF81619811}" srcOrd="0" destOrd="0" presId="urn:microsoft.com/office/officeart/2005/8/layout/hChevron3"/>
    <dgm:cxn modelId="{263E57A0-A80D-4A67-AEF7-3F146A7C531E}" type="presParOf" srcId="{041858FD-934B-453D-96D8-58E0111065E8}" destId="{D13634D9-0E15-4B96-8E23-CF93C5FA179D}" srcOrd="0" destOrd="0" presId="urn:microsoft.com/office/officeart/2005/8/layout/hChevron3"/>
    <dgm:cxn modelId="{424804D4-94D2-4C89-8D16-7B56CCADB9C1}" type="presParOf" srcId="{041858FD-934B-453D-96D8-58E0111065E8}" destId="{3FF5657C-9AE3-491C-B3EE-3A34357E017B}" srcOrd="1" destOrd="0" presId="urn:microsoft.com/office/officeart/2005/8/layout/hChevron3"/>
    <dgm:cxn modelId="{AA98B6DA-04DD-4FBF-A5F8-FFE2807B8C7E}" type="presParOf" srcId="{041858FD-934B-453D-96D8-58E0111065E8}" destId="{E53D881F-03EF-44F8-AE6E-E580D4E55ADD}" srcOrd="2" destOrd="0" presId="urn:microsoft.com/office/officeart/2005/8/layout/hChevron3"/>
    <dgm:cxn modelId="{1AB0BBAF-95F9-41D7-BACF-1A676E284A9E}" type="presParOf" srcId="{041858FD-934B-453D-96D8-58E0111065E8}" destId="{59038E39-1D2F-4E17-A5E3-ABA98C1F7803}" srcOrd="3" destOrd="0" presId="urn:microsoft.com/office/officeart/2005/8/layout/hChevron3"/>
    <dgm:cxn modelId="{C3ED0E6A-BB7B-4BE6-AF7B-E5BE6F592D7E}" type="presParOf" srcId="{041858FD-934B-453D-96D8-58E0111065E8}" destId="{923B0829-57FB-4A8C-9663-F7E2CC91E71B}" srcOrd="4" destOrd="0" presId="urn:microsoft.com/office/officeart/2005/8/layout/hChevron3"/>
    <dgm:cxn modelId="{93E4FBE2-E65C-4123-8675-326C34EF1C49}" type="presParOf" srcId="{041858FD-934B-453D-96D8-58E0111065E8}" destId="{310CF4A2-E7A4-4498-B635-BE946EFFEC8F}" srcOrd="5" destOrd="0" presId="urn:microsoft.com/office/officeart/2005/8/layout/hChevron3"/>
    <dgm:cxn modelId="{85DBAA25-7DE8-4894-85F1-16F5EE1F9E0F}" type="presParOf" srcId="{041858FD-934B-453D-96D8-58E0111065E8}" destId="{6F227E0E-F764-4FF4-978B-D18E0F6C97C2}" srcOrd="6" destOrd="0" presId="urn:microsoft.com/office/officeart/2005/8/layout/hChevron3"/>
    <dgm:cxn modelId="{E965DE2D-5A87-4E53-8DC7-FDB4C75B5267}" type="presParOf" srcId="{041858FD-934B-453D-96D8-58E0111065E8}" destId="{E55DA53F-B377-4474-9096-4283523CF8F3}" srcOrd="7" destOrd="0" presId="urn:microsoft.com/office/officeart/2005/8/layout/hChevron3"/>
    <dgm:cxn modelId="{CB147738-87C7-43AD-B046-5816457BDB9C}" type="presParOf" srcId="{041858FD-934B-453D-96D8-58E0111065E8}" destId="{5FCF0543-9DC0-4BD4-A5BA-3CFED1FC97A2}" srcOrd="8" destOrd="0" presId="urn:microsoft.com/office/officeart/2005/8/layout/hChevron3"/>
    <dgm:cxn modelId="{D8646122-BB98-448B-97BC-34E98063322D}" type="presParOf" srcId="{041858FD-934B-453D-96D8-58E0111065E8}" destId="{4E698BF5-B627-4FEF-97C6-A16463BF9899}" srcOrd="9" destOrd="0" presId="urn:microsoft.com/office/officeart/2005/8/layout/hChevron3"/>
    <dgm:cxn modelId="{A8E37B47-DB75-4BFF-82CF-4B72A3CA78BA}" type="presParOf" srcId="{041858FD-934B-453D-96D8-58E0111065E8}" destId="{C37B4CE5-0650-47C7-8FB8-DFECA9E9F578}" srcOrd="10" destOrd="0" presId="urn:microsoft.com/office/officeart/2005/8/layout/hChevron3"/>
    <dgm:cxn modelId="{B56C3FE2-3140-4C84-BBAC-8F6EA4D48B6B}" type="presParOf" srcId="{041858FD-934B-453D-96D8-58E0111065E8}" destId="{2744A96E-481C-4338-B144-D789C929C8E7}" srcOrd="11" destOrd="0" presId="urn:microsoft.com/office/officeart/2005/8/layout/hChevron3"/>
    <dgm:cxn modelId="{610DE9E1-10D1-49DA-B732-6AF6C072295B}" type="presParOf" srcId="{041858FD-934B-453D-96D8-58E0111065E8}" destId="{45B675B0-0798-446A-B321-1CDF81619811}" srcOrd="12" destOrd="0" presId="urn:microsoft.com/office/officeart/2005/8/layout/hChevron3"/>
    <dgm:cxn modelId="{708E1E47-59DE-4889-9A19-3668B980D753}" type="presParOf" srcId="{041858FD-934B-453D-96D8-58E0111065E8}" destId="{867CE5E5-45EC-4556-8E33-EC1008F4AF51}" srcOrd="13" destOrd="0" presId="urn:microsoft.com/office/officeart/2005/8/layout/hChevron3"/>
    <dgm:cxn modelId="{378E1B79-456B-4CC9-ADD4-304C29BD983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C68A16DF-6242-4AF6-8106-26F00FE9B21E}" type="presOf" srcId="{7DABE735-D9EF-482B-922F-9B22FEE137E5}" destId="{6F227E0E-F764-4FF4-978B-D18E0F6C97C2}" srcOrd="0" destOrd="0" presId="urn:microsoft.com/office/officeart/2005/8/layout/hChevron3"/>
    <dgm:cxn modelId="{2AF896FD-3F90-4370-B5B5-EB0E8CA1C975}" type="presOf" srcId="{67E6D65D-4860-45A1-911E-364DCC6C1F2F}" destId="{45B675B0-0798-446A-B321-1CDF81619811}" srcOrd="0" destOrd="0" presId="urn:microsoft.com/office/officeart/2005/8/layout/hChevron3"/>
    <dgm:cxn modelId="{C477DAF6-E315-40F7-A72C-A9078414E2FD}"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B7015CE-C7B7-4638-9F62-B6811D4FE0B0}" type="presOf" srcId="{D64C4378-6B15-425F-ABF3-2C78B399BA6E}" destId="{923B0829-57FB-4A8C-9663-F7E2CC91E71B}" srcOrd="0" destOrd="0" presId="urn:microsoft.com/office/officeart/2005/8/layout/hChevron3"/>
    <dgm:cxn modelId="{9AA67585-9933-4E21-B1A2-8F2B12B7F605}" type="presOf" srcId="{6AC8F7AE-B423-46FD-AC40-73B94D0EE8C8}" destId="{C37B4CE5-0650-47C7-8FB8-DFECA9E9F578}" srcOrd="0" destOrd="0" presId="urn:microsoft.com/office/officeart/2005/8/layout/hChevron3"/>
    <dgm:cxn modelId="{026154A1-AE36-4A57-A95C-CF15C3939E06}" type="presOf" srcId="{46C861FD-AC9B-4591-AA40-2C7A89F21E24}" destId="{D13634D9-0E15-4B96-8E23-CF93C5FA179D}" srcOrd="0" destOrd="0" presId="urn:microsoft.com/office/officeart/2005/8/layout/hChevron3"/>
    <dgm:cxn modelId="{2702AA40-9BDD-4F82-B64C-D0187570A97A}" type="presOf" srcId="{EC0DA10E-D88A-4316-A70B-55469127359D}" destId="{E53D881F-03EF-44F8-AE6E-E580D4E55ADD}" srcOrd="0" destOrd="0" presId="urn:microsoft.com/office/officeart/2005/8/layout/hChevron3"/>
    <dgm:cxn modelId="{ADE5B9DA-28A1-4888-B630-AAFFC6C16BFD}"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3478A33-D9CD-425F-8C08-BE2AD0B73AF7}" type="presOf" srcId="{B967C5C7-92D9-4006-B4C0-F10FAF2BB275}" destId="{5FCF0543-9DC0-4BD4-A5BA-3CFED1FC97A2}" srcOrd="0" destOrd="0" presId="urn:microsoft.com/office/officeart/2005/8/layout/hChevron3"/>
    <dgm:cxn modelId="{B0254502-E6CF-4712-8FDD-A917351AC921}" type="presParOf" srcId="{041858FD-934B-453D-96D8-58E0111065E8}" destId="{D13634D9-0E15-4B96-8E23-CF93C5FA179D}" srcOrd="0" destOrd="0" presId="urn:microsoft.com/office/officeart/2005/8/layout/hChevron3"/>
    <dgm:cxn modelId="{F822ACFA-2F2E-4743-A1F0-C6EC4DCEA975}" type="presParOf" srcId="{041858FD-934B-453D-96D8-58E0111065E8}" destId="{3FF5657C-9AE3-491C-B3EE-3A34357E017B}" srcOrd="1" destOrd="0" presId="urn:microsoft.com/office/officeart/2005/8/layout/hChevron3"/>
    <dgm:cxn modelId="{FE776124-85B5-41EF-A4A4-3994B6E8A442}" type="presParOf" srcId="{041858FD-934B-453D-96D8-58E0111065E8}" destId="{E53D881F-03EF-44F8-AE6E-E580D4E55ADD}" srcOrd="2" destOrd="0" presId="urn:microsoft.com/office/officeart/2005/8/layout/hChevron3"/>
    <dgm:cxn modelId="{43A4673F-1B2F-486A-AA07-BBC763274955}" type="presParOf" srcId="{041858FD-934B-453D-96D8-58E0111065E8}" destId="{59038E39-1D2F-4E17-A5E3-ABA98C1F7803}" srcOrd="3" destOrd="0" presId="urn:microsoft.com/office/officeart/2005/8/layout/hChevron3"/>
    <dgm:cxn modelId="{A44E0587-3AD7-4B47-91A8-A9FAC2B7A495}" type="presParOf" srcId="{041858FD-934B-453D-96D8-58E0111065E8}" destId="{923B0829-57FB-4A8C-9663-F7E2CC91E71B}" srcOrd="4" destOrd="0" presId="urn:microsoft.com/office/officeart/2005/8/layout/hChevron3"/>
    <dgm:cxn modelId="{5AA14C97-FDE6-4E7D-8DAC-299F12E7D1DA}" type="presParOf" srcId="{041858FD-934B-453D-96D8-58E0111065E8}" destId="{310CF4A2-E7A4-4498-B635-BE946EFFEC8F}" srcOrd="5" destOrd="0" presId="urn:microsoft.com/office/officeart/2005/8/layout/hChevron3"/>
    <dgm:cxn modelId="{219867C8-D0A7-4566-92C0-533E2094B93A}" type="presParOf" srcId="{041858FD-934B-453D-96D8-58E0111065E8}" destId="{6F227E0E-F764-4FF4-978B-D18E0F6C97C2}" srcOrd="6" destOrd="0" presId="urn:microsoft.com/office/officeart/2005/8/layout/hChevron3"/>
    <dgm:cxn modelId="{4BF7FAA2-80E4-4B8C-AA2B-110C49005AA7}" type="presParOf" srcId="{041858FD-934B-453D-96D8-58E0111065E8}" destId="{E55DA53F-B377-4474-9096-4283523CF8F3}" srcOrd="7" destOrd="0" presId="urn:microsoft.com/office/officeart/2005/8/layout/hChevron3"/>
    <dgm:cxn modelId="{DB809FA6-E506-44B6-8024-93620635EA50}" type="presParOf" srcId="{041858FD-934B-453D-96D8-58E0111065E8}" destId="{5FCF0543-9DC0-4BD4-A5BA-3CFED1FC97A2}" srcOrd="8" destOrd="0" presId="urn:microsoft.com/office/officeart/2005/8/layout/hChevron3"/>
    <dgm:cxn modelId="{2535573A-0997-432F-AACC-CB83DA2D2C9D}" type="presParOf" srcId="{041858FD-934B-453D-96D8-58E0111065E8}" destId="{4E698BF5-B627-4FEF-97C6-A16463BF9899}" srcOrd="9" destOrd="0" presId="urn:microsoft.com/office/officeart/2005/8/layout/hChevron3"/>
    <dgm:cxn modelId="{43867B4A-BA53-4A32-ABCE-D2142F83947A}" type="presParOf" srcId="{041858FD-934B-453D-96D8-58E0111065E8}" destId="{C37B4CE5-0650-47C7-8FB8-DFECA9E9F578}" srcOrd="10" destOrd="0" presId="urn:microsoft.com/office/officeart/2005/8/layout/hChevron3"/>
    <dgm:cxn modelId="{C9893D4A-0006-4EC9-8977-43675AC86029}" type="presParOf" srcId="{041858FD-934B-453D-96D8-58E0111065E8}" destId="{2744A96E-481C-4338-B144-D789C929C8E7}" srcOrd="11" destOrd="0" presId="urn:microsoft.com/office/officeart/2005/8/layout/hChevron3"/>
    <dgm:cxn modelId="{8740BEC9-2739-45B3-A365-F9F7523FCD88}" type="presParOf" srcId="{041858FD-934B-453D-96D8-58E0111065E8}" destId="{45B675B0-0798-446A-B321-1CDF81619811}" srcOrd="12" destOrd="0" presId="urn:microsoft.com/office/officeart/2005/8/layout/hChevron3"/>
    <dgm:cxn modelId="{042935BF-1D14-4CA6-B94D-D45A3B7F7A9A}" type="presParOf" srcId="{041858FD-934B-453D-96D8-58E0111065E8}" destId="{867CE5E5-45EC-4556-8E33-EC1008F4AF51}" srcOrd="13" destOrd="0" presId="urn:microsoft.com/office/officeart/2005/8/layout/hChevron3"/>
    <dgm:cxn modelId="{BADB4120-4DB7-4EA1-A681-49E4322F29E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A89EEAB-EDC1-49E1-AAF7-A710956C70A1}"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5ABC28E4-D1E5-4DF8-9A95-C1E707049968}"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C303816-3ED0-4092-B56D-684C3EC8DAA4}" type="presOf" srcId="{7DABE735-D9EF-482B-922F-9B22FEE137E5}" destId="{6F227E0E-F764-4FF4-978B-D18E0F6C97C2}" srcOrd="0" destOrd="0" presId="urn:microsoft.com/office/officeart/2005/8/layout/hChevron3"/>
    <dgm:cxn modelId="{D6DDB8DA-8274-49AE-8693-A8D9F765F9B9}"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14B1B9-0DA3-427D-870D-B74540F06893}" type="presOf" srcId="{D64C4378-6B15-425F-ABF3-2C78B399BA6E}" destId="{923B0829-57FB-4A8C-9663-F7E2CC91E71B}" srcOrd="0" destOrd="0" presId="urn:microsoft.com/office/officeart/2005/8/layout/hChevron3"/>
    <dgm:cxn modelId="{2BEAF0FA-4225-49C3-9E0C-1075200712C7}" type="presOf" srcId="{6A834631-5727-4C44-8284-3E1E11B0E2E1}" destId="{041858FD-934B-453D-96D8-58E0111065E8}" srcOrd="0" destOrd="0" presId="urn:microsoft.com/office/officeart/2005/8/layout/hChevron3"/>
    <dgm:cxn modelId="{62B635B9-CC52-44BD-AF2C-E02787BA7DBF}" type="presOf" srcId="{4738F466-E7B0-4751-AEBB-C62798876793}" destId="{BEF4D082-F136-4070-9188-56C29AC9EBE1}" srcOrd="0" destOrd="0" presId="urn:microsoft.com/office/officeart/2005/8/layout/hChevron3"/>
    <dgm:cxn modelId="{A74368EA-1ABA-4D34-8C79-0AFA0607BEA1}" type="presOf" srcId="{B967C5C7-92D9-4006-B4C0-F10FAF2BB275}" destId="{5FCF0543-9DC0-4BD4-A5BA-3CFED1FC97A2}" srcOrd="0" destOrd="0" presId="urn:microsoft.com/office/officeart/2005/8/layout/hChevron3"/>
    <dgm:cxn modelId="{E8AE83D4-E7AE-43E3-AFE3-B25415FE7EEC}"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89C3436-F5EE-442C-B01B-E6FF5B3B24BD}" type="presParOf" srcId="{041858FD-934B-453D-96D8-58E0111065E8}" destId="{D13634D9-0E15-4B96-8E23-CF93C5FA179D}" srcOrd="0" destOrd="0" presId="urn:microsoft.com/office/officeart/2005/8/layout/hChevron3"/>
    <dgm:cxn modelId="{99C2586D-E028-48EA-ADA2-6B7F1C9ED301}" type="presParOf" srcId="{041858FD-934B-453D-96D8-58E0111065E8}" destId="{3FF5657C-9AE3-491C-B3EE-3A34357E017B}" srcOrd="1" destOrd="0" presId="urn:microsoft.com/office/officeart/2005/8/layout/hChevron3"/>
    <dgm:cxn modelId="{9A4AE515-EFD3-4662-B14B-911AD44F7E0C}" type="presParOf" srcId="{041858FD-934B-453D-96D8-58E0111065E8}" destId="{E53D881F-03EF-44F8-AE6E-E580D4E55ADD}" srcOrd="2" destOrd="0" presId="urn:microsoft.com/office/officeart/2005/8/layout/hChevron3"/>
    <dgm:cxn modelId="{C88201DA-7288-41B4-809B-4191BA33EE01}" type="presParOf" srcId="{041858FD-934B-453D-96D8-58E0111065E8}" destId="{59038E39-1D2F-4E17-A5E3-ABA98C1F7803}" srcOrd="3" destOrd="0" presId="urn:microsoft.com/office/officeart/2005/8/layout/hChevron3"/>
    <dgm:cxn modelId="{71DD8F3D-30FC-4911-B38F-8BDD256B4E2D}" type="presParOf" srcId="{041858FD-934B-453D-96D8-58E0111065E8}" destId="{923B0829-57FB-4A8C-9663-F7E2CC91E71B}" srcOrd="4" destOrd="0" presId="urn:microsoft.com/office/officeart/2005/8/layout/hChevron3"/>
    <dgm:cxn modelId="{A918B337-0D47-42FF-92ED-1C5BE1D0E984}" type="presParOf" srcId="{041858FD-934B-453D-96D8-58E0111065E8}" destId="{310CF4A2-E7A4-4498-B635-BE946EFFEC8F}" srcOrd="5" destOrd="0" presId="urn:microsoft.com/office/officeart/2005/8/layout/hChevron3"/>
    <dgm:cxn modelId="{8388088E-BB88-428D-89FB-7ADBF4F5C334}" type="presParOf" srcId="{041858FD-934B-453D-96D8-58E0111065E8}" destId="{6F227E0E-F764-4FF4-978B-D18E0F6C97C2}" srcOrd="6" destOrd="0" presId="urn:microsoft.com/office/officeart/2005/8/layout/hChevron3"/>
    <dgm:cxn modelId="{C280DFA4-D20A-4949-ABF2-63698A7DA29D}" type="presParOf" srcId="{041858FD-934B-453D-96D8-58E0111065E8}" destId="{E55DA53F-B377-4474-9096-4283523CF8F3}" srcOrd="7" destOrd="0" presId="urn:microsoft.com/office/officeart/2005/8/layout/hChevron3"/>
    <dgm:cxn modelId="{BAD7EF96-A801-4F5F-A89A-3740A6A9AAAB}" type="presParOf" srcId="{041858FD-934B-453D-96D8-58E0111065E8}" destId="{5FCF0543-9DC0-4BD4-A5BA-3CFED1FC97A2}" srcOrd="8" destOrd="0" presId="urn:microsoft.com/office/officeart/2005/8/layout/hChevron3"/>
    <dgm:cxn modelId="{F4605689-37A1-422B-AF61-6107A5EF7884}" type="presParOf" srcId="{041858FD-934B-453D-96D8-58E0111065E8}" destId="{4E698BF5-B627-4FEF-97C6-A16463BF9899}" srcOrd="9" destOrd="0" presId="urn:microsoft.com/office/officeart/2005/8/layout/hChevron3"/>
    <dgm:cxn modelId="{922F3E6A-1179-4660-A57E-3FB6C30AC20D}" type="presParOf" srcId="{041858FD-934B-453D-96D8-58E0111065E8}" destId="{C37B4CE5-0650-47C7-8FB8-DFECA9E9F578}" srcOrd="10" destOrd="0" presId="urn:microsoft.com/office/officeart/2005/8/layout/hChevron3"/>
    <dgm:cxn modelId="{15799980-B8E4-4B5C-8387-15462710AD22}" type="presParOf" srcId="{041858FD-934B-453D-96D8-58E0111065E8}" destId="{2744A96E-481C-4338-B144-D789C929C8E7}" srcOrd="11" destOrd="0" presId="urn:microsoft.com/office/officeart/2005/8/layout/hChevron3"/>
    <dgm:cxn modelId="{33AF1973-7DA9-4963-8EA8-F334B3B72F47}" type="presParOf" srcId="{041858FD-934B-453D-96D8-58E0111065E8}" destId="{45B675B0-0798-446A-B321-1CDF81619811}" srcOrd="12" destOrd="0" presId="urn:microsoft.com/office/officeart/2005/8/layout/hChevron3"/>
    <dgm:cxn modelId="{1FD73876-7C68-4DD3-9684-52319D8780F5}" type="presParOf" srcId="{041858FD-934B-453D-96D8-58E0111065E8}" destId="{867CE5E5-45EC-4556-8E33-EC1008F4AF51}" srcOrd="13" destOrd="0" presId="urn:microsoft.com/office/officeart/2005/8/layout/hChevron3"/>
    <dgm:cxn modelId="{C3EA9C8A-C715-439A-ABBD-917E8A7681B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9B8EF1D1-26EC-4F78-9847-CA9426B42A2E}"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81E5D9DC-BE03-4FE0-88A9-A047B71509F0}" type="presOf" srcId="{B967C5C7-92D9-4006-B4C0-F10FAF2BB275}" destId="{5FCF0543-9DC0-4BD4-A5BA-3CFED1FC97A2}" srcOrd="0" destOrd="0" presId="urn:microsoft.com/office/officeart/2005/8/layout/hChevron3"/>
    <dgm:cxn modelId="{1AFD26E8-AAAA-492E-AED2-71A55BCC9043}" type="presOf" srcId="{4738F466-E7B0-4751-AEBB-C62798876793}" destId="{BEF4D082-F136-4070-9188-56C29AC9EBE1}"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3B7E1B9-7E24-4C3B-A757-3C3C1FF24391}" type="presOf" srcId="{6AC8F7AE-B423-46FD-AC40-73B94D0EE8C8}" destId="{C37B4CE5-0650-47C7-8FB8-DFECA9E9F578}" srcOrd="0" destOrd="0" presId="urn:microsoft.com/office/officeart/2005/8/layout/hChevron3"/>
    <dgm:cxn modelId="{6D0AC326-B0AD-4EE4-BC32-1D4C226EDEB7}" type="presOf" srcId="{EC0DA10E-D88A-4316-A70B-55469127359D}" destId="{E53D881F-03EF-44F8-AE6E-E580D4E55ADD}" srcOrd="0" destOrd="0" presId="urn:microsoft.com/office/officeart/2005/8/layout/hChevron3"/>
    <dgm:cxn modelId="{8D16A43A-05AF-4BD4-864B-0E45B612F273}" type="presOf" srcId="{6A834631-5727-4C44-8284-3E1E11B0E2E1}" destId="{041858FD-934B-453D-96D8-58E0111065E8}" srcOrd="0" destOrd="0" presId="urn:microsoft.com/office/officeart/2005/8/layout/hChevron3"/>
    <dgm:cxn modelId="{7E85271B-49CC-4A06-AD89-7E2E3D371F3E}" type="presOf" srcId="{D64C4378-6B15-425F-ABF3-2C78B399BA6E}" destId="{923B0829-57FB-4A8C-9663-F7E2CC91E71B}" srcOrd="0" destOrd="0" presId="urn:microsoft.com/office/officeart/2005/8/layout/hChevron3"/>
    <dgm:cxn modelId="{DB00A8E8-B1BE-426A-B841-D723B32C18FB}"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1B58FAA-B813-4188-A100-97ED14E98C55}" type="presOf" srcId="{46C861FD-AC9B-4591-AA40-2C7A89F21E24}" destId="{D13634D9-0E15-4B96-8E23-CF93C5FA179D}" srcOrd="0" destOrd="0" presId="urn:microsoft.com/office/officeart/2005/8/layout/hChevron3"/>
    <dgm:cxn modelId="{920C63FD-A171-444F-AE68-A767B87CE58A}" type="presParOf" srcId="{041858FD-934B-453D-96D8-58E0111065E8}" destId="{D13634D9-0E15-4B96-8E23-CF93C5FA179D}" srcOrd="0" destOrd="0" presId="urn:microsoft.com/office/officeart/2005/8/layout/hChevron3"/>
    <dgm:cxn modelId="{F21C45EE-D799-4A32-97E3-625B104812E7}" type="presParOf" srcId="{041858FD-934B-453D-96D8-58E0111065E8}" destId="{3FF5657C-9AE3-491C-B3EE-3A34357E017B}" srcOrd="1" destOrd="0" presId="urn:microsoft.com/office/officeart/2005/8/layout/hChevron3"/>
    <dgm:cxn modelId="{B2D7D84F-BFFF-4C49-AA4D-C5A4F33FD10B}" type="presParOf" srcId="{041858FD-934B-453D-96D8-58E0111065E8}" destId="{E53D881F-03EF-44F8-AE6E-E580D4E55ADD}" srcOrd="2" destOrd="0" presId="urn:microsoft.com/office/officeart/2005/8/layout/hChevron3"/>
    <dgm:cxn modelId="{3D33AB44-4328-4248-B0D3-FB6DD4460AB9}" type="presParOf" srcId="{041858FD-934B-453D-96D8-58E0111065E8}" destId="{59038E39-1D2F-4E17-A5E3-ABA98C1F7803}" srcOrd="3" destOrd="0" presId="urn:microsoft.com/office/officeart/2005/8/layout/hChevron3"/>
    <dgm:cxn modelId="{F2810984-7135-4FEB-88CC-6027E542C24E}" type="presParOf" srcId="{041858FD-934B-453D-96D8-58E0111065E8}" destId="{923B0829-57FB-4A8C-9663-F7E2CC91E71B}" srcOrd="4" destOrd="0" presId="urn:microsoft.com/office/officeart/2005/8/layout/hChevron3"/>
    <dgm:cxn modelId="{2E570DC3-5AF7-4978-83BD-22CB937865F7}" type="presParOf" srcId="{041858FD-934B-453D-96D8-58E0111065E8}" destId="{310CF4A2-E7A4-4498-B635-BE946EFFEC8F}" srcOrd="5" destOrd="0" presId="urn:microsoft.com/office/officeart/2005/8/layout/hChevron3"/>
    <dgm:cxn modelId="{36A94B84-AD25-4A8E-95E5-52FC8178B863}" type="presParOf" srcId="{041858FD-934B-453D-96D8-58E0111065E8}" destId="{6F227E0E-F764-4FF4-978B-D18E0F6C97C2}" srcOrd="6" destOrd="0" presId="urn:microsoft.com/office/officeart/2005/8/layout/hChevron3"/>
    <dgm:cxn modelId="{924C471E-E804-416C-B1DF-A90691FC97FB}" type="presParOf" srcId="{041858FD-934B-453D-96D8-58E0111065E8}" destId="{E55DA53F-B377-4474-9096-4283523CF8F3}" srcOrd="7" destOrd="0" presId="urn:microsoft.com/office/officeart/2005/8/layout/hChevron3"/>
    <dgm:cxn modelId="{DFDC580D-35D1-4F6B-BD54-B8808AB8D2EA}" type="presParOf" srcId="{041858FD-934B-453D-96D8-58E0111065E8}" destId="{5FCF0543-9DC0-4BD4-A5BA-3CFED1FC97A2}" srcOrd="8" destOrd="0" presId="urn:microsoft.com/office/officeart/2005/8/layout/hChevron3"/>
    <dgm:cxn modelId="{F1F9E43F-E176-4E5F-BE76-9B0973B7D3A9}" type="presParOf" srcId="{041858FD-934B-453D-96D8-58E0111065E8}" destId="{4E698BF5-B627-4FEF-97C6-A16463BF9899}" srcOrd="9" destOrd="0" presId="urn:microsoft.com/office/officeart/2005/8/layout/hChevron3"/>
    <dgm:cxn modelId="{9D9E29BF-FE8C-4FFE-9173-E87B12C1F4E4}" type="presParOf" srcId="{041858FD-934B-453D-96D8-58E0111065E8}" destId="{C37B4CE5-0650-47C7-8FB8-DFECA9E9F578}" srcOrd="10" destOrd="0" presId="urn:microsoft.com/office/officeart/2005/8/layout/hChevron3"/>
    <dgm:cxn modelId="{2E542490-7983-40C1-AE86-15BD57DC1D2B}" type="presParOf" srcId="{041858FD-934B-453D-96D8-58E0111065E8}" destId="{2744A96E-481C-4338-B144-D789C929C8E7}" srcOrd="11" destOrd="0" presId="urn:microsoft.com/office/officeart/2005/8/layout/hChevron3"/>
    <dgm:cxn modelId="{DE4B568B-DE47-4F68-BA41-316B0434F06A}" type="presParOf" srcId="{041858FD-934B-453D-96D8-58E0111065E8}" destId="{45B675B0-0798-446A-B321-1CDF81619811}" srcOrd="12" destOrd="0" presId="urn:microsoft.com/office/officeart/2005/8/layout/hChevron3"/>
    <dgm:cxn modelId="{CAEBAA98-D79F-4C35-AD09-DE331FC3E959}" type="presParOf" srcId="{041858FD-934B-453D-96D8-58E0111065E8}" destId="{867CE5E5-45EC-4556-8E33-EC1008F4AF51}" srcOrd="13" destOrd="0" presId="urn:microsoft.com/office/officeart/2005/8/layout/hChevron3"/>
    <dgm:cxn modelId="{0B3189C9-CB4F-4107-A6FC-C5774456CA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73D41EE-3016-4D0A-BCBA-88CB3509EDB1}" type="presOf" srcId="{EC0DA10E-D88A-4316-A70B-55469127359D}" destId="{E53D881F-03EF-44F8-AE6E-E580D4E55ADD}" srcOrd="0" destOrd="0" presId="urn:microsoft.com/office/officeart/2005/8/layout/hChevron3"/>
    <dgm:cxn modelId="{98644B19-F0E7-4B85-B93A-E62DCC10696B}" type="presOf" srcId="{67E6D65D-4860-45A1-911E-364DCC6C1F2F}" destId="{45B675B0-0798-446A-B321-1CDF81619811}" srcOrd="0" destOrd="0" presId="urn:microsoft.com/office/officeart/2005/8/layout/hChevron3"/>
    <dgm:cxn modelId="{D809255F-D360-471E-9B86-65F954EF24AC}"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5FF81EB-4779-47F0-AABF-763A76126433}" type="presOf" srcId="{46C861FD-AC9B-4591-AA40-2C7A89F21E24}" destId="{D13634D9-0E15-4B96-8E23-CF93C5FA179D}" srcOrd="0" destOrd="0" presId="urn:microsoft.com/office/officeart/2005/8/layout/hChevron3"/>
    <dgm:cxn modelId="{F4290FCF-A812-43B3-A122-54F666A9E1DD}" type="presOf" srcId="{7DABE735-D9EF-482B-922F-9B22FEE137E5}" destId="{6F227E0E-F764-4FF4-978B-D18E0F6C97C2}" srcOrd="0" destOrd="0" presId="urn:microsoft.com/office/officeart/2005/8/layout/hChevron3"/>
    <dgm:cxn modelId="{0072A2C5-DC9E-4AD3-87C3-525081767155}" type="presOf" srcId="{6AC8F7AE-B423-46FD-AC40-73B94D0EE8C8}" destId="{C37B4CE5-0650-47C7-8FB8-DFECA9E9F578}" srcOrd="0" destOrd="0" presId="urn:microsoft.com/office/officeart/2005/8/layout/hChevron3"/>
    <dgm:cxn modelId="{1E7351E5-3AE9-4F81-9B17-1B9A42525134}"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9DB1935-93E3-4D44-96BC-6FD318750A18}" type="presOf" srcId="{6A834631-5727-4C44-8284-3E1E11B0E2E1}" destId="{041858FD-934B-453D-96D8-58E0111065E8}" srcOrd="0" destOrd="0" presId="urn:microsoft.com/office/officeart/2005/8/layout/hChevron3"/>
    <dgm:cxn modelId="{E0CD6B6D-3CA7-4FE2-B1AC-1E9906284E52}" type="presOf" srcId="{B967C5C7-92D9-4006-B4C0-F10FAF2BB275}" destId="{5FCF0543-9DC0-4BD4-A5BA-3CFED1FC97A2}" srcOrd="0" destOrd="0" presId="urn:microsoft.com/office/officeart/2005/8/layout/hChevron3"/>
    <dgm:cxn modelId="{12121839-B9DE-4BE1-9760-9BE8BEE0945F}" type="presParOf" srcId="{041858FD-934B-453D-96D8-58E0111065E8}" destId="{D13634D9-0E15-4B96-8E23-CF93C5FA179D}" srcOrd="0" destOrd="0" presId="urn:microsoft.com/office/officeart/2005/8/layout/hChevron3"/>
    <dgm:cxn modelId="{06DEB753-3595-4F1E-9824-A3DE36336040}" type="presParOf" srcId="{041858FD-934B-453D-96D8-58E0111065E8}" destId="{3FF5657C-9AE3-491C-B3EE-3A34357E017B}" srcOrd="1" destOrd="0" presId="urn:microsoft.com/office/officeart/2005/8/layout/hChevron3"/>
    <dgm:cxn modelId="{8D3FEC94-8DA0-4848-8443-8B786F804D73}" type="presParOf" srcId="{041858FD-934B-453D-96D8-58E0111065E8}" destId="{E53D881F-03EF-44F8-AE6E-E580D4E55ADD}" srcOrd="2" destOrd="0" presId="urn:microsoft.com/office/officeart/2005/8/layout/hChevron3"/>
    <dgm:cxn modelId="{9A1165F5-11B8-4E85-BDC9-70C4DFFC9C97}" type="presParOf" srcId="{041858FD-934B-453D-96D8-58E0111065E8}" destId="{59038E39-1D2F-4E17-A5E3-ABA98C1F7803}" srcOrd="3" destOrd="0" presId="urn:microsoft.com/office/officeart/2005/8/layout/hChevron3"/>
    <dgm:cxn modelId="{6AE9C72D-F037-4F99-9E56-976A29381281}" type="presParOf" srcId="{041858FD-934B-453D-96D8-58E0111065E8}" destId="{923B0829-57FB-4A8C-9663-F7E2CC91E71B}" srcOrd="4" destOrd="0" presId="urn:microsoft.com/office/officeart/2005/8/layout/hChevron3"/>
    <dgm:cxn modelId="{49347032-5A87-4728-9F5D-9C4283EA2753}" type="presParOf" srcId="{041858FD-934B-453D-96D8-58E0111065E8}" destId="{310CF4A2-E7A4-4498-B635-BE946EFFEC8F}" srcOrd="5" destOrd="0" presId="urn:microsoft.com/office/officeart/2005/8/layout/hChevron3"/>
    <dgm:cxn modelId="{D1DC6CB0-7FA5-4DFC-9E70-5CA195113C76}" type="presParOf" srcId="{041858FD-934B-453D-96D8-58E0111065E8}" destId="{6F227E0E-F764-4FF4-978B-D18E0F6C97C2}" srcOrd="6" destOrd="0" presId="urn:microsoft.com/office/officeart/2005/8/layout/hChevron3"/>
    <dgm:cxn modelId="{6EA4EAA3-F97F-4DC1-A1F6-EAF0F870D1EA}" type="presParOf" srcId="{041858FD-934B-453D-96D8-58E0111065E8}" destId="{E55DA53F-B377-4474-9096-4283523CF8F3}" srcOrd="7" destOrd="0" presId="urn:microsoft.com/office/officeart/2005/8/layout/hChevron3"/>
    <dgm:cxn modelId="{75800EB3-9352-4398-A709-ED8E12CDB432}" type="presParOf" srcId="{041858FD-934B-453D-96D8-58E0111065E8}" destId="{5FCF0543-9DC0-4BD4-A5BA-3CFED1FC97A2}" srcOrd="8" destOrd="0" presId="urn:microsoft.com/office/officeart/2005/8/layout/hChevron3"/>
    <dgm:cxn modelId="{73546A7A-0F0C-443C-88E6-AFF4C7EDEE51}" type="presParOf" srcId="{041858FD-934B-453D-96D8-58E0111065E8}" destId="{4E698BF5-B627-4FEF-97C6-A16463BF9899}" srcOrd="9" destOrd="0" presId="urn:microsoft.com/office/officeart/2005/8/layout/hChevron3"/>
    <dgm:cxn modelId="{C292F834-1882-4DAF-8046-A30F988398BB}" type="presParOf" srcId="{041858FD-934B-453D-96D8-58E0111065E8}" destId="{C37B4CE5-0650-47C7-8FB8-DFECA9E9F578}" srcOrd="10" destOrd="0" presId="urn:microsoft.com/office/officeart/2005/8/layout/hChevron3"/>
    <dgm:cxn modelId="{B0606E6C-C3BC-4FF7-9530-2C13BF9E6295}" type="presParOf" srcId="{041858FD-934B-453D-96D8-58E0111065E8}" destId="{2744A96E-481C-4338-B144-D789C929C8E7}" srcOrd="11" destOrd="0" presId="urn:microsoft.com/office/officeart/2005/8/layout/hChevron3"/>
    <dgm:cxn modelId="{B8433C38-21B2-462C-89A0-BAE8B28D86EA}" type="presParOf" srcId="{041858FD-934B-453D-96D8-58E0111065E8}" destId="{45B675B0-0798-446A-B321-1CDF81619811}" srcOrd="12" destOrd="0" presId="urn:microsoft.com/office/officeart/2005/8/layout/hChevron3"/>
    <dgm:cxn modelId="{5C360A0F-FE85-4674-85BE-4B33392DE6C7}" type="presParOf" srcId="{041858FD-934B-453D-96D8-58E0111065E8}" destId="{867CE5E5-45EC-4556-8E33-EC1008F4AF51}" srcOrd="13" destOrd="0" presId="urn:microsoft.com/office/officeart/2005/8/layout/hChevron3"/>
    <dgm:cxn modelId="{8E17621F-D005-4812-8B74-58CEF7EE3EA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563215C-8997-45A7-84A1-1E715777E95A}"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18213AE2-ECBB-4494-BBDC-117AB1846262}" type="presOf" srcId="{6A834631-5727-4C44-8284-3E1E11B0E2E1}" destId="{041858FD-934B-453D-96D8-58E0111065E8}" srcOrd="0" destOrd="0" presId="urn:microsoft.com/office/officeart/2005/8/layout/hChevron3"/>
    <dgm:cxn modelId="{3AF241C2-FF56-40FC-A2E5-30881AD800BD}"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0709644-A519-4E7D-91DB-87DE4554A78E}"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424EC64A-BB62-4465-9EA7-71D09D488C00}" type="presOf" srcId="{EC0DA10E-D88A-4316-A70B-55469127359D}" destId="{E53D881F-03EF-44F8-AE6E-E580D4E55ADD}" srcOrd="0" destOrd="0" presId="urn:microsoft.com/office/officeart/2005/8/layout/hChevron3"/>
    <dgm:cxn modelId="{5AC6725F-F9FB-4071-B760-BF0DA2AC6676}" type="presOf" srcId="{B967C5C7-92D9-4006-B4C0-F10FAF2BB275}" destId="{5FCF0543-9DC0-4BD4-A5BA-3CFED1FC97A2}" srcOrd="0" destOrd="0" presId="urn:microsoft.com/office/officeart/2005/8/layout/hChevron3"/>
    <dgm:cxn modelId="{8D3749B3-285A-41D8-B931-8204688F8B4F}" type="presOf" srcId="{D64C4378-6B15-425F-ABF3-2C78B399BA6E}" destId="{923B0829-57FB-4A8C-9663-F7E2CC91E71B}" srcOrd="0" destOrd="0" presId="urn:microsoft.com/office/officeart/2005/8/layout/hChevron3"/>
    <dgm:cxn modelId="{6B37F0A3-EE11-4122-9FB9-F2CF0A1AB4D7}" type="presOf" srcId="{4738F466-E7B0-4751-AEBB-C62798876793}" destId="{BEF4D082-F136-4070-9188-56C29AC9EBE1}" srcOrd="0" destOrd="0" presId="urn:microsoft.com/office/officeart/2005/8/layout/hChevron3"/>
    <dgm:cxn modelId="{B89DF528-BF56-4F9D-8ED9-F925B1BB26B9}"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A200F085-9648-4EF8-B816-41421DF90871}" type="presParOf" srcId="{041858FD-934B-453D-96D8-58E0111065E8}" destId="{D13634D9-0E15-4B96-8E23-CF93C5FA179D}" srcOrd="0" destOrd="0" presId="urn:microsoft.com/office/officeart/2005/8/layout/hChevron3"/>
    <dgm:cxn modelId="{F951A3D3-5B95-4F2A-8733-29AAE4ED8CBA}" type="presParOf" srcId="{041858FD-934B-453D-96D8-58E0111065E8}" destId="{3FF5657C-9AE3-491C-B3EE-3A34357E017B}" srcOrd="1" destOrd="0" presId="urn:microsoft.com/office/officeart/2005/8/layout/hChevron3"/>
    <dgm:cxn modelId="{4E4B7E08-70FD-46A4-96CF-29D8311876A2}" type="presParOf" srcId="{041858FD-934B-453D-96D8-58E0111065E8}" destId="{E53D881F-03EF-44F8-AE6E-E580D4E55ADD}" srcOrd="2" destOrd="0" presId="urn:microsoft.com/office/officeart/2005/8/layout/hChevron3"/>
    <dgm:cxn modelId="{D9C89FC4-D3FE-40B0-B5D5-6986839D456B}" type="presParOf" srcId="{041858FD-934B-453D-96D8-58E0111065E8}" destId="{59038E39-1D2F-4E17-A5E3-ABA98C1F7803}" srcOrd="3" destOrd="0" presId="urn:microsoft.com/office/officeart/2005/8/layout/hChevron3"/>
    <dgm:cxn modelId="{080F9ACF-3877-4242-934D-011A57B562BF}" type="presParOf" srcId="{041858FD-934B-453D-96D8-58E0111065E8}" destId="{923B0829-57FB-4A8C-9663-F7E2CC91E71B}" srcOrd="4" destOrd="0" presId="urn:microsoft.com/office/officeart/2005/8/layout/hChevron3"/>
    <dgm:cxn modelId="{40A1D05A-EE55-4AA1-A0CB-F3F547257995}" type="presParOf" srcId="{041858FD-934B-453D-96D8-58E0111065E8}" destId="{310CF4A2-E7A4-4498-B635-BE946EFFEC8F}" srcOrd="5" destOrd="0" presId="urn:microsoft.com/office/officeart/2005/8/layout/hChevron3"/>
    <dgm:cxn modelId="{F3DA29DC-0D9A-49AC-8143-4E1E6712021F}" type="presParOf" srcId="{041858FD-934B-453D-96D8-58E0111065E8}" destId="{6F227E0E-F764-4FF4-978B-D18E0F6C97C2}" srcOrd="6" destOrd="0" presId="urn:microsoft.com/office/officeart/2005/8/layout/hChevron3"/>
    <dgm:cxn modelId="{56E48A57-7827-4592-BD3C-819F79CBD785}" type="presParOf" srcId="{041858FD-934B-453D-96D8-58E0111065E8}" destId="{E55DA53F-B377-4474-9096-4283523CF8F3}" srcOrd="7" destOrd="0" presId="urn:microsoft.com/office/officeart/2005/8/layout/hChevron3"/>
    <dgm:cxn modelId="{3396DE49-7B9D-4817-AE2A-C97FAF54A931}" type="presParOf" srcId="{041858FD-934B-453D-96D8-58E0111065E8}" destId="{5FCF0543-9DC0-4BD4-A5BA-3CFED1FC97A2}" srcOrd="8" destOrd="0" presId="urn:microsoft.com/office/officeart/2005/8/layout/hChevron3"/>
    <dgm:cxn modelId="{D679EA02-A397-42C5-9AD4-F6467BAE8B77}" type="presParOf" srcId="{041858FD-934B-453D-96D8-58E0111065E8}" destId="{4E698BF5-B627-4FEF-97C6-A16463BF9899}" srcOrd="9" destOrd="0" presId="urn:microsoft.com/office/officeart/2005/8/layout/hChevron3"/>
    <dgm:cxn modelId="{F735A6CB-54FA-46DD-B664-F2DE8B4A0E0E}" type="presParOf" srcId="{041858FD-934B-453D-96D8-58E0111065E8}" destId="{C37B4CE5-0650-47C7-8FB8-DFECA9E9F578}" srcOrd="10" destOrd="0" presId="urn:microsoft.com/office/officeart/2005/8/layout/hChevron3"/>
    <dgm:cxn modelId="{F31BF18D-FE0A-4526-AEC5-6F97FBB2C44A}" type="presParOf" srcId="{041858FD-934B-453D-96D8-58E0111065E8}" destId="{2744A96E-481C-4338-B144-D789C929C8E7}" srcOrd="11" destOrd="0" presId="urn:microsoft.com/office/officeart/2005/8/layout/hChevron3"/>
    <dgm:cxn modelId="{43DD173D-6AB0-4D6E-A49D-7EBE029E9D9F}" type="presParOf" srcId="{041858FD-934B-453D-96D8-58E0111065E8}" destId="{45B675B0-0798-446A-B321-1CDF81619811}" srcOrd="12" destOrd="0" presId="urn:microsoft.com/office/officeart/2005/8/layout/hChevron3"/>
    <dgm:cxn modelId="{FFC0A4CA-D1C1-4BA0-AA4E-38F501EF2F8F}" type="presParOf" srcId="{041858FD-934B-453D-96D8-58E0111065E8}" destId="{867CE5E5-45EC-4556-8E33-EC1008F4AF51}" srcOrd="13" destOrd="0" presId="urn:microsoft.com/office/officeart/2005/8/layout/hChevron3"/>
    <dgm:cxn modelId="{F4EF3F45-0A4B-4BF5-AC30-19B07AB4836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5CA43-3880-46BD-BE37-4AE56A9E8C0A}" type="datetimeFigureOut">
              <a:rPr lang="en-US" smtClean="0"/>
              <a:t>9/15/2020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10A11-2AAB-4D78-9AF9-3F6A2E0C1785}" type="slidenum">
              <a:rPr lang="en-US" smtClean="0"/>
              <a:t>‹#›</a:t>
            </a:fld>
            <a:endParaRPr lang="en-US"/>
          </a:p>
        </p:txBody>
      </p:sp>
    </p:spTree>
    <p:extLst>
      <p:ext uri="{BB962C8B-B14F-4D97-AF65-F5344CB8AC3E}">
        <p14:creationId xmlns:p14="http://schemas.microsoft.com/office/powerpoint/2010/main" val="311106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10A11-2AAB-4D78-9AF9-3F6A2E0C1785}" type="slidenum">
              <a:rPr lang="en-US" smtClean="0"/>
              <a:t>5</a:t>
            </a:fld>
            <a:endParaRPr lang="en-US"/>
          </a:p>
        </p:txBody>
      </p:sp>
    </p:spTree>
    <p:extLst>
      <p:ext uri="{BB962C8B-B14F-4D97-AF65-F5344CB8AC3E}">
        <p14:creationId xmlns:p14="http://schemas.microsoft.com/office/powerpoint/2010/main" val="5105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26AD8-4F2E-4FD6-AD2C-DA8DEA241547}"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032A2-76B3-4041-9903-6EC9E90D5389}"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32A0-2CD2-4BB4-92ED-CA3D840CAA5C}"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25B03-8A5A-413B-8E5E-920CB4E92485}"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244FB-9ABE-4A36-A606-4DD7A5E02CC8}"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268F2-B3D8-41B9-A1DA-B05866E2AF5B}"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3668C-C41A-499C-8DED-E43FAFDC5CBF}"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74DE2-5F3A-44D9-A7EC-15AA59766364}"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77E01-4D78-4B36-A2C2-0F7917832958}"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FAB57-6A77-4F4A-88BA-ECB443DF202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E303A-19B9-489B-A40D-695FB5E5B32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4ECE1"/>
            </a:gs>
            <a:gs pos="100000">
              <a:srgbClr val="32999C"/>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448A8-4255-4B12-A5C0-66140B240647}" type="datetime1">
              <a:rPr lang="en-US" smtClean="0"/>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1.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chart" Target="../charts/chart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chart" Target="../charts/chart3.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chart" Target="../charts/chart4.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5.emf"/><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67.xml"/><Relationship Id="rId7" Type="http://schemas.openxmlformats.org/officeDocument/2006/relationships/image" Target="../media/image6.emf"/><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 Id="rId9" Type="http://schemas.openxmlformats.org/officeDocument/2006/relationships/comments" Target="../comments/comment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8.xml"/><Relationship Id="rId7" Type="http://schemas.openxmlformats.org/officeDocument/2006/relationships/image" Target="../media/image7.emf"/><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9.xml"/><Relationship Id="rId7" Type="http://schemas.openxmlformats.org/officeDocument/2006/relationships/image" Target="../media/image8.jpg"/><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0.xml"/><Relationship Id="rId7" Type="http://schemas.openxmlformats.org/officeDocument/2006/relationships/image" Target="../media/image9.jp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1.xml"/><Relationship Id="rId7" Type="http://schemas.openxmlformats.org/officeDocument/2006/relationships/chart" Target="../charts/chart5.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347541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799" cy="5943600"/>
          </a:xfrm>
        </p:spPr>
        <p:txBody>
          <a:bodyPr>
            <a:noAutofit/>
          </a:bodyPr>
          <a:lstStyle/>
          <a:p>
            <a:pPr marL="0" indent="0" algn="just" rtl="1">
              <a:lnSpc>
                <a:spcPct val="170000"/>
              </a:lnSpc>
              <a:buNone/>
            </a:pPr>
            <a:r>
              <a:rPr lang="fa-IR" sz="2000" b="1" dirty="0" smtClean="0">
                <a:cs typeface="B Nazanin" panose="00000400000000000000" pitchFamily="2" charset="-78"/>
              </a:rPr>
              <a:t>2.تعاريف</a:t>
            </a:r>
            <a:endParaRPr lang="fa-IR" sz="2000" b="1" dirty="0">
              <a:cs typeface="B Nazanin" panose="00000400000000000000" pitchFamily="2" charset="-78"/>
            </a:endParaRPr>
          </a:p>
          <a:p>
            <a:pPr algn="just" rtl="1">
              <a:lnSpc>
                <a:spcPct val="170000"/>
              </a:lnSpc>
            </a:pPr>
            <a:r>
              <a:rPr lang="fa-IR" sz="2000" dirty="0" smtClean="0">
                <a:cs typeface="B Nazanin" panose="00000400000000000000" pitchFamily="2" charset="-78"/>
              </a:rPr>
              <a:t>نيروگاه </a:t>
            </a:r>
            <a:r>
              <a:rPr lang="fa-IR" sz="2000" dirty="0">
                <a:cs typeface="B Nazanin" panose="00000400000000000000" pitchFamily="2" charset="-78"/>
              </a:rPr>
              <a:t>اتمي: </a:t>
            </a:r>
            <a:r>
              <a:rPr lang="fa-IR" sz="1800" dirty="0">
                <a:cs typeface="B Nazanin" panose="00000400000000000000" pitchFamily="2" charset="-78"/>
              </a:rPr>
              <a:t>منظور از نيروگاه اتمي، واحد يكم نيروگاه اتمي بوشهر می‌باشد.</a:t>
            </a:r>
          </a:p>
          <a:p>
            <a:pPr algn="just" rtl="1">
              <a:lnSpc>
                <a:spcPct val="170000"/>
              </a:lnSpc>
            </a:pPr>
            <a:r>
              <a:rPr lang="fa-IR" sz="2000" dirty="0" smtClean="0">
                <a:cs typeface="B Nazanin" panose="00000400000000000000" pitchFamily="2" charset="-78"/>
              </a:rPr>
              <a:t>شركت </a:t>
            </a:r>
            <a:r>
              <a:rPr lang="fa-IR" sz="2000" dirty="0">
                <a:cs typeface="B Nazanin" panose="00000400000000000000" pitchFamily="2" charset="-78"/>
              </a:rPr>
              <a:t>مادر: </a:t>
            </a:r>
            <a:r>
              <a:rPr lang="fa-IR" sz="1800" dirty="0">
                <a:cs typeface="B Nazanin" panose="00000400000000000000" pitchFamily="2" charset="-78"/>
              </a:rPr>
              <a:t>منظور از شركت مادر، شركت مادر تخصصی توليد و توسعه انرژي اتمي ايران مي‌باشد</a:t>
            </a:r>
            <a:r>
              <a:rPr lang="fa-IR" sz="1800" dirty="0" smtClean="0">
                <a:cs typeface="B Nazanin" panose="00000400000000000000" pitchFamily="2" charset="-78"/>
              </a:rPr>
              <a:t>.</a:t>
            </a:r>
          </a:p>
          <a:p>
            <a:pPr algn="just" rtl="1">
              <a:lnSpc>
                <a:spcPct val="170000"/>
              </a:lnSpc>
            </a:pPr>
            <a:r>
              <a:rPr lang="fa-IR" sz="2000" dirty="0" smtClean="0">
                <a:cs typeface="B Nazanin" panose="00000400000000000000" pitchFamily="2" charset="-78"/>
              </a:rPr>
              <a:t>شركت</a:t>
            </a:r>
            <a:r>
              <a:rPr lang="fa-IR" sz="2000" dirty="0">
                <a:cs typeface="B Nazanin" panose="00000400000000000000" pitchFamily="2" charset="-78"/>
              </a:rPr>
              <a:t>: </a:t>
            </a:r>
            <a:r>
              <a:rPr lang="fa-IR" sz="1800" dirty="0">
                <a:cs typeface="B Nazanin" panose="00000400000000000000" pitchFamily="2" charset="-78"/>
              </a:rPr>
              <a:t>منظور از شركت، شركت بهره‌برداري نيروگاه اتمي بوشهر می‌باشد.</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اصلاحی: </a:t>
            </a:r>
            <a:r>
              <a:rPr lang="fa-IR" sz="1800" dirty="0">
                <a:cs typeface="B Nazanin" panose="00000400000000000000" pitchFamily="2" charset="-78"/>
              </a:rPr>
              <a:t>قدیمی‌ترین و ساده‌ترین راهبرد نگهداری و تعمیرات می‌باشد و بعد از وقوع هر نوع شکست و ازکارافتادگی ماشین، فعالیت تعمیراتی بر روی آن انجام می‌گیرد یعنی در صورت مشاهده عیب و نقص در هر قطعه‌ای، نسبت به تعمیر و یا تعویض آن اقدام می‌گردد. (از این راهبرد با عناوین "نت پس از خرابی" و یا "نت شکست" هم نامبرده شده است.)</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پیشگیرانه: </a:t>
            </a:r>
            <a:r>
              <a:rPr lang="fa-IR" sz="1800" dirty="0">
                <a:cs typeface="B Nazanin" panose="00000400000000000000" pitchFamily="2" charset="-78"/>
              </a:rPr>
              <a:t>شامل یک روش سیستماتیک برنامه‌ریزی و زمان‌بندی‌شده جهت انجام کارهای نگهداری و تعمیرات موردنیاز بر طبق برنامه تنظیمی باهدف جلوگیری از فرسایش غیرعادی اجزا و ماشین‌آلات و کاهش توقف‌هاي اضطراری ماشین‌آلات می‌باشد.</a:t>
            </a:r>
          </a:p>
          <a:p>
            <a:pPr marL="0" indent="0" algn="just" rtl="1">
              <a:lnSpc>
                <a:spcPct val="170000"/>
              </a:lnSpc>
              <a:buNone/>
            </a:pP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378505255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77053435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762999" cy="2590800"/>
          </a:xfrm>
        </p:spPr>
        <p:txBody>
          <a:bodyPr>
            <a:noAutofit/>
          </a:bodyPr>
          <a:lstStyle/>
          <a:p>
            <a:pPr marL="0" indent="0" algn="just" rtl="1">
              <a:lnSpc>
                <a:spcPct val="170000"/>
              </a:lnSpc>
              <a:buNone/>
            </a:pPr>
            <a:r>
              <a:rPr lang="fa-IR" sz="2000" b="1" dirty="0" smtClean="0">
                <a:cs typeface="B Nazanin" panose="00000400000000000000" pitchFamily="2" charset="-78"/>
              </a:rPr>
              <a:t>3.مروري </a:t>
            </a:r>
            <a:r>
              <a:rPr lang="fa-IR" sz="2000" b="1" dirty="0">
                <a:cs typeface="B Nazanin" panose="00000400000000000000" pitchFamily="2" charset="-78"/>
              </a:rPr>
              <a:t>كلي </a:t>
            </a:r>
            <a:endParaRPr lang="fa-IR" sz="2000" b="1" dirty="0" smtClean="0">
              <a:cs typeface="B Nazanin" panose="00000400000000000000" pitchFamily="2" charset="-78"/>
            </a:endParaRPr>
          </a:p>
          <a:p>
            <a:pPr marL="0" indent="0" algn="just" rtl="1">
              <a:lnSpc>
                <a:spcPct val="170000"/>
              </a:lnSpc>
              <a:buNone/>
            </a:pPr>
            <a:r>
              <a:rPr lang="fa-IR" sz="2400" dirty="0">
                <a:cs typeface="B Nazanin" panose="00000400000000000000" pitchFamily="2" charset="-78"/>
              </a:rPr>
              <a:t>نيروگاه اتمي درمجموع، در سال‌های راه‌اندازی از سال 1390 و بهره‌برداری تجاري از مهرماه 1392 تا پايان سال </a:t>
            </a:r>
            <a:r>
              <a:rPr lang="fa-IR" sz="2400" dirty="0" smtClean="0">
                <a:cs typeface="B Nazanin" panose="00000400000000000000" pitchFamily="2" charset="-78"/>
              </a:rPr>
              <a:t>139</a:t>
            </a:r>
            <a:r>
              <a:rPr lang="fa-IR" sz="2400" dirty="0">
                <a:cs typeface="B Nazanin" panose="00000400000000000000" pitchFamily="2" charset="-78"/>
              </a:rPr>
              <a:t>8</a:t>
            </a:r>
            <a:r>
              <a:rPr lang="fa-IR" sz="2400" dirty="0" smtClean="0">
                <a:cs typeface="B Nazanin" panose="00000400000000000000" pitchFamily="2" charset="-78"/>
              </a:rPr>
              <a:t>، </a:t>
            </a:r>
            <a:r>
              <a:rPr lang="fa-IR" sz="2400" dirty="0">
                <a:cs typeface="B Nazanin" panose="00000400000000000000" pitchFamily="2" charset="-78"/>
              </a:rPr>
              <a:t>به ميزان </a:t>
            </a:r>
            <a:r>
              <a:rPr lang="fa-IR" sz="2400" dirty="0" smtClean="0">
                <a:cs typeface="B Nazanin" panose="00000400000000000000" pitchFamily="2" charset="-78"/>
              </a:rPr>
              <a:t>42.199 ميليون کيلووات </a:t>
            </a:r>
            <a:r>
              <a:rPr lang="fa-IR" sz="2400" dirty="0">
                <a:cs typeface="B Nazanin" panose="00000400000000000000" pitchFamily="2" charset="-78"/>
              </a:rPr>
              <a:t>ساعت برق توليد كرده است كه از اين ميزان، </a:t>
            </a:r>
            <a:r>
              <a:rPr lang="fa-IR" sz="2400" dirty="0" smtClean="0">
                <a:cs typeface="B Nazanin" panose="00000400000000000000" pitchFamily="2" charset="-78"/>
              </a:rPr>
              <a:t>38.391 ميليون کيلووات </a:t>
            </a:r>
            <a:r>
              <a:rPr lang="fa-IR" sz="2400" dirty="0">
                <a:cs typeface="B Nazanin" panose="00000400000000000000" pitchFamily="2" charset="-78"/>
              </a:rPr>
              <a:t>ساعت تحويل شبكه برق سراسري شده است.</a:t>
            </a:r>
          </a:p>
        </p:txBody>
      </p:sp>
      <p:graphicFrame>
        <p:nvGraphicFramePr>
          <p:cNvPr id="2" name="Table 1"/>
          <p:cNvGraphicFramePr>
            <a:graphicFrameLocks noGrp="1"/>
          </p:cNvGraphicFramePr>
          <p:nvPr>
            <p:extLst>
              <p:ext uri="{D42A27DB-BD31-4B8C-83A1-F6EECF244321}">
                <p14:modId xmlns:p14="http://schemas.microsoft.com/office/powerpoint/2010/main" val="614123552"/>
              </p:ext>
            </p:extLst>
          </p:nvPr>
        </p:nvGraphicFramePr>
        <p:xfrm>
          <a:off x="304800" y="3994150"/>
          <a:ext cx="8650905" cy="2362200"/>
        </p:xfrm>
        <a:graphic>
          <a:graphicData uri="http://schemas.openxmlformats.org/drawingml/2006/table">
            <a:tbl>
              <a:tblPr rtl="1" firstRow="1" firstCol="1" bandRow="1">
                <a:tableStyleId>{5C22544A-7EE6-4342-B048-85BDC9FD1C3A}</a:tableStyleId>
              </a:tblPr>
              <a:tblGrid>
                <a:gridCol w="2883635"/>
                <a:gridCol w="2883635"/>
                <a:gridCol w="2883635"/>
              </a:tblGrid>
              <a:tr h="944880">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سال</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توليد كل</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(ميليون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تحويل به شبكه</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(ميليون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1390-1397</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35.443</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32.221</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solidFill>
                            <a:schemeClr val="bg1"/>
                          </a:solidFill>
                          <a:effectLst/>
                          <a:cs typeface="B Nazanin" panose="00000400000000000000" pitchFamily="2" charset="-78"/>
                        </a:rPr>
                        <a:t>1398</a:t>
                      </a:r>
                      <a:endParaRPr lang="en-US" sz="2000" dirty="0">
                        <a:solidFill>
                          <a:schemeClr val="bg1"/>
                        </a:solidFill>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6.757</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6.170</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a:effectLst/>
                          <a:cs typeface="B Nazanin" panose="00000400000000000000" pitchFamily="2" charset="-78"/>
                        </a:rPr>
                        <a:t>مجموع</a:t>
                      </a:r>
                      <a:endParaRPr lang="en-US" sz="200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42.199</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38.391</a:t>
                      </a:r>
                      <a:endParaRPr lang="en-US" sz="2000" dirty="0">
                        <a:effectLst/>
                        <a:latin typeface="Calibri"/>
                        <a:ea typeface="Times New Roman"/>
                        <a:cs typeface="B Nazanin" panose="00000400000000000000" pitchFamily="2" charset="-78"/>
                      </a:endParaRPr>
                    </a:p>
                  </a:txBody>
                  <a:tcPr marL="68580" marR="68580" marT="0" marB="0" anchor="ctr"/>
                </a:tc>
              </a:tr>
            </a:tbl>
          </a:graphicData>
        </a:graphic>
      </p:graphicFrame>
      <p:graphicFrame>
        <p:nvGraphicFramePr>
          <p:cNvPr id="22" name="Diagram 21"/>
          <p:cNvGraphicFramePr/>
          <p:nvPr>
            <p:extLst>
              <p:ext uri="{D42A27DB-BD31-4B8C-83A1-F6EECF244321}">
                <p14:modId xmlns:p14="http://schemas.microsoft.com/office/powerpoint/2010/main" val="418450015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17799146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206534290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3" name="Rectangle 2"/>
          <p:cNvSpPr/>
          <p:nvPr/>
        </p:nvSpPr>
        <p:spPr>
          <a:xfrm>
            <a:off x="-14416" y="990600"/>
            <a:ext cx="8686800" cy="764825"/>
          </a:xfrm>
          <a:prstGeom prst="rect">
            <a:avLst/>
          </a:prstGeom>
        </p:spPr>
        <p:txBody>
          <a:bodyPr wrap="square">
            <a:spAutoFit/>
          </a:bodyPr>
          <a:lstStyle/>
          <a:p>
            <a:pPr algn="just" rtl="1">
              <a:lnSpc>
                <a:spcPct val="115000"/>
              </a:lnSpc>
              <a:spcAft>
                <a:spcPts val="0"/>
              </a:spcAft>
              <a:tabLst>
                <a:tab pos="34480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3. مرور کلي (ادامه)</a:t>
            </a:r>
          </a:p>
          <a:p>
            <a:pPr algn="just" rtl="1">
              <a:lnSpc>
                <a:spcPct val="115000"/>
              </a:lnSpc>
              <a:spcAft>
                <a:spcPts val="0"/>
              </a:spcAft>
              <a:tabLst>
                <a:tab pos="34480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نیروگاه </a:t>
            </a:r>
            <a:r>
              <a:rPr lang="fa-IR" sz="2000" dirty="0">
                <a:latin typeface="Calibri" panose="020F0502020204030204" pitchFamily="34" charset="0"/>
                <a:ea typeface="Times New Roman" panose="02020603050405020304" pitchFamily="18" charset="0"/>
                <a:cs typeface="B Nazanin" panose="00000400000000000000" pitchFamily="2" charset="-78"/>
              </a:rPr>
              <a:t>اتمی از آغاز فعاليت تاکنون موجب صرفه‌جویی در مصرف </a:t>
            </a:r>
            <a:r>
              <a:rPr lang="fa-IR" sz="2000" dirty="0" smtClean="0">
                <a:latin typeface="Calibri" panose="020F0502020204030204" pitchFamily="34" charset="0"/>
                <a:ea typeface="Times New Roman" panose="02020603050405020304" pitchFamily="18" charset="0"/>
                <a:cs typeface="B Nazanin" panose="00000400000000000000" pitchFamily="2" charset="-78"/>
              </a:rPr>
              <a:t>66.7 </a:t>
            </a:r>
            <a:r>
              <a:rPr lang="fa-IR" sz="2000" dirty="0">
                <a:latin typeface="Calibri" panose="020F0502020204030204" pitchFamily="34" charset="0"/>
                <a:ea typeface="Times New Roman" panose="02020603050405020304" pitchFamily="18" charset="0"/>
                <a:cs typeface="B Nazanin" panose="00000400000000000000" pitchFamily="2" charset="-78"/>
              </a:rPr>
              <a:t>ميليون بشكه نفت خام شده است.</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890248450"/>
              </p:ext>
            </p:extLst>
          </p:nvPr>
        </p:nvGraphicFramePr>
        <p:xfrm>
          <a:off x="407774" y="1904507"/>
          <a:ext cx="8305799" cy="43027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9337916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09842214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Rectangle 2"/>
          <p:cNvSpPr/>
          <p:nvPr/>
        </p:nvSpPr>
        <p:spPr>
          <a:xfrm>
            <a:off x="228600" y="2133600"/>
            <a:ext cx="8763000" cy="2308324"/>
          </a:xfrm>
          <a:prstGeom prst="rect">
            <a:avLst/>
          </a:prstGeom>
        </p:spPr>
        <p:txBody>
          <a:bodyPr wrap="square">
            <a:spAutoFit/>
          </a:bodyPr>
          <a:lstStyle/>
          <a:p>
            <a:pPr algn="just" rtl="1">
              <a:lnSpc>
                <a:spcPct val="200000"/>
              </a:lnSpc>
              <a:spcAft>
                <a:spcPts val="0"/>
              </a:spcAft>
              <a:tabLst>
                <a:tab pos="344805" algn="r"/>
              </a:tabLst>
            </a:pPr>
            <a:r>
              <a:rPr lang="fa-IR" dirty="0">
                <a:latin typeface="Calibri" panose="020F0502020204030204" pitchFamily="34" charset="0"/>
                <a:ea typeface="Times New Roman" panose="02020603050405020304" pitchFamily="18" charset="0"/>
                <a:cs typeface="B Nazanin" panose="00000400000000000000" pitchFamily="2" charset="-78"/>
              </a:rPr>
              <a:t>بررسي آمارهاي جهاني نشان مي‌دهد كه سالانه حدود </a:t>
            </a:r>
            <a:r>
              <a:rPr lang="fa-IR" dirty="0" smtClean="0">
                <a:latin typeface="Calibri" panose="020F0502020204030204" pitchFamily="34" charset="0"/>
                <a:ea typeface="Times New Roman" panose="02020603050405020304" pitchFamily="18" charset="0"/>
                <a:cs typeface="B Nazanin" panose="00000400000000000000" pitchFamily="2" charset="-78"/>
              </a:rPr>
              <a:t>4/5 </a:t>
            </a:r>
            <a:r>
              <a:rPr lang="fa-IR" dirty="0">
                <a:latin typeface="Calibri" panose="020F0502020204030204" pitchFamily="34" charset="0"/>
                <a:ea typeface="Times New Roman" panose="02020603050405020304" pitchFamily="18" charset="0"/>
                <a:cs typeface="B Nazanin" panose="00000400000000000000" pitchFamily="2" charset="-78"/>
              </a:rPr>
              <a:t>ميليون نفر، براثر آلودگي هوا جان خود را از دست مي‌دهند. آخرين آمار منتشرشده در ايران حكايت از مرگ سالانه </a:t>
            </a:r>
            <a:r>
              <a:rPr lang="fa-IR" dirty="0" smtClean="0">
                <a:latin typeface="Calibri" panose="020F0502020204030204" pitchFamily="34" charset="0"/>
                <a:ea typeface="Times New Roman" panose="02020603050405020304" pitchFamily="18" charset="0"/>
                <a:cs typeface="B Nazanin" panose="00000400000000000000" pitchFamily="2" charset="-78"/>
              </a:rPr>
              <a:t>12،897 </a:t>
            </a:r>
            <a:r>
              <a:rPr lang="fa-IR" dirty="0">
                <a:latin typeface="Calibri" panose="020F0502020204030204" pitchFamily="34" charset="0"/>
                <a:ea typeface="Times New Roman" panose="02020603050405020304" pitchFamily="18" charset="0"/>
                <a:cs typeface="B Nazanin" panose="00000400000000000000" pitchFamily="2" charset="-78"/>
              </a:rPr>
              <a:t>نفر در اثر آلودگي هوا دارد. بايد توجه داشت كه نيروگاه‌هاي فسيلي، پس از صنعت حمل‌ونقل، سهم عمده‌اي در انتشار آلاينده‌ها در جهان دارند. نيروگاه اتمي بوشهر تا سال </a:t>
            </a:r>
            <a:r>
              <a:rPr lang="fa-IR" dirty="0" smtClean="0">
                <a:latin typeface="Calibri" panose="020F0502020204030204" pitchFamily="34" charset="0"/>
                <a:ea typeface="Times New Roman" panose="02020603050405020304" pitchFamily="18" charset="0"/>
                <a:cs typeface="B Nazanin" panose="00000400000000000000" pitchFamily="2" charset="-78"/>
              </a:rPr>
              <a:t>1398 </a:t>
            </a:r>
            <a:r>
              <a:rPr lang="fa-IR" dirty="0">
                <a:latin typeface="Calibri" panose="020F0502020204030204" pitchFamily="34" charset="0"/>
                <a:ea typeface="Times New Roman" panose="02020603050405020304" pitchFamily="18" charset="0"/>
                <a:cs typeface="B Nazanin" panose="00000400000000000000" pitchFamily="2" charset="-78"/>
              </a:rPr>
              <a:t>توانسته است از انتشار </a:t>
            </a:r>
            <a:r>
              <a:rPr lang="fa-IR" dirty="0" smtClean="0">
                <a:latin typeface="Calibri" panose="020F0502020204030204" pitchFamily="34" charset="0"/>
                <a:ea typeface="Times New Roman" panose="02020603050405020304" pitchFamily="18" charset="0"/>
                <a:cs typeface="B Nazanin" panose="00000400000000000000" pitchFamily="2" charset="-78"/>
              </a:rPr>
              <a:t>37.695 </a:t>
            </a:r>
            <a:r>
              <a:rPr lang="fa-IR" dirty="0">
                <a:latin typeface="Calibri" panose="020F0502020204030204" pitchFamily="34" charset="0"/>
                <a:ea typeface="Times New Roman" panose="02020603050405020304" pitchFamily="18" charset="0"/>
                <a:cs typeface="B Nazanin" panose="00000400000000000000" pitchFamily="2" charset="-78"/>
              </a:rPr>
              <a:t>هزار تن انواع گازهاي آلاينده زیست‌محیطی جلوگيري كند</a:t>
            </a:r>
            <a:r>
              <a:rPr lang="fa-IR" dirty="0" smtClean="0">
                <a:latin typeface="Calibri" panose="020F0502020204030204" pitchFamily="34" charset="0"/>
                <a:ea typeface="Times New Roman" panose="02020603050405020304" pitchFamily="18" charset="0"/>
                <a:cs typeface="B Nazanin" panose="00000400000000000000" pitchFamily="2" charset="-78"/>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596675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63573657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5" name="Chart 4"/>
          <p:cNvGraphicFramePr/>
          <p:nvPr>
            <p:extLst>
              <p:ext uri="{D42A27DB-BD31-4B8C-83A1-F6EECF244321}">
                <p14:modId xmlns:p14="http://schemas.microsoft.com/office/powerpoint/2010/main" val="3325296976"/>
              </p:ext>
            </p:extLst>
          </p:nvPr>
        </p:nvGraphicFramePr>
        <p:xfrm>
          <a:off x="228600" y="1295400"/>
          <a:ext cx="8610600" cy="5257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380530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791200"/>
          </a:xfrm>
        </p:spPr>
        <p:txBody>
          <a:bodyPr>
            <a:normAutofit/>
          </a:bodyPr>
          <a:lstStyle/>
          <a:p>
            <a:pPr marL="85725" lvl="1" indent="0" algn="just" rtl="1">
              <a:lnSpc>
                <a:spcPct val="150000"/>
              </a:lnSpc>
              <a:buSzPts val="1400"/>
              <a:buNone/>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 اهداف</a:t>
            </a:r>
          </a:p>
          <a:p>
            <a:pPr marL="85725" lvl="1" indent="0" algn="just" rtl="1">
              <a:lnSpc>
                <a:spcPct val="150000"/>
              </a:lnSpc>
              <a:buSzPts val="1400"/>
              <a:buNone/>
              <a:tabLst>
                <a:tab pos="542925" algn="r"/>
              </a:tabLst>
            </a:pPr>
            <a:r>
              <a:rPr lang="fa-IR" sz="2400" b="1" dirty="0" smtClean="0">
                <a:latin typeface="Calibri" panose="020F0502020204030204" pitchFamily="34" charset="0"/>
                <a:ea typeface="Times New Roman" panose="02020603050405020304" pitchFamily="18" charset="0"/>
                <a:cs typeface="B Nazanin" panose="00000400000000000000" pitchFamily="2" charset="-78"/>
              </a:rPr>
              <a:t>4.1. </a:t>
            </a:r>
            <a:r>
              <a:rPr lang="fa-IR" b="1" dirty="0">
                <a:latin typeface="Calibri" panose="020F0502020204030204" pitchFamily="34" charset="0"/>
                <a:ea typeface="Times New Roman" panose="02020603050405020304" pitchFamily="18" charset="0"/>
                <a:cs typeface="B Nazanin" panose="00000400000000000000" pitchFamily="2" charset="-78"/>
              </a:rPr>
              <a:t>هدف بلند‌مدت شرکت (10 ساله)</a:t>
            </a:r>
            <a:endParaRPr lang="en-US" sz="2000" dirty="0">
              <a:latin typeface="Calibri" panose="020F0502020204030204" pitchFamily="34" charset="0"/>
              <a:ea typeface="Times New Roman" panose="02020603050405020304" pitchFamily="18" charset="0"/>
              <a:cs typeface="B Nazanin" panose="00000400000000000000" pitchFamily="2" charset="-78"/>
            </a:endParaRPr>
          </a:p>
          <a:p>
            <a:pPr lvl="0" indent="15875" algn="just" rtl="1">
              <a:lnSpc>
                <a:spcPct val="150000"/>
              </a:lnSpc>
              <a:buFont typeface="Symbol" panose="05050102010706020507" pitchFamily="18" charset="2"/>
              <a:buChar char=""/>
              <a:tabLst>
                <a:tab pos="542925" algn="r"/>
              </a:tabLst>
            </a:pPr>
            <a:r>
              <a:rPr lang="fa-IR" sz="2200" b="1" dirty="0" smtClean="0">
                <a:latin typeface="Calibri" panose="020F0502020204030204" pitchFamily="34" charset="0"/>
                <a:ea typeface="Times New Roman" panose="02020603050405020304" pitchFamily="18" charset="0"/>
                <a:cs typeface="B Nazanin" panose="00000400000000000000" pitchFamily="2" charset="-78"/>
              </a:rPr>
              <a:t> </a:t>
            </a:r>
            <a:r>
              <a:rPr lang="fa-IR" sz="2200" dirty="0">
                <a:latin typeface="Calibri" panose="020F0502020204030204" pitchFamily="34" charset="0"/>
                <a:ea typeface="Times New Roman" panose="02020603050405020304" pitchFamily="18" charset="0"/>
                <a:cs typeface="B Nazanin" panose="00000400000000000000" pitchFamily="2" charset="-78"/>
              </a:rPr>
              <a:t>تولید ايمن و کارآمد برق </a:t>
            </a:r>
            <a:r>
              <a:rPr lang="fa-IR" sz="2200" dirty="0" smtClean="0">
                <a:latin typeface="Calibri" panose="020F0502020204030204" pitchFamily="34" charset="0"/>
                <a:ea typeface="Times New Roman" panose="02020603050405020304" pitchFamily="18" charset="0"/>
                <a:cs typeface="B Nazanin" panose="00000400000000000000" pitchFamily="2" charset="-78"/>
              </a:rPr>
              <a:t>هسته‌ای.</a:t>
            </a:r>
            <a:endParaRPr lang="en-US" sz="2200" dirty="0" smtClean="0">
              <a:latin typeface="Calibri" panose="020F0502020204030204" pitchFamily="34" charset="0"/>
              <a:ea typeface="Times New Roman" panose="02020603050405020304" pitchFamily="18" charset="0"/>
              <a:cs typeface="B Nazanin" panose="00000400000000000000" pitchFamily="2" charset="-78"/>
            </a:endParaRPr>
          </a:p>
          <a:p>
            <a:pPr marL="0" lvl="0" indent="0" algn="just" rtl="1">
              <a:lnSpc>
                <a:spcPct val="150000"/>
              </a:lnSpc>
              <a:buNone/>
              <a:tabLst>
                <a:tab pos="542925" algn="r"/>
              </a:tabLst>
            </a:pPr>
            <a:r>
              <a:rPr lang="fa-IR" sz="2800" b="1" dirty="0" smtClean="0">
                <a:latin typeface="Calibri" panose="020F0502020204030204" pitchFamily="34" charset="0"/>
                <a:ea typeface="Times New Roman" panose="02020603050405020304" pitchFamily="18" charset="0"/>
                <a:cs typeface="B Nazanin" panose="00000400000000000000" pitchFamily="2" charset="-78"/>
              </a:rPr>
              <a:t>4.2. راهبردهای </a:t>
            </a:r>
            <a:r>
              <a:rPr lang="fa-IR" sz="2800" b="1" dirty="0">
                <a:latin typeface="Calibri" panose="020F0502020204030204" pitchFamily="34" charset="0"/>
                <a:ea typeface="Times New Roman" panose="02020603050405020304" pitchFamily="18" charset="0"/>
                <a:cs typeface="B Nazanin" panose="00000400000000000000" pitchFamily="2" charset="-78"/>
              </a:rPr>
              <a:t>شرکت</a:t>
            </a:r>
            <a:endParaRPr lang="en-US" sz="2800" b="1"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200" dirty="0">
                <a:latin typeface="Calibri" panose="020F0502020204030204" pitchFamily="34" charset="0"/>
                <a:ea typeface="Times New Roman" panose="02020603050405020304" pitchFamily="18" charset="0"/>
                <a:cs typeface="B Nazanin" panose="00000400000000000000" pitchFamily="2" charset="-78"/>
              </a:rPr>
              <a:t>بهره‌برداری ایمن، مطمئن و اقتصادی واحد یکم توسط شرکت؛</a:t>
            </a:r>
            <a:endParaRPr lang="en-US" sz="22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200" dirty="0">
                <a:latin typeface="Calibri" panose="020F0502020204030204" pitchFamily="34" charset="0"/>
                <a:ea typeface="Times New Roman" panose="02020603050405020304" pitchFamily="18" charset="0"/>
                <a:cs typeface="B Nazanin" panose="00000400000000000000" pitchFamily="2" charset="-78"/>
              </a:rPr>
              <a:t>حداکثر بهره‌مندی از توانمندی‌های داخلی برای بهره‌برداری؛</a:t>
            </a:r>
            <a:endParaRPr lang="en-US" sz="22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200" dirty="0">
                <a:latin typeface="Calibri" panose="020F0502020204030204" pitchFamily="34" charset="0"/>
                <a:ea typeface="Times New Roman" panose="02020603050405020304" pitchFamily="18" charset="0"/>
                <a:cs typeface="B Nazanin" panose="00000400000000000000" pitchFamily="2" charset="-78"/>
              </a:rPr>
              <a:t>ارتقای ایمنی و افزایش قابلیت اطمینان در نیروگاه اتمی بوشهر؛</a:t>
            </a:r>
            <a:endParaRPr lang="en-US" sz="22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200" dirty="0">
                <a:latin typeface="Calibri" panose="020F0502020204030204" pitchFamily="34" charset="0"/>
                <a:ea typeface="Times New Roman" panose="02020603050405020304" pitchFamily="18" charset="0"/>
                <a:cs typeface="B Nazanin" panose="00000400000000000000" pitchFamily="2" charset="-78"/>
              </a:rPr>
              <a:t>بهینه‌سازی تجهیزات و سیستم‌های نیروگاه؛</a:t>
            </a:r>
            <a:endParaRPr lang="en-US" sz="2200" dirty="0">
              <a:latin typeface="Calibri" panose="020F0502020204030204" pitchFamily="34" charset="0"/>
              <a:ea typeface="Times New Roman" panose="02020603050405020304" pitchFamily="18" charset="0"/>
              <a:cs typeface="B Nazanin" panose="00000400000000000000" pitchFamily="2" charset="-78"/>
            </a:endParaRPr>
          </a:p>
          <a:p>
            <a:pPr lvl="0" algn="just" rtl="1">
              <a:lnSpc>
                <a:spcPct val="150000"/>
              </a:lnSpc>
              <a:buFont typeface="Symbol" panose="05050102010706020507" pitchFamily="18" charset="2"/>
              <a:buChar char=""/>
              <a:tabLst>
                <a:tab pos="542925" algn="r"/>
              </a:tabLst>
            </a:pPr>
            <a:r>
              <a:rPr lang="fa-IR" sz="2200" dirty="0">
                <a:latin typeface="Calibri" panose="020F0502020204030204" pitchFamily="34" charset="0"/>
                <a:ea typeface="Times New Roman" panose="02020603050405020304" pitchFamily="18" charset="0"/>
                <a:cs typeface="B Nazanin" panose="00000400000000000000" pitchFamily="2" charset="-78"/>
              </a:rPr>
              <a:t>تأمین نیروی انسانی باصلاحیت.</a:t>
            </a:r>
            <a:endParaRPr lang="en-US" sz="2200" dirty="0">
              <a:latin typeface="Calibri" panose="020F0502020204030204" pitchFamily="34" charset="0"/>
              <a:ea typeface="Times New Roman" panose="02020603050405020304" pitchFamily="18" charset="0"/>
              <a:cs typeface="B Nazanin" panose="00000400000000000000" pitchFamily="2" charset="-78"/>
            </a:endParaRPr>
          </a:p>
          <a:p>
            <a:pPr marL="457200" lvl="1" indent="0" algn="just" rtl="1">
              <a:lnSpc>
                <a:spcPct val="115000"/>
              </a:lnSpc>
              <a:buSzPts val="1400"/>
              <a:buNone/>
              <a:tabLst>
                <a:tab pos="542925" algn="r"/>
              </a:tabLst>
            </a:pPr>
            <a:endParaRPr lang="en-US" sz="2400" dirty="0" smtClean="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99000098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575723471"/>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78791178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8" name="Rectangle 7"/>
          <p:cNvSpPr/>
          <p:nvPr/>
        </p:nvSpPr>
        <p:spPr>
          <a:xfrm>
            <a:off x="2286000" y="762000"/>
            <a:ext cx="6553200" cy="729430"/>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a:t>
            </a:r>
            <a:r>
              <a:rPr lang="fa-IR" b="1" dirty="0">
                <a:latin typeface="Calibri" panose="020F0502020204030204" pitchFamily="34" charset="0"/>
                <a:ea typeface="Times New Roman" panose="02020603050405020304" pitchFamily="18" charset="0"/>
                <a:cs typeface="B Nazanin" panose="00000400000000000000" pitchFamily="2" charset="-78"/>
              </a:rPr>
              <a:t>شركت</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indent="457200" algn="just" rtl="1">
              <a:lnSpc>
                <a:spcPct val="115000"/>
              </a:lnSpc>
              <a:spcAft>
                <a:spcPts val="1000"/>
              </a:spcAft>
            </a:pPr>
            <a:r>
              <a:rPr lang="ar-SA" dirty="0">
                <a:latin typeface="Calibri" panose="020F0502020204030204" pitchFamily="34" charset="0"/>
                <a:ea typeface="Gulim" panose="020B0600000101010101" pitchFamily="34" charset="-127"/>
                <a:cs typeface="B Nazanin" panose="00000400000000000000" pitchFamily="2" charset="-78"/>
              </a:rPr>
              <a:t>رئوس اهداف و ميزان پيشرفت آن در سال </a:t>
            </a:r>
            <a:r>
              <a:rPr lang="ar-SA" dirty="0" smtClean="0">
                <a:latin typeface="Calibri" panose="020F0502020204030204" pitchFamily="34" charset="0"/>
                <a:ea typeface="Gulim" panose="020B0600000101010101" pitchFamily="34" charset="-127"/>
                <a:cs typeface="B Nazanin" panose="00000400000000000000" pitchFamily="2" charset="-78"/>
              </a:rPr>
              <a:t>9</a:t>
            </a:r>
            <a:r>
              <a:rPr lang="fa-IR" dirty="0" smtClean="0">
                <a:latin typeface="Calibri" panose="020F0502020204030204" pitchFamily="34" charset="0"/>
                <a:ea typeface="Gulim" panose="020B0600000101010101" pitchFamily="34" charset="-127"/>
                <a:cs typeface="B Nazanin" panose="00000400000000000000" pitchFamily="2" charset="-78"/>
              </a:rPr>
              <a:t>8</a:t>
            </a:r>
            <a:r>
              <a:rPr lang="ar-SA" dirty="0" smtClean="0">
                <a:latin typeface="Calibri" panose="020F0502020204030204" pitchFamily="34" charset="0"/>
                <a:ea typeface="Gulim" panose="020B0600000101010101" pitchFamily="34" charset="-127"/>
                <a:cs typeface="B Nazanin" panose="00000400000000000000" pitchFamily="2" charset="-78"/>
              </a:rPr>
              <a:t> </a:t>
            </a:r>
            <a:r>
              <a:rPr lang="ar-SA" dirty="0">
                <a:latin typeface="Calibri" panose="020F0502020204030204" pitchFamily="34" charset="0"/>
                <a:ea typeface="Gulim" panose="020B0600000101010101" pitchFamily="34" charset="-127"/>
                <a:cs typeface="B Nazanin" panose="00000400000000000000" pitchFamily="2" charset="-78"/>
              </a:rPr>
              <a:t>به شرح جدول ذيل می‌باشد.</a:t>
            </a:r>
            <a:endParaRPr lang="en-US" dirty="0">
              <a:effectLst/>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372000407"/>
              </p:ext>
            </p:extLst>
          </p:nvPr>
        </p:nvGraphicFramePr>
        <p:xfrm>
          <a:off x="457201" y="1676400"/>
          <a:ext cx="8229599" cy="4352112"/>
        </p:xfrm>
        <a:graphic>
          <a:graphicData uri="http://schemas.openxmlformats.org/drawingml/2006/table">
            <a:tbl>
              <a:tblPr rtl="1" firstRow="1" firstCol="1" bandRow="1">
                <a:tableStyleId>{5C22544A-7EE6-4342-B048-85BDC9FD1C3A}</a:tableStyleId>
              </a:tblPr>
              <a:tblGrid>
                <a:gridCol w="2072213"/>
                <a:gridCol w="2072213"/>
                <a:gridCol w="1176833"/>
                <a:gridCol w="1176833"/>
                <a:gridCol w="1020470"/>
                <a:gridCol w="711037"/>
              </a:tblGrid>
              <a:tr h="714322">
                <a:tc>
                  <a:txBody>
                    <a:bodyPr/>
                    <a:lstStyle/>
                    <a:p>
                      <a:pPr algn="ctr" rtl="1">
                        <a:lnSpc>
                          <a:spcPct val="115000"/>
                        </a:lnSpc>
                        <a:spcAft>
                          <a:spcPts val="0"/>
                        </a:spcAft>
                      </a:pPr>
                      <a:r>
                        <a:rPr lang="fa-IR" sz="1100" dirty="0">
                          <a:effectLst/>
                          <a:cs typeface="B Nazanin" panose="00000400000000000000" pitchFamily="2" charset="-78"/>
                        </a:rPr>
                        <a:t>هدف سالانه</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100">
                          <a:effectLst/>
                          <a:cs typeface="B Nazanin" panose="00000400000000000000" pitchFamily="2" charset="-78"/>
                        </a:rPr>
                        <a:t>شاخص‎هاي كليدي عملكرد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100">
                          <a:effectLst/>
                          <a:cs typeface="B Nazanin" panose="00000400000000000000" pitchFamily="2" charset="-78"/>
                        </a:rPr>
                        <a:t>واحد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100">
                          <a:effectLst/>
                          <a:cs typeface="B Nazanin" panose="00000400000000000000" pitchFamily="2" charset="-78"/>
                        </a:rPr>
                        <a:t>هدف تعيين‎شده</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100">
                          <a:effectLst/>
                          <a:cs typeface="B Nazanin" panose="00000400000000000000" pitchFamily="2" charset="-78"/>
                        </a:rPr>
                        <a:t>ميزان دستيابي</a:t>
                      </a:r>
                      <a:endParaRPr lang="en-US" sz="1100">
                        <a:effectLst/>
                        <a:cs typeface="B Nazanin" panose="00000400000000000000" pitchFamily="2" charset="-78"/>
                      </a:endParaRPr>
                    </a:p>
                    <a:p>
                      <a:pPr algn="ctr" rtl="1">
                        <a:lnSpc>
                          <a:spcPct val="115000"/>
                        </a:lnSpc>
                        <a:spcAft>
                          <a:spcPts val="0"/>
                        </a:spcAft>
                      </a:pPr>
                      <a:r>
                        <a:rPr lang="fa-IR" sz="1100">
                          <a:effectLst/>
                          <a:cs typeface="B Nazanin" panose="00000400000000000000" pitchFamily="2" charset="-78"/>
                        </a:rPr>
                        <a:t>به عدد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Nazanin" panose="00000400000000000000" pitchFamily="2" charset="-78"/>
                        </a:rPr>
                        <a:t>ميزان دستيابي به درصد</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rowSpan="4">
                  <a:txBody>
                    <a:bodyPr/>
                    <a:lstStyle/>
                    <a:p>
                      <a:pPr algn="ctr" rtl="1">
                        <a:lnSpc>
                          <a:spcPct val="115000"/>
                        </a:lnSpc>
                        <a:spcAft>
                          <a:spcPts val="0"/>
                        </a:spcAft>
                      </a:pPr>
                      <a:r>
                        <a:rPr lang="fa-IR" sz="1100">
                          <a:effectLst/>
                          <a:cs typeface="B Nazanin" panose="00000400000000000000" pitchFamily="2" charset="-78"/>
                        </a:rPr>
                        <a:t>ارتقاي شاخص‎هاي منتخب ايمني هسته‎اي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Bef>
                          <a:spcPts val="600"/>
                        </a:spcBef>
                        <a:spcAft>
                          <a:spcPts val="600"/>
                        </a:spcAft>
                      </a:pPr>
                      <a:r>
                        <a:rPr lang="fa-IR" sz="1100">
                          <a:effectLst/>
                          <a:cs typeface="B Nazanin" panose="00000400000000000000" pitchFamily="2" charset="-78"/>
                        </a:rPr>
                        <a:t>كاهش شاخص در دسترس نبودن ديزل ژنراتور </a:t>
                      </a:r>
                      <a:r>
                        <a:rPr lang="en-US" sz="1100">
                          <a:effectLst/>
                          <a:cs typeface="B Nazanin" panose="00000400000000000000" pitchFamily="2" charset="-78"/>
                        </a:rPr>
                        <a:t>SP5</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بدون واحد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0048/0&gt;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0000/0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كاهش نرخ حوادث صنعتي پيمانكار </a:t>
                      </a:r>
                      <a:r>
                        <a:rPr lang="en-US" sz="1100">
                          <a:effectLst/>
                          <a:cs typeface="B Nazanin" panose="00000400000000000000" pitchFamily="2" charset="-78"/>
                        </a:rPr>
                        <a:t>CISA</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بدون واحد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11/0&gt;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00/0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كاهش نرخ شاخص پرتوگيري تجمعي كاركنان </a:t>
                      </a:r>
                      <a:r>
                        <a:rPr lang="en-US" sz="1100">
                          <a:effectLst/>
                          <a:cs typeface="B Nazanin" panose="00000400000000000000" pitchFamily="2" charset="-78"/>
                        </a:rPr>
                        <a:t>CRE</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نفر- سيورت</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39/0&gt;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039/0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714322">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بهبود شاخص‎هاي ارزيابي فرهنگ ايمني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5 درصد بهبود نسبت به ارزيابي دوره قبل</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4 درصد بهبود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79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45295">
                <a:tc rowSpan="3">
                  <a:txBody>
                    <a:bodyPr/>
                    <a:lstStyle/>
                    <a:p>
                      <a:pPr algn="ctr" rtl="1">
                        <a:lnSpc>
                          <a:spcPct val="115000"/>
                        </a:lnSpc>
                        <a:spcAft>
                          <a:spcPts val="0"/>
                        </a:spcAft>
                      </a:pPr>
                      <a:r>
                        <a:rPr lang="fa-IR" sz="1100">
                          <a:effectLst/>
                          <a:cs typeface="B Nazanin" panose="00000400000000000000" pitchFamily="2" charset="-78"/>
                        </a:rPr>
                        <a:t>توليد مطمئن برق به </a:t>
                      </a:r>
                      <a:endParaRPr lang="en-US" sz="1100">
                        <a:effectLst/>
                        <a:cs typeface="B Nazanin" panose="00000400000000000000" pitchFamily="2" charset="-78"/>
                      </a:endParaRPr>
                    </a:p>
                    <a:p>
                      <a:pPr algn="ctr" rtl="1">
                        <a:lnSpc>
                          <a:spcPct val="115000"/>
                        </a:lnSpc>
                        <a:spcAft>
                          <a:spcPts val="0"/>
                        </a:spcAft>
                      </a:pPr>
                      <a:r>
                        <a:rPr lang="fa-IR" sz="1100">
                          <a:effectLst/>
                          <a:cs typeface="B Nazanin" panose="00000400000000000000" pitchFamily="2" charset="-78"/>
                        </a:rPr>
                        <a:t>ميزان 7000 میلیون کیلووات ساعت</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Bef>
                          <a:spcPts val="600"/>
                        </a:spcBef>
                        <a:spcAft>
                          <a:spcPts val="600"/>
                        </a:spcAft>
                      </a:pPr>
                      <a:r>
                        <a:rPr lang="fa-IR" sz="1100">
                          <a:effectLst/>
                          <a:cs typeface="B Nazanin" panose="00000400000000000000" pitchFamily="2" charset="-78"/>
                        </a:rPr>
                        <a:t>بهبود فاكتور قابليت توليد واحد </a:t>
                      </a:r>
                      <a:r>
                        <a:rPr lang="en-US" sz="1100">
                          <a:effectLst/>
                          <a:cs typeface="B Nazanin" panose="00000400000000000000" pitchFamily="2" charset="-78"/>
                        </a:rPr>
                        <a:t>UCF</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80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35/77</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97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بهبود شاخص كاهش انرژي اجباري </a:t>
                      </a:r>
                      <a:r>
                        <a:rPr lang="en-US" sz="1100">
                          <a:effectLst/>
                          <a:cs typeface="B Nazanin" panose="00000400000000000000" pitchFamily="2" charset="-78"/>
                        </a:rPr>
                        <a:t>FLR</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2&gt;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13.09</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عدم دستيابي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كاهش تعداد خاموشي‎هاي اتوماتيك و دستي </a:t>
                      </a:r>
                      <a:r>
                        <a:rPr lang="en-US" sz="1100">
                          <a:effectLst/>
                          <a:cs typeface="B Nazanin" panose="00000400000000000000" pitchFamily="2" charset="-78"/>
                        </a:rPr>
                        <a:t>UA7,US7</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بدون واحد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94/2</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عدم دستيابي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rowSpan="2">
                  <a:txBody>
                    <a:bodyPr/>
                    <a:lstStyle/>
                    <a:p>
                      <a:pPr algn="ctr" rtl="1">
                        <a:lnSpc>
                          <a:spcPct val="115000"/>
                        </a:lnSpc>
                        <a:spcAft>
                          <a:spcPts val="0"/>
                        </a:spcAft>
                      </a:pPr>
                      <a:r>
                        <a:rPr lang="fa-IR" sz="1100">
                          <a:effectLst/>
                          <a:cs typeface="B Nazanin" panose="00000400000000000000" pitchFamily="2" charset="-78"/>
                        </a:rPr>
                        <a:t>نگهداري و تعميرات</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just" rtl="1">
                        <a:lnSpc>
                          <a:spcPct val="115000"/>
                        </a:lnSpc>
                        <a:spcBef>
                          <a:spcPts val="600"/>
                        </a:spcBef>
                        <a:spcAft>
                          <a:spcPts val="600"/>
                        </a:spcAft>
                      </a:pPr>
                      <a:r>
                        <a:rPr lang="fa-IR" sz="1100">
                          <a:effectLst/>
                          <a:cs typeface="B Nazanin" panose="00000400000000000000" pitchFamily="2" charset="-78"/>
                        </a:rPr>
                        <a:t>ميزان رعايت نت پيشگيرانه </a:t>
                      </a:r>
                      <a:r>
                        <a:rPr lang="en-US" sz="1100">
                          <a:effectLst/>
                          <a:cs typeface="B Nazanin" panose="00000400000000000000" pitchFamily="2" charset="-78"/>
                        </a:rPr>
                        <a:t>PMC</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85</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86</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29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نسبت تعداد عيوب تجهيزات بعد از تعمير </a:t>
                      </a:r>
                      <a:r>
                        <a:rPr lang="en-US" sz="1100">
                          <a:effectLst/>
                          <a:cs typeface="B Nazanin" panose="00000400000000000000" pitchFamily="2" charset="-78"/>
                        </a:rPr>
                        <a:t>RFM</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05/0&gt;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04/0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Bef>
                          <a:spcPts val="600"/>
                        </a:spcBef>
                        <a:spcAft>
                          <a:spcPts val="600"/>
                        </a:spcAft>
                      </a:pPr>
                      <a:r>
                        <a:rPr lang="fa-IR" sz="1100" dirty="0">
                          <a:effectLst/>
                          <a:cs typeface="B Nazanin" panose="00000400000000000000" pitchFamily="2" charset="-78"/>
                        </a:rPr>
                        <a:t>100 درصد</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4540484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54033188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8" name="Rectangle 7"/>
          <p:cNvSpPr/>
          <p:nvPr/>
        </p:nvSpPr>
        <p:spPr>
          <a:xfrm>
            <a:off x="2286000" y="762000"/>
            <a:ext cx="6553200" cy="410882"/>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شركت (ادامه)</a:t>
            </a:r>
            <a:endParaRPr lang="en-US"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538636096"/>
              </p:ext>
            </p:extLst>
          </p:nvPr>
        </p:nvGraphicFramePr>
        <p:xfrm>
          <a:off x="304800" y="1295401"/>
          <a:ext cx="8610600" cy="5358982"/>
        </p:xfrm>
        <a:graphic>
          <a:graphicData uri="http://schemas.openxmlformats.org/drawingml/2006/table">
            <a:tbl>
              <a:tblPr rtl="1" firstRow="1" firstCol="1" bandRow="1">
                <a:tableStyleId>{5C22544A-7EE6-4342-B048-85BDC9FD1C3A}</a:tableStyleId>
              </a:tblPr>
              <a:tblGrid>
                <a:gridCol w="1128784"/>
                <a:gridCol w="3575738"/>
                <a:gridCol w="1053548"/>
                <a:gridCol w="748582"/>
                <a:gridCol w="1239970"/>
                <a:gridCol w="863978"/>
              </a:tblGrid>
              <a:tr h="385685">
                <a:tc>
                  <a:txBody>
                    <a:bodyPr/>
                    <a:lstStyle/>
                    <a:p>
                      <a:pPr algn="ctr" rtl="1">
                        <a:lnSpc>
                          <a:spcPct val="115000"/>
                        </a:lnSpc>
                        <a:spcAft>
                          <a:spcPts val="0"/>
                        </a:spcAft>
                      </a:pPr>
                      <a:r>
                        <a:rPr lang="fa-IR" sz="1100" dirty="0">
                          <a:effectLst/>
                          <a:cs typeface="B Nazanin" panose="00000400000000000000" pitchFamily="2" charset="-78"/>
                        </a:rPr>
                        <a:t>هدف سالانه</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100" dirty="0">
                          <a:effectLst/>
                          <a:cs typeface="B Nazanin" panose="00000400000000000000" pitchFamily="2" charset="-78"/>
                        </a:rPr>
                        <a:t>شاخص‎هاي كليدي عملكرد</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100">
                          <a:effectLst/>
                          <a:cs typeface="B Nazanin" panose="00000400000000000000" pitchFamily="2" charset="-78"/>
                        </a:rPr>
                        <a:t>واحد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100">
                          <a:effectLst/>
                          <a:cs typeface="B Nazanin" panose="00000400000000000000" pitchFamily="2" charset="-78"/>
                        </a:rPr>
                        <a:t>هدف تعيين‎شده</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100">
                          <a:effectLst/>
                          <a:cs typeface="B Nazanin" panose="00000400000000000000" pitchFamily="2" charset="-78"/>
                        </a:rPr>
                        <a:t>ميزان دستيابي</a:t>
                      </a:r>
                      <a:endParaRPr lang="en-US" sz="1100">
                        <a:effectLst/>
                        <a:cs typeface="B Nazanin" panose="00000400000000000000" pitchFamily="2" charset="-78"/>
                      </a:endParaRPr>
                    </a:p>
                    <a:p>
                      <a:pPr algn="ctr" rtl="1">
                        <a:lnSpc>
                          <a:spcPct val="115000"/>
                        </a:lnSpc>
                        <a:spcAft>
                          <a:spcPts val="0"/>
                        </a:spcAft>
                      </a:pPr>
                      <a:r>
                        <a:rPr lang="fa-IR" sz="1100">
                          <a:effectLst/>
                          <a:cs typeface="B Nazanin" panose="00000400000000000000" pitchFamily="2" charset="-78"/>
                        </a:rPr>
                        <a:t>به عدد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100">
                          <a:effectLst/>
                          <a:cs typeface="B Nazanin" panose="00000400000000000000" pitchFamily="2" charset="-78"/>
                        </a:rPr>
                        <a:t>ميزان دستيابي به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tc>
              </a:tr>
              <a:tr h="1349899">
                <a:tc rowSpan="7">
                  <a:txBody>
                    <a:bodyPr/>
                    <a:lstStyle/>
                    <a:p>
                      <a:pPr algn="ctr" rtl="1">
                        <a:lnSpc>
                          <a:spcPct val="115000"/>
                        </a:lnSpc>
                        <a:spcAft>
                          <a:spcPts val="0"/>
                        </a:spcAft>
                      </a:pPr>
                      <a:r>
                        <a:rPr lang="fa-IR" sz="1100" dirty="0">
                          <a:effectLst/>
                          <a:cs typeface="B Nazanin" panose="00000400000000000000" pitchFamily="2" charset="-78"/>
                        </a:rPr>
                        <a:t>توسعه منابع انساني</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just" rtl="1">
                        <a:lnSpc>
                          <a:spcPct val="115000"/>
                        </a:lnSpc>
                        <a:spcBef>
                          <a:spcPts val="600"/>
                        </a:spcBef>
                        <a:spcAft>
                          <a:spcPts val="600"/>
                        </a:spcAft>
                      </a:pPr>
                      <a:r>
                        <a:rPr lang="fa-IR" sz="1100">
                          <a:effectLst/>
                          <a:cs typeface="B Nazanin" panose="00000400000000000000" pitchFamily="2" charset="-78"/>
                        </a:rPr>
                        <a:t>جذب و استخدام نيروي انساني موردنیاز (بر اساس برنامه‎ريزي نيروي انساني سالانه/ پنج‎ساله مصوب)</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dirty="0">
                          <a:effectLst/>
                          <a:cs typeface="B Nazanin" panose="00000400000000000000" pitchFamily="2" charset="-78"/>
                        </a:rPr>
                        <a:t>تعداد</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dirty="0">
                          <a:effectLst/>
                          <a:cs typeface="B Nazanin" panose="00000400000000000000" pitchFamily="2" charset="-78"/>
                        </a:rPr>
                        <a:t>66</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66</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 (نتايج گزينش 60 نفر از 66 نفر توسط دفتر امنيت و حفاظت هسته‌اي هنوز مشخص نشده است.)</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553374">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اجراي اثربخش دوره‎هاي آموزشي اوليه و مستمر (حفظ صلاحيت) بر اساس برنامه آموزش شغلي مصوب</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نفر- ساعت</a:t>
                      </a:r>
                      <a:endParaRPr lang="en-US" sz="1100">
                        <a:effectLst/>
                        <a:cs typeface="B Nazanin" panose="00000400000000000000" pitchFamily="2" charset="-78"/>
                      </a:endParaRPr>
                    </a:p>
                    <a:p>
                      <a:pPr algn="ctr" rtl="1">
                        <a:lnSpc>
                          <a:spcPct val="115000"/>
                        </a:lnSpc>
                        <a:spcBef>
                          <a:spcPts val="600"/>
                        </a:spcBef>
                        <a:spcAft>
                          <a:spcPts val="600"/>
                        </a:spcAft>
                      </a:pPr>
                      <a:r>
                        <a:rPr lang="fa-IR" sz="1100">
                          <a:effectLst/>
                          <a:cs typeface="B Nazanin" panose="00000400000000000000" pitchFamily="2" charset="-78"/>
                        </a:rPr>
                        <a:t>(دوره‎هاي آموزشي مؤثر)</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126630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114269</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90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578528">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آماده‎سازي جانشين آماده به‎كار در تمام مشاغل كليدي و حساس بر اساس فهرست مشاغل مديريتي، اتاق كنترل و ساير مشاغل پيچيده و پر اهميت مصوب</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تعداد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74</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46</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62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1157056">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ارتقاي رضايت شغلي كاركنان</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just" rtl="1">
                        <a:lnSpc>
                          <a:spcPct val="115000"/>
                        </a:lnSpc>
                        <a:spcBef>
                          <a:spcPts val="600"/>
                        </a:spcBef>
                        <a:spcAft>
                          <a:spcPts val="600"/>
                        </a:spcAft>
                      </a:pPr>
                      <a:r>
                        <a:rPr lang="fa-IR" sz="1100">
                          <a:effectLst/>
                          <a:cs typeface="B Nazanin" panose="00000400000000000000" pitchFamily="2" charset="-78"/>
                        </a:rPr>
                        <a:t>كليه مقدمات انجام فعاليت شامل تدوين فرم نظرسنجي و جامعه هدف مشخص شده است. مقرر گرديد ارزيابي در نيمه دوم سال 99 انجام پذيرد.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578528">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جايگزيني نيروي انساني ايراني باصلاحيت به‎جاي نيروي پيمانكار اصلي در تمام مشاغل بهره‎برداري، نگهداري و تعميرات بر اساس برنامه جايگزيني مصوب</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نفر- شغل</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6</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7</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385685">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پايش، كنترل و حفظ صلاحيت جسمي و رواني كاركنان بهره‎برداري بر اساس الزامات شغلي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dirty="0">
                          <a:effectLst/>
                          <a:cs typeface="B Nazanin" panose="00000400000000000000" pitchFamily="2" charset="-78"/>
                        </a:rPr>
                        <a:t>تعداد گواهي‎نامه صادرشده</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2086</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2132</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100 درصد</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192843">
                <a:tc vMerge="1">
                  <a:txBody>
                    <a:bodyPr/>
                    <a:lstStyle/>
                    <a:p>
                      <a:endParaRPr lang="en-US"/>
                    </a:p>
                  </a:txBody>
                  <a:tcPr/>
                </a:tc>
                <a:tc>
                  <a:txBody>
                    <a:bodyPr/>
                    <a:lstStyle/>
                    <a:p>
                      <a:pPr algn="just" rtl="1">
                        <a:lnSpc>
                          <a:spcPct val="115000"/>
                        </a:lnSpc>
                        <a:spcBef>
                          <a:spcPts val="600"/>
                        </a:spcBef>
                        <a:spcAft>
                          <a:spcPts val="600"/>
                        </a:spcAft>
                      </a:pPr>
                      <a:r>
                        <a:rPr lang="fa-IR" sz="1100">
                          <a:effectLst/>
                          <a:cs typeface="B Nazanin" panose="00000400000000000000" pitchFamily="2" charset="-78"/>
                        </a:rPr>
                        <a:t>كاهش خطاي انساني</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نرخ كاهش</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&lt;0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a:effectLst/>
                          <a:cs typeface="B Nazanin" panose="00000400000000000000" pitchFamily="2" charset="-78"/>
                        </a:rPr>
                        <a:t>0</a:t>
                      </a:r>
                      <a:endParaRPr lang="en-US" sz="11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100" dirty="0">
                          <a:effectLst/>
                          <a:cs typeface="B Nazanin" panose="00000400000000000000" pitchFamily="2" charset="-78"/>
                        </a:rPr>
                        <a:t>100 درصد</a:t>
                      </a:r>
                      <a:endParaRPr lang="en-US" sz="11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tc>
              </a:tr>
            </a:tbl>
          </a:graphicData>
        </a:graphic>
      </p:graphicFrame>
    </p:spTree>
    <p:extLst>
      <p:ext uri="{BB962C8B-B14F-4D97-AF65-F5344CB8AC3E}">
        <p14:creationId xmlns:p14="http://schemas.microsoft.com/office/powerpoint/2010/main" val="245651414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65786040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8" name="Rectangle 7"/>
          <p:cNvSpPr/>
          <p:nvPr/>
        </p:nvSpPr>
        <p:spPr>
          <a:xfrm>
            <a:off x="2286000" y="762000"/>
            <a:ext cx="6553200" cy="410882"/>
          </a:xfrm>
          <a:prstGeom prst="rect">
            <a:avLst/>
          </a:prstGeom>
        </p:spPr>
        <p:txBody>
          <a:bodyPr wrap="square">
            <a:spAutoFit/>
          </a:bodyPr>
          <a:lstStyle/>
          <a:p>
            <a:pPr lvl="2" algn="just" rtl="1">
              <a:lnSpc>
                <a:spcPct val="115000"/>
              </a:lnSpc>
              <a:spcAft>
                <a:spcPts val="0"/>
              </a:spcAft>
              <a:buSzPts val="1200"/>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4.3. اهداف </a:t>
            </a:r>
            <a:r>
              <a:rPr lang="fa-IR" b="1" dirty="0">
                <a:latin typeface="Calibri" panose="020F0502020204030204" pitchFamily="34" charset="0"/>
                <a:ea typeface="Times New Roman" panose="02020603050405020304" pitchFamily="18" charset="0"/>
                <a:cs typeface="B Nazanin" panose="00000400000000000000" pitchFamily="2" charset="-78"/>
              </a:rPr>
              <a:t>سال </a:t>
            </a:r>
            <a:r>
              <a:rPr lang="fa-IR" b="1" dirty="0" smtClean="0">
                <a:latin typeface="Calibri" panose="020F0502020204030204" pitchFamily="34" charset="0"/>
                <a:ea typeface="Times New Roman" panose="02020603050405020304" pitchFamily="18" charset="0"/>
                <a:cs typeface="B Nazanin" panose="00000400000000000000" pitchFamily="2" charset="-78"/>
              </a:rPr>
              <a:t>1398 شركت (ادامه)</a:t>
            </a:r>
            <a:endParaRPr lang="en-US"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59169085"/>
              </p:ext>
            </p:extLst>
          </p:nvPr>
        </p:nvGraphicFramePr>
        <p:xfrm>
          <a:off x="304800" y="1234237"/>
          <a:ext cx="8570843" cy="5395163"/>
        </p:xfrm>
        <a:graphic>
          <a:graphicData uri="http://schemas.openxmlformats.org/drawingml/2006/table">
            <a:tbl>
              <a:tblPr rtl="1" firstRow="1" firstCol="1" bandRow="1">
                <a:tableStyleId>{5C22544A-7EE6-4342-B048-85BDC9FD1C3A}</a:tableStyleId>
              </a:tblPr>
              <a:tblGrid>
                <a:gridCol w="2384919"/>
                <a:gridCol w="1782005"/>
                <a:gridCol w="1124047"/>
                <a:gridCol w="1499647"/>
                <a:gridCol w="1780225"/>
              </a:tblGrid>
              <a:tr h="531015">
                <a:tc>
                  <a:txBody>
                    <a:bodyPr/>
                    <a:lstStyle/>
                    <a:p>
                      <a:pPr algn="ctr" rtl="1">
                        <a:lnSpc>
                          <a:spcPct val="115000"/>
                        </a:lnSpc>
                        <a:spcAft>
                          <a:spcPts val="0"/>
                        </a:spcAft>
                      </a:pPr>
                      <a:r>
                        <a:rPr lang="fa-IR" sz="1000" dirty="0">
                          <a:effectLst/>
                          <a:cs typeface="B Nazanin" panose="00000400000000000000" pitchFamily="2" charset="-78"/>
                        </a:rPr>
                        <a:t>هدف سالانه</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000" dirty="0">
                          <a:effectLst/>
                          <a:cs typeface="B Nazanin" panose="00000400000000000000" pitchFamily="2" charset="-78"/>
                        </a:rPr>
                        <a:t>واحد</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000">
                          <a:effectLst/>
                          <a:cs typeface="B Nazanin" panose="00000400000000000000" pitchFamily="2" charset="-78"/>
                        </a:rPr>
                        <a:t>هدف تعيين‎شده</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000" dirty="0">
                          <a:effectLst/>
                          <a:cs typeface="B Nazanin" panose="00000400000000000000" pitchFamily="2" charset="-78"/>
                        </a:rPr>
                        <a:t>ميزان دستيابي</a:t>
                      </a:r>
                      <a:endParaRPr lang="en-US" sz="1000" dirty="0">
                        <a:effectLst/>
                        <a:cs typeface="B Nazanin" panose="00000400000000000000" pitchFamily="2" charset="-78"/>
                      </a:endParaRPr>
                    </a:p>
                    <a:p>
                      <a:pPr algn="ctr" rtl="1">
                        <a:lnSpc>
                          <a:spcPct val="115000"/>
                        </a:lnSpc>
                        <a:spcAft>
                          <a:spcPts val="0"/>
                        </a:spcAft>
                      </a:pPr>
                      <a:r>
                        <a:rPr lang="fa-IR" sz="1000" dirty="0">
                          <a:effectLst/>
                          <a:cs typeface="B Nazanin" panose="00000400000000000000" pitchFamily="2" charset="-78"/>
                        </a:rPr>
                        <a:t>به عدد</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Aft>
                          <a:spcPts val="0"/>
                        </a:spcAft>
                      </a:pPr>
                      <a:r>
                        <a:rPr lang="fa-IR" sz="1000" dirty="0">
                          <a:effectLst/>
                          <a:cs typeface="B Nazanin" panose="00000400000000000000" pitchFamily="2" charset="-78"/>
                        </a:rPr>
                        <a:t>ميزان دستيابي به درصد</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tc>
              </a:tr>
              <a:tr h="265508">
                <a:tc>
                  <a:txBody>
                    <a:bodyPr/>
                    <a:lstStyle/>
                    <a:p>
                      <a:pPr algn="ctr" rtl="1">
                        <a:lnSpc>
                          <a:spcPct val="115000"/>
                        </a:lnSpc>
                        <a:spcAft>
                          <a:spcPts val="0"/>
                        </a:spcAft>
                      </a:pPr>
                      <a:r>
                        <a:rPr lang="fa-IR" sz="1000" dirty="0" smtClean="0">
                          <a:effectLst/>
                          <a:cs typeface="B Nazanin" panose="00000400000000000000" pitchFamily="2" charset="-78"/>
                        </a:rPr>
                        <a:t>تأمین خدمات پشتيباني فني موردنیاز نيروگاه</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تعداد</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107</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102</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94</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tc>
              </a:tr>
              <a:tr h="265508">
                <a:tc>
                  <a:txBody>
                    <a:bodyPr/>
                    <a:lstStyle/>
                    <a:p>
                      <a:pPr algn="ctr" rtl="1">
                        <a:lnSpc>
                          <a:spcPct val="115000"/>
                        </a:lnSpc>
                        <a:spcAft>
                          <a:spcPts val="0"/>
                        </a:spcAft>
                      </a:pPr>
                      <a:r>
                        <a:rPr lang="fa-IR" sz="1000" dirty="0">
                          <a:effectLst/>
                          <a:cs typeface="B Nazanin" panose="00000400000000000000" pitchFamily="2" charset="-78"/>
                        </a:rPr>
                        <a:t>تأمین به‎موقع قطعات </a:t>
                      </a:r>
                      <a:endParaRPr lang="en-US" sz="1000" dirty="0">
                        <a:effectLst/>
                        <a:cs typeface="B Nazanin" panose="00000400000000000000" pitchFamily="2" charset="-78"/>
                      </a:endParaRPr>
                    </a:p>
                    <a:p>
                      <a:pPr algn="ctr" rtl="1">
                        <a:lnSpc>
                          <a:spcPct val="115000"/>
                        </a:lnSpc>
                        <a:spcAft>
                          <a:spcPts val="0"/>
                        </a:spcAft>
                      </a:pPr>
                      <a:r>
                        <a:rPr lang="fa-IR" sz="1000" dirty="0">
                          <a:effectLst/>
                          <a:cs typeface="B Nazanin" panose="00000400000000000000" pitchFamily="2" charset="-78"/>
                        </a:rPr>
                        <a:t>يدكي موردنیاز</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تعداد</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14509</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14505</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cs typeface="B Nazanin" panose="00000400000000000000" pitchFamily="2" charset="-78"/>
                        </a:rPr>
                        <a:t>78</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531015">
                <a:tc gridSpan="4">
                  <a:txBody>
                    <a:bodyPr/>
                    <a:lstStyle/>
                    <a:p>
                      <a:pPr algn="ctr" rtl="1">
                        <a:lnSpc>
                          <a:spcPct val="115000"/>
                        </a:lnSpc>
                        <a:spcAft>
                          <a:spcPts val="0"/>
                        </a:spcAft>
                      </a:pPr>
                      <a:r>
                        <a:rPr lang="fa-IR" sz="1000" dirty="0" smtClean="0">
                          <a:effectLst/>
                          <a:latin typeface="Calibri" panose="020F0502020204030204" pitchFamily="34" charset="0"/>
                          <a:ea typeface="Times New Roman" panose="02020603050405020304" pitchFamily="18" charset="0"/>
                          <a:cs typeface="B Nazanin" panose="00000400000000000000" pitchFamily="2" charset="-78"/>
                        </a:rPr>
                        <a:t>ارتقاي</a:t>
                      </a:r>
                      <a:r>
                        <a:rPr lang="fa-IR" sz="1000" baseline="0" dirty="0" smtClean="0">
                          <a:effectLst/>
                          <a:latin typeface="Calibri" panose="020F0502020204030204" pitchFamily="34" charset="0"/>
                          <a:ea typeface="Times New Roman" panose="02020603050405020304" pitchFamily="18" charset="0"/>
                          <a:cs typeface="B Nazanin" panose="00000400000000000000" pitchFamily="2" charset="-78"/>
                        </a:rPr>
                        <a:t> شاخص‌هاي منتخب ايمني هسته‌اي</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pPr algn="ctr" rtl="1">
                        <a:lnSpc>
                          <a:spcPct val="115000"/>
                        </a:lnSpc>
                        <a:spcBef>
                          <a:spcPts val="600"/>
                        </a:spcBef>
                        <a:spcAft>
                          <a:spcPts val="600"/>
                        </a:spcAft>
                      </a:pP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pPr algn="ctr" rtl="1">
                        <a:lnSpc>
                          <a:spcPct val="115000"/>
                        </a:lnSpc>
                        <a:spcBef>
                          <a:spcPts val="600"/>
                        </a:spcBef>
                        <a:spcAft>
                          <a:spcPts val="600"/>
                        </a:spcAft>
                      </a:pP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pPr algn="ctr" rtl="1">
                        <a:lnSpc>
                          <a:spcPct val="115000"/>
                        </a:lnSpc>
                        <a:spcBef>
                          <a:spcPts val="600"/>
                        </a:spcBef>
                        <a:spcAft>
                          <a:spcPts val="600"/>
                        </a:spcAft>
                      </a:pP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a:txBody>
                    <a:bodyPr/>
                    <a:lstStyle/>
                    <a:p>
                      <a:pPr algn="ctr" rtl="1">
                        <a:lnSpc>
                          <a:spcPct val="115000"/>
                        </a:lnSpc>
                        <a:spcBef>
                          <a:spcPts val="600"/>
                        </a:spcBef>
                        <a:spcAft>
                          <a:spcPts val="600"/>
                        </a:spcAft>
                      </a:pPr>
                      <a:r>
                        <a:rPr lang="fa-IR" sz="1000" dirty="0" smtClean="0">
                          <a:effectLst/>
                          <a:latin typeface="Calibri" panose="020F0502020204030204" pitchFamily="34" charset="0"/>
                          <a:ea typeface="Times New Roman" panose="02020603050405020304" pitchFamily="18" charset="0"/>
                          <a:cs typeface="B Nazanin" panose="00000400000000000000" pitchFamily="2" charset="-78"/>
                        </a:rPr>
                        <a:t>97.75</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r>
              <a:tr h="531015">
                <a:tc>
                  <a:txBody>
                    <a:bodyPr/>
                    <a:lstStyle/>
                    <a:p>
                      <a:pPr marL="0" algn="ctr" defTabSz="914400" rtl="1" eaLnBrk="1" latinLnBrk="0" hangingPunct="1">
                        <a:lnSpc>
                          <a:spcPct val="115000"/>
                        </a:lnSpc>
                        <a:spcBef>
                          <a:spcPts val="600"/>
                        </a:spcBef>
                        <a:spcAft>
                          <a:spcPts val="600"/>
                        </a:spcAft>
                      </a:pP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ميليون کيلووات ساعت</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7000</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6757</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96.5</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نگهداري و تعميرات</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pPr marL="0" algn="ctr" defTabSz="914400" rtl="1" eaLnBrk="1" latinLnBrk="0" hangingPunct="1">
                        <a:lnSpc>
                          <a:spcPct val="115000"/>
                        </a:lnSpc>
                        <a:spcBef>
                          <a:spcPts val="600"/>
                        </a:spcBef>
                        <a:spcAft>
                          <a:spcPts val="600"/>
                        </a:spcAft>
                      </a:pP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hMerge="1">
                  <a:txBody>
                    <a:bodyPr/>
                    <a:lstStyle/>
                    <a:p>
                      <a:pPr marL="0" algn="ctr" defTabSz="914400" rtl="1" eaLnBrk="1" latinLnBrk="0" hangingPunct="1">
                        <a:lnSpc>
                          <a:spcPct val="115000"/>
                        </a:lnSpc>
                        <a:spcBef>
                          <a:spcPts val="600"/>
                        </a:spcBef>
                        <a:spcAft>
                          <a:spcPts val="600"/>
                        </a:spcAft>
                      </a:pP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hMerge="1">
                  <a:txBody>
                    <a:bodyPr/>
                    <a:lstStyle/>
                    <a:p>
                      <a:pPr marL="0" algn="ctr" defTabSz="914400" rtl="1" eaLnBrk="1" latinLnBrk="0" hangingPunct="1">
                        <a:lnSpc>
                          <a:spcPct val="115000"/>
                        </a:lnSpc>
                        <a:spcBef>
                          <a:spcPts val="600"/>
                        </a:spcBef>
                        <a:spcAft>
                          <a:spcPts val="600"/>
                        </a:spcAft>
                      </a:pP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100</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توسعه منابع انساني (بدون در نظر گرفتن هدف تعيين شده در حوزه ارتقاي  رضايت شغلي کارکنان)</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92</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تامين خدمات پشتيباني فني مورد نياز نيروگاه (با ماهيت دائمي)</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100</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خدمات پشتيباني فني مورد نياز نيروگاه (با ماهيت پروژه‌اي)</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88</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تامين به موقع قطعات يدکي مورد نياز</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100</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r h="531015">
                <a:tc gridSpan="4">
                  <a:txBody>
                    <a:bodyPr/>
                    <a:lstStyle/>
                    <a:p>
                      <a:pPr marL="0" algn="ctr" defTabSz="914400" rtl="1" eaLnBrk="1" latinLnBrk="0" hangingPunct="1">
                        <a:lnSpc>
                          <a:spcPct val="115000"/>
                        </a:lnSpc>
                        <a:spcBef>
                          <a:spcPts val="600"/>
                        </a:spcBef>
                        <a:spcAft>
                          <a:spcPts val="600"/>
                        </a:spcAft>
                      </a:pPr>
                      <a:r>
                        <a:rPr lang="fa-IR" sz="1000" b="1" kern="1200" baseline="0" dirty="0" smtClean="0">
                          <a:solidFill>
                            <a:schemeClr val="lt1"/>
                          </a:solidFill>
                          <a:effectLst/>
                          <a:latin typeface="Calibri" panose="020F0502020204030204" pitchFamily="34" charset="0"/>
                          <a:ea typeface="Times New Roman" panose="02020603050405020304" pitchFamily="18" charset="0"/>
                          <a:cs typeface="B Nazanin" panose="00000400000000000000" pitchFamily="2" charset="-78"/>
                        </a:rPr>
                        <a:t>تامين قطعات يدکي تجهيزات انتگراسيوني</a:t>
                      </a:r>
                      <a:endParaRPr lang="en-US" sz="1000" b="1" kern="1200" baseline="0" dirty="0">
                        <a:solidFill>
                          <a:schemeClr val="lt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52600" marR="526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Bef>
                          <a:spcPts val="600"/>
                        </a:spcBef>
                        <a:spcAft>
                          <a:spcPts val="600"/>
                        </a:spcAft>
                      </a:pPr>
                      <a:r>
                        <a:rPr lang="fa-IR" sz="1000" kern="1200" dirty="0" smtClean="0">
                          <a:solidFill>
                            <a:schemeClr val="dk1"/>
                          </a:solidFill>
                          <a:effectLst/>
                          <a:latin typeface="+mn-lt"/>
                          <a:ea typeface="+mn-ea"/>
                          <a:cs typeface="B Nazanin" panose="00000400000000000000" pitchFamily="2" charset="-78"/>
                        </a:rPr>
                        <a:t>56</a:t>
                      </a:r>
                      <a:endParaRPr lang="en-US" sz="1000" kern="1200" dirty="0">
                        <a:solidFill>
                          <a:schemeClr val="dk1"/>
                        </a:solidFill>
                        <a:effectLst/>
                        <a:latin typeface="+mn-lt"/>
                        <a:ea typeface="+mn-ea"/>
                        <a:cs typeface="B Nazanin" panose="00000400000000000000" pitchFamily="2" charset="-78"/>
                      </a:endParaRPr>
                    </a:p>
                  </a:txBody>
                  <a:tcPr marL="52600" marR="52600" marT="0" marB="0" anchor="ctr"/>
                </a:tc>
              </a:tr>
            </a:tbl>
          </a:graphicData>
        </a:graphic>
      </p:graphicFrame>
    </p:spTree>
    <p:extLst>
      <p:ext uri="{BB962C8B-B14F-4D97-AF65-F5344CB8AC3E}">
        <p14:creationId xmlns:p14="http://schemas.microsoft.com/office/powerpoint/2010/main" val="313873721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791200"/>
          </a:xfrm>
        </p:spPr>
        <p:txBody>
          <a:bodyPr>
            <a:normAutofit/>
          </a:bodyPr>
          <a:lstStyle/>
          <a:p>
            <a:pPr marL="457200" lvl="1" indent="0" algn="just" rtl="1">
              <a:lnSpc>
                <a:spcPct val="115000"/>
              </a:lnSpc>
              <a:buSzPts val="1400"/>
              <a:buNone/>
              <a:tabLst>
                <a:tab pos="54292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1.13. </a:t>
            </a:r>
            <a:r>
              <a:rPr lang="fa-IR" b="1" dirty="0">
                <a:latin typeface="Calibri" panose="020F0502020204030204" pitchFamily="34" charset="0"/>
                <a:ea typeface="Times New Roman" panose="02020603050405020304" pitchFamily="18" charset="0"/>
                <a:cs typeface="B Nazanin" panose="00000400000000000000" pitchFamily="2" charset="-78"/>
              </a:rPr>
              <a:t>رئوس فعالیت‌های مرتبط با اهداف تعیین‌شده</a:t>
            </a:r>
            <a:endParaRPr lang="en-US" sz="2400" dirty="0">
              <a:latin typeface="Calibri" panose="020F0502020204030204" pitchFamily="34" charset="0"/>
              <a:ea typeface="Times New Roman" panose="02020603050405020304" pitchFamily="18" charset="0"/>
              <a:cs typeface="B Nazanin" panose="00000400000000000000" pitchFamily="2" charset="-78"/>
            </a:endParaRPr>
          </a:p>
          <a:p>
            <a:pPr marL="0" indent="0" algn="just" rtl="1">
              <a:buNone/>
            </a:pPr>
            <a:endParaRPr lang="fa-IR" dirty="0" smtClean="0">
              <a:latin typeface="Calibri" panose="020F0502020204030204" pitchFamily="34" charset="0"/>
              <a:ea typeface="Times New Roman" panose="02020603050405020304" pitchFamily="18" charset="0"/>
              <a:cs typeface="B Nazanin" panose="00000400000000000000" pitchFamily="2" charset="-78"/>
            </a:endParaRPr>
          </a:p>
          <a:p>
            <a:pPr marL="0" indent="0" algn="just" rtl="1">
              <a:lnSpc>
                <a:spcPct val="200000"/>
              </a:lnSpc>
              <a:buNone/>
            </a:pPr>
            <a:r>
              <a:rPr lang="fa-IR" sz="2800" dirty="0" smtClean="0">
                <a:latin typeface="Calibri" panose="020F0502020204030204" pitchFamily="34" charset="0"/>
                <a:ea typeface="Times New Roman" panose="02020603050405020304" pitchFamily="18" charset="0"/>
                <a:cs typeface="B Nazanin" panose="00000400000000000000" pitchFamily="2" charset="-78"/>
              </a:rPr>
              <a:t>مطابق </a:t>
            </a:r>
            <a:r>
              <a:rPr lang="fa-IR" sz="2800" dirty="0">
                <a:latin typeface="Calibri" panose="020F0502020204030204" pitchFamily="34" charset="0"/>
                <a:ea typeface="Times New Roman" panose="02020603050405020304" pitchFamily="18" charset="0"/>
                <a:cs typeface="B Nazanin" panose="00000400000000000000" pitchFamily="2" charset="-78"/>
              </a:rPr>
              <a:t>با هرسال، در سال </a:t>
            </a:r>
            <a:r>
              <a:rPr lang="fa-IR" sz="2800" dirty="0" smtClean="0">
                <a:latin typeface="Calibri" panose="020F0502020204030204" pitchFamily="34" charset="0"/>
                <a:ea typeface="Times New Roman" panose="02020603050405020304" pitchFamily="18" charset="0"/>
                <a:cs typeface="B Nazanin" panose="00000400000000000000" pitchFamily="2" charset="-78"/>
              </a:rPr>
              <a:t>1398 </a:t>
            </a:r>
            <a:r>
              <a:rPr lang="fa-IR" sz="2800" dirty="0">
                <a:latin typeface="Calibri" panose="020F0502020204030204" pitchFamily="34" charset="0"/>
                <a:ea typeface="Times New Roman" panose="02020603050405020304" pitchFamily="18" charset="0"/>
                <a:cs typeface="B Nazanin" panose="00000400000000000000" pitchFamily="2" charset="-78"/>
              </a:rPr>
              <a:t>نيز رئوس فعاليت‌ها جهت دستيابي به اهداف تعیین‌شده تدوين و طي ابلاغیه شماره "</a:t>
            </a:r>
            <a:r>
              <a:rPr lang="fa-IR" sz="2800" b="1" dirty="0">
                <a:latin typeface="Calibri" panose="020F0502020204030204" pitchFamily="34" charset="0"/>
                <a:ea typeface="Times New Roman" panose="02020603050405020304" pitchFamily="18" charset="0"/>
                <a:cs typeface="B Nazanin" panose="00000400000000000000" pitchFamily="2" charset="-78"/>
              </a:rPr>
              <a:t>200137-1020-</a:t>
            </a:r>
            <a:r>
              <a:rPr lang="en-US" sz="2800" b="1" dirty="0">
                <a:latin typeface="Calibri" panose="020F0502020204030204" pitchFamily="34" charset="0"/>
                <a:ea typeface="Times New Roman" panose="02020603050405020304" pitchFamily="18" charset="0"/>
                <a:cs typeface="B Nazanin" panose="00000400000000000000" pitchFamily="2" charset="-78"/>
              </a:rPr>
              <a:t>LTR</a:t>
            </a:r>
            <a:r>
              <a:rPr lang="fa-IR" sz="2800" dirty="0">
                <a:latin typeface="Calibri" panose="020F0502020204030204" pitchFamily="34" charset="0"/>
                <a:ea typeface="Times New Roman" panose="02020603050405020304" pitchFamily="18" charset="0"/>
                <a:cs typeface="B Nazanin" panose="00000400000000000000" pitchFamily="2" charset="-78"/>
              </a:rPr>
              <a:t>" جهت اجرا  به واحدهاي ذی‌ربط ابلاغ گرديد</a:t>
            </a:r>
            <a:r>
              <a:rPr lang="fa-IR" sz="2800" b="1" dirty="0">
                <a:latin typeface="Calibri" panose="020F0502020204030204" pitchFamily="34" charset="0"/>
                <a:ea typeface="Times New Roman" panose="02020603050405020304" pitchFamily="18" charset="0"/>
                <a:cs typeface="B Nazanin" panose="00000400000000000000" pitchFamily="2" charset="-78"/>
              </a:rPr>
              <a:t>.</a:t>
            </a:r>
            <a:endParaRPr lang="fa-IR" sz="2800" b="1" dirty="0" smtClean="0">
              <a:latin typeface="Calibri" panose="020F0502020204030204" pitchFamily="34" charset="0"/>
              <a:ea typeface="Times New Roman" panose="02020603050405020304" pitchFamily="18" charset="0"/>
              <a:cs typeface="B Nazanin" panose="00000400000000000000" pitchFamily="2" charset="-78"/>
            </a:endParaRPr>
          </a:p>
          <a:p>
            <a:pPr marL="457200" lvl="1" indent="0" algn="just" rtl="1">
              <a:lnSpc>
                <a:spcPct val="115000"/>
              </a:lnSpc>
              <a:buSzPts val="1400"/>
              <a:buNone/>
              <a:tabLst>
                <a:tab pos="542925" algn="r"/>
              </a:tabLst>
            </a:pPr>
            <a:endParaRPr lang="en-US" sz="2400" dirty="0" smtClean="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116306235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6229082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153400" cy="1219200"/>
          </a:xfrm>
        </p:spPr>
        <p:txBody>
          <a:bodyPr>
            <a:noAutofit/>
          </a:bodyPr>
          <a:lstStyle/>
          <a:p>
            <a:r>
              <a:rPr lang="fa-IR" sz="3600" b="1" dirty="0" smtClean="0">
                <a:ln>
                  <a:solidFill>
                    <a:srgbClr val="FFFF00"/>
                  </a:solidFill>
                </a:ln>
                <a:solidFill>
                  <a:srgbClr val="002060"/>
                </a:solidFill>
                <a:cs typeface="B Nazanin" panose="00000400000000000000" pitchFamily="2" charset="-78"/>
              </a:rPr>
              <a:t>گزارش عملکرد هيئت مديره به مجمع عمومي صاحبان سهام</a:t>
            </a:r>
            <a:endParaRPr lang="en-US" sz="3600" b="1" dirty="0">
              <a:ln>
                <a:solidFill>
                  <a:srgbClr val="FFFF00"/>
                </a:solidFill>
              </a:ln>
              <a:solidFill>
                <a:srgbClr val="002060"/>
              </a:solidFill>
              <a:cs typeface="B Nazanin" panose="00000400000000000000" pitchFamily="2" charset="-78"/>
            </a:endParaRPr>
          </a:p>
        </p:txBody>
      </p:sp>
      <p:sp>
        <p:nvSpPr>
          <p:cNvPr id="3" name="Subtitle 2"/>
          <p:cNvSpPr>
            <a:spLocks noGrp="1"/>
          </p:cNvSpPr>
          <p:nvPr>
            <p:ph type="subTitle" idx="1"/>
          </p:nvPr>
        </p:nvSpPr>
        <p:spPr>
          <a:xfrm>
            <a:off x="1371600" y="4267200"/>
            <a:ext cx="6400800" cy="609600"/>
          </a:xfrm>
        </p:spPr>
        <p:txBody>
          <a:bodyPr/>
          <a:lstStyle/>
          <a:p>
            <a:r>
              <a:rPr lang="en-US" b="1" dirty="0" smtClean="0">
                <a:ln>
                  <a:solidFill>
                    <a:srgbClr val="FFFF00"/>
                  </a:solidFill>
                </a:ln>
                <a:solidFill>
                  <a:srgbClr val="002060"/>
                </a:solidFill>
                <a:cs typeface="B Nazanin" panose="00000400000000000000" pitchFamily="2" charset="-78"/>
              </a:rPr>
              <a:t>1398</a:t>
            </a:r>
            <a:endParaRPr lang="en-US" b="1" dirty="0">
              <a:ln>
                <a:solidFill>
                  <a:srgbClr val="FFFF00"/>
                </a:solidFill>
              </a:ln>
              <a:solidFill>
                <a:srgbClr val="002060"/>
              </a:solidFill>
              <a:cs typeface="B Nazanin" panose="00000400000000000000" pitchFamily="2" charset="-78"/>
            </a:endParaRPr>
          </a:p>
        </p:txBody>
      </p:sp>
      <p:pic>
        <p:nvPicPr>
          <p:cNvPr id="7" name="Picture 6" descr="BNPP_LOGO2.jpg"/>
          <p:cNvPicPr>
            <a:picLocks noChangeAspect="1"/>
          </p:cNvPicPr>
          <p:nvPr/>
        </p:nvPicPr>
        <p:blipFill>
          <a:blip r:embed="rId2" cstate="print"/>
          <a:stretch>
            <a:fillRect/>
          </a:stretch>
        </p:blipFill>
        <p:spPr>
          <a:xfrm>
            <a:off x="3851920" y="1075718"/>
            <a:ext cx="1697355" cy="6400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685" y="1828800"/>
            <a:ext cx="1454724" cy="457200"/>
          </a:xfrm>
          <a:prstGeom prst="rect">
            <a:avLst/>
          </a:prstGeom>
          <a:ln>
            <a:noFill/>
          </a:ln>
          <a:effectLst>
            <a:glow rad="101600">
              <a:srgbClr val="FFFF00">
                <a:alpha val="60000"/>
              </a:srgbClr>
            </a:glo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20398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98</a:t>
            </a:r>
            <a:endParaRPr lang="en-US" sz="2400" b="1" dirty="0">
              <a:cs typeface="B Nazanin" panose="00000400000000000000" pitchFamily="2" charset="-78"/>
            </a:endParaRPr>
          </a:p>
        </p:txBody>
      </p:sp>
      <p:sp>
        <p:nvSpPr>
          <p:cNvPr id="3" name="Content Placeholder 2"/>
          <p:cNvSpPr>
            <a:spLocks noGrp="1"/>
          </p:cNvSpPr>
          <p:nvPr>
            <p:ph idx="1"/>
          </p:nvPr>
        </p:nvSpPr>
        <p:spPr>
          <a:xfrm>
            <a:off x="457200" y="1676400"/>
            <a:ext cx="8229600" cy="3429000"/>
          </a:xfrm>
        </p:spPr>
        <p:txBody>
          <a:bodyPr>
            <a:noAutofit/>
          </a:bodyPr>
          <a:lstStyle/>
          <a:p>
            <a:pPr algn="just" rtl="1">
              <a:lnSpc>
                <a:spcPct val="170000"/>
              </a:lnSpc>
              <a:buFont typeface="Wingdings" pitchFamily="2" charset="2"/>
              <a:buChar char="§"/>
            </a:pPr>
            <a:r>
              <a:rPr lang="fa-IR" sz="1800" dirty="0" smtClean="0">
                <a:cs typeface="B Nazanin" panose="00000400000000000000" pitchFamily="2" charset="-78"/>
              </a:rPr>
              <a:t>اجراي برنامه </a:t>
            </a:r>
            <a:r>
              <a:rPr lang="fa-IR" sz="1800" dirty="0">
                <a:cs typeface="B Nazanin" panose="00000400000000000000" pitchFamily="2" charset="-78"/>
              </a:rPr>
              <a:t>ارزيابي همتايي وانو از 18 آبان ماه 98 لغايت 13 آذرماه 98به مدت 20 روز كاري</a:t>
            </a:r>
            <a:endParaRPr lang="fa-IR" sz="1800" dirty="0" smtClean="0">
              <a:cs typeface="B Nazanin" panose="00000400000000000000" pitchFamily="2" charset="-78"/>
            </a:endParaRPr>
          </a:p>
          <a:p>
            <a:pPr algn="just" rtl="1">
              <a:lnSpc>
                <a:spcPct val="170000"/>
              </a:lnSpc>
              <a:buFont typeface="Wingdings" pitchFamily="2" charset="2"/>
              <a:buChar char="§"/>
            </a:pPr>
            <a:r>
              <a:rPr lang="fa-IR" sz="1800" dirty="0" smtClean="0">
                <a:cs typeface="B Nazanin" panose="00000400000000000000" pitchFamily="2" charset="-78"/>
              </a:rPr>
              <a:t>ارزيابي توسط20 </a:t>
            </a:r>
            <a:r>
              <a:rPr lang="fa-IR" sz="1800" dirty="0">
                <a:cs typeface="B Nazanin" panose="00000400000000000000" pitchFamily="2" charset="-78"/>
              </a:rPr>
              <a:t>كارشناس از شش كشور روسيه، مجارستان، چك، اسلواكي، اكراين و </a:t>
            </a:r>
            <a:r>
              <a:rPr lang="fa-IR" sz="1800" dirty="0" smtClean="0">
                <a:cs typeface="B Nazanin" panose="00000400000000000000" pitchFamily="2" charset="-78"/>
              </a:rPr>
              <a:t>ارمنستان </a:t>
            </a:r>
          </a:p>
          <a:p>
            <a:pPr algn="just" rtl="1">
              <a:lnSpc>
                <a:spcPct val="170000"/>
              </a:lnSpc>
              <a:buFont typeface="Wingdings" pitchFamily="2" charset="2"/>
              <a:buChar char="§"/>
            </a:pPr>
            <a:r>
              <a:rPr lang="fa-IR" sz="1800" dirty="0" smtClean="0">
                <a:cs typeface="B Nazanin" panose="00000400000000000000" pitchFamily="2" charset="-78"/>
              </a:rPr>
              <a:t>ارزيابي از </a:t>
            </a:r>
            <a:r>
              <a:rPr lang="fa-IR" sz="1800" dirty="0">
                <a:cs typeface="B Nazanin" panose="00000400000000000000" pitchFamily="2" charset="-78"/>
              </a:rPr>
              <a:t>طريق مشاهده ميداني، بررسي مدارك و مصاحبه  </a:t>
            </a:r>
            <a:r>
              <a:rPr lang="fa-IR" sz="1800" dirty="0" smtClean="0">
                <a:cs typeface="B Nazanin" panose="00000400000000000000" pitchFamily="2" charset="-78"/>
              </a:rPr>
              <a:t>در 18 </a:t>
            </a:r>
            <a:r>
              <a:rPr lang="fa-IR" sz="1800" dirty="0">
                <a:cs typeface="B Nazanin" panose="00000400000000000000" pitchFamily="2" charset="-78"/>
              </a:rPr>
              <a:t>حوزه </a:t>
            </a:r>
            <a:r>
              <a:rPr lang="fa-IR" sz="1800" dirty="0" smtClean="0">
                <a:cs typeface="B Nazanin" panose="00000400000000000000" pitchFamily="2" charset="-78"/>
              </a:rPr>
              <a:t>تخصصي شامل:</a:t>
            </a:r>
          </a:p>
          <a:p>
            <a:pPr marL="0" indent="0" algn="just" rtl="1">
              <a:lnSpc>
                <a:spcPct val="170000"/>
              </a:lnSpc>
              <a:buNone/>
            </a:pPr>
            <a:r>
              <a:rPr lang="fa-IR" sz="1800" dirty="0" smtClean="0">
                <a:cs typeface="B Nazanin" panose="00000400000000000000" pitchFamily="2" charset="-78"/>
              </a:rPr>
              <a:t> </a:t>
            </a:r>
            <a:r>
              <a:rPr lang="fa-IR" sz="1800" dirty="0">
                <a:cs typeface="B Nazanin" panose="00000400000000000000" pitchFamily="2" charset="-78"/>
              </a:rPr>
              <a:t>كاركنان صنعت هسته‌اي، رهبري، توليد، سرويس فني و تعميرات، پشتيباني فني و مهندسي، شيمي، حفاظت پرتويي، آماده‌سازی كاركنان، تمركز بر توليد، مديريت كارها، قابليت اطمينان تجهيزات، مديريت پيكربندي، ايمني پرتويي، بهبود فعاليت‌ها، تجارب بهره‌برداری، اثربخشي ساختار سازماني، حفاظت در برابر آتش و آمادگي شرايط </a:t>
            </a:r>
            <a:r>
              <a:rPr lang="fa-IR" sz="1800" dirty="0" smtClean="0">
                <a:cs typeface="B Nazanin" panose="00000400000000000000" pitchFamily="2" charset="-78"/>
              </a:rPr>
              <a:t>اضطراري</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267769"/>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a:t>
            </a:r>
            <a:r>
              <a:rPr lang="fa-IR" sz="2400" b="1" dirty="0" smtClean="0">
                <a:cs typeface="B Nazanin" panose="00000400000000000000" pitchFamily="2" charset="-78"/>
              </a:rPr>
              <a:t>98 (ادامه)</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609600" y="1219200"/>
            <a:ext cx="8229600" cy="495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70000"/>
              </a:lnSpc>
              <a:buFont typeface="Arial" pitchFamily="34" charset="0"/>
              <a:buNone/>
            </a:pPr>
            <a:r>
              <a:rPr lang="fa-IR" sz="1800" b="1" dirty="0" smtClean="0">
                <a:cs typeface="B Nazanin" panose="00000400000000000000" pitchFamily="2" charset="-78"/>
              </a:rPr>
              <a:t>رويه‌هاي خوب شناسايي شده</a:t>
            </a:r>
            <a:r>
              <a:rPr lang="fa-IR" sz="1800" dirty="0" smtClean="0">
                <a:cs typeface="B Nazanin" panose="00000400000000000000" pitchFamily="2" charset="-78"/>
              </a:rPr>
              <a:t>: 6 مورد</a:t>
            </a:r>
          </a:p>
          <a:p>
            <a:pPr algn="just" rtl="1">
              <a:lnSpc>
                <a:spcPct val="170000"/>
              </a:lnSpc>
              <a:buFont typeface="+mj-lt"/>
              <a:buAutoNum type="arabicPeriod"/>
            </a:pPr>
            <a:r>
              <a:rPr lang="fa-IR" sz="1800" dirty="0" smtClean="0">
                <a:cs typeface="B Nazanin" panose="00000400000000000000" pitchFamily="2" charset="-78"/>
              </a:rPr>
              <a:t>رهبري/1 مورد: آموزش هفتگي مديران ارشد و مياني شركت با مهارت‌ها و دانش موردنياز مديران براي رهبري و مديريت</a:t>
            </a:r>
          </a:p>
          <a:p>
            <a:pPr algn="just" rtl="1">
              <a:lnSpc>
                <a:spcPct val="170000"/>
              </a:lnSpc>
              <a:buFont typeface="+mj-lt"/>
              <a:buAutoNum type="arabicPeriod"/>
            </a:pPr>
            <a:r>
              <a:rPr lang="fa-IR" sz="1800" dirty="0" smtClean="0">
                <a:cs typeface="B Nazanin" panose="00000400000000000000" pitchFamily="2" charset="-78"/>
              </a:rPr>
              <a:t>تعميرات/2 مورد: مستندسازي انجام تعميرات و سپس بررسي نقاط ضعف و قوت مشاهده شده در حين انجام آن باهدف تقويت رفتارهاي مناسب و پرهيز از تكرار اشتباهات به وقوع پيوسته.</a:t>
            </a:r>
          </a:p>
          <a:p>
            <a:pPr algn="just" rtl="1">
              <a:lnSpc>
                <a:spcPct val="170000"/>
              </a:lnSpc>
              <a:buFont typeface="+mj-lt"/>
              <a:buAutoNum type="arabicPeriod"/>
            </a:pPr>
            <a:r>
              <a:rPr lang="fa-IR" sz="1800" dirty="0" smtClean="0">
                <a:cs typeface="B Nazanin" panose="00000400000000000000" pitchFamily="2" charset="-78"/>
              </a:rPr>
              <a:t> ابزارمندي</a:t>
            </a:r>
          </a:p>
          <a:p>
            <a:pPr algn="just" rtl="1">
              <a:lnSpc>
                <a:spcPct val="170000"/>
              </a:lnSpc>
              <a:buFont typeface="+mj-lt"/>
              <a:buAutoNum type="arabicPeriod"/>
            </a:pPr>
            <a:r>
              <a:rPr lang="fa-IR" sz="1800" dirty="0" smtClean="0">
                <a:cs typeface="B Nazanin" panose="00000400000000000000" pitchFamily="2" charset="-78"/>
              </a:rPr>
              <a:t>شيمي/1 مورد: جلوگيري از پرتوگيري كاركنان در حين اندازه‌گيري ميزان اكسيژن و هيدروژن آب </a:t>
            </a:r>
          </a:p>
          <a:p>
            <a:pPr algn="just" rtl="1">
              <a:lnSpc>
                <a:spcPct val="170000"/>
              </a:lnSpc>
              <a:buFont typeface="+mj-lt"/>
              <a:buAutoNum type="arabicPeriod"/>
            </a:pPr>
            <a:r>
              <a:rPr lang="fa-IR" sz="1800" dirty="0" smtClean="0">
                <a:cs typeface="B Nazanin" panose="00000400000000000000" pitchFamily="2" charset="-78"/>
              </a:rPr>
              <a:t>حفاظت پرتوي/1 مورد: تهيه و استفاده از نرم‌افزار براي مديريت ايمني پرتوي ناحيه تحت كنترل</a:t>
            </a:r>
          </a:p>
          <a:p>
            <a:pPr algn="just" rtl="1">
              <a:lnSpc>
                <a:spcPct val="170000"/>
              </a:lnSpc>
              <a:buFont typeface="+mj-lt"/>
              <a:buAutoNum type="arabicPeriod"/>
            </a:pPr>
            <a:r>
              <a:rPr lang="fa-IR" sz="1800" dirty="0" smtClean="0">
                <a:cs typeface="B Nazanin" panose="00000400000000000000" pitchFamily="2" charset="-78"/>
              </a:rPr>
              <a:t>توليد/1 مورد: جلوگيري از تماس تصادفي با كليدهاي مهم اتاق كنترل در حين عمليات كليدزني</a:t>
            </a:r>
            <a:endParaRPr lang="fa-IR" sz="1800" dirty="0">
              <a:cs typeface="B Nazanin" panose="00000400000000000000" pitchFamily="2" charset="-78"/>
            </a:endParaRPr>
          </a:p>
        </p:txBody>
      </p:sp>
    </p:spTree>
    <p:extLst>
      <p:ext uri="{BB962C8B-B14F-4D97-AF65-F5344CB8AC3E}">
        <p14:creationId xmlns:p14="http://schemas.microsoft.com/office/powerpoint/2010/main" val="4007114554"/>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a:t>
            </a:r>
            <a:r>
              <a:rPr lang="fa-IR" sz="2400" b="1" dirty="0" smtClean="0">
                <a:cs typeface="B Nazanin" panose="00000400000000000000" pitchFamily="2" charset="-78"/>
              </a:rPr>
              <a:t>98 (ادامه)</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685800" y="1752600"/>
            <a:ext cx="8153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170000"/>
              </a:lnSpc>
              <a:buFont typeface="+mj-lt"/>
              <a:buAutoNum type="arabicPeriod"/>
            </a:pPr>
            <a:r>
              <a:rPr lang="fa-IR" sz="1800" dirty="0" smtClean="0">
                <a:cs typeface="B Nazanin" panose="00000400000000000000" pitchFamily="2" charset="-78"/>
              </a:rPr>
              <a:t>عملكرد كاركنان                                            5.    بهبود فعاليت ها</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توليد                                                          6.    اثربخشي ساختار سازماني</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تمركز </a:t>
            </a:r>
            <a:r>
              <a:rPr lang="fa-IR" sz="1800" dirty="0">
                <a:cs typeface="B Nazanin" panose="00000400000000000000" pitchFamily="2" charset="-78"/>
              </a:rPr>
              <a:t>بر </a:t>
            </a:r>
            <a:r>
              <a:rPr lang="fa-IR" sz="1800" dirty="0" smtClean="0">
                <a:cs typeface="B Nazanin" panose="00000400000000000000" pitchFamily="2" charset="-78"/>
              </a:rPr>
              <a:t>توليد                                               7.   آمادگي شرايط اضطراري  </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حفاظت پرتوي</a:t>
            </a:r>
            <a:endParaRPr lang="fa-IR" sz="1800" dirty="0">
              <a:cs typeface="B Nazanin" panose="00000400000000000000" pitchFamily="2" charset="-78"/>
            </a:endParaRPr>
          </a:p>
          <a:p>
            <a:pPr marL="0" indent="0" algn="just" rtl="1">
              <a:lnSpc>
                <a:spcPct val="170000"/>
              </a:lnSpc>
              <a:buNone/>
            </a:pPr>
            <a:endParaRPr lang="fa-IR" sz="1800"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در بازرسي </a:t>
            </a:r>
            <a:r>
              <a:rPr lang="fa-IR" sz="1800" dirty="0">
                <a:cs typeface="B Nazanin" panose="00000400000000000000" pitchFamily="2" charset="-78"/>
              </a:rPr>
              <a:t>انجام شده توسط ارزيابان </a:t>
            </a:r>
            <a:r>
              <a:rPr lang="fa-IR" sz="1800" dirty="0" smtClean="0">
                <a:cs typeface="B Nazanin" panose="00000400000000000000" pitchFamily="2" charset="-78"/>
              </a:rPr>
              <a:t>وانو </a:t>
            </a:r>
            <a:r>
              <a:rPr lang="fa-IR" sz="1800" dirty="0">
                <a:cs typeface="B Nazanin" panose="00000400000000000000" pitchFamily="2" charset="-78"/>
              </a:rPr>
              <a:t>در </a:t>
            </a:r>
            <a:r>
              <a:rPr lang="fa-IR" sz="1800" dirty="0" smtClean="0">
                <a:cs typeface="B Nazanin" panose="00000400000000000000" pitchFamily="2" charset="-78"/>
              </a:rPr>
              <a:t>حوزه‌های</a:t>
            </a:r>
            <a:r>
              <a:rPr lang="fa-IR" sz="1800" u="sng" dirty="0" smtClean="0">
                <a:cs typeface="B Nazanin" panose="00000400000000000000" pitchFamily="2" charset="-78"/>
              </a:rPr>
              <a:t>:</a:t>
            </a:r>
          </a:p>
          <a:p>
            <a:pPr marL="0" indent="0" algn="just" rtl="1">
              <a:lnSpc>
                <a:spcPct val="170000"/>
              </a:lnSpc>
              <a:buNone/>
            </a:pPr>
            <a:r>
              <a:rPr lang="fa-IR" sz="1800" u="sng" dirty="0" smtClean="0">
                <a:cs typeface="B Nazanin" panose="00000400000000000000" pitchFamily="2" charset="-78"/>
              </a:rPr>
              <a:t> </a:t>
            </a:r>
            <a:r>
              <a:rPr lang="fa-IR" sz="1800" u="sng" dirty="0">
                <a:cs typeface="B Nazanin" panose="00000400000000000000" pitchFamily="2" charset="-78"/>
              </a:rPr>
              <a:t>كاركنان صنعت هسته‌ای، رهبري، تعميرات، شيمي، فني و مهندسي، آموزش، مديريت كارها، مديريت پيكربندي، تجارب </a:t>
            </a:r>
            <a:r>
              <a:rPr lang="fa-IR" sz="1800" u="sng" dirty="0" smtClean="0">
                <a:cs typeface="B Nazanin" panose="00000400000000000000" pitchFamily="2" charset="-78"/>
              </a:rPr>
              <a:t>بهره‌برداري و </a:t>
            </a:r>
            <a:r>
              <a:rPr lang="fa-IR" sz="1800" u="sng" dirty="0">
                <a:cs typeface="B Nazanin" panose="00000400000000000000" pitchFamily="2" charset="-78"/>
              </a:rPr>
              <a:t>حفاظت در برابر </a:t>
            </a:r>
            <a:r>
              <a:rPr lang="fa-IR" sz="1800" u="sng" dirty="0" smtClean="0">
                <a:cs typeface="B Nazanin" panose="00000400000000000000" pitchFamily="2" charset="-78"/>
              </a:rPr>
              <a:t>آتش،</a:t>
            </a:r>
          </a:p>
          <a:p>
            <a:pPr marL="0" indent="0" algn="just" rtl="1">
              <a:lnSpc>
                <a:spcPct val="170000"/>
              </a:lnSpc>
              <a:buNone/>
            </a:pPr>
            <a:r>
              <a:rPr lang="fa-IR" sz="1800" dirty="0" smtClean="0">
                <a:cs typeface="B Nazanin" panose="00000400000000000000" pitchFamily="2" charset="-78"/>
              </a:rPr>
              <a:t>وضعيت اين حوزه‌ها </a:t>
            </a:r>
            <a:r>
              <a:rPr lang="fa-IR" sz="1800" u="sng" dirty="0" smtClean="0">
                <a:cs typeface="B Nazanin" panose="00000400000000000000" pitchFamily="2" charset="-78"/>
              </a:rPr>
              <a:t>مناسب ارزيابي شده </a:t>
            </a:r>
            <a:r>
              <a:rPr lang="fa-IR" sz="1800" u="sng" dirty="0">
                <a:cs typeface="B Nazanin" panose="00000400000000000000" pitchFamily="2" charset="-78"/>
              </a:rPr>
              <a:t>است</a:t>
            </a:r>
            <a:r>
              <a:rPr lang="fa-IR" sz="1800" dirty="0">
                <a:cs typeface="B Nazanin" panose="00000400000000000000" pitchFamily="2" charset="-78"/>
              </a:rPr>
              <a:t>.</a:t>
            </a:r>
          </a:p>
        </p:txBody>
      </p:sp>
      <p:sp>
        <p:nvSpPr>
          <p:cNvPr id="3" name="TextBox 2"/>
          <p:cNvSpPr txBox="1"/>
          <p:nvPr/>
        </p:nvSpPr>
        <p:spPr>
          <a:xfrm>
            <a:off x="1676400" y="1143000"/>
            <a:ext cx="7086600" cy="514756"/>
          </a:xfrm>
          <a:prstGeom prst="rect">
            <a:avLst/>
          </a:prstGeom>
          <a:noFill/>
        </p:spPr>
        <p:txBody>
          <a:bodyPr wrap="square" rtlCol="0">
            <a:spAutoFit/>
          </a:bodyPr>
          <a:lstStyle/>
          <a:p>
            <a:pPr algn="just" rtl="1">
              <a:lnSpc>
                <a:spcPct val="170000"/>
              </a:lnSpc>
            </a:pPr>
            <a:r>
              <a:rPr lang="fa-IR" b="1" dirty="0">
                <a:cs typeface="B Nazanin" panose="00000400000000000000" pitchFamily="2" charset="-78"/>
              </a:rPr>
              <a:t>حوزه‌هاي نيازمند بهبود</a:t>
            </a:r>
            <a:r>
              <a:rPr lang="fa-IR" dirty="0">
                <a:cs typeface="B Nazanin" panose="00000400000000000000" pitchFamily="2" charset="-78"/>
              </a:rPr>
              <a:t>: 7 مورد</a:t>
            </a:r>
          </a:p>
        </p:txBody>
      </p:sp>
    </p:spTree>
    <p:extLst>
      <p:ext uri="{BB962C8B-B14F-4D97-AF65-F5344CB8AC3E}">
        <p14:creationId xmlns:p14="http://schemas.microsoft.com/office/powerpoint/2010/main" val="712312393"/>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r" rtl="1"/>
            <a:r>
              <a:rPr lang="fa-IR" sz="2400" b="1" dirty="0" smtClean="0">
                <a:cs typeface="B Nazanin" panose="00000400000000000000" pitchFamily="2" charset="-78"/>
              </a:rPr>
              <a:t>سابقه همتايي </a:t>
            </a:r>
            <a:r>
              <a:rPr lang="fa-IR" sz="2400" b="1" dirty="0">
                <a:cs typeface="B Nazanin" panose="00000400000000000000" pitchFamily="2" charset="-78"/>
              </a:rPr>
              <a:t>وانو از نيروگاه در </a:t>
            </a:r>
            <a:r>
              <a:rPr lang="fa-IR" sz="2400" b="1" dirty="0" smtClean="0">
                <a:cs typeface="B Nazanin" panose="00000400000000000000" pitchFamily="2" charset="-78"/>
              </a:rPr>
              <a:t>سال 98</a:t>
            </a:r>
            <a:endParaRPr lang="en-US" sz="2400" b="1" dirty="0">
              <a:cs typeface="B Nazanin" panose="00000400000000000000" pitchFamily="2" charset="-78"/>
            </a:endParaRPr>
          </a:p>
        </p:txBody>
      </p:sp>
      <p:sp>
        <p:nvSpPr>
          <p:cNvPr id="3" name="Content Placeholder 2"/>
          <p:cNvSpPr>
            <a:spLocks noGrp="1"/>
          </p:cNvSpPr>
          <p:nvPr>
            <p:ph idx="1"/>
          </p:nvPr>
        </p:nvSpPr>
        <p:spPr>
          <a:xfrm>
            <a:off x="457200" y="1371600"/>
            <a:ext cx="8229600" cy="1142999"/>
          </a:xfrm>
        </p:spPr>
        <p:txBody>
          <a:bodyPr>
            <a:noAutofit/>
          </a:bodyPr>
          <a:lstStyle/>
          <a:p>
            <a:pPr marL="0" indent="0" algn="just" rtl="1">
              <a:lnSpc>
                <a:spcPct val="170000"/>
              </a:lnSpc>
              <a:buNone/>
            </a:pPr>
            <a:r>
              <a:rPr lang="fa-IR" sz="1800" dirty="0" smtClean="0">
                <a:cs typeface="B Nazanin" panose="00000400000000000000" pitchFamily="2" charset="-78"/>
              </a:rPr>
              <a:t>تاكنون </a:t>
            </a:r>
            <a:r>
              <a:rPr lang="fa-IR" sz="1800" dirty="0">
                <a:cs typeface="B Nazanin" panose="00000400000000000000" pitchFamily="2" charset="-78"/>
              </a:rPr>
              <a:t>سه برنامه ارزيابي همتايي وانو در سال‌های 2011، 2015 و 2019 در نيروگاه اتمي بوشهر برگزار شده است كه نتايج آن </a:t>
            </a:r>
            <a:r>
              <a:rPr lang="fa-IR" sz="1800" dirty="0" smtClean="0">
                <a:cs typeface="B Nazanin" panose="00000400000000000000" pitchFamily="2" charset="-78"/>
              </a:rPr>
              <a:t>به </a:t>
            </a:r>
            <a:r>
              <a:rPr lang="fa-IR" sz="1800" dirty="0">
                <a:cs typeface="B Nazanin" panose="00000400000000000000" pitchFamily="2" charset="-78"/>
              </a:rPr>
              <a:t>شرح زير است:</a:t>
            </a:r>
            <a:endParaRPr lang="en-US" sz="1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67027963"/>
              </p:ext>
            </p:extLst>
          </p:nvPr>
        </p:nvGraphicFramePr>
        <p:xfrm>
          <a:off x="482151" y="3124200"/>
          <a:ext cx="8229599" cy="1943100"/>
        </p:xfrm>
        <a:graphic>
          <a:graphicData uri="http://schemas.openxmlformats.org/drawingml/2006/table">
            <a:tbl>
              <a:tblPr firstRow="1" bandRow="1">
                <a:tableStyleId>{5C22544A-7EE6-4342-B048-85BDC9FD1C3A}</a:tableStyleId>
              </a:tblPr>
              <a:tblGrid>
                <a:gridCol w="2816732"/>
                <a:gridCol w="3899964"/>
                <a:gridCol w="1512903"/>
              </a:tblGrid>
              <a:tr h="0">
                <a:tc>
                  <a:txBody>
                    <a:bodyPr/>
                    <a:lstStyle/>
                    <a:p>
                      <a:pPr algn="ctr" rtl="1">
                        <a:lnSpc>
                          <a:spcPct val="115000"/>
                        </a:lnSpc>
                        <a:spcAft>
                          <a:spcPts val="0"/>
                        </a:spcAft>
                      </a:pPr>
                      <a:r>
                        <a:rPr lang="fa-IR" sz="1800" dirty="0">
                          <a:effectLst/>
                          <a:cs typeface="B Nazanin" panose="00000400000000000000" pitchFamily="2" charset="-78"/>
                        </a:rPr>
                        <a:t>تعداد رويه‌هاي خوب</a:t>
                      </a:r>
                      <a:endParaRPr lang="en-US" sz="1800" dirty="0">
                        <a:effectLst/>
                        <a:cs typeface="B Nazanin" panose="00000400000000000000" pitchFamily="2" charset="-78"/>
                      </a:endParaRPr>
                    </a:p>
                    <a:p>
                      <a:pPr algn="ctr" rtl="1">
                        <a:lnSpc>
                          <a:spcPct val="115000"/>
                        </a:lnSpc>
                        <a:spcAft>
                          <a:spcPts val="0"/>
                        </a:spcAft>
                      </a:pPr>
                      <a:r>
                        <a:rPr lang="en-US" sz="1800" dirty="0">
                          <a:effectLst/>
                          <a:cs typeface="B Nazanin" panose="00000400000000000000" pitchFamily="2" charset="-78"/>
                        </a:rPr>
                        <a:t>Good Practice</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تعداد حوزه‌هاي نيازمند بهبود</a:t>
                      </a:r>
                      <a:endParaRPr lang="en-US" sz="1800">
                        <a:effectLst/>
                        <a:cs typeface="B Nazanin" panose="00000400000000000000" pitchFamily="2" charset="-78"/>
                      </a:endParaRPr>
                    </a:p>
                    <a:p>
                      <a:pPr algn="ctr" rtl="1">
                        <a:lnSpc>
                          <a:spcPct val="115000"/>
                        </a:lnSpc>
                        <a:spcAft>
                          <a:spcPts val="0"/>
                        </a:spcAft>
                      </a:pPr>
                      <a:r>
                        <a:rPr lang="en-US" sz="1800">
                          <a:effectLst/>
                          <a:cs typeface="B Nazanin" panose="00000400000000000000" pitchFamily="2" charset="-78"/>
                        </a:rPr>
                        <a:t>Area For Improvement</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سال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2011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14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2015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dirty="0">
                          <a:effectLst/>
                          <a:cs typeface="B Nazanin" panose="00000400000000000000" pitchFamily="2" charset="-78"/>
                        </a:rPr>
                        <a:t>2019</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bl>
          </a:graphicData>
        </a:graphic>
      </p:graphicFrame>
      <p:graphicFrame>
        <p:nvGraphicFramePr>
          <p:cNvPr id="6" name="Diagram 5"/>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500048"/>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6.</a:t>
            </a:r>
            <a:r>
              <a:rPr lang="fa-IR" sz="9600" b="1" dirty="0">
                <a:cs typeface="B Nazanin" panose="00000400000000000000" pitchFamily="2" charset="-78"/>
              </a:rPr>
              <a:t>	</a:t>
            </a:r>
            <a:r>
              <a:rPr lang="fa-IR" sz="9600" b="1" dirty="0" smtClean="0">
                <a:cs typeface="B Nazanin" panose="00000400000000000000" pitchFamily="2" charset="-78"/>
              </a:rPr>
              <a:t>توليد</a:t>
            </a:r>
            <a:endParaRPr lang="fa-IR" sz="96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2795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891588" cy="1819275"/>
          </a:xfrm>
        </p:spPr>
        <p:txBody>
          <a:bodyPr>
            <a:normAutofit/>
          </a:bodyPr>
          <a:lstStyle/>
          <a:p>
            <a:pPr marL="0" indent="0" algn="just" rtl="1">
              <a:lnSpc>
                <a:spcPct val="150000"/>
              </a:lnSpc>
              <a:buNone/>
            </a:pPr>
            <a:r>
              <a:rPr lang="fa-IR" sz="2000" b="1" dirty="0" smtClean="0">
                <a:cs typeface="B Nazanin" panose="00000400000000000000" pitchFamily="2" charset="-78"/>
              </a:rPr>
              <a:t>6. توليد</a:t>
            </a:r>
            <a:endParaRPr lang="fa-IR" sz="2000" b="1" dirty="0">
              <a:cs typeface="B Nazanin" panose="00000400000000000000" pitchFamily="2" charset="-78"/>
            </a:endParaRPr>
          </a:p>
          <a:p>
            <a:pPr marL="0" indent="0" algn="just" rtl="1">
              <a:lnSpc>
                <a:spcPct val="150000"/>
              </a:lnSpc>
              <a:buNone/>
            </a:pPr>
            <a:r>
              <a:rPr lang="ar-SA" sz="2000" dirty="0">
                <a:cs typeface="B Nazanin" panose="00000400000000000000" pitchFamily="2" charset="-78"/>
              </a:rPr>
              <a:t>نيروگاه اتمي بوشهر در سال 1398 به ميزان </a:t>
            </a:r>
            <a:r>
              <a:rPr lang="fa-IR" sz="2000" dirty="0">
                <a:cs typeface="B Nazanin" panose="00000400000000000000" pitchFamily="2" charset="-78"/>
              </a:rPr>
              <a:t>6.756.743 </a:t>
            </a:r>
            <a:r>
              <a:rPr lang="ar-SA" sz="2000" dirty="0">
                <a:cs typeface="B Nazanin" panose="00000400000000000000" pitchFamily="2" charset="-78"/>
              </a:rPr>
              <a:t>مگاوات ساعت </a:t>
            </a:r>
            <a:r>
              <a:rPr lang="fa-IR" sz="2000" dirty="0">
                <a:cs typeface="B Nazanin" panose="00000400000000000000" pitchFamily="2" charset="-78"/>
              </a:rPr>
              <a:t>(توليد ناخالص) </a:t>
            </a:r>
            <a:r>
              <a:rPr lang="ar-SA" sz="2000" dirty="0">
                <a:cs typeface="B Nazanin" panose="00000400000000000000" pitchFamily="2" charset="-78"/>
              </a:rPr>
              <a:t>برق توليد نموده که معادل </a:t>
            </a:r>
            <a:r>
              <a:rPr lang="fa-IR" sz="2000" dirty="0">
                <a:cs typeface="B Nazanin" panose="00000400000000000000" pitchFamily="2" charset="-78"/>
              </a:rPr>
              <a:t>6.169.766 </a:t>
            </a:r>
            <a:r>
              <a:rPr lang="ar-SA" sz="2000" dirty="0">
                <a:cs typeface="B Nazanin" panose="00000400000000000000" pitchFamily="2" charset="-78"/>
              </a:rPr>
              <a:t>مگاوات ساعت (توليد خالص) از اين برق به شبکه سراسري تحويل داده‌شده است. </a:t>
            </a: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6368394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6" name="Chart 5"/>
          <p:cNvGraphicFramePr/>
          <p:nvPr>
            <p:extLst>
              <p:ext uri="{D42A27DB-BD31-4B8C-83A1-F6EECF244321}">
                <p14:modId xmlns:p14="http://schemas.microsoft.com/office/powerpoint/2010/main" val="2163515994"/>
              </p:ext>
            </p:extLst>
          </p:nvPr>
        </p:nvGraphicFramePr>
        <p:xfrm>
          <a:off x="381000" y="2438400"/>
          <a:ext cx="8305800" cy="4191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7652579"/>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8000" b="1" dirty="0" smtClean="0">
                <a:cs typeface="B Nazanin" panose="00000400000000000000" pitchFamily="2" charset="-78"/>
              </a:rPr>
              <a:t>7.</a:t>
            </a:r>
            <a:r>
              <a:rPr lang="fa-IR" sz="8000" b="1" dirty="0">
                <a:cs typeface="B Nazanin" panose="00000400000000000000" pitchFamily="2" charset="-78"/>
              </a:rPr>
              <a:t>	</a:t>
            </a:r>
            <a:r>
              <a:rPr lang="fa-IR" sz="8000" b="1" dirty="0" smtClean="0">
                <a:cs typeface="B Nazanin" panose="00000400000000000000" pitchFamily="2" charset="-78"/>
              </a:rPr>
              <a:t>تعميرات</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34047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104900"/>
            <a:ext cx="8853488" cy="14478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تعمیرات </a:t>
            </a:r>
            <a:r>
              <a:rPr lang="fa-IR" sz="2000" b="1" dirty="0">
                <a:cs typeface="B Nazanin" panose="00000400000000000000" pitchFamily="2" charset="-78"/>
              </a:rPr>
              <a:t>طی دوره</a:t>
            </a:r>
          </a:p>
          <a:p>
            <a:pPr algn="just" rtl="1">
              <a:lnSpc>
                <a:spcPct val="150000"/>
              </a:lnSpc>
            </a:pPr>
            <a:r>
              <a:rPr lang="fa-IR" sz="2000" b="1" dirty="0" smtClean="0">
                <a:cs typeface="B Nazanin" panose="00000400000000000000" pitchFamily="2" charset="-78"/>
              </a:rPr>
              <a:t>حجم </a:t>
            </a:r>
            <a:r>
              <a:rPr lang="fa-IR" sz="2000" b="1" dirty="0">
                <a:cs typeface="B Nazanin" panose="00000400000000000000" pitchFamily="2" charset="-78"/>
              </a:rPr>
              <a:t>فعالیت‌های تعمیرات پیشگیرانه و اصلاحی برنامه‌ریزی‌شده در زمان کار واحد</a:t>
            </a:r>
          </a:p>
        </p:txBody>
      </p:sp>
      <p:graphicFrame>
        <p:nvGraphicFramePr>
          <p:cNvPr id="23" name="Diagram 22"/>
          <p:cNvGraphicFramePr/>
          <p:nvPr>
            <p:extLst>
              <p:ext uri="{D42A27DB-BD31-4B8C-83A1-F6EECF244321}">
                <p14:modId xmlns:p14="http://schemas.microsoft.com/office/powerpoint/2010/main" val="21687650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7" name="Chart 6"/>
          <p:cNvGraphicFramePr/>
          <p:nvPr>
            <p:extLst>
              <p:ext uri="{D42A27DB-BD31-4B8C-83A1-F6EECF244321}">
                <p14:modId xmlns:p14="http://schemas.microsoft.com/office/powerpoint/2010/main" val="4023155826"/>
              </p:ext>
            </p:extLst>
          </p:nvPr>
        </p:nvGraphicFramePr>
        <p:xfrm>
          <a:off x="609600" y="2362200"/>
          <a:ext cx="8077200" cy="43592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3213300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53488" cy="14478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تعمیرات </a:t>
            </a:r>
            <a:r>
              <a:rPr lang="fa-IR" sz="2000" b="1" dirty="0">
                <a:cs typeface="B Nazanin" panose="00000400000000000000" pitchFamily="2" charset="-78"/>
              </a:rPr>
              <a:t>طی </a:t>
            </a:r>
            <a:r>
              <a:rPr lang="fa-IR" sz="2000" b="1" dirty="0" smtClean="0">
                <a:cs typeface="B Nazanin" panose="00000400000000000000" pitchFamily="2" charset="-78"/>
              </a:rPr>
              <a:t>دوره (ادامه)</a:t>
            </a:r>
            <a:endParaRPr lang="fa-IR" sz="2000" b="1" dirty="0">
              <a:cs typeface="B Nazanin" panose="00000400000000000000" pitchFamily="2" charset="-78"/>
            </a:endParaRPr>
          </a:p>
          <a:p>
            <a:pPr algn="just" rtl="1">
              <a:lnSpc>
                <a:spcPct val="150000"/>
              </a:lnSpc>
            </a:pPr>
            <a:r>
              <a:rPr lang="fa-IR" sz="2000" b="1" dirty="0" smtClean="0">
                <a:cs typeface="B Nazanin" panose="00000400000000000000" pitchFamily="2" charset="-78"/>
              </a:rPr>
              <a:t>وضعیت </a:t>
            </a:r>
            <a:r>
              <a:rPr lang="fa-IR" sz="2000" b="1" dirty="0">
                <a:cs typeface="B Nazanin" panose="00000400000000000000" pitchFamily="2" charset="-78"/>
              </a:rPr>
              <a:t>نت پیشگیرانه نیروگاه در زمان کار واحد</a:t>
            </a:r>
          </a:p>
        </p:txBody>
      </p:sp>
      <p:graphicFrame>
        <p:nvGraphicFramePr>
          <p:cNvPr id="23" name="Diagram 22"/>
          <p:cNvGraphicFramePr/>
          <p:nvPr>
            <p:extLst>
              <p:ext uri="{D42A27DB-BD31-4B8C-83A1-F6EECF244321}">
                <p14:modId xmlns:p14="http://schemas.microsoft.com/office/powerpoint/2010/main" val="12329637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52303973"/>
              </p:ext>
            </p:extLst>
          </p:nvPr>
        </p:nvGraphicFramePr>
        <p:xfrm>
          <a:off x="304800" y="2209800"/>
          <a:ext cx="8534400" cy="2590801"/>
        </p:xfrm>
        <a:graphic>
          <a:graphicData uri="http://schemas.openxmlformats.org/drawingml/2006/table">
            <a:tbl>
              <a:tblPr rtl="1" firstRow="1" firstCol="1" bandRow="1">
                <a:tableStyleId>{5C22544A-7EE6-4342-B048-85BDC9FD1C3A}</a:tableStyleId>
              </a:tblPr>
              <a:tblGrid>
                <a:gridCol w="3387663"/>
                <a:gridCol w="770146"/>
                <a:gridCol w="677925"/>
                <a:gridCol w="585704"/>
                <a:gridCol w="677925"/>
                <a:gridCol w="677925"/>
                <a:gridCol w="585704"/>
                <a:gridCol w="585704"/>
                <a:gridCol w="585704"/>
              </a:tblGrid>
              <a:tr h="1069929">
                <a:tc>
                  <a:txBody>
                    <a:bodyPr/>
                    <a:lstStyle/>
                    <a:p>
                      <a:pPr algn="ctr" rtl="1">
                        <a:lnSpc>
                          <a:spcPct val="115000"/>
                        </a:lnSpc>
                        <a:spcAft>
                          <a:spcPts val="0"/>
                        </a:spcAft>
                      </a:pPr>
                      <a:r>
                        <a:rPr lang="ar-SA" sz="1400" dirty="0">
                          <a:effectLst/>
                          <a:cs typeface="B Nazanin" panose="00000400000000000000" pitchFamily="2" charset="-78"/>
                        </a:rPr>
                        <a:t>شرح</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مجموع</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راکتور</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توربین</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تهویه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شیمی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سیستم‌های مشترک</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ایمنی پرتوی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سایر مدیریت‌ها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333427">
                <a:tc>
                  <a:txBody>
                    <a:bodyPr/>
                    <a:lstStyle/>
                    <a:p>
                      <a:pPr algn="ctr" rtl="1">
                        <a:lnSpc>
                          <a:spcPct val="115000"/>
                        </a:lnSpc>
                        <a:spcAft>
                          <a:spcPts val="0"/>
                        </a:spcAft>
                      </a:pPr>
                      <a:r>
                        <a:rPr lang="ar-SA" sz="1400">
                          <a:effectLst/>
                          <a:cs typeface="B Nazanin" panose="00000400000000000000" pitchFamily="2" charset="-78"/>
                        </a:rPr>
                        <a:t>مجموع کل فعالیت‌های نت پیشگیرانه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11210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2513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958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3399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2700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539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367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734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a:effectLst/>
                          <a:cs typeface="B Nazanin" panose="00000400000000000000" pitchFamily="2" charset="-78"/>
                        </a:rPr>
                        <a:t>فعالیت‌های نت پیشگیرانه برنامه‌ریزی‌شده انجام‌شده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8773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1642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480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2904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2491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337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325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594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dirty="0">
                          <a:effectLst/>
                          <a:cs typeface="B Nazanin" panose="00000400000000000000" pitchFamily="2" charset="-78"/>
                        </a:rPr>
                        <a:t>فعالیت‌های نت پیشگیرانه برنامه‌ریزی‌نشده انجام‌شده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1274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792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301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-175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a:effectLst/>
                          <a:cs typeface="B Nazanin" panose="00000400000000000000" pitchFamily="2" charset="-78"/>
                        </a:rPr>
                        <a:t>فعالیت‌های نت پیشگیرانه برنامه‌ریزی‌شده انجام‌نشده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1163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177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670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Nazanin" panose="00000400000000000000" pitchFamily="2" charset="-78"/>
                        </a:rPr>
                        <a:t>41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70449983"/>
              </p:ext>
            </p:extLst>
          </p:nvPr>
        </p:nvGraphicFramePr>
        <p:xfrm>
          <a:off x="1920240" y="5029200"/>
          <a:ext cx="5775960" cy="1524000"/>
        </p:xfrm>
        <a:graphic>
          <a:graphicData uri="http://schemas.openxmlformats.org/drawingml/2006/table">
            <a:tbl>
              <a:tblPr rtl="1" firstRow="1" firstCol="1" bandRow="1">
                <a:tableStyleId>{D113A9D2-9D6B-4929-AA2D-F23B5EE8CBE7}</a:tableStyleId>
              </a:tblPr>
              <a:tblGrid>
                <a:gridCol w="4419600"/>
                <a:gridCol w="1356360"/>
              </a:tblGrid>
              <a:tr h="381000">
                <a:tc>
                  <a:txBody>
                    <a:bodyPr/>
                    <a:lstStyle/>
                    <a:p>
                      <a:pPr algn="ctr" rtl="1">
                        <a:lnSpc>
                          <a:spcPct val="115000"/>
                        </a:lnSpc>
                        <a:spcAft>
                          <a:spcPts val="0"/>
                        </a:spcAft>
                      </a:pPr>
                      <a:r>
                        <a:rPr lang="ar-SA" sz="1600" dirty="0">
                          <a:effectLst/>
                          <a:cs typeface="B Nazanin" pitchFamily="2" charset="-78"/>
                        </a:rPr>
                        <a:t>درصد تحقق نت پیشگیرانه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kern="1200" dirty="0">
                          <a:effectLst/>
                          <a:cs typeface="B Nazanin" pitchFamily="2" charset="-78"/>
                        </a:rPr>
                        <a:t>89.6</a:t>
                      </a:r>
                      <a:endParaRPr lang="en-US" sz="1600" kern="1200" dirty="0">
                        <a:solidFill>
                          <a:schemeClr val="dk1"/>
                        </a:solidFill>
                        <a:effectLst/>
                        <a:latin typeface="+mn-lt"/>
                        <a:ea typeface="+mn-ea"/>
                        <a:cs typeface="B Nazanin" panose="00000400000000000000" pitchFamily="2" charset="-78"/>
                      </a:endParaRPr>
                    </a:p>
                  </a:txBody>
                  <a:tcPr marL="68580" marR="68580" marT="0" marB="0" anchor="ctr"/>
                </a:tc>
              </a:tr>
              <a:tr h="381000">
                <a:tc>
                  <a:txBody>
                    <a:bodyPr/>
                    <a:lstStyle/>
                    <a:p>
                      <a:pPr algn="ctr" rtl="1">
                        <a:lnSpc>
                          <a:spcPct val="115000"/>
                        </a:lnSpc>
                        <a:spcAft>
                          <a:spcPts val="0"/>
                        </a:spcAft>
                      </a:pPr>
                      <a:r>
                        <a:rPr lang="ar-SA" sz="1600" dirty="0">
                          <a:effectLst/>
                          <a:cs typeface="B Nazanin" pitchFamily="2" charset="-78"/>
                        </a:rPr>
                        <a:t>درصد عدم تحقق نت پیشگیرانه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itchFamily="2" charset="-78"/>
                        </a:rPr>
                        <a:t>10.4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81000">
                <a:tc>
                  <a:txBody>
                    <a:bodyPr/>
                    <a:lstStyle/>
                    <a:p>
                      <a:pPr algn="ctr" rtl="1">
                        <a:lnSpc>
                          <a:spcPct val="115000"/>
                        </a:lnSpc>
                        <a:spcAft>
                          <a:spcPts val="0"/>
                        </a:spcAft>
                      </a:pPr>
                      <a:r>
                        <a:rPr lang="ar-SA" sz="1600" dirty="0">
                          <a:effectLst/>
                          <a:cs typeface="B Nazanin" pitchFamily="2" charset="-78"/>
                        </a:rPr>
                        <a:t>درصد تحقق نت پیشگیرانه برنامه‌ریزی 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itchFamily="2" charset="-78"/>
                        </a:rPr>
                        <a:t>78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81000">
                <a:tc>
                  <a:txBody>
                    <a:bodyPr/>
                    <a:lstStyle/>
                    <a:p>
                      <a:pPr algn="ctr" rtl="1">
                        <a:lnSpc>
                          <a:spcPct val="115000"/>
                        </a:lnSpc>
                        <a:spcAft>
                          <a:spcPts val="0"/>
                        </a:spcAft>
                      </a:pPr>
                      <a:r>
                        <a:rPr lang="ar-SA" sz="1600" dirty="0">
                          <a:effectLst/>
                          <a:cs typeface="B Nazanin" pitchFamily="2" charset="-78"/>
                        </a:rPr>
                        <a:t>درصد نت پیشگیرانه خارج از برنامه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itchFamily="2" charset="-78"/>
                        </a:rPr>
                        <a:t>11.6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57315432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53488" cy="14478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تعمیرات </a:t>
            </a:r>
            <a:r>
              <a:rPr lang="fa-IR" sz="2000" b="1" dirty="0">
                <a:cs typeface="B Nazanin" panose="00000400000000000000" pitchFamily="2" charset="-78"/>
              </a:rPr>
              <a:t>طی </a:t>
            </a:r>
            <a:r>
              <a:rPr lang="fa-IR" sz="2000" b="1" dirty="0" smtClean="0">
                <a:cs typeface="B Nazanin" panose="00000400000000000000" pitchFamily="2" charset="-78"/>
              </a:rPr>
              <a:t>دوره (ادامه)</a:t>
            </a:r>
            <a:endParaRPr lang="fa-IR" sz="2000" b="1" dirty="0">
              <a:cs typeface="B Nazanin" panose="00000400000000000000" pitchFamily="2" charset="-78"/>
            </a:endParaRPr>
          </a:p>
          <a:p>
            <a:pPr algn="just" rtl="1">
              <a:lnSpc>
                <a:spcPct val="150000"/>
              </a:lnSpc>
            </a:pPr>
            <a:r>
              <a:rPr lang="fa-IR" sz="2000" b="1" dirty="0" smtClean="0">
                <a:cs typeface="B Nazanin" panose="00000400000000000000" pitchFamily="2" charset="-78"/>
              </a:rPr>
              <a:t>وضعیت </a:t>
            </a:r>
            <a:r>
              <a:rPr lang="fa-IR" sz="2000" b="1" dirty="0">
                <a:cs typeface="B Nazanin" panose="00000400000000000000" pitchFamily="2" charset="-78"/>
              </a:rPr>
              <a:t>فعالیت‌های نت اصلاحی تجهیزات نیروگاه  در زمان کار واحد</a:t>
            </a:r>
          </a:p>
        </p:txBody>
      </p:sp>
      <p:graphicFrame>
        <p:nvGraphicFramePr>
          <p:cNvPr id="23" name="Diagram 22"/>
          <p:cNvGraphicFramePr/>
          <p:nvPr>
            <p:extLst>
              <p:ext uri="{D42A27DB-BD31-4B8C-83A1-F6EECF244321}">
                <p14:modId xmlns:p14="http://schemas.microsoft.com/office/powerpoint/2010/main" val="27974088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65050289"/>
              </p:ext>
            </p:extLst>
          </p:nvPr>
        </p:nvGraphicFramePr>
        <p:xfrm>
          <a:off x="381001" y="1981201"/>
          <a:ext cx="8624887" cy="2819399"/>
        </p:xfrm>
        <a:graphic>
          <a:graphicData uri="http://schemas.openxmlformats.org/drawingml/2006/table">
            <a:tbl>
              <a:tblPr rtl="1" firstRow="1" firstCol="1" bandRow="1">
                <a:tableStyleId>{5C22544A-7EE6-4342-B048-85BDC9FD1C3A}</a:tableStyleId>
              </a:tblPr>
              <a:tblGrid>
                <a:gridCol w="3678305"/>
                <a:gridCol w="742088"/>
                <a:gridCol w="637653"/>
                <a:gridCol w="637653"/>
                <a:gridCol w="637653"/>
                <a:gridCol w="637653"/>
                <a:gridCol w="551294"/>
                <a:gridCol w="551294"/>
                <a:gridCol w="551294"/>
              </a:tblGrid>
              <a:tr h="1521344">
                <a:tc>
                  <a:txBody>
                    <a:bodyPr/>
                    <a:lstStyle/>
                    <a:p>
                      <a:pPr algn="ctr" rtl="1">
                        <a:lnSpc>
                          <a:spcPct val="115000"/>
                        </a:lnSpc>
                        <a:spcAft>
                          <a:spcPts val="0"/>
                        </a:spcAft>
                      </a:pPr>
                      <a:r>
                        <a:rPr lang="ar-SA" sz="1400" dirty="0">
                          <a:effectLst/>
                          <a:cs typeface="B Nazanin" panose="00000400000000000000" pitchFamily="2" charset="-78"/>
                        </a:rPr>
                        <a:t>شرح</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مجموع</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راکتور</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توربین</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تهویه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شیمی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سیستم‌های مشترک</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ایمنی پرتوی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سایر مدیریت‌ها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359373">
                <a:tc>
                  <a:txBody>
                    <a:bodyPr/>
                    <a:lstStyle/>
                    <a:p>
                      <a:pPr algn="ctr" rtl="1">
                        <a:lnSpc>
                          <a:spcPct val="115000"/>
                        </a:lnSpc>
                        <a:spcAft>
                          <a:spcPts val="0"/>
                        </a:spcAft>
                      </a:pPr>
                      <a:r>
                        <a:rPr lang="ar-SA" sz="1400" dirty="0">
                          <a:effectLst/>
                          <a:cs typeface="B Nazanin" panose="00000400000000000000" pitchFamily="2" charset="-78"/>
                        </a:rPr>
                        <a:t>مجموع کل نت اصلاحی انجام شده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1283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170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264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557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69341">
                <a:tc>
                  <a:txBody>
                    <a:bodyPr/>
                    <a:lstStyle/>
                    <a:p>
                      <a:pPr algn="ctr" rtl="1">
                        <a:lnSpc>
                          <a:spcPct val="115000"/>
                        </a:lnSpc>
                        <a:spcAft>
                          <a:spcPts val="0"/>
                        </a:spcAft>
                      </a:pPr>
                      <a:r>
                        <a:rPr lang="ar-SA" sz="1400" dirty="0">
                          <a:effectLst/>
                          <a:cs typeface="B Nazanin" panose="00000400000000000000" pitchFamily="2" charset="-78"/>
                        </a:rPr>
                        <a:t>فعالیت‌های نت اصلاحی برنامه‌ریزی‌شده انجام‌شده </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1052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139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207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446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89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69341">
                <a:tc>
                  <a:txBody>
                    <a:bodyPr/>
                    <a:lstStyle/>
                    <a:p>
                      <a:pPr algn="ctr" rtl="1">
                        <a:lnSpc>
                          <a:spcPct val="115000"/>
                        </a:lnSpc>
                        <a:spcAft>
                          <a:spcPts val="0"/>
                        </a:spcAft>
                      </a:pPr>
                      <a:r>
                        <a:rPr lang="ar-SA" sz="1400">
                          <a:effectLst/>
                          <a:cs typeface="B Nazanin" panose="00000400000000000000" pitchFamily="2" charset="-78"/>
                        </a:rPr>
                        <a:t>فعالیت‌های نت اصلاحی انجام‌شده خارج از برنامه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231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Nazanin" panose="00000400000000000000" pitchFamily="2" charset="-78"/>
                        </a:rPr>
                        <a:t>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78795691"/>
              </p:ext>
            </p:extLst>
          </p:nvPr>
        </p:nvGraphicFramePr>
        <p:xfrm>
          <a:off x="2133600" y="5334000"/>
          <a:ext cx="5867400" cy="914400"/>
        </p:xfrm>
        <a:graphic>
          <a:graphicData uri="http://schemas.openxmlformats.org/drawingml/2006/table">
            <a:tbl>
              <a:tblPr rtl="1" firstRow="1" firstCol="1" bandRow="1">
                <a:tableStyleId>{D113A9D2-9D6B-4929-AA2D-F23B5EE8CBE7}</a:tableStyleId>
              </a:tblPr>
              <a:tblGrid>
                <a:gridCol w="4872223"/>
                <a:gridCol w="995177"/>
              </a:tblGrid>
              <a:tr h="457200">
                <a:tc>
                  <a:txBody>
                    <a:bodyPr/>
                    <a:lstStyle/>
                    <a:p>
                      <a:pPr algn="ctr" rtl="1">
                        <a:lnSpc>
                          <a:spcPct val="115000"/>
                        </a:lnSpc>
                        <a:spcAft>
                          <a:spcPts val="0"/>
                        </a:spcAft>
                      </a:pPr>
                      <a:r>
                        <a:rPr lang="ar-SA" sz="1800" dirty="0">
                          <a:effectLst/>
                          <a:cs typeface="B Nazanin" pitchFamily="2" charset="-78"/>
                        </a:rPr>
                        <a:t>درصد تحقق نت اصلاحی برنامه‌ریزی شده</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itchFamily="2" charset="-78"/>
                        </a:rPr>
                        <a:t>82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57200">
                <a:tc>
                  <a:txBody>
                    <a:bodyPr/>
                    <a:lstStyle/>
                    <a:p>
                      <a:pPr algn="ctr" rtl="1">
                        <a:lnSpc>
                          <a:spcPct val="115000"/>
                        </a:lnSpc>
                        <a:spcAft>
                          <a:spcPts val="0"/>
                        </a:spcAft>
                      </a:pPr>
                      <a:r>
                        <a:rPr lang="ar-SA" sz="1800" dirty="0">
                          <a:effectLst/>
                          <a:cs typeface="B Nazanin" pitchFamily="2" charset="-78"/>
                        </a:rPr>
                        <a:t>درصد نت  اصلاحی خارج از برنامه</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itchFamily="2" charset="-78"/>
                        </a:rPr>
                        <a:t>18</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07920646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1. مقدمه</a:t>
            </a:r>
            <a:endParaRPr lang="fa-IR" sz="96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98613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1"/>
            <a:ext cx="8915400" cy="2590800"/>
          </a:xfrm>
        </p:spPr>
        <p:txBody>
          <a:bodyPr>
            <a:normAutofit/>
          </a:bodyPr>
          <a:lstStyle/>
          <a:p>
            <a:pPr marL="0" indent="0" algn="just" rtl="1">
              <a:lnSpc>
                <a:spcPct val="150000"/>
              </a:lnSpc>
              <a:buNone/>
            </a:pPr>
            <a:r>
              <a:rPr lang="fa-IR" sz="2000" b="1" dirty="0" smtClean="0">
                <a:cs typeface="B Nazanin" panose="00000400000000000000" pitchFamily="2" charset="-78"/>
              </a:rPr>
              <a:t>7.2. توقف </a:t>
            </a:r>
            <a:r>
              <a:rPr lang="fa-IR" sz="2000" b="1" dirty="0">
                <a:cs typeface="B Nazanin" panose="00000400000000000000" pitchFamily="2" charset="-78"/>
              </a:rPr>
              <a:t>برنامه‌ریزی‌شده و تعميرات </a:t>
            </a:r>
            <a:r>
              <a:rPr lang="fa-IR" sz="2000" b="1" dirty="0" smtClean="0">
                <a:cs typeface="B Nazanin" panose="00000400000000000000" pitchFamily="2" charset="-78"/>
              </a:rPr>
              <a:t>نيمه‌اساسي</a:t>
            </a:r>
          </a:p>
          <a:p>
            <a:pPr marL="0" indent="0" algn="just" rtl="1">
              <a:lnSpc>
                <a:spcPct val="150000"/>
              </a:lnSpc>
              <a:buNone/>
            </a:pPr>
            <a:r>
              <a:rPr lang="fa-IR" sz="1800" dirty="0" smtClean="0">
                <a:cs typeface="B Nazanin" panose="00000400000000000000" pitchFamily="2" charset="-78"/>
              </a:rPr>
              <a:t>ششمين </a:t>
            </a:r>
            <a:r>
              <a:rPr lang="fa-IR" sz="1800" dirty="0">
                <a:cs typeface="B Nazanin" panose="00000400000000000000" pitchFamily="2" charset="-78"/>
              </a:rPr>
              <a:t>توقف برنامه‌ریزی‌شده واحد يکم نيروگاه اتمي بوشهر سال 2019 باهدف تعويض سوخت (پنجمين تعويض سوخت)، رفع عیوب و تعمیرات </a:t>
            </a:r>
            <a:r>
              <a:rPr lang="fa-IR" sz="1800" dirty="0" smtClean="0">
                <a:cs typeface="B Nazanin" panose="00000400000000000000" pitchFamily="2" charset="-78"/>
              </a:rPr>
              <a:t>پیشگیرانه‌ی </a:t>
            </a:r>
            <a:r>
              <a:rPr lang="fa-IR" sz="1800" dirty="0">
                <a:cs typeface="B Nazanin" panose="00000400000000000000" pitchFamily="2" charset="-78"/>
              </a:rPr>
              <a:t>تجهیزات، برای انتهای سال </a:t>
            </a:r>
            <a:r>
              <a:rPr lang="fa-IR" sz="1800" dirty="0" smtClean="0">
                <a:cs typeface="B Nazanin" panose="00000400000000000000" pitchFamily="2" charset="-78"/>
              </a:rPr>
              <a:t>1397 و اوايل سال 1398 برنامه‌ریزی </a:t>
            </a:r>
            <a:r>
              <a:rPr lang="fa-IR" sz="1800" dirty="0">
                <a:cs typeface="B Nazanin" panose="00000400000000000000" pitchFamily="2" charset="-78"/>
              </a:rPr>
              <a:t>شد.</a:t>
            </a:r>
          </a:p>
          <a:p>
            <a:pPr marL="0" indent="0" algn="just" rtl="1">
              <a:lnSpc>
                <a:spcPct val="150000"/>
              </a:lnSpc>
              <a:buNone/>
            </a:pPr>
            <a:r>
              <a:rPr lang="fa-IR" sz="1800" dirty="0">
                <a:cs typeface="B Nazanin" panose="00000400000000000000" pitchFamily="2" charset="-78"/>
              </a:rPr>
              <a:t>واحد یکم نیروگاه اتمی بوشهر در ساعت 11:35 روز سه‌شنبه مورخ  </a:t>
            </a:r>
            <a:r>
              <a:rPr lang="fa-IR" sz="1800" dirty="0" smtClean="0">
                <a:cs typeface="B Nazanin" panose="00000400000000000000" pitchFamily="2" charset="-78"/>
              </a:rPr>
              <a:t>1397/12/07  </a:t>
            </a:r>
            <a:r>
              <a:rPr lang="fa-IR" sz="1800" dirty="0">
                <a:cs typeface="B Nazanin" panose="00000400000000000000" pitchFamily="2" charset="-78"/>
              </a:rPr>
              <a:t>متوقف شد و پس از طی 62.5 روز در ساعت 23:08 روز </a:t>
            </a:r>
            <a:r>
              <a:rPr lang="fa-IR" sz="1800" dirty="0" smtClean="0">
                <a:cs typeface="B Nazanin" panose="00000400000000000000" pitchFamily="2" charset="-78"/>
              </a:rPr>
              <a:t>دوشنبه </a:t>
            </a:r>
            <a:r>
              <a:rPr lang="fa-IR" sz="1800" dirty="0">
                <a:cs typeface="B Nazanin" panose="00000400000000000000" pitchFamily="2" charset="-78"/>
              </a:rPr>
              <a:t>مورخ </a:t>
            </a:r>
            <a:r>
              <a:rPr lang="fa-IR" sz="1800" dirty="0" smtClean="0">
                <a:cs typeface="B Nazanin" panose="00000400000000000000" pitchFamily="2" charset="-78"/>
              </a:rPr>
              <a:t>1398/02/09 </a:t>
            </a:r>
            <a:r>
              <a:rPr lang="fa-IR" sz="1800" dirty="0">
                <a:cs typeface="B Nazanin" panose="00000400000000000000" pitchFamily="2" charset="-78"/>
              </a:rPr>
              <a:t>دوباره به شبکه سراسری متصل گردید.</a:t>
            </a:r>
          </a:p>
        </p:txBody>
      </p:sp>
      <p:graphicFrame>
        <p:nvGraphicFramePr>
          <p:cNvPr id="22" name="Diagram 21"/>
          <p:cNvGraphicFramePr/>
          <p:nvPr>
            <p:extLst>
              <p:ext uri="{D42A27DB-BD31-4B8C-83A1-F6EECF244321}">
                <p14:modId xmlns:p14="http://schemas.microsoft.com/office/powerpoint/2010/main" val="39176702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77285905"/>
              </p:ext>
            </p:extLst>
          </p:nvPr>
        </p:nvGraphicFramePr>
        <p:xfrm>
          <a:off x="457200" y="3200400"/>
          <a:ext cx="8382000" cy="2718562"/>
        </p:xfrm>
        <a:graphic>
          <a:graphicData uri="http://schemas.openxmlformats.org/drawingml/2006/table">
            <a:tbl>
              <a:tblPr rtl="1">
                <a:tableStyleId>{69CF1AB2-1976-4502-BF36-3FF5EA218861}</a:tableStyleId>
              </a:tblPr>
              <a:tblGrid>
                <a:gridCol w="2323693"/>
                <a:gridCol w="1832506"/>
                <a:gridCol w="1973698"/>
                <a:gridCol w="2252103"/>
              </a:tblGrid>
              <a:tr h="457200">
                <a:tc gridSpan="4">
                  <a:txBody>
                    <a:bodyPr/>
                    <a:lstStyle/>
                    <a:p>
                      <a:pPr algn="ctr" rtl="1">
                        <a:lnSpc>
                          <a:spcPct val="115000"/>
                        </a:lnSpc>
                        <a:spcAft>
                          <a:spcPts val="0"/>
                        </a:spcAft>
                      </a:pPr>
                      <a:r>
                        <a:rPr lang="fa-IR" sz="1600" dirty="0">
                          <a:effectLst/>
                          <a:cs typeface="B Nazanin" panose="00000400000000000000" pitchFamily="2" charset="-78"/>
                        </a:rPr>
                        <a:t>شاخص انحراف زمان تعميرات نيمه اساسي 2019 و مقايسه با توقف­هاي برنامه‌ریزی‌شده قبلي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51990">
                <a:tc>
                  <a:txBody>
                    <a:bodyPr/>
                    <a:lstStyle/>
                    <a:p>
                      <a:pPr algn="ctr" rtl="1">
                        <a:lnSpc>
                          <a:spcPct val="115000"/>
                        </a:lnSpc>
                        <a:spcAft>
                          <a:spcPts val="0"/>
                        </a:spcAft>
                      </a:pPr>
                      <a:r>
                        <a:rPr lang="fa-IR" sz="1600">
                          <a:effectLst/>
                          <a:cs typeface="B Nazanin" panose="00000400000000000000" pitchFamily="2" charset="-78"/>
                        </a:rPr>
                        <a:t>توقف برنامه‌ریزی‌شده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مدت‌زمان برنامه‌ای(روز)</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مدت‌زمان واقعي(روز)</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درصد انحراف زمان تعميرات</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141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98.5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توقف برنامه‌ریزی‌شده 2015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55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30.9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اساسي 2015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90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186</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106.6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2017</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68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74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8.8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78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63 </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62.5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0.72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2" name="Rectangle 1"/>
          <p:cNvSpPr/>
          <p:nvPr/>
        </p:nvSpPr>
        <p:spPr>
          <a:xfrm>
            <a:off x="457200" y="6096000"/>
            <a:ext cx="8382000" cy="729430"/>
          </a:xfrm>
          <a:prstGeom prst="rect">
            <a:avLst/>
          </a:prstGeom>
        </p:spPr>
        <p:txBody>
          <a:bodyPr wrap="square">
            <a:spAutoFit/>
          </a:bodyPr>
          <a:lstStyle/>
          <a:p>
            <a:pPr indent="356870" algn="just" rtl="1">
              <a:lnSpc>
                <a:spcPct val="115000"/>
              </a:lnSpc>
              <a:spcAft>
                <a:spcPts val="1000"/>
              </a:spcAft>
              <a:tabLst>
                <a:tab pos="803275" algn="l"/>
              </a:tabLst>
            </a:pPr>
            <a:r>
              <a:rPr lang="fa-IR" dirty="0">
                <a:latin typeface="Calibri" panose="020F0502020204030204" pitchFamily="34" charset="0"/>
                <a:ea typeface="Times New Roman" panose="02020603050405020304" pitchFamily="18" charset="0"/>
                <a:cs typeface="B Nazanin" panose="00000400000000000000" pitchFamily="2" charset="-78"/>
              </a:rPr>
              <a:t>همانگونه که در جدول فوق نشان داده شده است، شاخص انحراف زمان تعميرات در سال 2019 نسبت به سال 2018 بهبود داشته است.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657638"/>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15400" cy="685800"/>
          </a:xfrm>
        </p:spPr>
        <p:txBody>
          <a:bodyPr>
            <a:normAutofit/>
          </a:bodyPr>
          <a:lstStyle/>
          <a:p>
            <a:pPr marL="0" indent="0" algn="just" rtl="1">
              <a:lnSpc>
                <a:spcPct val="150000"/>
              </a:lnSpc>
              <a:buNone/>
            </a:pPr>
            <a:r>
              <a:rPr lang="fa-IR" sz="2000" b="1" dirty="0" smtClean="0">
                <a:cs typeface="B Nazanin" panose="00000400000000000000" pitchFamily="2" charset="-78"/>
              </a:rPr>
              <a:t>7.3.</a:t>
            </a:r>
            <a:r>
              <a:rPr lang="en-US" sz="2000" b="1" dirty="0" smtClean="0">
                <a:cs typeface="B Nazanin" panose="00000400000000000000" pitchFamily="2" charset="-78"/>
              </a:rPr>
              <a:t> </a:t>
            </a:r>
            <a:r>
              <a:rPr lang="fa-IR" sz="2000" b="1" dirty="0" smtClean="0">
                <a:cs typeface="B Nazanin" panose="00000400000000000000" pitchFamily="2" charset="-78"/>
              </a:rPr>
              <a:t>جدول حجم کار توقف برنامه‌ريزي شده سال 2019</a:t>
            </a:r>
            <a:endParaRPr lang="fa-IR" sz="2000" b="1"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9752935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0078200"/>
              </p:ext>
            </p:extLst>
          </p:nvPr>
        </p:nvGraphicFramePr>
        <p:xfrm>
          <a:off x="457199" y="1447800"/>
          <a:ext cx="8305801" cy="3277404"/>
        </p:xfrm>
        <a:graphic>
          <a:graphicData uri="http://schemas.openxmlformats.org/drawingml/2006/table">
            <a:tbl>
              <a:tblPr rtl="1" firstRow="1" firstCol="1" bandRow="1">
                <a:tableStyleId>{5C22544A-7EE6-4342-B048-85BDC9FD1C3A}</a:tableStyleId>
              </a:tblPr>
              <a:tblGrid>
                <a:gridCol w="3539858"/>
                <a:gridCol w="804746"/>
                <a:gridCol w="708382"/>
                <a:gridCol w="612017"/>
                <a:gridCol w="708382"/>
                <a:gridCol w="708382"/>
                <a:gridCol w="612017"/>
                <a:gridCol w="612017"/>
              </a:tblGrid>
              <a:tr h="1307838">
                <a:tc>
                  <a:txBody>
                    <a:bodyPr/>
                    <a:lstStyle/>
                    <a:p>
                      <a:pPr algn="ctr" rtl="1">
                        <a:lnSpc>
                          <a:spcPct val="115000"/>
                        </a:lnSpc>
                        <a:spcAft>
                          <a:spcPts val="0"/>
                        </a:spcAft>
                      </a:pPr>
                      <a:r>
                        <a:rPr lang="ar-SA" sz="1600" dirty="0">
                          <a:effectLst/>
                          <a:cs typeface="B Nazanin" panose="00000400000000000000" pitchFamily="2" charset="-78"/>
                        </a:rPr>
                        <a:t>شرح</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مجموع</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dirty="0">
                          <a:effectLst/>
                          <a:cs typeface="B Nazanin" panose="00000400000000000000" pitchFamily="2" charset="-78"/>
                        </a:rPr>
                        <a:t>راکتور</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توربین</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تهویه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شیمی</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سیستم‌های مشترک</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سایر مدیریت‌ها</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483828">
                <a:tc>
                  <a:txBody>
                    <a:bodyPr/>
                    <a:lstStyle/>
                    <a:p>
                      <a:pPr algn="ctr" rtl="1">
                        <a:lnSpc>
                          <a:spcPct val="115000"/>
                        </a:lnSpc>
                        <a:spcAft>
                          <a:spcPts val="0"/>
                        </a:spcAft>
                      </a:pPr>
                      <a:r>
                        <a:rPr lang="ar-SA" sz="1600" dirty="0">
                          <a:effectLst/>
                          <a:cs typeface="B Nazanin" panose="00000400000000000000" pitchFamily="2" charset="-78"/>
                        </a:rPr>
                        <a:t>مجموع کل فعالیت‌های نت (پیشگیرانه </a:t>
                      </a:r>
                      <a:r>
                        <a:rPr lang="fa-IR" sz="1600" dirty="0">
                          <a:effectLst/>
                          <a:cs typeface="B Nazanin" panose="00000400000000000000" pitchFamily="2" charset="-78"/>
                        </a:rPr>
                        <a:t>و اصلاحی)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5306</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1189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2829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395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534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71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288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3828">
                <a:tc>
                  <a:txBody>
                    <a:bodyPr/>
                    <a:lstStyle/>
                    <a:p>
                      <a:pPr algn="ctr" rtl="1">
                        <a:lnSpc>
                          <a:spcPct val="115000"/>
                        </a:lnSpc>
                        <a:spcAft>
                          <a:spcPts val="0"/>
                        </a:spcAft>
                      </a:pPr>
                      <a:r>
                        <a:rPr lang="ar-SA" sz="1600" dirty="0">
                          <a:effectLst/>
                          <a:cs typeface="B Nazanin" panose="00000400000000000000" pitchFamily="2" charset="-78"/>
                        </a:rPr>
                        <a:t>فعالیت‌های نت برنامه‌ریزی‌شده انجام‌شده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4671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1104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2660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262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361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252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1078">
                <a:tc>
                  <a:txBody>
                    <a:bodyPr/>
                    <a:lstStyle/>
                    <a:p>
                      <a:pPr algn="ctr" rtl="1">
                        <a:lnSpc>
                          <a:spcPct val="115000"/>
                        </a:lnSpc>
                        <a:spcAft>
                          <a:spcPts val="0"/>
                        </a:spcAft>
                      </a:pPr>
                      <a:r>
                        <a:rPr lang="ar-SA" sz="1600">
                          <a:effectLst/>
                          <a:cs typeface="B Nazanin" panose="00000400000000000000" pitchFamily="2" charset="-78"/>
                        </a:rPr>
                        <a:t>فعالیت‌های نت برنامه‌ریزی‌نشده انجام‌شده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1649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442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650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247</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243</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67</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3828">
                <a:tc>
                  <a:txBody>
                    <a:bodyPr/>
                    <a:lstStyle/>
                    <a:p>
                      <a:pPr algn="ctr" rtl="1">
                        <a:lnSpc>
                          <a:spcPct val="115000"/>
                        </a:lnSpc>
                        <a:spcAft>
                          <a:spcPts val="0"/>
                        </a:spcAft>
                      </a:pPr>
                      <a:r>
                        <a:rPr lang="ar-SA" sz="1600" dirty="0">
                          <a:effectLst/>
                          <a:cs typeface="B Nazanin" panose="00000400000000000000" pitchFamily="2" charset="-78"/>
                        </a:rPr>
                        <a:t>فعالیت‌های نت پیشگیرانه برنامه‌ریزی‌شده انجام‌نشده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635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85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169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133</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173</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39</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36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30251492"/>
              </p:ext>
            </p:extLst>
          </p:nvPr>
        </p:nvGraphicFramePr>
        <p:xfrm>
          <a:off x="1371599" y="4953000"/>
          <a:ext cx="6248401" cy="1217958"/>
        </p:xfrm>
        <a:graphic>
          <a:graphicData uri="http://schemas.openxmlformats.org/drawingml/2006/table">
            <a:tbl>
              <a:tblPr rtl="1" firstRow="1" firstCol="1" bandRow="1">
                <a:tableStyleId>{D113A9D2-9D6B-4929-AA2D-F23B5EE8CBE7}</a:tableStyleId>
              </a:tblPr>
              <a:tblGrid>
                <a:gridCol w="5188602"/>
                <a:gridCol w="1059799"/>
              </a:tblGrid>
              <a:tr h="608979">
                <a:tc>
                  <a:txBody>
                    <a:bodyPr/>
                    <a:lstStyle/>
                    <a:p>
                      <a:pPr algn="ctr" rtl="1">
                        <a:lnSpc>
                          <a:spcPct val="115000"/>
                        </a:lnSpc>
                        <a:spcAft>
                          <a:spcPts val="0"/>
                        </a:spcAft>
                      </a:pPr>
                      <a:r>
                        <a:rPr lang="ar-SA" sz="1600" dirty="0">
                          <a:effectLst/>
                          <a:cs typeface="B Nazanin" pitchFamily="2" charset="-78"/>
                        </a:rPr>
                        <a:t>درصد تحقق نت </a:t>
                      </a:r>
                      <a:r>
                        <a:rPr lang="en-US" sz="1600" dirty="0">
                          <a:effectLst/>
                          <a:cs typeface="B Nazanin" pitchFamily="2" charset="-78"/>
                        </a:rPr>
                        <a:t>)</a:t>
                      </a:r>
                      <a:r>
                        <a:rPr lang="ar-SA" sz="1600" dirty="0">
                          <a:effectLst/>
                          <a:cs typeface="B Nazanin" pitchFamily="2" charset="-78"/>
                        </a:rPr>
                        <a:t>پیشگیرانه و اصلاحی </a:t>
                      </a:r>
                      <a:r>
                        <a:rPr lang="en-US" sz="1600" dirty="0">
                          <a:effectLst/>
                          <a:cs typeface="B Nazanin"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itchFamily="2" charset="-78"/>
                        </a:rPr>
                        <a:t>88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08979">
                <a:tc>
                  <a:txBody>
                    <a:bodyPr/>
                    <a:lstStyle/>
                    <a:p>
                      <a:pPr algn="ctr" rtl="1">
                        <a:lnSpc>
                          <a:spcPct val="115000"/>
                        </a:lnSpc>
                        <a:spcAft>
                          <a:spcPts val="0"/>
                        </a:spcAft>
                      </a:pPr>
                      <a:r>
                        <a:rPr lang="ar-SA" sz="1600" dirty="0">
                          <a:effectLst/>
                          <a:cs typeface="B Nazanin" pitchFamily="2" charset="-78"/>
                        </a:rPr>
                        <a:t>درصد نت  اصلاحی خارج از برنامه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itchFamily="2" charset="-78"/>
                        </a:rPr>
                        <a:t>26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7" name="Rectangle 6"/>
          <p:cNvSpPr/>
          <p:nvPr/>
        </p:nvSpPr>
        <p:spPr>
          <a:xfrm>
            <a:off x="76200" y="6324600"/>
            <a:ext cx="7848600" cy="410882"/>
          </a:xfrm>
          <a:prstGeom prst="rect">
            <a:avLst/>
          </a:prstGeom>
        </p:spPr>
        <p:txBody>
          <a:bodyPr wrap="square">
            <a:spAutoFit/>
          </a:bodyPr>
          <a:lstStyle/>
          <a:p>
            <a:pPr marL="449580" algn="r" rtl="1">
              <a:lnSpc>
                <a:spcPct val="115000"/>
              </a:lnSpc>
              <a:spcAft>
                <a:spcPts val="1000"/>
              </a:spcAft>
            </a:pPr>
            <a:r>
              <a:rPr lang="ar-SA" dirty="0">
                <a:latin typeface="Calibri" panose="020F0502020204030204" pitchFamily="34" charset="0"/>
                <a:ea typeface="Times New Roman" panose="02020603050405020304" pitchFamily="18" charset="0"/>
                <a:cs typeface="B Nazanin" panose="00000400000000000000" pitchFamily="2" charset="-78"/>
              </a:rPr>
              <a:t>جزئيات حجم کار توقف برنامه‌ريزي شده سال 2019 در پيوست 6 </a:t>
            </a:r>
            <a:r>
              <a:rPr lang="fa-IR" dirty="0" smtClean="0">
                <a:latin typeface="Calibri" panose="020F0502020204030204" pitchFamily="34" charset="0"/>
                <a:ea typeface="Times New Roman" panose="02020603050405020304" pitchFamily="18" charset="0"/>
                <a:cs typeface="B Nazanin" panose="00000400000000000000" pitchFamily="2" charset="-78"/>
              </a:rPr>
              <a:t>گزارش </a:t>
            </a:r>
            <a:r>
              <a:rPr lang="ar-SA" dirty="0" smtClean="0">
                <a:latin typeface="Calibri" panose="020F0502020204030204" pitchFamily="34" charset="0"/>
                <a:ea typeface="Times New Roman" panose="02020603050405020304" pitchFamily="18" charset="0"/>
                <a:cs typeface="B Nazanin" panose="00000400000000000000" pitchFamily="2" charset="-78"/>
              </a:rPr>
              <a:t>آورده </a:t>
            </a:r>
            <a:r>
              <a:rPr lang="ar-SA" dirty="0">
                <a:latin typeface="Calibri" panose="020F0502020204030204" pitchFamily="34" charset="0"/>
                <a:ea typeface="Times New Roman" panose="02020603050405020304" pitchFamily="18" charset="0"/>
                <a:cs typeface="B Nazanin" panose="00000400000000000000" pitchFamily="2" charset="-78"/>
              </a:rPr>
              <a:t>شده است</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117303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066800"/>
            <a:ext cx="8458200" cy="4572000"/>
          </a:xfrm>
        </p:spPr>
        <p:txBody>
          <a:bodyPr>
            <a:noAutofit/>
          </a:bodyPr>
          <a:lstStyle/>
          <a:p>
            <a:pPr marL="0" indent="0" algn="ctr" rtl="1">
              <a:lnSpc>
                <a:spcPct val="170000"/>
              </a:lnSpc>
              <a:buNone/>
            </a:pPr>
            <a:r>
              <a:rPr lang="fa-IR" sz="8000" b="1" dirty="0" smtClean="0">
                <a:cs typeface="B Nazanin" panose="00000400000000000000" pitchFamily="2" charset="-78"/>
              </a:rPr>
              <a:t>8.</a:t>
            </a:r>
            <a:r>
              <a:rPr lang="fa-IR" sz="8000" b="1" dirty="0">
                <a:cs typeface="B Nazanin" panose="00000400000000000000" pitchFamily="2" charset="-78"/>
              </a:rPr>
              <a:t>	پشتيباني فني و مهندسي</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879283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77288" cy="4191000"/>
          </a:xfrm>
        </p:spPr>
        <p:txBody>
          <a:bodyPr>
            <a:noAutofit/>
          </a:bodyPr>
          <a:lstStyle/>
          <a:p>
            <a:pPr marL="0" indent="0" algn="just" rtl="1">
              <a:lnSpc>
                <a:spcPct val="150000"/>
              </a:lnSpc>
              <a:buNone/>
            </a:pPr>
            <a:r>
              <a:rPr lang="fa-IR" sz="2800" b="1" dirty="0" smtClean="0">
                <a:cs typeface="B Nazanin" panose="00000400000000000000" pitchFamily="2" charset="-78"/>
              </a:rPr>
              <a:t>8.1. پروژه‌های </a:t>
            </a:r>
            <a:r>
              <a:rPr lang="fa-IR" sz="2800" b="1" dirty="0">
                <a:cs typeface="B Nazanin" panose="00000400000000000000" pitchFamily="2" charset="-78"/>
              </a:rPr>
              <a:t>پشتيباني فني داخلي</a:t>
            </a:r>
          </a:p>
          <a:p>
            <a:pPr marL="0" indent="0" algn="just" rtl="1">
              <a:lnSpc>
                <a:spcPct val="150000"/>
              </a:lnSpc>
              <a:buNone/>
            </a:pPr>
            <a:r>
              <a:rPr lang="fa-IR" sz="2800" dirty="0">
                <a:cs typeface="B Nazanin" panose="00000400000000000000" pitchFamily="2" charset="-78"/>
              </a:rPr>
              <a:t> </a:t>
            </a:r>
            <a:r>
              <a:rPr lang="fa-IR" sz="2000" dirty="0">
                <a:cs typeface="B Nazanin" panose="00000400000000000000" pitchFamily="2" charset="-78"/>
              </a:rPr>
              <a:t>نيروگاه در سال 1398 در راستاي تحقق اهداف بومی‌سازی و كاهش وابستگي به شركت‌هاي پشتيباني فني خارجي، اقدام به توسعه بهره‌گيري از توانمندي‌هاي شركت‌هاي پشتيبان فني داخلي نمود. در اين راستا 48 مورد خدمت شامل 42 پروژه و 6 خدمت مستمر تعريف و جهت پيگيري و انجام از طريق شركت توانا به تصويب رسيد. عناوين اين پروژه‌ها در پيوست </a:t>
            </a:r>
            <a:r>
              <a:rPr lang="fa-IR" sz="2000" dirty="0" smtClean="0">
                <a:cs typeface="B Nazanin" panose="00000400000000000000" pitchFamily="2" charset="-78"/>
              </a:rPr>
              <a:t>1 گزارش آورده </a:t>
            </a:r>
            <a:r>
              <a:rPr lang="fa-IR" sz="2000" dirty="0">
                <a:cs typeface="B Nazanin" panose="00000400000000000000" pitchFamily="2" charset="-78"/>
              </a:rPr>
              <a:t>شده است.</a:t>
            </a:r>
          </a:p>
        </p:txBody>
      </p:sp>
      <p:graphicFrame>
        <p:nvGraphicFramePr>
          <p:cNvPr id="23" name="Diagram 22"/>
          <p:cNvGraphicFramePr/>
          <p:nvPr>
            <p:extLst>
              <p:ext uri="{D42A27DB-BD31-4B8C-83A1-F6EECF244321}">
                <p14:modId xmlns:p14="http://schemas.microsoft.com/office/powerpoint/2010/main" val="3391939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932979607"/>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53500" cy="5883275"/>
          </a:xfrm>
        </p:spPr>
        <p:txBody>
          <a:bodyPr>
            <a:noAutofit/>
          </a:bodyPr>
          <a:lstStyle/>
          <a:p>
            <a:pPr marL="0" indent="0" algn="just" rtl="1">
              <a:lnSpc>
                <a:spcPct val="150000"/>
              </a:lnSpc>
              <a:buNone/>
            </a:pPr>
            <a:r>
              <a:rPr lang="fa-IR" sz="2000" b="1" dirty="0" smtClean="0">
                <a:cs typeface="B Nazanin" panose="00000400000000000000" pitchFamily="2" charset="-78"/>
              </a:rPr>
              <a:t>8.2. </a:t>
            </a:r>
            <a:r>
              <a:rPr lang="fa-IR" sz="2000" b="1" dirty="0">
                <a:cs typeface="B Nazanin" panose="00000400000000000000" pitchFamily="2" charset="-78"/>
              </a:rPr>
              <a:t>پشتيباني فني خارجي</a:t>
            </a:r>
          </a:p>
          <a:p>
            <a:pPr marL="0" indent="0" algn="just" rtl="1">
              <a:lnSpc>
                <a:spcPct val="150000"/>
              </a:lnSpc>
              <a:buNone/>
            </a:pPr>
            <a:r>
              <a:rPr lang="fa-IR" sz="1600" dirty="0">
                <a:cs typeface="B Nazanin" panose="00000400000000000000" pitchFamily="2" charset="-78"/>
              </a:rPr>
              <a:t>قرارداد پشتیبانی فنی با </a:t>
            </a:r>
            <a:r>
              <a:rPr lang="fa-IR" sz="1600" dirty="0" smtClean="0">
                <a:cs typeface="B Nazanin" panose="00000400000000000000" pitchFamily="2" charset="-78"/>
              </a:rPr>
              <a:t>شماره</a:t>
            </a:r>
            <a:r>
              <a:rPr lang="en-US" sz="1600" dirty="0" smtClean="0">
                <a:cs typeface="B Nazanin" panose="00000400000000000000" pitchFamily="2" charset="-78"/>
              </a:rPr>
              <a:t>CNT-ETS/4100-1</a:t>
            </a:r>
            <a:r>
              <a:rPr lang="fa-IR" sz="1600" dirty="0" smtClean="0">
                <a:cs typeface="B Nazanin" panose="00000400000000000000" pitchFamily="2" charset="-78"/>
              </a:rPr>
              <a:t> </a:t>
            </a:r>
            <a:r>
              <a:rPr lang="en-US" sz="1600" dirty="0" smtClean="0">
                <a:cs typeface="B Nazanin" panose="00000400000000000000" pitchFamily="2" charset="-78"/>
              </a:rPr>
              <a:t> </a:t>
            </a:r>
            <a:r>
              <a:rPr lang="fa-IR" sz="1600" dirty="0">
                <a:cs typeface="B Nazanin" panose="00000400000000000000" pitchFamily="2" charset="-78"/>
              </a:rPr>
              <a:t>در تاریخ </a:t>
            </a:r>
            <a:r>
              <a:rPr lang="fa-IR" sz="1600" dirty="0" smtClean="0">
                <a:cs typeface="B Nazanin" panose="00000400000000000000" pitchFamily="2" charset="-78"/>
              </a:rPr>
              <a:t>2015/02/25 </a:t>
            </a:r>
            <a:r>
              <a:rPr lang="fa-IR" sz="1600" dirty="0">
                <a:cs typeface="B Nazanin" panose="00000400000000000000" pitchFamily="2" charset="-78"/>
              </a:rPr>
              <a:t>تحت عنوان "پشتیبانی فنی و مهندسی از بهره‌برداری واحد یکم نیروگاه اتمی بوشهر و دیگر واحدهای در حال ساخت" مابین شرکت تولید و توسعه ایران و کنسرسیومی متشکل از شرکت‌های روس انرگو اتم، آتکس و روس اتم سرویس منعقد شده است. در این قرارداد مطابق با درخواست کارفرما، پیمانکار می‌بایست پشتیبانی فنی و مهندسی را در موارد ذیل ارائه نماید:</a:t>
            </a:r>
          </a:p>
          <a:p>
            <a:pPr marL="0" indent="0" algn="just" rtl="1">
              <a:lnSpc>
                <a:spcPct val="150000"/>
              </a:lnSpc>
              <a:buNone/>
            </a:pPr>
            <a:r>
              <a:rPr lang="fa-IR" sz="1600" dirty="0" smtClean="0">
                <a:cs typeface="B Nazanin" panose="00000400000000000000" pitchFamily="2" charset="-78"/>
              </a:rPr>
              <a:t>1. بهره‌برداری </a:t>
            </a:r>
            <a:r>
              <a:rPr lang="fa-IR" sz="1600" dirty="0">
                <a:cs typeface="B Nazanin" panose="00000400000000000000" pitchFamily="2" charset="-78"/>
              </a:rPr>
              <a:t>از واحد یکم نیروگاه اتمی بوشهر</a:t>
            </a:r>
          </a:p>
          <a:p>
            <a:pPr marL="0" indent="0" algn="just" rtl="1">
              <a:lnSpc>
                <a:spcPct val="150000"/>
              </a:lnSpc>
              <a:buNone/>
            </a:pPr>
            <a:r>
              <a:rPr lang="fa-IR" sz="1600" dirty="0" smtClean="0">
                <a:cs typeface="B Nazanin" panose="00000400000000000000" pitchFamily="2" charset="-78"/>
              </a:rPr>
              <a:t>2. تعمیر </a:t>
            </a:r>
            <a:r>
              <a:rPr lang="fa-IR" sz="1600" dirty="0">
                <a:cs typeface="B Nazanin" panose="00000400000000000000" pitchFamily="2" charset="-78"/>
              </a:rPr>
              <a:t>و نگهداری واحد یکم نیروگاه اتمی بوشهر</a:t>
            </a:r>
          </a:p>
          <a:p>
            <a:pPr marL="0" indent="0" algn="just" rtl="1">
              <a:lnSpc>
                <a:spcPct val="150000"/>
              </a:lnSpc>
              <a:buNone/>
            </a:pPr>
            <a:r>
              <a:rPr lang="fa-IR" sz="1600" dirty="0" smtClean="0">
                <a:cs typeface="B Nazanin" panose="00000400000000000000" pitchFamily="2" charset="-78"/>
              </a:rPr>
              <a:t>3. ارائه </a:t>
            </a:r>
            <a:r>
              <a:rPr lang="fa-IR" sz="1600" dirty="0">
                <a:cs typeface="B Nazanin" panose="00000400000000000000" pitchFamily="2" charset="-78"/>
              </a:rPr>
              <a:t>خدمات پشتیبانی فنی به شرکت توانا</a:t>
            </a:r>
          </a:p>
          <a:p>
            <a:pPr marL="0" indent="0" algn="just" rtl="1">
              <a:lnSpc>
                <a:spcPct val="150000"/>
              </a:lnSpc>
              <a:buNone/>
            </a:pPr>
            <a:r>
              <a:rPr lang="fa-IR" sz="1600" dirty="0" smtClean="0">
                <a:cs typeface="B Nazanin" panose="00000400000000000000" pitchFamily="2" charset="-78"/>
              </a:rPr>
              <a:t>4. خدمات </a:t>
            </a:r>
            <a:r>
              <a:rPr lang="fa-IR" sz="1600" dirty="0">
                <a:cs typeface="B Nazanin" panose="00000400000000000000" pitchFamily="2" charset="-78"/>
              </a:rPr>
              <a:t>مشاوره‌ای در واحدهای جدید نیروگاه با طراحی </a:t>
            </a:r>
            <a:r>
              <a:rPr lang="en-US" sz="1600" dirty="0">
                <a:cs typeface="B Nazanin" panose="00000400000000000000" pitchFamily="2" charset="-78"/>
              </a:rPr>
              <a:t>VVER-1000/1200، </a:t>
            </a:r>
            <a:r>
              <a:rPr lang="fa-IR" sz="1600" dirty="0">
                <a:cs typeface="B Nazanin" panose="00000400000000000000" pitchFamily="2" charset="-78"/>
              </a:rPr>
              <a:t>ساخت و بهره‌برداری</a:t>
            </a:r>
          </a:p>
          <a:p>
            <a:pPr marL="0" indent="0" algn="just" rtl="1">
              <a:lnSpc>
                <a:spcPct val="150000"/>
              </a:lnSpc>
              <a:buNone/>
            </a:pPr>
            <a:r>
              <a:rPr lang="fa-IR" sz="1600" dirty="0">
                <a:cs typeface="B Nazanin" panose="00000400000000000000" pitchFamily="2" charset="-78"/>
              </a:rPr>
              <a:t>نظر به مفاد قرارداد پشتیبانی فنی با پیمانکار روس، برای استفاده از نقطه نظرات کارشناسی و خدمات مشاوره‌ای پیمانکار دو روش کلی در نظر گرفته شده است که عبارتند از:</a:t>
            </a:r>
          </a:p>
          <a:p>
            <a:pPr marL="0" indent="0" algn="just" rtl="1">
              <a:lnSpc>
                <a:spcPct val="150000"/>
              </a:lnSpc>
              <a:buNone/>
            </a:pPr>
            <a:r>
              <a:rPr lang="fa-IR" sz="1600" dirty="0" smtClean="0">
                <a:cs typeface="B Nazanin" panose="00000400000000000000" pitchFamily="2" charset="-78"/>
              </a:rPr>
              <a:t>1. درخواست </a:t>
            </a:r>
            <a:r>
              <a:rPr lang="fa-IR" sz="1600" dirty="0">
                <a:cs typeface="B Nazanin" panose="00000400000000000000" pitchFamily="2" charset="-78"/>
              </a:rPr>
              <a:t>کار از پیمانکار مطابق فرم ضمیمه شماره 3 قرارداد</a:t>
            </a:r>
          </a:p>
          <a:p>
            <a:pPr marL="0" indent="0" algn="just" rtl="1">
              <a:lnSpc>
                <a:spcPct val="150000"/>
              </a:lnSpc>
              <a:buNone/>
            </a:pPr>
            <a:r>
              <a:rPr lang="fa-IR" sz="1600" dirty="0" smtClean="0">
                <a:cs typeface="B Nazanin" panose="00000400000000000000" pitchFamily="2" charset="-78"/>
              </a:rPr>
              <a:t>2. استفاده </a:t>
            </a:r>
            <a:r>
              <a:rPr lang="fa-IR" sz="1600" dirty="0">
                <a:cs typeface="B Nazanin" panose="00000400000000000000" pitchFamily="2" charset="-78"/>
              </a:rPr>
              <a:t>از خدمات مشاوره‌ای پیمانکار به‌وسیله حضور کارشناسان مقیم و یا دعوت از کارشناسان برای موضوع معین و مدت‌زمان مشخص مطابق با فرم ضمیمه 2 قرارداد</a:t>
            </a:r>
          </a:p>
        </p:txBody>
      </p:sp>
      <p:graphicFrame>
        <p:nvGraphicFramePr>
          <p:cNvPr id="29" name="Diagram 28"/>
          <p:cNvGraphicFramePr/>
          <p:nvPr>
            <p:extLst>
              <p:ext uri="{D42A27DB-BD31-4B8C-83A1-F6EECF244321}">
                <p14:modId xmlns:p14="http://schemas.microsoft.com/office/powerpoint/2010/main" val="27733661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90688379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1"/>
            <a:ext cx="8953500" cy="4191000"/>
          </a:xfrm>
        </p:spPr>
        <p:txBody>
          <a:bodyPr>
            <a:noAutofit/>
          </a:bodyPr>
          <a:lstStyle/>
          <a:p>
            <a:pPr marL="0" indent="0" algn="just" rtl="1">
              <a:lnSpc>
                <a:spcPct val="150000"/>
              </a:lnSpc>
              <a:buNone/>
            </a:pPr>
            <a:r>
              <a:rPr lang="fa-IR" sz="2000" b="1" dirty="0" smtClean="0">
                <a:cs typeface="B Nazanin" panose="00000400000000000000" pitchFamily="2" charset="-78"/>
              </a:rPr>
              <a:t>8.2. پشتيباني فني خارجي (ادامه)</a:t>
            </a:r>
          </a:p>
          <a:p>
            <a:pPr marL="0" indent="0" algn="just" rtl="1">
              <a:lnSpc>
                <a:spcPct val="150000"/>
              </a:lnSpc>
              <a:buNone/>
            </a:pPr>
            <a:r>
              <a:rPr lang="fa-IR" sz="1600" dirty="0">
                <a:cs typeface="B Nazanin" panose="00000400000000000000" pitchFamily="2" charset="-78"/>
              </a:rPr>
              <a:t>در ابتدای سال 1398 در قالب قرارداد پشتیبانی فنی خارجی، یک نفر کارشناس روس به‌عنوان نماینده تام‌الاختیار پیمانکار ، سه نفر از شرکت </a:t>
            </a:r>
            <a:r>
              <a:rPr lang="en-US" sz="1600" dirty="0">
                <a:cs typeface="B Nazanin" panose="00000400000000000000" pitchFamily="2" charset="-78"/>
              </a:rPr>
              <a:t>AEP </a:t>
            </a:r>
            <a:r>
              <a:rPr lang="fa-IR" sz="1600" dirty="0">
                <a:cs typeface="B Nazanin" panose="00000400000000000000" pitchFamily="2" charset="-78"/>
              </a:rPr>
              <a:t>به‌عنوان طراح و یک نفر از شرکت </a:t>
            </a:r>
            <a:r>
              <a:rPr lang="en-US" sz="1600" dirty="0">
                <a:cs typeface="B Nazanin" panose="00000400000000000000" pitchFamily="2" charset="-78"/>
              </a:rPr>
              <a:t>OKBM </a:t>
            </a:r>
            <a:r>
              <a:rPr lang="fa-IR" sz="1600" dirty="0">
                <a:cs typeface="B Nazanin" panose="00000400000000000000" pitchFamily="2" charset="-78"/>
              </a:rPr>
              <a:t>به‌عنوان شرکت انتگره کننده تجهیزات آلمانی به‌صورت مقیم در نیروگاه حضور داشتند که در انتهای سال این تعداد به یک نفر تقلیل پیدا </a:t>
            </a:r>
            <a:r>
              <a:rPr lang="fa-IR" sz="1600" dirty="0" smtClean="0">
                <a:cs typeface="B Nazanin" panose="00000400000000000000" pitchFamily="2" charset="-78"/>
              </a:rPr>
              <a:t>کرد. </a:t>
            </a:r>
            <a:r>
              <a:rPr lang="fa-IR" sz="1600" dirty="0">
                <a:cs typeface="B Nazanin" panose="00000400000000000000" pitchFamily="2" charset="-78"/>
              </a:rPr>
              <a:t>در حال حاضر تنها یک نفر (نماینده تام‌الاختیار پیمانکار) در نیروگاه حضور دارد. </a:t>
            </a:r>
            <a:endParaRPr lang="fa-IR" sz="1600" dirty="0" smtClean="0">
              <a:cs typeface="B Nazanin" panose="00000400000000000000" pitchFamily="2" charset="-78"/>
            </a:endParaRPr>
          </a:p>
          <a:p>
            <a:pPr marL="0" indent="0" algn="just" rtl="1">
              <a:lnSpc>
                <a:spcPct val="150000"/>
              </a:lnSpc>
              <a:buNone/>
            </a:pPr>
            <a:r>
              <a:rPr lang="fa-IR" sz="1600" dirty="0" smtClean="0">
                <a:cs typeface="B Nazanin" panose="00000400000000000000" pitchFamily="2" charset="-78"/>
              </a:rPr>
              <a:t>همچنین </a:t>
            </a:r>
            <a:r>
              <a:rPr lang="fa-IR" sz="1600" dirty="0">
                <a:cs typeface="B Nazanin" panose="00000400000000000000" pitchFamily="2" charset="-78"/>
              </a:rPr>
              <a:t>کارشناسان پیمانکار که در فعالیت‌های بهره‌برداری از واحد یکم مشارکت دارند، مطابق الحاقیه شماره یک قرارداد پشتیبانی فنی،  در ابتدای سال 1398 برابر 13 نفر بوده که در انتهای سال، این تعداد به 6 نفر کاهش داده شد.</a:t>
            </a:r>
          </a:p>
          <a:p>
            <a:pPr marL="0" indent="0" algn="just" rtl="1">
              <a:lnSpc>
                <a:spcPct val="150000"/>
              </a:lnSpc>
              <a:buNone/>
            </a:pPr>
            <a:r>
              <a:rPr lang="fa-IR" sz="1600" dirty="0">
                <a:cs typeface="B Nazanin" panose="00000400000000000000" pitchFamily="2" charset="-78"/>
              </a:rPr>
              <a:t>آمار کمی درخواست‌های ارائه‌شده در چارچوب قرارداد پشتیبانی فنی خارجی در سال 1398 در دو حوزه اعزام کارشناس به نیروگاه و درخواست اخذ خدمات پشتیبانی فنی در نیروگاه در جدول زیر ارائه شده است:</a:t>
            </a:r>
          </a:p>
        </p:txBody>
      </p:sp>
      <p:graphicFrame>
        <p:nvGraphicFramePr>
          <p:cNvPr id="29" name="Diagram 28"/>
          <p:cNvGraphicFramePr/>
          <p:nvPr>
            <p:extLst>
              <p:ext uri="{D42A27DB-BD31-4B8C-83A1-F6EECF244321}">
                <p14:modId xmlns:p14="http://schemas.microsoft.com/office/powerpoint/2010/main" val="88354018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5023145"/>
              </p:ext>
            </p:extLst>
          </p:nvPr>
        </p:nvGraphicFramePr>
        <p:xfrm>
          <a:off x="609600" y="4724400"/>
          <a:ext cx="7970519" cy="1313898"/>
        </p:xfrm>
        <a:graphic>
          <a:graphicData uri="http://schemas.openxmlformats.org/drawingml/2006/table">
            <a:tbl>
              <a:tblPr rtl="1" firstRow="1" firstCol="1" bandRow="1">
                <a:tableStyleId>{5C22544A-7EE6-4342-B048-85BDC9FD1C3A}</a:tableStyleId>
              </a:tblPr>
              <a:tblGrid>
                <a:gridCol w="5432417"/>
                <a:gridCol w="1349382"/>
                <a:gridCol w="1188720"/>
              </a:tblGrid>
              <a:tr h="437966">
                <a:tc>
                  <a:txBody>
                    <a:bodyPr/>
                    <a:lstStyle/>
                    <a:p>
                      <a:pPr algn="ctr" rtl="0">
                        <a:lnSpc>
                          <a:spcPct val="115000"/>
                        </a:lnSpc>
                        <a:spcAft>
                          <a:spcPts val="0"/>
                        </a:spcAft>
                      </a:pPr>
                      <a:r>
                        <a:rPr lang="ar-SA" sz="1600" dirty="0">
                          <a:effectLst/>
                          <a:cs typeface="B Nazanin" panose="00000400000000000000" pitchFamily="2" charset="-78"/>
                        </a:rPr>
                        <a:t>عنوان</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تعداد کل</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اجرا 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37966">
                <a:tc>
                  <a:txBody>
                    <a:bodyPr/>
                    <a:lstStyle/>
                    <a:p>
                      <a:pPr algn="ctr" rtl="1">
                        <a:lnSpc>
                          <a:spcPct val="115000"/>
                        </a:lnSpc>
                        <a:spcAft>
                          <a:spcPts val="0"/>
                        </a:spcAft>
                      </a:pPr>
                      <a:r>
                        <a:rPr lang="fa-IR" sz="1600">
                          <a:effectLst/>
                          <a:cs typeface="B Nazanin" panose="00000400000000000000" pitchFamily="2" charset="-78"/>
                        </a:rPr>
                        <a:t>درخواست اعزام کارشناس به نیروگاه در قالب ضمیمه 2 قرارداد</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6</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37966">
                <a:tc>
                  <a:txBody>
                    <a:bodyPr/>
                    <a:lstStyle/>
                    <a:p>
                      <a:pPr algn="ctr" rtl="1">
                        <a:lnSpc>
                          <a:spcPct val="115000"/>
                        </a:lnSpc>
                        <a:spcAft>
                          <a:spcPts val="0"/>
                        </a:spcAft>
                      </a:pPr>
                      <a:r>
                        <a:rPr lang="fa-IR" sz="1600">
                          <a:effectLst/>
                          <a:cs typeface="B Nazanin" panose="00000400000000000000" pitchFamily="2" charset="-78"/>
                        </a:rPr>
                        <a:t>درخواست اخذ خدمات پشتیبانی فنی مطابق فرم ضمیمه شماره 3 قرارداد</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30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Nazanin" panose="00000400000000000000" pitchFamily="2" charset="-78"/>
                        </a:rPr>
                        <a:t>11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72193906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53500" cy="4191000"/>
          </a:xfrm>
        </p:spPr>
        <p:txBody>
          <a:bodyPr>
            <a:noAutofit/>
          </a:bodyPr>
          <a:lstStyle/>
          <a:p>
            <a:pPr marL="0" indent="0" algn="just" rtl="1">
              <a:lnSpc>
                <a:spcPct val="150000"/>
              </a:lnSpc>
              <a:buNone/>
            </a:pPr>
            <a:r>
              <a:rPr lang="fa-IR" sz="1700" b="1" dirty="0" smtClean="0">
                <a:cs typeface="B Nazanin" panose="00000400000000000000" pitchFamily="2" charset="-78"/>
              </a:rPr>
              <a:t>8.2. پشتيباني فني خارجي (ادامه)</a:t>
            </a:r>
          </a:p>
          <a:p>
            <a:pPr marL="0" indent="0" algn="just" rtl="1">
              <a:lnSpc>
                <a:spcPct val="150000"/>
              </a:lnSpc>
              <a:buNone/>
            </a:pPr>
            <a:r>
              <a:rPr lang="fa-IR" sz="1700" dirty="0">
                <a:cs typeface="B Nazanin" panose="00000400000000000000" pitchFamily="2" charset="-78"/>
              </a:rPr>
              <a:t>در سال 1398 تعداد 9 عدد تکلیف فنی و دستور کار در چارچوب قرارداد پشتیبانی فنی خارجی تائید </a:t>
            </a:r>
            <a:r>
              <a:rPr lang="fa-IR" sz="1700" dirty="0" smtClean="0">
                <a:cs typeface="B Nazanin" panose="00000400000000000000" pitchFamily="2" charset="-78"/>
              </a:rPr>
              <a:t>شده‌اند </a:t>
            </a:r>
            <a:r>
              <a:rPr lang="fa-IR" sz="1700" dirty="0">
                <a:cs typeface="B Nazanin" panose="00000400000000000000" pitchFamily="2" charset="-78"/>
              </a:rPr>
              <a:t>که از مهم‌ترین آن‌ها می‌توان به دستور کار نمونه‌های شاهد داخل راکتور و انتقال آن‌ها به کشور روسیه جهت آنالیز و همچنین تعویض بافه‌های سیستم </a:t>
            </a:r>
            <a:r>
              <a:rPr lang="en-US" sz="1700" dirty="0">
                <a:cs typeface="B Nazanin" panose="00000400000000000000" pitchFamily="2" charset="-78"/>
              </a:rPr>
              <a:t>NFME ، </a:t>
            </a:r>
            <a:r>
              <a:rPr lang="fa-IR" sz="1700" dirty="0">
                <a:cs typeface="B Nazanin" panose="00000400000000000000" pitchFamily="2" charset="-78"/>
              </a:rPr>
              <a:t>اشاره نمود. </a:t>
            </a:r>
          </a:p>
          <a:p>
            <a:pPr marL="0" indent="0" algn="just" rtl="1">
              <a:lnSpc>
                <a:spcPct val="150000"/>
              </a:lnSpc>
              <a:buNone/>
            </a:pPr>
            <a:r>
              <a:rPr lang="fa-IR" sz="1700" dirty="0">
                <a:cs typeface="B Nazanin" panose="00000400000000000000" pitchFamily="2" charset="-78"/>
              </a:rPr>
              <a:t>از پروژه‌های مهم در دست بررسی در قالب این قرارداد می‌توان به پروژه‌ی تهیه دستورالعمل‌های مدیریت حوادث شدید نیروگاه اتمی بوشهر واحد 1 ، اشاره نمود که با توجه به اهمیت موضوع </a:t>
            </a:r>
            <a:r>
              <a:rPr lang="fa-IR" sz="1700" dirty="0" smtClean="0">
                <a:cs typeface="B Nazanin" panose="00000400000000000000" pitchFamily="2" charset="-78"/>
              </a:rPr>
              <a:t>تهیه‌ی </a:t>
            </a:r>
            <a:r>
              <a:rPr lang="fa-IR" sz="1700" dirty="0">
                <a:cs typeface="B Nazanin" panose="00000400000000000000" pitchFamily="2" charset="-78"/>
              </a:rPr>
              <a:t>طرح مقابله با حوادث شدید و دستورالعمل‌های مورد نیاز نیروگاه بوشهر (</a:t>
            </a:r>
            <a:r>
              <a:rPr lang="en-US" sz="1700" dirty="0" smtClean="0">
                <a:cs typeface="B Nazanin" panose="00000400000000000000" pitchFamily="2" charset="-78"/>
              </a:rPr>
              <a:t>SAMG</a:t>
            </a:r>
            <a:r>
              <a:rPr lang="fa-IR" sz="1700" dirty="0" smtClean="0">
                <a:cs typeface="B Nazanin" panose="00000400000000000000" pitchFamily="2" charset="-78"/>
              </a:rPr>
              <a:t>) در </a:t>
            </a:r>
            <a:r>
              <a:rPr lang="fa-IR" sz="1700" dirty="0">
                <a:cs typeface="B Nazanin" panose="00000400000000000000" pitchFamily="2" charset="-78"/>
              </a:rPr>
              <a:t>دستورکار شرکت بهره‌برداری قرار </a:t>
            </a:r>
            <a:r>
              <a:rPr lang="fa-IR" sz="1700" dirty="0" smtClean="0">
                <a:cs typeface="B Nazanin" panose="00000400000000000000" pitchFamily="2" charset="-78"/>
              </a:rPr>
              <a:t>گرفته است. </a:t>
            </a:r>
            <a:endParaRPr lang="fa-IR" sz="1700" dirty="0">
              <a:cs typeface="B Nazanin" panose="00000400000000000000" pitchFamily="2" charset="-78"/>
            </a:endParaRPr>
          </a:p>
          <a:p>
            <a:pPr marL="0" indent="0" algn="just" rtl="1">
              <a:lnSpc>
                <a:spcPct val="150000"/>
              </a:lnSpc>
              <a:buNone/>
            </a:pPr>
            <a:r>
              <a:rPr lang="fa-IR" sz="1700" dirty="0">
                <a:cs typeface="B Nazanin" panose="00000400000000000000" pitchFamily="2" charset="-78"/>
              </a:rPr>
              <a:t>همچنین پروژه‌های بیرون آوردن و آنالیز نمونه‌های شاهد راکتور و مدرنیزاسیون سیستم اتوماتیک کنترل شار نوترون که قرار بود در تعمیرات اساسی 2020 اجرا شوند با توجه به کاهش حجم فعالیت‌ها در تعمیرات 2020 (به علت شیوع بیماری کووید-19) اجرای پروژه‌های مذکور به تعمیرات اساسی بعدی موکول گردید.</a:t>
            </a:r>
          </a:p>
          <a:p>
            <a:pPr marL="0" indent="0" algn="just" rtl="1">
              <a:lnSpc>
                <a:spcPct val="150000"/>
              </a:lnSpc>
              <a:buNone/>
            </a:pPr>
            <a:r>
              <a:rPr lang="fa-IR" sz="1700" dirty="0">
                <a:cs typeface="B Nazanin" panose="00000400000000000000" pitchFamily="2" charset="-78"/>
              </a:rPr>
              <a:t>در حال حاضر قرارداد پشتیبانی فنی با کنسرسیوم متشکل از روس انرگو اتم، آتکس و روس اتم سرویس برای سال 2020 مطابق شرایط سال 2019 تمدید شده است با عنایت به نیاز مبرم نیروگاه به ادامه اخذ خدمات پشتیبانی فنی، ضروری است، اقدامات لازم جهت نهایی سازی تمدید این قرارداد در سال‌های2021 و 2022 نیز در دستور کار شرکت تولید و توسعه و شرکت بهره‌برداری قرار گیرد.</a:t>
            </a:r>
          </a:p>
        </p:txBody>
      </p:sp>
      <p:graphicFrame>
        <p:nvGraphicFramePr>
          <p:cNvPr id="29" name="Diagram 28"/>
          <p:cNvGraphicFramePr/>
          <p:nvPr>
            <p:extLst>
              <p:ext uri="{D42A27DB-BD31-4B8C-83A1-F6EECF244321}">
                <p14:modId xmlns:p14="http://schemas.microsoft.com/office/powerpoint/2010/main" val="279592459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70350644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066800"/>
            <a:ext cx="8777288" cy="5410200"/>
          </a:xfrm>
        </p:spPr>
        <p:txBody>
          <a:bodyPr>
            <a:noAutofit/>
          </a:bodyPr>
          <a:lstStyle/>
          <a:p>
            <a:pPr marL="0" indent="0" algn="just" rtl="1">
              <a:lnSpc>
                <a:spcPct val="150000"/>
              </a:lnSpc>
              <a:buNone/>
            </a:pPr>
            <a:r>
              <a:rPr lang="fa-IR" sz="2000" b="1" dirty="0" smtClean="0">
                <a:cs typeface="B Nazanin" panose="00000400000000000000" pitchFamily="2" charset="-78"/>
              </a:rPr>
              <a:t>8.3. فعالیت‌های </a:t>
            </a:r>
            <a:r>
              <a:rPr lang="fa-IR" sz="2000" b="1" dirty="0">
                <a:cs typeface="B Nazanin" panose="00000400000000000000" pitchFamily="2" charset="-78"/>
              </a:rPr>
              <a:t>شرکت بهره‌برداری نیروگاه اتمی بوشهر درزمینه‌ي مدارک</a:t>
            </a:r>
          </a:p>
          <a:p>
            <a:pPr marL="0" indent="0" algn="just" rtl="1">
              <a:lnSpc>
                <a:spcPct val="150000"/>
              </a:lnSpc>
              <a:buNone/>
            </a:pPr>
            <a:r>
              <a:rPr lang="fa-IR" sz="2000" dirty="0">
                <a:cs typeface="B Nazanin" panose="00000400000000000000" pitchFamily="2" charset="-78"/>
              </a:rPr>
              <a:t>فعالیت‌های شرکت بهره‌برداری نیروگاه اتمی بوشهر درزمینه‌ي مدارک به حوزه‌های زیر تقسیم می‌گردد‌:</a:t>
            </a:r>
          </a:p>
          <a:p>
            <a:pPr marL="0" indent="0" algn="just" rtl="1">
              <a:lnSpc>
                <a:spcPct val="150000"/>
              </a:lnSpc>
              <a:buNone/>
            </a:pPr>
            <a:r>
              <a:rPr lang="fa-IR" sz="2000" dirty="0" smtClean="0">
                <a:cs typeface="B Nazanin" panose="00000400000000000000" pitchFamily="2" charset="-78"/>
              </a:rPr>
              <a:t>• </a:t>
            </a:r>
            <a:r>
              <a:rPr lang="fa-IR" sz="1800" dirty="0" smtClean="0">
                <a:cs typeface="B Nazanin" panose="00000400000000000000" pitchFamily="2" charset="-78"/>
              </a:rPr>
              <a:t>دریافت</a:t>
            </a:r>
            <a:r>
              <a:rPr lang="fa-IR" sz="1800" dirty="0">
                <a:cs typeface="B Nazanin" panose="00000400000000000000" pitchFamily="2" charset="-78"/>
              </a:rPr>
              <a:t>، بررسی، پذیرش و ساماندهی و چیدمان مدارک دوسیه و تأمین واحدهای مختلف نیروگاه با مدارک دوسیه؛</a:t>
            </a:r>
          </a:p>
          <a:p>
            <a:pPr marL="0" indent="0" algn="just" rtl="1">
              <a:lnSpc>
                <a:spcPct val="150000"/>
              </a:lnSpc>
              <a:buNone/>
            </a:pPr>
            <a:r>
              <a:rPr lang="fa-IR" sz="1800" dirty="0" smtClean="0">
                <a:cs typeface="B Nazanin" panose="00000400000000000000" pitchFamily="2" charset="-78"/>
              </a:rPr>
              <a:t>• دریافت</a:t>
            </a:r>
            <a:r>
              <a:rPr lang="fa-IR" sz="1800" dirty="0">
                <a:cs typeface="B Nazanin" panose="00000400000000000000" pitchFamily="2" charset="-78"/>
              </a:rPr>
              <a:t>، بررسی و پذیرش مدارک بهره‌برداری از سیستم‌ها و تجهیزات؛</a:t>
            </a:r>
          </a:p>
          <a:p>
            <a:pPr marL="0" indent="0" algn="just" rtl="1">
              <a:lnSpc>
                <a:spcPct val="150000"/>
              </a:lnSpc>
              <a:buNone/>
            </a:pPr>
            <a:r>
              <a:rPr lang="fa-IR" sz="1800" dirty="0" smtClean="0">
                <a:cs typeface="B Nazanin" panose="00000400000000000000" pitchFamily="2" charset="-78"/>
              </a:rPr>
              <a:t>• دریافت</a:t>
            </a:r>
            <a:r>
              <a:rPr lang="fa-IR" sz="1800" dirty="0">
                <a:cs typeface="B Nazanin" panose="00000400000000000000" pitchFamily="2" charset="-78"/>
              </a:rPr>
              <a:t>، بررسی و پذیرش مدارک نگهداری و تعمیرات؛</a:t>
            </a:r>
          </a:p>
          <a:p>
            <a:pPr marL="0" indent="0" algn="just" rtl="1">
              <a:lnSpc>
                <a:spcPct val="150000"/>
              </a:lnSpc>
              <a:buNone/>
            </a:pPr>
            <a:r>
              <a:rPr lang="fa-IR" sz="1800" dirty="0" smtClean="0">
                <a:cs typeface="B Nazanin" panose="00000400000000000000" pitchFamily="2" charset="-78"/>
              </a:rPr>
              <a:t>• ترجمه </a:t>
            </a:r>
            <a:r>
              <a:rPr lang="fa-IR" sz="1800" dirty="0">
                <a:cs typeface="B Nazanin" panose="00000400000000000000" pitchFamily="2" charset="-78"/>
              </a:rPr>
              <a:t>و تدوین مدارک موردنیاز جهت انجام فعالیت‌های فنی و تولیدی نیروگاه شامل: نظامنامه‌ها، شرح وظایف شغلی، دستورالعمل‌ها و روش اجرایی انجام کار و ...؛</a:t>
            </a:r>
          </a:p>
          <a:p>
            <a:pPr marL="0" indent="0" algn="just" rtl="1">
              <a:lnSpc>
                <a:spcPct val="150000"/>
              </a:lnSpc>
              <a:buNone/>
            </a:pPr>
            <a:r>
              <a:rPr lang="fa-IR" sz="1800" dirty="0" smtClean="0">
                <a:cs typeface="B Nazanin" panose="00000400000000000000" pitchFamily="2" charset="-78"/>
              </a:rPr>
              <a:t>• تهیه </a:t>
            </a:r>
            <a:r>
              <a:rPr lang="fa-IR" sz="1800" dirty="0">
                <a:cs typeface="B Nazanin" panose="00000400000000000000" pitchFamily="2" charset="-78"/>
              </a:rPr>
              <a:t>تصمیمات و تکالیف فنی؛</a:t>
            </a:r>
          </a:p>
          <a:p>
            <a:pPr marL="0" indent="0" algn="just" rtl="1">
              <a:lnSpc>
                <a:spcPct val="150000"/>
              </a:lnSpc>
              <a:buNone/>
            </a:pPr>
            <a:r>
              <a:rPr lang="fa-IR" sz="1800" dirty="0" smtClean="0">
                <a:cs typeface="B Nazanin" panose="00000400000000000000" pitchFamily="2" charset="-78"/>
              </a:rPr>
              <a:t>• تدوین </a:t>
            </a:r>
            <a:r>
              <a:rPr lang="fa-IR" sz="1800" dirty="0">
                <a:cs typeface="B Nazanin" panose="00000400000000000000" pitchFamily="2" charset="-78"/>
              </a:rPr>
              <a:t>برنامه‌های انجام کار؛</a:t>
            </a:r>
          </a:p>
          <a:p>
            <a:pPr marL="0" indent="0" algn="just" rtl="1">
              <a:lnSpc>
                <a:spcPct val="150000"/>
              </a:lnSpc>
              <a:buNone/>
            </a:pPr>
            <a:r>
              <a:rPr lang="fa-IR" sz="1800" dirty="0" smtClean="0">
                <a:cs typeface="B Nazanin" panose="00000400000000000000" pitchFamily="2" charset="-78"/>
              </a:rPr>
              <a:t>• دریافت </a:t>
            </a:r>
            <a:r>
              <a:rPr lang="fa-IR" sz="1800" dirty="0">
                <a:cs typeface="B Nazanin" panose="00000400000000000000" pitchFamily="2" charset="-78"/>
              </a:rPr>
              <a:t>مدارک طراحی از پیمانکار و توزیع به واحدهای مربوطه؛</a:t>
            </a:r>
          </a:p>
        </p:txBody>
      </p:sp>
      <p:graphicFrame>
        <p:nvGraphicFramePr>
          <p:cNvPr id="22" name="Diagram 21"/>
          <p:cNvGraphicFramePr/>
          <p:nvPr>
            <p:extLst>
              <p:ext uri="{D42A27DB-BD31-4B8C-83A1-F6EECF244321}">
                <p14:modId xmlns:p14="http://schemas.microsoft.com/office/powerpoint/2010/main" val="337550967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30843013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56" y="914400"/>
            <a:ext cx="8818243" cy="609600"/>
          </a:xfrm>
        </p:spPr>
        <p:txBody>
          <a:bodyPr>
            <a:normAutofit/>
          </a:bodyPr>
          <a:lstStyle/>
          <a:p>
            <a:pPr marL="0" indent="0" algn="just" rtl="1">
              <a:lnSpc>
                <a:spcPct val="150000"/>
              </a:lnSpc>
              <a:buNone/>
            </a:pPr>
            <a:r>
              <a:rPr lang="fa-IR" sz="1800" dirty="0">
                <a:cs typeface="B Nazanin" panose="00000400000000000000" pitchFamily="2" charset="-78"/>
              </a:rPr>
              <a:t>در جدول زير آمار مربوط به مدارك طي سال </a:t>
            </a:r>
            <a:r>
              <a:rPr lang="fa-IR" sz="1800" dirty="0" smtClean="0">
                <a:cs typeface="B Nazanin" panose="00000400000000000000" pitchFamily="2" charset="-78"/>
              </a:rPr>
              <a:t>1398 </a:t>
            </a:r>
            <a:r>
              <a:rPr lang="fa-IR" sz="1800" dirty="0">
                <a:cs typeface="B Nazanin" panose="00000400000000000000" pitchFamily="2" charset="-78"/>
              </a:rPr>
              <a:t>آورده شده است.</a:t>
            </a:r>
          </a:p>
        </p:txBody>
      </p:sp>
      <p:graphicFrame>
        <p:nvGraphicFramePr>
          <p:cNvPr id="22" name="Diagram 21"/>
          <p:cNvGraphicFramePr/>
          <p:nvPr>
            <p:extLst>
              <p:ext uri="{D42A27DB-BD31-4B8C-83A1-F6EECF244321}">
                <p14:modId xmlns:p14="http://schemas.microsoft.com/office/powerpoint/2010/main" val="42314349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31340328"/>
              </p:ext>
            </p:extLst>
          </p:nvPr>
        </p:nvGraphicFramePr>
        <p:xfrm>
          <a:off x="1143000" y="2286000"/>
          <a:ext cx="7197255" cy="3194208"/>
        </p:xfrm>
        <a:graphic>
          <a:graphicData uri="http://schemas.openxmlformats.org/drawingml/2006/table">
            <a:tbl>
              <a:tblPr rtl="1" firstRow="1" firstCol="1" bandRow="1">
                <a:tableStyleId>{5C22544A-7EE6-4342-B048-85BDC9FD1C3A}</a:tableStyleId>
              </a:tblPr>
              <a:tblGrid>
                <a:gridCol w="887116"/>
                <a:gridCol w="4267979"/>
                <a:gridCol w="2042160"/>
              </a:tblGrid>
              <a:tr h="399276">
                <a:tc>
                  <a:txBody>
                    <a:bodyPr/>
                    <a:lstStyle/>
                    <a:p>
                      <a:pPr algn="ctr" rtl="1">
                        <a:lnSpc>
                          <a:spcPct val="115000"/>
                        </a:lnSpc>
                        <a:spcAft>
                          <a:spcPts val="0"/>
                        </a:spcAft>
                      </a:pPr>
                      <a:r>
                        <a:rPr lang="fa-IR" sz="2000" dirty="0">
                          <a:effectLst/>
                          <a:cs typeface="B Nazanin" panose="00000400000000000000" pitchFamily="2" charset="-78"/>
                        </a:rPr>
                        <a:t>ردیف</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موضوع</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تعداد</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fa-IR" sz="20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اجرایی شده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Nazanin" panose="00000400000000000000" pitchFamily="2" charset="-78"/>
                        </a:rPr>
                        <a:t>1104</a:t>
                      </a:r>
                      <a:r>
                        <a:rPr lang="fa-IR" sz="2000" dirty="0">
                          <a:effectLst/>
                          <a:cs typeface="B Nazanin" panose="00000400000000000000" pitchFamily="2" charset="-78"/>
                        </a:rPr>
                        <a:t>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باطل‌شده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1051</a:t>
                      </a:r>
                      <a:r>
                        <a:rPr lang="fa-IR" sz="2000">
                          <a:effectLst/>
                          <a:cs typeface="B Nazanin" panose="00000400000000000000" pitchFamily="2" charset="-78"/>
                        </a:rPr>
                        <a:t> مدرک</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تمدید اعتبار شده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236</a:t>
                      </a:r>
                      <a:r>
                        <a:rPr lang="fa-IR" sz="2000">
                          <a:effectLst/>
                          <a:cs typeface="B Nazanin" panose="00000400000000000000" pitchFamily="2" charset="-78"/>
                        </a:rPr>
                        <a:t> مدرک</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اعمال تغییرات شده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29</a:t>
                      </a:r>
                      <a:r>
                        <a:rPr lang="fa-IR" sz="2000">
                          <a:effectLst/>
                          <a:cs typeface="B Nazanin" panose="00000400000000000000" pitchFamily="2" charset="-78"/>
                        </a:rPr>
                        <a:t> مدرک</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دوسیه دریافت شده از پیمانکار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000">
                          <a:effectLst/>
                          <a:cs typeface="B Nazanin" panose="00000400000000000000" pitchFamily="2" charset="-78"/>
                        </a:rPr>
                        <a:t>102 عنوان مدرک</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سوابق ثبت شده در پایگاه داده در سال 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296 عنوان</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ثبت شده سال 98 در پایگاه داده </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Nazanin" panose="00000400000000000000" pitchFamily="2" charset="-78"/>
                        </a:rPr>
                        <a:t>2430 مورد</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30205173"/>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77288" cy="2819400"/>
          </a:xfrm>
        </p:spPr>
        <p:txBody>
          <a:bodyPr>
            <a:noAutofit/>
          </a:bodyPr>
          <a:lstStyle/>
          <a:p>
            <a:pPr marL="0" indent="0" algn="just" rtl="1">
              <a:lnSpc>
                <a:spcPct val="150000"/>
              </a:lnSpc>
              <a:buNone/>
            </a:pPr>
            <a:r>
              <a:rPr lang="fa-IR" sz="2000" b="1" dirty="0" smtClean="0">
                <a:cs typeface="B Nazanin" panose="00000400000000000000" pitchFamily="2" charset="-78"/>
              </a:rPr>
              <a:t>8.4.  مدرنیزاسیون</a:t>
            </a:r>
            <a:endParaRPr lang="fa-IR" sz="2000" b="1" dirty="0">
              <a:cs typeface="B Nazanin" panose="00000400000000000000" pitchFamily="2" charset="-78"/>
            </a:endParaRPr>
          </a:p>
          <a:p>
            <a:pPr marL="0" indent="0" algn="just" rtl="1">
              <a:lnSpc>
                <a:spcPct val="150000"/>
              </a:lnSpc>
              <a:buNone/>
            </a:pPr>
            <a:r>
              <a:rPr lang="fa-IR" sz="2000" dirty="0">
                <a:cs typeface="B Nazanin" panose="00000400000000000000" pitchFamily="2" charset="-78"/>
              </a:rPr>
              <a:t>در سال 1398 تعداد 32 فعاليت مدرنیزاسیون دائم در کمیته مدرنیزاسیون نیروگاه تائید شده‌اند. از اين </a:t>
            </a:r>
            <a:r>
              <a:rPr lang="fa-IR" sz="2000" dirty="0" smtClean="0">
                <a:cs typeface="B Nazanin" panose="00000400000000000000" pitchFamily="2" charset="-78"/>
              </a:rPr>
              <a:t>تعداد:</a:t>
            </a:r>
          </a:p>
          <a:p>
            <a:pPr algn="just" rtl="1">
              <a:lnSpc>
                <a:spcPct val="150000"/>
              </a:lnSpc>
              <a:buSzPct val="110000"/>
              <a:buFont typeface="Calibri" pitchFamily="34" charset="0"/>
              <a:buChar char="•"/>
            </a:pPr>
            <a:r>
              <a:rPr lang="fa-IR" sz="2000" dirty="0" smtClean="0">
                <a:cs typeface="B Nazanin" panose="00000400000000000000" pitchFamily="2" charset="-78"/>
              </a:rPr>
              <a:t> </a:t>
            </a:r>
            <a:r>
              <a:rPr lang="fa-IR" sz="1800" dirty="0">
                <a:cs typeface="B Nazanin" panose="00000400000000000000" pitchFamily="2" charset="-78"/>
              </a:rPr>
              <a:t>11 مورد انجام‌شده است؛ </a:t>
            </a:r>
            <a:endParaRPr lang="fa-IR" sz="1800" dirty="0" smtClean="0">
              <a:cs typeface="B Nazanin" panose="00000400000000000000" pitchFamily="2" charset="-78"/>
            </a:endParaRPr>
          </a:p>
          <a:p>
            <a:pPr algn="just" rtl="1">
              <a:lnSpc>
                <a:spcPct val="150000"/>
              </a:lnSpc>
              <a:buSzPct val="110000"/>
              <a:buFont typeface="Calibri" pitchFamily="34" charset="0"/>
              <a:buChar char="•"/>
            </a:pPr>
            <a:r>
              <a:rPr lang="fa-IR" sz="1800" dirty="0" smtClean="0">
                <a:cs typeface="B Nazanin" panose="00000400000000000000" pitchFamily="2" charset="-78"/>
              </a:rPr>
              <a:t>3 </a:t>
            </a:r>
            <a:r>
              <a:rPr lang="fa-IR" sz="1800" dirty="0">
                <a:cs typeface="B Nazanin" panose="00000400000000000000" pitchFamily="2" charset="-78"/>
              </a:rPr>
              <a:t>مورد در حال انجام </a:t>
            </a:r>
            <a:r>
              <a:rPr lang="fa-IR" sz="1800" dirty="0" smtClean="0">
                <a:cs typeface="B Nazanin" panose="00000400000000000000" pitchFamily="2" charset="-78"/>
              </a:rPr>
              <a:t>؛</a:t>
            </a:r>
          </a:p>
          <a:p>
            <a:pPr algn="just" rtl="1">
              <a:lnSpc>
                <a:spcPct val="150000"/>
              </a:lnSpc>
              <a:buSzPct val="110000"/>
              <a:buFont typeface="Calibri" pitchFamily="34" charset="0"/>
              <a:buChar char="•"/>
            </a:pPr>
            <a:r>
              <a:rPr lang="fa-IR" sz="1800" dirty="0" smtClean="0">
                <a:cs typeface="B Nazanin" panose="00000400000000000000" pitchFamily="2" charset="-78"/>
              </a:rPr>
              <a:t>3 </a:t>
            </a:r>
            <a:r>
              <a:rPr lang="fa-IR" sz="1800" dirty="0">
                <a:cs typeface="B Nazanin" panose="00000400000000000000" pitchFamily="2" charset="-78"/>
              </a:rPr>
              <a:t>مورد در مرحله تهيه تجهيزات </a:t>
            </a:r>
            <a:r>
              <a:rPr lang="fa-IR" sz="1800" dirty="0" smtClean="0">
                <a:cs typeface="B Nazanin" panose="00000400000000000000" pitchFamily="2" charset="-78"/>
              </a:rPr>
              <a:t>موردنیاز؛</a:t>
            </a:r>
          </a:p>
          <a:p>
            <a:pPr algn="just" rtl="1">
              <a:lnSpc>
                <a:spcPct val="150000"/>
              </a:lnSpc>
              <a:buSzPct val="110000"/>
              <a:buFont typeface="Calibri" pitchFamily="34" charset="0"/>
              <a:buChar char="•"/>
            </a:pPr>
            <a:r>
              <a:rPr lang="fa-IR" sz="1800" dirty="0" smtClean="0">
                <a:cs typeface="B Nazanin" panose="00000400000000000000" pitchFamily="2" charset="-78"/>
              </a:rPr>
              <a:t> </a:t>
            </a:r>
            <a:r>
              <a:rPr lang="fa-IR" sz="1800" dirty="0">
                <a:cs typeface="B Nazanin" panose="00000400000000000000" pitchFamily="2" charset="-78"/>
              </a:rPr>
              <a:t>10 مورد در حال </a:t>
            </a:r>
            <a:r>
              <a:rPr lang="fa-IR" sz="1800" dirty="0" smtClean="0">
                <a:cs typeface="B Nazanin" panose="00000400000000000000" pitchFamily="2" charset="-78"/>
              </a:rPr>
              <a:t>پي‌گيري؛ </a:t>
            </a:r>
          </a:p>
          <a:p>
            <a:pPr algn="just" rtl="1">
              <a:lnSpc>
                <a:spcPct val="150000"/>
              </a:lnSpc>
              <a:buSzPct val="110000"/>
              <a:buFont typeface="Calibri" pitchFamily="34" charset="0"/>
              <a:buChar char="•"/>
            </a:pPr>
            <a:r>
              <a:rPr lang="fa-IR" sz="1800" dirty="0" smtClean="0">
                <a:cs typeface="B Nazanin" panose="00000400000000000000" pitchFamily="2" charset="-78"/>
              </a:rPr>
              <a:t>و </a:t>
            </a:r>
            <a:r>
              <a:rPr lang="fa-IR" sz="1800" dirty="0">
                <a:cs typeface="B Nazanin" panose="00000400000000000000" pitchFamily="2" charset="-78"/>
              </a:rPr>
              <a:t>4 مورد در مرحله </a:t>
            </a:r>
            <a:r>
              <a:rPr lang="fa-IR" sz="1800" dirty="0" smtClean="0">
                <a:cs typeface="B Nazanin" panose="00000400000000000000" pitchFamily="2" charset="-78"/>
              </a:rPr>
              <a:t>بررسي </a:t>
            </a:r>
            <a:r>
              <a:rPr lang="fa-IR" sz="1800" dirty="0">
                <a:cs typeface="B Nazanin" panose="00000400000000000000" pitchFamily="2" charset="-78"/>
              </a:rPr>
              <a:t>مجدد است. </a:t>
            </a:r>
            <a:endParaRPr lang="fa-IR" sz="1800" dirty="0" smtClean="0">
              <a:cs typeface="B Nazanin" panose="00000400000000000000" pitchFamily="2" charset="-78"/>
            </a:endParaRPr>
          </a:p>
          <a:p>
            <a:pPr marL="0" indent="0" algn="just" rtl="1">
              <a:lnSpc>
                <a:spcPct val="150000"/>
              </a:lnSpc>
              <a:buNone/>
            </a:pPr>
            <a:endParaRPr lang="fa-IR" sz="2000"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عناوين </a:t>
            </a:r>
            <a:r>
              <a:rPr lang="fa-IR" sz="1800" dirty="0">
                <a:cs typeface="B Nazanin" panose="00000400000000000000" pitchFamily="2" charset="-78"/>
              </a:rPr>
              <a:t>فعالیت‌های مدرنيزاسيون و آخرين وضعيت آن‌ها در پيوست </a:t>
            </a:r>
            <a:r>
              <a:rPr lang="fa-IR" sz="1800" dirty="0" smtClean="0">
                <a:cs typeface="B Nazanin" panose="00000400000000000000" pitchFamily="2" charset="-78"/>
              </a:rPr>
              <a:t>2 گزارش </a:t>
            </a:r>
            <a:r>
              <a:rPr lang="fa-IR" sz="1800" dirty="0">
                <a:cs typeface="B Nazanin" panose="00000400000000000000" pitchFamily="2" charset="-78"/>
              </a:rPr>
              <a:t>آورده شده است. </a:t>
            </a:r>
          </a:p>
        </p:txBody>
      </p:sp>
      <p:graphicFrame>
        <p:nvGraphicFramePr>
          <p:cNvPr id="22" name="Diagram 21"/>
          <p:cNvGraphicFramePr/>
          <p:nvPr>
            <p:extLst>
              <p:ext uri="{D42A27DB-BD31-4B8C-83A1-F6EECF244321}">
                <p14:modId xmlns:p14="http://schemas.microsoft.com/office/powerpoint/2010/main" val="240303643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94837892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4876800"/>
          </a:xfrm>
        </p:spPr>
        <p:txBody>
          <a:bodyPr>
            <a:normAutofit fontScale="62500" lnSpcReduction="20000"/>
          </a:bodyPr>
          <a:lstStyle/>
          <a:p>
            <a:pPr marL="0" indent="0" algn="just" rtl="1">
              <a:lnSpc>
                <a:spcPct val="170000"/>
              </a:lnSpc>
              <a:buNone/>
            </a:pPr>
            <a:r>
              <a:rPr lang="fa-IR" b="1" dirty="0" smtClean="0">
                <a:cs typeface="B Nazanin" panose="00000400000000000000" pitchFamily="2" charset="-78"/>
              </a:rPr>
              <a:t>1.1.تاريخچه</a:t>
            </a:r>
            <a:endParaRPr lang="fa-IR" b="1" dirty="0">
              <a:cs typeface="B Nazanin" panose="00000400000000000000" pitchFamily="2" charset="-78"/>
            </a:endParaRPr>
          </a:p>
          <a:p>
            <a:pPr marL="0" indent="0" algn="just" rtl="1">
              <a:lnSpc>
                <a:spcPct val="170000"/>
              </a:lnSpc>
              <a:buNone/>
            </a:pPr>
            <a:r>
              <a:rPr lang="fa-IR" dirty="0">
                <a:cs typeface="B Nazanin" panose="00000400000000000000" pitchFamily="2" charset="-78"/>
              </a:rPr>
              <a:t>هیئت‌وزیران در جلسه مورخ </a:t>
            </a:r>
            <a:r>
              <a:rPr lang="fa-IR" dirty="0" smtClean="0">
                <a:cs typeface="B Nazanin" panose="00000400000000000000" pitchFamily="2" charset="-78"/>
              </a:rPr>
              <a:t>1385/10/06 </a:t>
            </a:r>
            <a:r>
              <a:rPr lang="fa-IR" dirty="0">
                <a:cs typeface="B Nazanin" panose="00000400000000000000" pitchFamily="2" charset="-78"/>
              </a:rPr>
              <a:t>بنا به پيشنهاد مشترك سازمان انرژي اتمي ايران، سازمان مديريت و برنامه‌ريزي كشور و وزارت امور اقتصادي و دارايي و به استناد بند "ي" تبصره (11) قانون بودجه سال 1385 كل كشور اساسنامه شركت بهره‌برداري نيروگاه اتمي بوشهر (سهامي خاص) را تصويب نمود</a:t>
            </a:r>
            <a:r>
              <a:rPr lang="fa-IR" dirty="0" smtClean="0">
                <a:cs typeface="B Nazanin" panose="00000400000000000000" pitchFamily="2" charset="-78"/>
              </a:rPr>
              <a:t>.</a:t>
            </a:r>
            <a:endParaRPr lang="fa-IR" dirty="0">
              <a:cs typeface="B Nazanin" panose="00000400000000000000" pitchFamily="2" charset="-78"/>
            </a:endParaRPr>
          </a:p>
          <a:p>
            <a:pPr marL="0" indent="0" algn="just" rtl="1">
              <a:lnSpc>
                <a:spcPct val="170000"/>
              </a:lnSpc>
              <a:buNone/>
            </a:pPr>
            <a:r>
              <a:rPr lang="fa-IR" b="1" dirty="0" smtClean="0">
                <a:cs typeface="B Nazanin" panose="00000400000000000000" pitchFamily="2" charset="-78"/>
              </a:rPr>
              <a:t>1.2.موضوع </a:t>
            </a:r>
            <a:r>
              <a:rPr lang="fa-IR" b="1" dirty="0">
                <a:cs typeface="B Nazanin" panose="00000400000000000000" pitchFamily="2" charset="-78"/>
              </a:rPr>
              <a:t>فعاليت شركت مطابق اساسنامه</a:t>
            </a:r>
          </a:p>
          <a:p>
            <a:pPr marL="0" indent="0" algn="just" rtl="1">
              <a:lnSpc>
                <a:spcPct val="170000"/>
              </a:lnSpc>
              <a:buNone/>
            </a:pPr>
            <a:r>
              <a:rPr lang="fa-IR" dirty="0">
                <a:cs typeface="B Nazanin" panose="00000400000000000000" pitchFamily="2" charset="-78"/>
              </a:rPr>
              <a:t>موضوع فعاليت شركت عبارت است از انجام هرگونه فعاليت در راستاي توليد، تعمير و نگهداري نيروگاه اتمي بوشهر، تأمین سوخت، بهره‌برداري ايمن و انجام كليه معاملات مربوط به فروش برق نيروگاه اتمي بوشهر</a:t>
            </a:r>
            <a:r>
              <a:rPr lang="fa-IR" dirty="0" smtClean="0">
                <a:cs typeface="B Nazanin" panose="00000400000000000000" pitchFamily="2" charset="-78"/>
              </a:rPr>
              <a:t>.</a:t>
            </a:r>
            <a:endParaRPr lang="fa-IR" dirty="0">
              <a:cs typeface="B Nazanin" panose="00000400000000000000" pitchFamily="2" charset="-78"/>
            </a:endParaRPr>
          </a:p>
          <a:p>
            <a:pPr marL="0" indent="0" algn="just" rtl="1">
              <a:lnSpc>
                <a:spcPct val="170000"/>
              </a:lnSpc>
              <a:buNone/>
            </a:pPr>
            <a:r>
              <a:rPr lang="fa-IR" b="1" dirty="0" smtClean="0">
                <a:cs typeface="B Nazanin" panose="00000400000000000000" pitchFamily="2" charset="-78"/>
              </a:rPr>
              <a:t>1.3.مركز </a:t>
            </a:r>
            <a:r>
              <a:rPr lang="fa-IR" b="1" dirty="0">
                <a:cs typeface="B Nazanin" panose="00000400000000000000" pitchFamily="2" charset="-78"/>
              </a:rPr>
              <a:t>اصلي شركت</a:t>
            </a:r>
          </a:p>
          <a:p>
            <a:pPr marL="0" indent="0" algn="just" rtl="1">
              <a:lnSpc>
                <a:spcPct val="170000"/>
              </a:lnSpc>
              <a:buNone/>
            </a:pPr>
            <a:r>
              <a:rPr lang="fa-IR" dirty="0">
                <a:cs typeface="B Nazanin" panose="00000400000000000000" pitchFamily="2" charset="-78"/>
              </a:rPr>
              <a:t>مركز اصلي شركت مطابق با اساس‌نامه، شهر بوشهر، نيروگاه اتمي بوشهر می‌باشد</a:t>
            </a:r>
            <a:r>
              <a:rPr lang="fa-IR" dirty="0" smtClean="0">
                <a:cs typeface="B Nazanin" panose="00000400000000000000" pitchFamily="2" charset="-78"/>
              </a:rPr>
              <a:t>.</a:t>
            </a:r>
            <a:endParaRPr lang="fa-IR"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6053816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12599352"/>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7526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9.</a:t>
            </a:r>
            <a:r>
              <a:rPr lang="fa-IR" sz="8000" b="1" dirty="0">
                <a:cs typeface="B Nazanin" panose="00000400000000000000" pitchFamily="2" charset="-78"/>
              </a:rPr>
              <a:t>	ایمنی</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505909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609600"/>
            <a:ext cx="8701088" cy="1447800"/>
          </a:xfrm>
        </p:spPr>
        <p:txBody>
          <a:bodyPr>
            <a:noAutofit/>
          </a:bodyPr>
          <a:lstStyle/>
          <a:p>
            <a:pPr marL="0" indent="0" algn="just" rtl="1">
              <a:lnSpc>
                <a:spcPct val="150000"/>
              </a:lnSpc>
              <a:buNone/>
            </a:pPr>
            <a:r>
              <a:rPr lang="fa-IR" sz="1800" b="1" dirty="0" smtClean="0">
                <a:cs typeface="B Nazanin" panose="00000400000000000000" pitchFamily="2" charset="-78"/>
              </a:rPr>
              <a:t>5.1. آمادگي </a:t>
            </a:r>
            <a:r>
              <a:rPr lang="fa-IR" sz="1800" b="1" dirty="0">
                <a:cs typeface="B Nazanin" panose="00000400000000000000" pitchFamily="2" charset="-78"/>
              </a:rPr>
              <a:t>شرايط اضطراري</a:t>
            </a:r>
          </a:p>
          <a:p>
            <a:pPr marL="0" indent="0" algn="just" rtl="1">
              <a:lnSpc>
                <a:spcPct val="150000"/>
              </a:lnSpc>
              <a:buNone/>
            </a:pPr>
            <a:r>
              <a:rPr lang="fa-IR" sz="1800" dirty="0">
                <a:cs typeface="B Nazanin" panose="00000400000000000000" pitchFamily="2" charset="-78"/>
              </a:rPr>
              <a:t>نيروگاه اتمي در سال </a:t>
            </a:r>
            <a:r>
              <a:rPr lang="fa-IR" sz="1800" dirty="0" smtClean="0">
                <a:cs typeface="B Nazanin" panose="00000400000000000000" pitchFamily="2" charset="-78"/>
              </a:rPr>
              <a:t>1398 </a:t>
            </a:r>
            <a:r>
              <a:rPr lang="fa-IR" sz="1800" dirty="0">
                <a:cs typeface="B Nazanin" panose="00000400000000000000" pitchFamily="2" charset="-78"/>
              </a:rPr>
              <a:t>جهت آمادگی مقابله با شرایط اضطراری اقداماتي را در حوزه‌های آماده‌سازی كاركنان براي شرايط اضطراري، ايجاد زیرساخت‌ها، تأمین وسايل حفاظت فردي و تجهيزات اضطراري، ارتقاء سيستم‌‌ها و تجهيزات مراكز مديريت بحران، مدارك و بازرسي به شرح جدول زير به انجام رسانيده است. تفصيل اين اقدامات در پيوست </a:t>
            </a:r>
            <a:r>
              <a:rPr lang="fa-IR" sz="1800" dirty="0" smtClean="0">
                <a:cs typeface="B Nazanin" panose="00000400000000000000" pitchFamily="2" charset="-78"/>
              </a:rPr>
              <a:t>4 گزارش </a:t>
            </a:r>
            <a:r>
              <a:rPr lang="fa-IR" sz="1800" dirty="0">
                <a:cs typeface="B Nazanin" panose="00000400000000000000" pitchFamily="2" charset="-78"/>
              </a:rPr>
              <a:t>آورده شده است.</a:t>
            </a:r>
            <a:endParaRPr lang="fa-IR" sz="1800" b="1" dirty="0">
              <a:cs typeface="B Nazanin" panose="00000400000000000000" pitchFamily="2" charset="-78"/>
            </a:endParaRPr>
          </a:p>
        </p:txBody>
      </p:sp>
      <p:graphicFrame>
        <p:nvGraphicFramePr>
          <p:cNvPr id="25" name="Diagram 24"/>
          <p:cNvGraphicFramePr/>
          <p:nvPr>
            <p:extLst>
              <p:ext uri="{D42A27DB-BD31-4B8C-83A1-F6EECF244321}">
                <p14:modId xmlns:p14="http://schemas.microsoft.com/office/powerpoint/2010/main" val="301366366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11541888"/>
              </p:ext>
            </p:extLst>
          </p:nvPr>
        </p:nvGraphicFramePr>
        <p:xfrm>
          <a:off x="685800" y="2743200"/>
          <a:ext cx="7848600" cy="3809995"/>
        </p:xfrm>
        <a:graphic>
          <a:graphicData uri="http://schemas.openxmlformats.org/drawingml/2006/table">
            <a:tbl>
              <a:tblPr rtl="1" firstRow="1" firstCol="1" bandRow="1">
                <a:tableStyleId>{5C22544A-7EE6-4342-B048-85BDC9FD1C3A}</a:tableStyleId>
              </a:tblPr>
              <a:tblGrid>
                <a:gridCol w="692824"/>
                <a:gridCol w="4473536"/>
                <a:gridCol w="2682240"/>
              </a:tblGrid>
              <a:tr h="544285">
                <a:tc>
                  <a:txBody>
                    <a:bodyPr/>
                    <a:lstStyle/>
                    <a:p>
                      <a:pPr algn="ctr" rtl="1">
                        <a:lnSpc>
                          <a:spcPct val="115000"/>
                        </a:lnSpc>
                        <a:spcAft>
                          <a:spcPts val="0"/>
                        </a:spcAft>
                      </a:pPr>
                      <a:r>
                        <a:rPr lang="fa-IR" sz="1800" dirty="0">
                          <a:effectLst/>
                          <a:cs typeface="B Nazanin" panose="00000400000000000000" pitchFamily="2" charset="-78"/>
                        </a:rPr>
                        <a:t>رديف</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عنوان فعاليت</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تعداد عناوين فعاليت انجام‌شده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آماده‌سازی كاركنان براي شرايط اضطراري</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ايجاد زيرساخت</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3</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تأمین وسايل حفاظت فردي و تجهيزات اضطراري</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ارتقاء سیستم‌ها و تجهيزات مراكز مديريت بحران</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مدارك</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6</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بازرسی‌ها</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7</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43987940"/>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609600"/>
            <a:ext cx="8777288" cy="5715000"/>
          </a:xfrm>
        </p:spPr>
        <p:txBody>
          <a:bodyPr>
            <a:noAutofit/>
          </a:bodyPr>
          <a:lstStyle/>
          <a:p>
            <a:pPr marL="0" indent="0" algn="just" rtl="1">
              <a:lnSpc>
                <a:spcPct val="150000"/>
              </a:lnSpc>
              <a:buNone/>
            </a:pPr>
            <a:r>
              <a:rPr lang="fa-IR" sz="1500" b="1" dirty="0" smtClean="0">
                <a:cs typeface="B Nazanin" panose="00000400000000000000" pitchFamily="2" charset="-78"/>
              </a:rPr>
              <a:t>9.2. کنترل </a:t>
            </a:r>
            <a:r>
              <a:rPr lang="fa-IR" sz="1500" b="1" dirty="0">
                <a:cs typeface="B Nazanin" panose="00000400000000000000" pitchFamily="2" charset="-78"/>
              </a:rPr>
              <a:t>سوخت و پادمان</a:t>
            </a:r>
          </a:p>
          <a:p>
            <a:pPr marL="0" indent="0" algn="just" rtl="1">
              <a:lnSpc>
                <a:spcPct val="150000"/>
              </a:lnSpc>
              <a:buNone/>
            </a:pPr>
            <a:r>
              <a:rPr lang="fa-IR" sz="1500" b="1" dirty="0" smtClean="0">
                <a:cs typeface="B Nazanin" panose="00000400000000000000" pitchFamily="2" charset="-78"/>
              </a:rPr>
              <a:t>9.2.1. تعويض </a:t>
            </a:r>
            <a:r>
              <a:rPr lang="fa-IR" sz="1500" b="1" dirty="0">
                <a:cs typeface="B Nazanin" panose="00000400000000000000" pitchFamily="2" charset="-78"/>
              </a:rPr>
              <a:t>سوخت</a:t>
            </a:r>
          </a:p>
          <a:p>
            <a:pPr marL="0" indent="0" algn="just" rtl="1">
              <a:lnSpc>
                <a:spcPct val="150000"/>
              </a:lnSpc>
              <a:buNone/>
            </a:pPr>
            <a:r>
              <a:rPr lang="fa-IR" sz="1500" dirty="0" smtClean="0">
                <a:cs typeface="B Nazanin" panose="00000400000000000000" pitchFamily="2" charset="-78"/>
              </a:rPr>
              <a:t> از </a:t>
            </a:r>
            <a:r>
              <a:rPr lang="fa-IR" sz="1500" dirty="0">
                <a:cs typeface="B Nazanin" panose="00000400000000000000" pitchFamily="2" charset="-78"/>
              </a:rPr>
              <a:t>تاريخ </a:t>
            </a:r>
            <a:r>
              <a:rPr lang="fa-IR" sz="1500" dirty="0" smtClean="0">
                <a:cs typeface="B Nazanin" panose="00000400000000000000" pitchFamily="2" charset="-78"/>
              </a:rPr>
              <a:t>1398/01/01تا 1398/01/20 ادامه‌ي </a:t>
            </a:r>
            <a:r>
              <a:rPr lang="fa-IR" sz="1500" dirty="0">
                <a:cs typeface="B Nazanin" panose="00000400000000000000" pitchFamily="2" charset="-78"/>
              </a:rPr>
              <a:t>فعاليت‌هاي مرتبط با انجام پنجمین تعويض سوخت قلب راكتور به شرح زیر انجام شدند:</a:t>
            </a:r>
          </a:p>
          <a:p>
            <a:pPr marL="0" indent="0" algn="just" rtl="1">
              <a:lnSpc>
                <a:spcPct val="150000"/>
              </a:lnSpc>
              <a:buNone/>
            </a:pPr>
            <a:r>
              <a:rPr lang="fa-IR" sz="1500" dirty="0" smtClean="0">
                <a:cs typeface="B Nazanin" panose="00000400000000000000" pitchFamily="2" charset="-78"/>
              </a:rPr>
              <a:t>• جابجایی </a:t>
            </a:r>
            <a:r>
              <a:rPr lang="fa-IR" sz="1500" dirty="0">
                <a:cs typeface="B Nazanin" panose="00000400000000000000" pitchFamily="2" charset="-78"/>
              </a:rPr>
              <a:t>18 مجتمع سوخت سه ساله </a:t>
            </a:r>
            <a:r>
              <a:rPr lang="fa-IR" sz="1500" dirty="0" smtClean="0">
                <a:cs typeface="B Nazanin" panose="00000400000000000000" pitchFamily="2" charset="-78"/>
              </a:rPr>
              <a:t>بهره‌برداری </a:t>
            </a:r>
            <a:r>
              <a:rPr lang="fa-IR" sz="1500" dirty="0">
                <a:cs typeface="B Nazanin" panose="00000400000000000000" pitchFamily="2" charset="-78"/>
              </a:rPr>
              <a:t>همزمان با انجام کنترل نفوذناپذیری غلاف </a:t>
            </a:r>
            <a:r>
              <a:rPr lang="fa-IR" sz="1500" dirty="0" smtClean="0">
                <a:cs typeface="B Nazanin" panose="00000400000000000000" pitchFamily="2" charset="-78"/>
              </a:rPr>
              <a:t>میله‌های </a:t>
            </a:r>
            <a:r>
              <a:rPr lang="fa-IR" sz="1500" dirty="0">
                <a:cs typeface="B Nazanin" panose="00000400000000000000" pitchFamily="2" charset="-78"/>
              </a:rPr>
              <a:t>سوخت برای آن‌ها؛</a:t>
            </a:r>
          </a:p>
          <a:p>
            <a:pPr marL="0" indent="0" algn="just" rtl="1">
              <a:lnSpc>
                <a:spcPct val="150000"/>
              </a:lnSpc>
              <a:buNone/>
            </a:pPr>
            <a:r>
              <a:rPr lang="fa-IR" sz="1500" dirty="0" smtClean="0">
                <a:cs typeface="B Nazanin" panose="00000400000000000000" pitchFamily="2" charset="-78"/>
              </a:rPr>
              <a:t>• جابجايي </a:t>
            </a:r>
            <a:r>
              <a:rPr lang="fa-IR" sz="1500" dirty="0">
                <a:cs typeface="B Nazanin" panose="00000400000000000000" pitchFamily="2" charset="-78"/>
              </a:rPr>
              <a:t>97 مجتمع سوخت تابش دیده درون قلب راكتور؛</a:t>
            </a:r>
          </a:p>
          <a:p>
            <a:pPr marL="0" indent="0" algn="just" rtl="1">
              <a:lnSpc>
                <a:spcPct val="150000"/>
              </a:lnSpc>
              <a:buNone/>
            </a:pPr>
            <a:r>
              <a:rPr lang="fa-IR" sz="1500" dirty="0" smtClean="0">
                <a:cs typeface="B Nazanin" panose="00000400000000000000" pitchFamily="2" charset="-78"/>
              </a:rPr>
              <a:t>• انتقال </a:t>
            </a:r>
            <a:r>
              <a:rPr lang="fa-IR" sz="1500" dirty="0">
                <a:cs typeface="B Nazanin" panose="00000400000000000000" pitchFamily="2" charset="-78"/>
              </a:rPr>
              <a:t>48 مجتمع سوخت تازه از انبار نگهداري سوخت تازه در ساختمان راكتور به قلب راكتور؛</a:t>
            </a:r>
          </a:p>
          <a:p>
            <a:pPr marL="0" indent="0" algn="just" rtl="1">
              <a:lnSpc>
                <a:spcPct val="150000"/>
              </a:lnSpc>
              <a:buNone/>
            </a:pPr>
            <a:r>
              <a:rPr lang="fa-IR" sz="1500" dirty="0" smtClean="0">
                <a:cs typeface="B Nazanin" panose="00000400000000000000" pitchFamily="2" charset="-78"/>
              </a:rPr>
              <a:t>• جابجايي </a:t>
            </a:r>
            <a:r>
              <a:rPr lang="fa-IR" sz="1500" dirty="0">
                <a:cs typeface="B Nazanin" panose="00000400000000000000" pitchFamily="2" charset="-78"/>
              </a:rPr>
              <a:t>84 </a:t>
            </a:r>
            <a:r>
              <a:rPr lang="fa-IR" sz="1500" dirty="0" smtClean="0">
                <a:cs typeface="B Nazanin" panose="00000400000000000000" pitchFamily="2" charset="-78"/>
              </a:rPr>
              <a:t>جاذب‌هاي </a:t>
            </a:r>
            <a:r>
              <a:rPr lang="fa-IR" sz="1500" dirty="0">
                <a:cs typeface="B Nazanin" panose="00000400000000000000" pitchFamily="2" charset="-78"/>
              </a:rPr>
              <a:t>سوختني‌ و ميله‌هاي كنترل در درون قلب راكتور و استخر سوخت مصرفي؛</a:t>
            </a:r>
          </a:p>
          <a:p>
            <a:pPr marL="0" indent="0" algn="just" rtl="1">
              <a:lnSpc>
                <a:spcPct val="150000"/>
              </a:lnSpc>
              <a:buNone/>
            </a:pPr>
            <a:r>
              <a:rPr lang="fa-IR" sz="1500" dirty="0" smtClean="0">
                <a:cs typeface="B Nazanin" panose="00000400000000000000" pitchFamily="2" charset="-78"/>
              </a:rPr>
              <a:t>• انجام </a:t>
            </a:r>
            <a:r>
              <a:rPr lang="fa-IR" sz="1500" dirty="0">
                <a:cs typeface="B Nazanin" panose="00000400000000000000" pitchFamily="2" charset="-78"/>
              </a:rPr>
              <a:t>كنترل نشتي غلاف ميله‌هاي سوخت، 48 مجتمع سوخت مصرف‌شده.</a:t>
            </a:r>
          </a:p>
          <a:p>
            <a:pPr marL="0" indent="0" algn="just" rtl="1">
              <a:lnSpc>
                <a:spcPct val="150000"/>
              </a:lnSpc>
              <a:buNone/>
            </a:pPr>
            <a:r>
              <a:rPr lang="fa-IR" sz="1500" b="1" dirty="0" smtClean="0">
                <a:cs typeface="B Nazanin" panose="00000400000000000000" pitchFamily="2" charset="-78"/>
              </a:rPr>
              <a:t>9.2.2. کنترل </a:t>
            </a:r>
            <a:r>
              <a:rPr lang="fa-IR" sz="1500" b="1" dirty="0">
                <a:cs typeface="B Nazanin" panose="00000400000000000000" pitchFamily="2" charset="-78"/>
              </a:rPr>
              <a:t>نفوذ‌ناپذيري غلاف ميله‌هاي سوخت</a:t>
            </a:r>
          </a:p>
          <a:p>
            <a:pPr marL="0" indent="0" algn="just" rtl="1">
              <a:lnSpc>
                <a:spcPct val="150000"/>
              </a:lnSpc>
              <a:buNone/>
            </a:pPr>
            <a:r>
              <a:rPr lang="fa-IR" sz="1500" dirty="0">
                <a:cs typeface="B Nazanin" panose="00000400000000000000" pitchFamily="2" charset="-78"/>
              </a:rPr>
              <a:t>هنگام خاموشي راكتور و انجام عمليات پنجمین تعویض سوخت قلب راکتور، بر اساس دستورالعمل‌هاي كاري مصوب، داده‌هاي </a:t>
            </a:r>
            <a:r>
              <a:rPr lang="fa-IR" sz="1500" dirty="0" smtClean="0">
                <a:cs typeface="B Nazanin" panose="00000400000000000000" pitchFamily="2" charset="-78"/>
              </a:rPr>
              <a:t>اكتيويته‌ي </a:t>
            </a:r>
            <a:r>
              <a:rPr lang="fa-IR" sz="1500" dirty="0">
                <a:cs typeface="B Nazanin" panose="00000400000000000000" pitchFamily="2" charset="-78"/>
              </a:rPr>
              <a:t>آب حاصل از شستشوي 18 مجتمع سوخت سه ساله </a:t>
            </a:r>
            <a:r>
              <a:rPr lang="fa-IR" sz="1500" dirty="0" smtClean="0">
                <a:cs typeface="B Nazanin" panose="00000400000000000000" pitchFamily="2" charset="-78"/>
              </a:rPr>
              <a:t>بهره‌برداری </a:t>
            </a:r>
            <a:r>
              <a:rPr lang="fa-IR" sz="1500" dirty="0">
                <a:cs typeface="B Nazanin" panose="00000400000000000000" pitchFamily="2" charset="-78"/>
              </a:rPr>
              <a:t>که در سیکل ششم مورد بهره-برداری قرار </a:t>
            </a:r>
            <a:r>
              <a:rPr lang="fa-IR" sz="1500" dirty="0" smtClean="0">
                <a:cs typeface="B Nazanin" panose="00000400000000000000" pitchFamily="2" charset="-78"/>
              </a:rPr>
              <a:t>می‌گیرند </a:t>
            </a:r>
            <a:r>
              <a:rPr lang="fa-IR" sz="1500" dirty="0">
                <a:cs typeface="B Nazanin" panose="00000400000000000000" pitchFamily="2" charset="-78"/>
              </a:rPr>
              <a:t>و 48 مجتمع سوخت مصرف‌شده، از طريق مديريت ايمني پرتوي به مديريت سوخت و ايمني هسته‌اي جهت بررسي و تحليل‌ داده‌ها ارسال شدند كه </a:t>
            </a:r>
            <a:r>
              <a:rPr lang="fa-IR" sz="1500" b="1" u="sng" dirty="0">
                <a:cs typeface="B Nazanin" panose="00000400000000000000" pitchFamily="2" charset="-78"/>
              </a:rPr>
              <a:t>نتايج حاكي از عدم تخطي داده‌ها از </a:t>
            </a:r>
            <a:r>
              <a:rPr lang="fa-IR" sz="1500" b="1" u="sng" dirty="0" smtClean="0">
                <a:cs typeface="B Nazanin" panose="00000400000000000000" pitchFamily="2" charset="-78"/>
              </a:rPr>
              <a:t>محدوده‌ي </a:t>
            </a:r>
            <a:r>
              <a:rPr lang="fa-IR" sz="1500" b="1" u="sng" dirty="0">
                <a:cs typeface="B Nazanin" panose="00000400000000000000" pitchFamily="2" charset="-78"/>
              </a:rPr>
              <a:t>عملكرد نرمال غلاف ميله‌هاي سوخت بودند</a:t>
            </a:r>
            <a:r>
              <a:rPr lang="fa-IR" sz="1500" b="1" u="sng" dirty="0" smtClean="0">
                <a:cs typeface="B Nazanin" panose="00000400000000000000" pitchFamily="2" charset="-78"/>
              </a:rPr>
              <a:t>.</a:t>
            </a:r>
          </a:p>
          <a:p>
            <a:pPr marL="0" indent="0" algn="just" rtl="1">
              <a:lnSpc>
                <a:spcPct val="150000"/>
              </a:lnSpc>
              <a:buNone/>
            </a:pPr>
            <a:r>
              <a:rPr lang="fa-IR" sz="1500" dirty="0">
                <a:cs typeface="B Nazanin" panose="00000400000000000000" pitchFamily="2" charset="-78"/>
              </a:rPr>
              <a:t>بر اساس دستورالعمل‌هاي كاري مصوب، داده‌هاي </a:t>
            </a:r>
            <a:r>
              <a:rPr lang="fa-IR" sz="1500" dirty="0" smtClean="0">
                <a:cs typeface="B Nazanin" panose="00000400000000000000" pitchFamily="2" charset="-78"/>
              </a:rPr>
              <a:t>اكتيويته‌ي </a:t>
            </a:r>
            <a:r>
              <a:rPr lang="fa-IR" sz="1500" dirty="0">
                <a:cs typeface="B Nazanin" panose="00000400000000000000" pitchFamily="2" charset="-78"/>
              </a:rPr>
              <a:t>آب مدار اول هنگام عملكرد نرمال راكتور و تغييرات قدرت در طول سيكل ششم از طريق مديريت ايمني پرتوي به مديريت سوخت و ايمني هسته‌اي ارسال شدند كه پس از بررسي و تحلیل‌های داده‌هاي ارسالي توسط مديریت سوخت و ايمني </a:t>
            </a:r>
            <a:r>
              <a:rPr lang="fa-IR" sz="1500" dirty="0" smtClean="0">
                <a:cs typeface="B Nazanin" panose="00000400000000000000" pitchFamily="2" charset="-78"/>
              </a:rPr>
              <a:t>هسته‌اي </a:t>
            </a:r>
            <a:r>
              <a:rPr lang="fa-IR" sz="1500" dirty="0">
                <a:cs typeface="B Nazanin" panose="00000400000000000000" pitchFamily="2" charset="-78"/>
              </a:rPr>
              <a:t>وجود </a:t>
            </a:r>
            <a:r>
              <a:rPr lang="fa-IR" sz="1500" b="1" dirty="0">
                <a:cs typeface="B Nazanin" panose="00000400000000000000" pitchFamily="2" charset="-78"/>
              </a:rPr>
              <a:t>حداقل دو و حداکثر سه میله سوخت دارای نشتی درون قلب راکتور </a:t>
            </a:r>
            <a:r>
              <a:rPr lang="fa-IR" sz="1500" dirty="0">
                <a:cs typeface="B Nazanin" panose="00000400000000000000" pitchFamily="2" charset="-78"/>
              </a:rPr>
              <a:t>در اين سيكل محرز شد.</a:t>
            </a:r>
          </a:p>
        </p:txBody>
      </p:sp>
      <p:graphicFrame>
        <p:nvGraphicFramePr>
          <p:cNvPr id="22" name="Diagram 21"/>
          <p:cNvGraphicFramePr/>
          <p:nvPr>
            <p:extLst>
              <p:ext uri="{D42A27DB-BD31-4B8C-83A1-F6EECF244321}">
                <p14:modId xmlns:p14="http://schemas.microsoft.com/office/powerpoint/2010/main" val="372099083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20475242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15300662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8" name="Rectangle 7"/>
          <p:cNvSpPr/>
          <p:nvPr/>
        </p:nvSpPr>
        <p:spPr>
          <a:xfrm>
            <a:off x="304800" y="685800"/>
            <a:ext cx="8686800" cy="1384995"/>
          </a:xfrm>
          <a:prstGeom prst="rect">
            <a:avLst/>
          </a:prstGeom>
        </p:spPr>
        <p:txBody>
          <a:bodyPr wrap="square">
            <a:spAutoFit/>
          </a:bodyPr>
          <a:lstStyle/>
          <a:p>
            <a:pPr algn="r" rtl="1">
              <a:lnSpc>
                <a:spcPct val="150000"/>
              </a:lnSpc>
            </a:pPr>
            <a:r>
              <a:rPr lang="fa-IR" sz="2000" b="1" dirty="0">
                <a:cs typeface="B Nazanin" panose="00000400000000000000" pitchFamily="2" charset="-78"/>
              </a:rPr>
              <a:t>9.3.	فعاليت‌ها و ارتباطات </a:t>
            </a:r>
            <a:r>
              <a:rPr lang="fa-IR" sz="2000" b="1" dirty="0" smtClean="0">
                <a:cs typeface="B Nazanin" panose="00000400000000000000" pitchFamily="2" charset="-78"/>
              </a:rPr>
              <a:t>بين‌المللي</a:t>
            </a:r>
          </a:p>
          <a:p>
            <a:pPr algn="r" rtl="1">
              <a:lnSpc>
                <a:spcPct val="150000"/>
              </a:lnSpc>
            </a:pPr>
            <a:r>
              <a:rPr lang="fa-IR" b="1" dirty="0" smtClean="0">
                <a:cs typeface="B Nazanin" panose="00000400000000000000" pitchFamily="2" charset="-78"/>
              </a:rPr>
              <a:t>9.3.1</a:t>
            </a:r>
            <a:r>
              <a:rPr lang="fa-IR" b="1" dirty="0">
                <a:cs typeface="B Nazanin" panose="00000400000000000000" pitchFamily="2" charset="-78"/>
              </a:rPr>
              <a:t>.	راستي‌ آزمايي‌هاي انجام شده  و گزارشات حسابرسي ارسال شده </a:t>
            </a:r>
          </a:p>
          <a:p>
            <a:pPr algn="r" rtl="1">
              <a:lnSpc>
                <a:spcPct val="150000"/>
              </a:lnSpc>
            </a:pPr>
            <a:endParaRPr lang="fa-IR" b="1" dirty="0">
              <a:cs typeface="B Nazanin" panose="000004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935065836"/>
              </p:ext>
            </p:extLst>
          </p:nvPr>
        </p:nvGraphicFramePr>
        <p:xfrm>
          <a:off x="304800" y="1752600"/>
          <a:ext cx="8534400" cy="3047998"/>
        </p:xfrm>
        <a:graphic>
          <a:graphicData uri="http://schemas.openxmlformats.org/drawingml/2006/table">
            <a:tbl>
              <a:tblPr rtl="1" firstRow="1" firstCol="1" bandRow="1">
                <a:tableStyleId>{5C22544A-7EE6-4342-B048-85BDC9FD1C3A}</a:tableStyleId>
              </a:tblPr>
              <a:tblGrid>
                <a:gridCol w="789363"/>
                <a:gridCol w="5260530"/>
                <a:gridCol w="2484507"/>
              </a:tblGrid>
              <a:tr h="302722">
                <a:tc gridSpan="3">
                  <a:txBody>
                    <a:bodyPr/>
                    <a:lstStyle/>
                    <a:p>
                      <a:pPr algn="ctr" rtl="1">
                        <a:lnSpc>
                          <a:spcPct val="115000"/>
                        </a:lnSpc>
                        <a:spcAft>
                          <a:spcPts val="0"/>
                        </a:spcAft>
                      </a:pPr>
                      <a:r>
                        <a:rPr lang="ar-SA" sz="1600" dirty="0">
                          <a:effectLst/>
                          <a:cs typeface="B Nazanin" panose="00000400000000000000" pitchFamily="2" charset="-78"/>
                        </a:rPr>
                        <a:t>بازرسی‌های انجام شده توسط بازرسان آژانس بين‌المللي انرژي اتمي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r>
              <a:tr h="302722">
                <a:tc>
                  <a:txBody>
                    <a:bodyPr/>
                    <a:lstStyle/>
                    <a:p>
                      <a:pPr algn="ctr" rtl="1">
                        <a:lnSpc>
                          <a:spcPct val="115000"/>
                        </a:lnSpc>
                        <a:spcAft>
                          <a:spcPts val="0"/>
                        </a:spcAft>
                      </a:pPr>
                      <a:r>
                        <a:rPr lang="ar-SA" sz="1600">
                          <a:effectLst/>
                          <a:cs typeface="B Nazanin" panose="00000400000000000000" pitchFamily="2" charset="-78"/>
                        </a:rPr>
                        <a:t>رديف </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1600">
                          <a:effectLst/>
                          <a:cs typeface="B Nazanin" panose="00000400000000000000" pitchFamily="2" charset="-78"/>
                        </a:rPr>
                        <a:t>نوع بازرسي</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تاريخ بازرسي</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موجودي فيزيكي (</a:t>
                      </a:r>
                      <a:r>
                        <a:rPr lang="en-US" sz="1600">
                          <a:effectLst/>
                          <a:cs typeface="B Nazanin" panose="00000400000000000000" pitchFamily="2" charset="-78"/>
                        </a:rPr>
                        <a:t>PIV</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13-18 فروردین‌ماه 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2</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پسا راستي ‌آزمايي موجودي فيزيكي (</a:t>
                      </a:r>
                      <a:r>
                        <a:rPr lang="en-US" sz="1600">
                          <a:effectLst/>
                          <a:cs typeface="B Nazanin" panose="00000400000000000000" pitchFamily="2" charset="-78"/>
                        </a:rPr>
                        <a:t>Post-PIV</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2-3 اردیبهشت‌ماه 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3</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دسترسی تکمیلی (</a:t>
                      </a:r>
                      <a:r>
                        <a:rPr lang="en-US" sz="1600">
                          <a:effectLst/>
                          <a:cs typeface="B Nazanin" panose="00000400000000000000" pitchFamily="2" charset="-78"/>
                        </a:rPr>
                        <a:t>Complementary Access</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4 اردیبهشت‌ماه 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26222">
                <a:tc>
                  <a:txBody>
                    <a:bodyPr/>
                    <a:lstStyle/>
                    <a:p>
                      <a:pPr algn="ctr" rtl="1">
                        <a:lnSpc>
                          <a:spcPct val="115000"/>
                        </a:lnSpc>
                        <a:spcAft>
                          <a:spcPts val="0"/>
                        </a:spcAft>
                      </a:pPr>
                      <a:r>
                        <a:rPr lang="ar-SA" sz="1600">
                          <a:effectLst/>
                          <a:cs typeface="B Nazanin" panose="00000400000000000000" pitchFamily="2" charset="-78"/>
                        </a:rPr>
                        <a:t>4</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a:effectLst/>
                          <a:cs typeface="B Nazanin" panose="00000400000000000000" pitchFamily="2" charset="-78"/>
                        </a:rPr>
                        <a:t>IIV</a:t>
                      </a:r>
                      <a:r>
                        <a:rPr lang="ar-SA" sz="1600">
                          <a:effectLst/>
                          <a:cs typeface="B Nazanin" panose="00000400000000000000" pitchFamily="2" charset="-78"/>
                        </a:rPr>
                        <a:t>) و راستی آزمایی اطلاعات طراحی (</a:t>
                      </a:r>
                      <a:r>
                        <a:rPr lang="en-US" sz="1600">
                          <a:effectLst/>
                          <a:cs typeface="B Nazanin" panose="00000400000000000000" pitchFamily="2" charset="-78"/>
                        </a:rPr>
                        <a:t>DIV</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29-31 تیرماه </a:t>
                      </a:r>
                      <a:r>
                        <a:rPr lang="fa-IR" sz="1600">
                          <a:effectLst/>
                          <a:cs typeface="B Nazanin" panose="00000400000000000000" pitchFamily="2" charset="-78"/>
                        </a:rPr>
                        <a:t>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5</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11 و 12 آبان ماه 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6</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دسترسی تکمیلی (</a:t>
                      </a:r>
                      <a:r>
                        <a:rPr lang="en-US" sz="1600">
                          <a:effectLst/>
                          <a:cs typeface="B Nazanin" panose="00000400000000000000" pitchFamily="2" charset="-78"/>
                        </a:rPr>
                        <a:t>Complementary Access</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 آبان ماه 1398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7</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a:effectLst/>
                          <a:cs typeface="B Nazanin" panose="00000400000000000000" pitchFamily="2" charset="-78"/>
                        </a:rPr>
                        <a:t>IIV</a:t>
                      </a:r>
                      <a:r>
                        <a:rPr lang="ar-SA" sz="1600">
                          <a:effectLst/>
                          <a:cs typeface="B Nazanin" panose="00000400000000000000" pitchFamily="2" charset="-78"/>
                        </a:rPr>
                        <a:t>)</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3 و 4 اسفندماه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33878565"/>
              </p:ext>
            </p:extLst>
          </p:nvPr>
        </p:nvGraphicFramePr>
        <p:xfrm>
          <a:off x="304800" y="5029200"/>
          <a:ext cx="8458200" cy="1577340"/>
        </p:xfrm>
        <a:graphic>
          <a:graphicData uri="http://schemas.openxmlformats.org/drawingml/2006/table">
            <a:tbl>
              <a:tblPr rtl="1" firstRow="1" firstCol="1" bandRow="1">
                <a:tableStyleId>{5C22544A-7EE6-4342-B048-85BDC9FD1C3A}</a:tableStyleId>
              </a:tblPr>
              <a:tblGrid>
                <a:gridCol w="810456"/>
                <a:gridCol w="5233259"/>
                <a:gridCol w="2414485"/>
              </a:tblGrid>
              <a:tr h="274320">
                <a:tc gridSpan="3">
                  <a:txBody>
                    <a:bodyPr/>
                    <a:lstStyle/>
                    <a:p>
                      <a:pPr algn="ctr" rtl="1">
                        <a:lnSpc>
                          <a:spcPct val="115000"/>
                        </a:lnSpc>
                        <a:spcAft>
                          <a:spcPts val="0"/>
                        </a:spcAft>
                      </a:pPr>
                      <a:r>
                        <a:rPr lang="ar-SA" sz="1800">
                          <a:effectLst/>
                          <a:cs typeface="B Nazanin" panose="00000400000000000000" pitchFamily="2" charset="-78"/>
                        </a:rPr>
                        <a:t>نوع و تعداد گزارشات ارسالي به آژانس بين‌المللي انرژی اتمي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r>
              <a:tr h="274320">
                <a:tc>
                  <a:txBody>
                    <a:bodyPr/>
                    <a:lstStyle/>
                    <a:p>
                      <a:pPr algn="ctr" rtl="1">
                        <a:lnSpc>
                          <a:spcPct val="115000"/>
                        </a:lnSpc>
                        <a:spcAft>
                          <a:spcPts val="0"/>
                        </a:spcAft>
                      </a:pPr>
                      <a:r>
                        <a:rPr lang="ar-SA" sz="1800">
                          <a:effectLst/>
                          <a:cs typeface="B Nazanin" panose="00000400000000000000" pitchFamily="2" charset="-78"/>
                        </a:rPr>
                        <a:t>رديف </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1800">
                          <a:effectLst/>
                          <a:cs typeface="B Nazanin" panose="00000400000000000000" pitchFamily="2" charset="-78"/>
                        </a:rPr>
                        <a:t>نوع گزارش</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تعداد</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فهرست موجودي فيزيكي مواد هسته‌اي (</a:t>
                      </a:r>
                      <a:r>
                        <a:rPr lang="en-US" sz="1800">
                          <a:effectLst/>
                          <a:cs typeface="B Nazanin" panose="00000400000000000000" pitchFamily="2" charset="-78"/>
                        </a:rPr>
                        <a:t>PIL</a:t>
                      </a:r>
                      <a:r>
                        <a:rPr lang="ar-SA" sz="1800">
                          <a:effectLst/>
                          <a:cs typeface="B Nazanin" panose="00000400000000000000" pitchFamily="2" charset="-78"/>
                        </a:rPr>
                        <a:t>)</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8 گزارش</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گزارش موازنه­ي مواد (</a:t>
                      </a:r>
                      <a:r>
                        <a:rPr lang="en-US" sz="1800">
                          <a:effectLst/>
                          <a:cs typeface="B Nazanin" panose="00000400000000000000" pitchFamily="2" charset="-78"/>
                        </a:rPr>
                        <a:t>MBR</a:t>
                      </a:r>
                      <a:r>
                        <a:rPr lang="ar-SA" sz="1800">
                          <a:effectLst/>
                          <a:cs typeface="B Nazanin" panose="00000400000000000000" pitchFamily="2" charset="-78"/>
                        </a:rPr>
                        <a:t>)</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1 گزارش</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گزارش تغيير موجودي (</a:t>
                      </a:r>
                      <a:r>
                        <a:rPr lang="en-US" sz="1800">
                          <a:effectLst/>
                          <a:cs typeface="B Nazanin" panose="00000400000000000000" pitchFamily="2" charset="-78"/>
                        </a:rPr>
                        <a:t>ICR</a:t>
                      </a:r>
                      <a:r>
                        <a:rPr lang="ar-SA" sz="1800">
                          <a:effectLst/>
                          <a:cs typeface="B Nazanin" panose="00000400000000000000" pitchFamily="2" charset="-78"/>
                        </a:rPr>
                        <a:t>)</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2 گزارش</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83830491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60524854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8" name="Rectangle 7"/>
          <p:cNvSpPr/>
          <p:nvPr/>
        </p:nvSpPr>
        <p:spPr>
          <a:xfrm>
            <a:off x="311426" y="1143000"/>
            <a:ext cx="8686800" cy="969496"/>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9.3. فعاليت‌ها </a:t>
            </a:r>
            <a:r>
              <a:rPr lang="fa-IR" sz="2000" b="1" dirty="0">
                <a:cs typeface="B Nazanin" panose="00000400000000000000" pitchFamily="2" charset="-78"/>
              </a:rPr>
              <a:t>و ارتباطات </a:t>
            </a:r>
            <a:r>
              <a:rPr lang="fa-IR" sz="2000" b="1" dirty="0" smtClean="0">
                <a:cs typeface="B Nazanin" panose="00000400000000000000" pitchFamily="2" charset="-78"/>
              </a:rPr>
              <a:t>بين‌المللي (ادامه)</a:t>
            </a:r>
          </a:p>
          <a:p>
            <a:pPr algn="r" rtl="1">
              <a:lnSpc>
                <a:spcPct val="150000"/>
              </a:lnSpc>
            </a:pPr>
            <a:endParaRPr lang="fa-IR" b="1" dirty="0">
              <a:cs typeface="B Nazanin" panose="00000400000000000000" pitchFamily="2" charset="-78"/>
            </a:endParaRPr>
          </a:p>
        </p:txBody>
      </p:sp>
      <p:sp>
        <p:nvSpPr>
          <p:cNvPr id="3" name="Rectangle 2"/>
          <p:cNvSpPr/>
          <p:nvPr/>
        </p:nvSpPr>
        <p:spPr>
          <a:xfrm>
            <a:off x="82826" y="1905000"/>
            <a:ext cx="8915400" cy="3831818"/>
          </a:xfrm>
          <a:prstGeom prst="rect">
            <a:avLst/>
          </a:prstGeom>
        </p:spPr>
        <p:txBody>
          <a:bodyPr wrap="square">
            <a:spAutoFit/>
          </a:bodyPr>
          <a:lstStyle/>
          <a:p>
            <a:pPr lvl="1" algn="just" rtl="1">
              <a:lnSpc>
                <a:spcPct val="150000"/>
              </a:lnSpc>
            </a:pPr>
            <a:r>
              <a:rPr lang="fa-IR" b="1" dirty="0" smtClean="0">
                <a:cs typeface="B Nazanin" panose="00000400000000000000" pitchFamily="2" charset="-78"/>
              </a:rPr>
              <a:t>9.3.2. اظهاريه‌هاي </a:t>
            </a:r>
            <a:r>
              <a:rPr lang="fa-IR" b="1" dirty="0">
                <a:cs typeface="B Nazanin" panose="00000400000000000000" pitchFamily="2" charset="-78"/>
              </a:rPr>
              <a:t>پادماني تحت پروتكل الحاقي</a:t>
            </a:r>
          </a:p>
          <a:p>
            <a:pPr algn="just" rtl="1">
              <a:lnSpc>
                <a:spcPct val="150000"/>
              </a:lnSpc>
            </a:pPr>
            <a:r>
              <a:rPr lang="fa-IR" dirty="0">
                <a:cs typeface="B Nazanin" panose="00000400000000000000" pitchFamily="2" charset="-78"/>
              </a:rPr>
              <a:t>بر اساس اجراي داوطلبانه و موقت پروتكل الحاقي در كشور، نيروگاه اتمي بوشهر همانند تمامي مؤسسات هسته‌اي ملزم به </a:t>
            </a:r>
            <a:r>
              <a:rPr lang="fa-IR" dirty="0" smtClean="0">
                <a:cs typeface="B Nazanin" panose="00000400000000000000" pitchFamily="2" charset="-78"/>
              </a:rPr>
              <a:t>ارائه‌ي </a:t>
            </a:r>
            <a:r>
              <a:rPr lang="fa-IR" dirty="0">
                <a:cs typeface="B Nazanin" panose="00000400000000000000" pitchFamily="2" charset="-78"/>
              </a:rPr>
              <a:t>اظهارنامه‌هاي پادماني مي‌باشد كه بر همين اساس </a:t>
            </a:r>
            <a:r>
              <a:rPr lang="fa-IR" dirty="0" smtClean="0">
                <a:cs typeface="B Nazanin" panose="00000400000000000000" pitchFamily="2" charset="-78"/>
              </a:rPr>
              <a:t>اظهاريه‌هاي </a:t>
            </a:r>
            <a:r>
              <a:rPr lang="fa-IR" dirty="0">
                <a:cs typeface="B Nazanin" panose="00000400000000000000" pitchFamily="2" charset="-78"/>
              </a:rPr>
              <a:t>زير تهيه و به آژانس بين‌المللي انرژی اتمي ارائه شدند:</a:t>
            </a:r>
          </a:p>
          <a:p>
            <a:pPr algn="just" rtl="1">
              <a:lnSpc>
                <a:spcPct val="150000"/>
              </a:lnSpc>
            </a:pPr>
            <a:r>
              <a:rPr lang="fa-IR" dirty="0" smtClean="0">
                <a:cs typeface="B Nazanin" panose="00000400000000000000" pitchFamily="2" charset="-78"/>
              </a:rPr>
              <a:t>• اظهاريه‌ي </a:t>
            </a:r>
            <a:r>
              <a:rPr lang="fa-IR" dirty="0">
                <a:cs typeface="B Nazanin" panose="00000400000000000000" pitchFamily="2" charset="-78"/>
              </a:rPr>
              <a:t>ساختماني و سازه‌اي سال 2019 ميلادي،</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فعالیت‌های تحقیق و توسعه سال 2019 میلادی؛</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اول سال 2019؛</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دوم سال 2019؛</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سوم سال 2019؛</a:t>
            </a:r>
          </a:p>
          <a:p>
            <a:pPr algn="just" rtl="1">
              <a:lnSpc>
                <a:spcPct val="150000"/>
              </a:lnSpc>
            </a:pPr>
            <a:r>
              <a:rPr lang="fa-IR" dirty="0" smtClean="0">
                <a:cs typeface="B Nazanin" panose="00000400000000000000" pitchFamily="2" charset="-78"/>
              </a:rPr>
              <a:t>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چهارم سال 2019</a:t>
            </a:r>
            <a:r>
              <a:rPr lang="fa-IR"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349554904"/>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80391202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
        <p:nvSpPr>
          <p:cNvPr id="3" name="Rectangle 2"/>
          <p:cNvSpPr/>
          <p:nvPr/>
        </p:nvSpPr>
        <p:spPr>
          <a:xfrm>
            <a:off x="76200" y="1143000"/>
            <a:ext cx="8915400" cy="5078313"/>
          </a:xfrm>
          <a:prstGeom prst="rect">
            <a:avLst/>
          </a:prstGeom>
        </p:spPr>
        <p:txBody>
          <a:bodyPr wrap="square">
            <a:spAutoFit/>
          </a:bodyPr>
          <a:lstStyle/>
          <a:p>
            <a:pPr algn="just" rtl="1">
              <a:lnSpc>
                <a:spcPct val="150000"/>
              </a:lnSpc>
            </a:pPr>
            <a:r>
              <a:rPr lang="fa-IR" b="1" dirty="0" smtClean="0">
                <a:cs typeface="B Nazanin" panose="00000400000000000000" pitchFamily="2" charset="-78"/>
              </a:rPr>
              <a:t>9.4. فيزيک </a:t>
            </a:r>
            <a:r>
              <a:rPr lang="fa-IR" b="1" dirty="0">
                <a:cs typeface="B Nazanin" panose="00000400000000000000" pitchFamily="2" charset="-78"/>
              </a:rPr>
              <a:t>و پايش قلب </a:t>
            </a:r>
            <a:r>
              <a:rPr lang="fa-IR" b="1" dirty="0" smtClean="0">
                <a:cs typeface="B Nazanin" panose="00000400000000000000" pitchFamily="2" charset="-78"/>
              </a:rPr>
              <a:t>راکتور </a:t>
            </a:r>
            <a:endParaRPr lang="fa-IR" b="1" dirty="0">
              <a:cs typeface="B Nazanin" panose="00000400000000000000" pitchFamily="2" charset="-78"/>
            </a:endParaRPr>
          </a:p>
          <a:p>
            <a:pPr lvl="1" algn="just" rtl="1">
              <a:lnSpc>
                <a:spcPct val="150000"/>
              </a:lnSpc>
            </a:pPr>
            <a:r>
              <a:rPr lang="fa-IR" b="1" dirty="0" smtClean="0">
                <a:cs typeface="B Nazanin" panose="00000400000000000000" pitchFamily="2" charset="-78"/>
              </a:rPr>
              <a:t>9.4.1. تست‌هاي </a:t>
            </a:r>
            <a:r>
              <a:rPr lang="fa-IR" b="1" dirty="0">
                <a:cs typeface="B Nazanin" panose="00000400000000000000" pitchFamily="2" charset="-78"/>
              </a:rPr>
              <a:t>راه‌اندازي</a:t>
            </a:r>
          </a:p>
          <a:p>
            <a:pPr algn="just" rtl="1">
              <a:lnSpc>
                <a:spcPct val="150000"/>
              </a:lnSpc>
            </a:pPr>
            <a:r>
              <a:rPr lang="fa-IR" dirty="0" smtClean="0">
                <a:cs typeface="B Nazanin" panose="00000400000000000000" pitchFamily="2" charset="-78"/>
              </a:rPr>
              <a:t>تست‌هاي </a:t>
            </a:r>
            <a:r>
              <a:rPr lang="fa-IR" dirty="0">
                <a:cs typeface="B Nazanin" panose="00000400000000000000" pitchFamily="2" charset="-78"/>
              </a:rPr>
              <a:t>تأييد مشخصات فيزيک نوتروني قلب راکتور بعد از انجام هر تعويض سوخت و در ابتداي هر کمپاني سوخت در </a:t>
            </a:r>
            <a:r>
              <a:rPr lang="fa-IR" dirty="0" smtClean="0">
                <a:cs typeface="B Nazanin" panose="00000400000000000000" pitchFamily="2" charset="-78"/>
              </a:rPr>
              <a:t>مرحله‌ي </a:t>
            </a:r>
            <a:r>
              <a:rPr lang="fa-IR" dirty="0">
                <a:cs typeface="B Nazanin" panose="00000400000000000000" pitchFamily="2" charset="-78"/>
              </a:rPr>
              <a:t>راه‌اندازی واحد در کمترين سطح توان قابل کنترل با هدف تعيين مقادير ضرايب </a:t>
            </a:r>
            <a:r>
              <a:rPr lang="fa-IR" dirty="0" smtClean="0">
                <a:cs typeface="B Nazanin" panose="00000400000000000000" pitchFamily="2" charset="-78"/>
              </a:rPr>
              <a:t>راکتيويته‌ي </a:t>
            </a:r>
            <a:r>
              <a:rPr lang="fa-IR" dirty="0">
                <a:cs typeface="B Nazanin" panose="00000400000000000000" pitchFamily="2" charset="-78"/>
              </a:rPr>
              <a:t>ناشي از تغيير پارامترهاي قلب و </a:t>
            </a:r>
            <a:r>
              <a:rPr lang="fa-IR" dirty="0" smtClean="0">
                <a:cs typeface="B Nazanin" panose="00000400000000000000" pitchFamily="2" charset="-78"/>
              </a:rPr>
              <a:t>مقايسه‌ي </a:t>
            </a:r>
            <a:r>
              <a:rPr lang="fa-IR" dirty="0">
                <a:cs typeface="B Nazanin" panose="00000400000000000000" pitchFamily="2" charset="-78"/>
              </a:rPr>
              <a:t>مقادير به دست آمده با مقادير محاسباتي انجام </a:t>
            </a:r>
            <a:r>
              <a:rPr lang="fa-IR" dirty="0" smtClean="0">
                <a:cs typeface="B Nazanin" panose="00000400000000000000" pitchFamily="2" charset="-78"/>
              </a:rPr>
              <a:t>مي‌شوند</a:t>
            </a:r>
            <a:r>
              <a:rPr lang="fa-IR" dirty="0">
                <a:cs typeface="B Nazanin" panose="00000400000000000000" pitchFamily="2" charset="-78"/>
              </a:rPr>
              <a:t>.</a:t>
            </a:r>
          </a:p>
          <a:p>
            <a:pPr algn="just" rtl="1">
              <a:lnSpc>
                <a:spcPct val="150000"/>
              </a:lnSpc>
            </a:pPr>
            <a:r>
              <a:rPr lang="fa-IR" dirty="0" smtClean="0">
                <a:cs typeface="B Nazanin" panose="00000400000000000000" pitchFamily="2" charset="-78"/>
              </a:rPr>
              <a:t>مجموعه‌ تست‌هاي </a:t>
            </a:r>
            <a:r>
              <a:rPr lang="fa-IR" dirty="0">
                <a:cs typeface="B Nazanin" panose="00000400000000000000" pitchFamily="2" charset="-78"/>
              </a:rPr>
              <a:t>زير در ابتداي کمپاني ششم سوخت نيروگاه بوشهر (در سال1398) انجام شدند و با توجه به نتايج آن‌ها، مشخصات قلب راکتور در کمپانی ششم تأييد گرديد. </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ضريب دمايي راکتيويته،</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ضريب راکتيويته ناشي از تغييرات غلظت اسيدبوريک،</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ارزش ديفرانسيلي -  انتگرالي گروه دهم </a:t>
            </a:r>
            <a:r>
              <a:rPr lang="fa-IR" dirty="0" smtClean="0">
                <a:cs typeface="B Nazanin" panose="00000400000000000000" pitchFamily="2" charset="-78"/>
              </a:rPr>
              <a:t>ميله‌هاي </a:t>
            </a:r>
            <a:r>
              <a:rPr lang="fa-IR" dirty="0">
                <a:cs typeface="B Nazanin" panose="00000400000000000000" pitchFamily="2" charset="-78"/>
              </a:rPr>
              <a:t>کنترل،</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ارزش سيگنال حفاظت اضطراري با گيرکردن مؤثرترين </a:t>
            </a:r>
            <a:r>
              <a:rPr lang="fa-IR" dirty="0" smtClean="0">
                <a:cs typeface="B Nazanin" panose="00000400000000000000" pitchFamily="2" charset="-78"/>
              </a:rPr>
              <a:t>ميله‌ي </a:t>
            </a:r>
            <a:r>
              <a:rPr lang="fa-IR" dirty="0">
                <a:cs typeface="B Nazanin" panose="00000400000000000000" pitchFamily="2" charset="-78"/>
              </a:rPr>
              <a:t>کنترل در بالاي قلب و تعيين ارزش کلي سيگنال حفاظت اضطراري،</a:t>
            </a:r>
          </a:p>
        </p:txBody>
      </p:sp>
    </p:spTree>
    <p:extLst>
      <p:ext uri="{BB962C8B-B14F-4D97-AF65-F5344CB8AC3E}">
        <p14:creationId xmlns:p14="http://schemas.microsoft.com/office/powerpoint/2010/main" val="2042529992"/>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158197520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
        <p:nvSpPr>
          <p:cNvPr id="3" name="Rectangle 2"/>
          <p:cNvSpPr/>
          <p:nvPr/>
        </p:nvSpPr>
        <p:spPr>
          <a:xfrm>
            <a:off x="76200" y="1143000"/>
            <a:ext cx="8915400" cy="4662815"/>
          </a:xfrm>
          <a:prstGeom prst="rect">
            <a:avLst/>
          </a:prstGeom>
        </p:spPr>
        <p:txBody>
          <a:bodyPr wrap="square">
            <a:spAutoFit/>
          </a:bodyPr>
          <a:lstStyle/>
          <a:p>
            <a:pPr algn="just" rtl="1">
              <a:lnSpc>
                <a:spcPct val="150000"/>
              </a:lnSpc>
            </a:pPr>
            <a:r>
              <a:rPr lang="fa-IR" b="1" dirty="0" smtClean="0">
                <a:cs typeface="B Nazanin" panose="00000400000000000000" pitchFamily="2" charset="-78"/>
              </a:rPr>
              <a:t>9.4. فيزيک </a:t>
            </a:r>
            <a:r>
              <a:rPr lang="fa-IR" b="1" dirty="0">
                <a:cs typeface="B Nazanin" panose="00000400000000000000" pitchFamily="2" charset="-78"/>
              </a:rPr>
              <a:t>و پايش قلب </a:t>
            </a:r>
            <a:r>
              <a:rPr lang="fa-IR" b="1" dirty="0" smtClean="0">
                <a:cs typeface="B Nazanin" panose="00000400000000000000" pitchFamily="2" charset="-78"/>
              </a:rPr>
              <a:t>راکتور (ادامه)</a:t>
            </a:r>
            <a:endParaRPr lang="fa-IR" b="1" dirty="0">
              <a:cs typeface="B Nazanin" panose="00000400000000000000" pitchFamily="2" charset="-78"/>
            </a:endParaRPr>
          </a:p>
          <a:p>
            <a:pPr lvl="1" algn="just" rtl="1">
              <a:lnSpc>
                <a:spcPct val="150000"/>
              </a:lnSpc>
            </a:pPr>
            <a:r>
              <a:rPr lang="fa-IR" b="1" dirty="0" smtClean="0">
                <a:cs typeface="B Nazanin" panose="00000400000000000000" pitchFamily="2" charset="-78"/>
              </a:rPr>
              <a:t>9.4.2. تدوين </a:t>
            </a:r>
            <a:r>
              <a:rPr lang="fa-IR" b="1" dirty="0">
                <a:cs typeface="B Nazanin" panose="00000400000000000000" pitchFamily="2" charset="-78"/>
              </a:rPr>
              <a:t>مدارک</a:t>
            </a:r>
          </a:p>
          <a:p>
            <a:pPr lvl="1" algn="just" rtl="1">
              <a:lnSpc>
                <a:spcPct val="150000"/>
              </a:lnSpc>
            </a:pPr>
            <a:r>
              <a:rPr lang="fa-IR" dirty="0">
                <a:cs typeface="B Nazanin" panose="00000400000000000000" pitchFamily="2" charset="-78"/>
              </a:rPr>
              <a:t>به‌منظور بهره‌برداری مطمئن و ايمن از قلب راکتور، مديريت سوخت نيروگاه می‌بایست مطابق مدرك"فهرست محاسبات و آزماِيش‌های فنی بهره‌برداری- نوترونی برای بارگذاری‌های ساليانه سوخت هر واحد" و بر اساس دستورالعمل مصوب، مدارك هر سيكل تهيه و تدوين شوند. مدارك زير جهت </a:t>
            </a:r>
            <a:r>
              <a:rPr lang="fa-IR" dirty="0" smtClean="0">
                <a:cs typeface="B Nazanin" panose="00000400000000000000" pitchFamily="2" charset="-78"/>
              </a:rPr>
              <a:t>بهره‌برداري </a:t>
            </a:r>
            <a:r>
              <a:rPr lang="fa-IR" dirty="0">
                <a:cs typeface="B Nazanin" panose="00000400000000000000" pitchFamily="2" charset="-78"/>
              </a:rPr>
              <a:t>نيروگاه اتمي بوشهر در  سيكل هفتم تهيه و تدوين شدند  :</a:t>
            </a:r>
          </a:p>
          <a:p>
            <a:pPr lvl="1" algn="just" rtl="1">
              <a:lnSpc>
                <a:spcPct val="150000"/>
              </a:lnSpc>
            </a:pPr>
            <a:r>
              <a:rPr lang="fa-IR" dirty="0">
                <a:cs typeface="B Nazanin" panose="00000400000000000000" pitchFamily="2" charset="-78"/>
              </a:rPr>
              <a:t>•	گزارش مقدماتی مديريت سوخت (</a:t>
            </a:r>
            <a:r>
              <a:rPr lang="en-US" dirty="0" smtClean="0">
                <a:cs typeface="B Nazanin" panose="00000400000000000000" pitchFamily="2" charset="-78"/>
              </a:rPr>
              <a:t>PFMR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مديريت سوخت (</a:t>
            </a:r>
            <a:r>
              <a:rPr lang="en-US" dirty="0" smtClean="0">
                <a:cs typeface="B Nazanin" panose="00000400000000000000" pitchFamily="2" charset="-78"/>
              </a:rPr>
              <a:t>FMR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ارزيابی ايمنی تعويض سوخت (</a:t>
            </a:r>
            <a:r>
              <a:rPr lang="en-US" dirty="0" smtClean="0">
                <a:cs typeface="B Nazanin" panose="00000400000000000000" pitchFamily="2" charset="-78"/>
              </a:rPr>
              <a:t>RSAR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طراحی هسته‌اي (</a:t>
            </a:r>
            <a:r>
              <a:rPr lang="en-US" dirty="0" smtClean="0">
                <a:cs typeface="B Nazanin" panose="00000400000000000000" pitchFamily="2" charset="-78"/>
              </a:rPr>
              <a:t>NDR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آلبوم مشخصات فيزيكي نوترونی قلب راکتور (</a:t>
            </a:r>
            <a:r>
              <a:rPr lang="en-US" dirty="0" smtClean="0">
                <a:cs typeface="B Nazanin" panose="00000400000000000000" pitchFamily="2" charset="-78"/>
              </a:rPr>
              <a:t>ALBUM</a:t>
            </a:r>
            <a:r>
              <a:rPr lang="fa-IR"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62677007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686800" cy="5410200"/>
          </a:xfrm>
        </p:spPr>
        <p:txBody>
          <a:bodyPr>
            <a:normAutofit/>
          </a:bodyPr>
          <a:lstStyle/>
          <a:p>
            <a:pPr marL="0" indent="0" algn="just" rtl="1">
              <a:lnSpc>
                <a:spcPct val="150000"/>
              </a:lnSpc>
              <a:buNone/>
            </a:pPr>
            <a:r>
              <a:rPr lang="fa-IR" sz="2000" b="1" dirty="0">
                <a:cs typeface="B Nazanin" panose="00000400000000000000" pitchFamily="2" charset="-78"/>
              </a:rPr>
              <a:t>9.5.	ايمني هسته‌اي</a:t>
            </a:r>
          </a:p>
          <a:p>
            <a:pPr marL="0" indent="0" algn="just" rtl="1">
              <a:lnSpc>
                <a:spcPct val="150000"/>
              </a:lnSpc>
              <a:buNone/>
            </a:pPr>
            <a:r>
              <a:rPr lang="fa-IR" sz="2000" dirty="0">
                <a:cs typeface="B Nazanin" panose="00000400000000000000" pitchFamily="2" charset="-78"/>
              </a:rPr>
              <a:t>به‌منظور تأمین و كنترل ايمني </a:t>
            </a:r>
            <a:r>
              <a:rPr lang="fa-IR" sz="2000" dirty="0" smtClean="0">
                <a:cs typeface="B Nazanin" panose="00000400000000000000" pitchFamily="2" charset="-78"/>
              </a:rPr>
              <a:t>هسته‌اي </a:t>
            </a:r>
            <a:r>
              <a:rPr lang="fa-IR" sz="2000" dirty="0">
                <a:cs typeface="B Nazanin" panose="00000400000000000000" pitchFamily="2" charset="-78"/>
              </a:rPr>
              <a:t>در نيروگاه اتمي بوشهر مجموعه </a:t>
            </a:r>
            <a:r>
              <a:rPr lang="fa-IR" sz="2000" dirty="0" smtClean="0">
                <a:cs typeface="B Nazanin" panose="00000400000000000000" pitchFamily="2" charset="-78"/>
              </a:rPr>
              <a:t>فعاليت‌هاي </a:t>
            </a:r>
            <a:r>
              <a:rPr lang="fa-IR" sz="2000" dirty="0">
                <a:cs typeface="B Nazanin" panose="00000400000000000000" pitchFamily="2" charset="-78"/>
              </a:rPr>
              <a:t>زير در سال 1398 انجام گرفتند و نتايج حاكي از عدم تخطي از </a:t>
            </a:r>
            <a:r>
              <a:rPr lang="fa-IR" sz="2000" dirty="0" smtClean="0">
                <a:cs typeface="B Nazanin" panose="00000400000000000000" pitchFamily="2" charset="-78"/>
              </a:rPr>
              <a:t>محدوده‌ي بهره‌برداري </a:t>
            </a:r>
            <a:r>
              <a:rPr lang="fa-IR" sz="2000" dirty="0">
                <a:cs typeface="B Nazanin" panose="00000400000000000000" pitchFamily="2" charset="-78"/>
              </a:rPr>
              <a:t>نرمال بودند.</a:t>
            </a:r>
          </a:p>
          <a:p>
            <a:pPr marL="0" indent="0" algn="just" rtl="1">
              <a:lnSpc>
                <a:spcPct val="150000"/>
              </a:lnSpc>
              <a:buNone/>
            </a:pPr>
            <a:r>
              <a:rPr lang="fa-IR" sz="2000" dirty="0" smtClean="0">
                <a:cs typeface="B Nazanin" panose="00000400000000000000" pitchFamily="2" charset="-78"/>
              </a:rPr>
              <a:t>• </a:t>
            </a:r>
            <a:r>
              <a:rPr lang="fa-IR" sz="1800" dirty="0" smtClean="0">
                <a:cs typeface="B Nazanin" panose="00000400000000000000" pitchFamily="2" charset="-78"/>
              </a:rPr>
              <a:t>كنترل </a:t>
            </a:r>
            <a:r>
              <a:rPr lang="fa-IR" sz="1800" dirty="0">
                <a:cs typeface="B Nazanin" panose="00000400000000000000" pitchFamily="2" charset="-78"/>
              </a:rPr>
              <a:t>شرايط نگهداري انبار كانتينرهاي سوخت تازه و كنترل شرايط نگهداري سوخت مصرف‌شده در استخر سوخت مصرفي،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طي </a:t>
            </a:r>
            <a:r>
              <a:rPr lang="fa-IR" sz="1800" dirty="0" smtClean="0">
                <a:cs typeface="B Nazanin" panose="00000400000000000000" pitchFamily="2" charset="-78"/>
              </a:rPr>
              <a:t>رژيم‌هاي </a:t>
            </a:r>
            <a:r>
              <a:rPr lang="fa-IR" sz="1800" dirty="0">
                <a:cs typeface="B Nazanin" panose="00000400000000000000" pitchFamily="2" charset="-78"/>
              </a:rPr>
              <a:t>كاري مختلف نيروگاه،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حين انجام آزمايشات </a:t>
            </a:r>
            <a:r>
              <a:rPr lang="fa-IR" sz="1800" dirty="0" smtClean="0">
                <a:cs typeface="B Nazanin" panose="00000400000000000000" pitchFamily="2" charset="-78"/>
              </a:rPr>
              <a:t>سيستم‌هاي </a:t>
            </a:r>
            <a:r>
              <a:rPr lang="fa-IR" sz="1800" dirty="0">
                <a:cs typeface="B Nazanin" panose="00000400000000000000" pitchFamily="2" charset="-78"/>
              </a:rPr>
              <a:t>ايمني و آزمايشات فيزيكي در زمان راه‌اندازی،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زمان انجام كارهاي خطرناك </a:t>
            </a:r>
            <a:r>
              <a:rPr lang="fa-IR" sz="1800" dirty="0" smtClean="0">
                <a:cs typeface="B Nazanin" panose="00000400000000000000" pitchFamily="2" charset="-78"/>
              </a:rPr>
              <a:t>هسته‌اي</a:t>
            </a:r>
            <a:r>
              <a:rPr lang="fa-IR" sz="1800" dirty="0">
                <a:cs typeface="B Nazanin" panose="00000400000000000000" pitchFamily="2" charset="-78"/>
              </a:rPr>
              <a:t>،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حين  جابجايي سوخت تازه، </a:t>
            </a:r>
          </a:p>
          <a:p>
            <a:pPr marL="0" indent="0" algn="just" rtl="1">
              <a:lnSpc>
                <a:spcPct val="150000"/>
              </a:lnSpc>
              <a:buNone/>
            </a:pPr>
            <a:r>
              <a:rPr lang="fa-IR" sz="1800" dirty="0" smtClean="0">
                <a:cs typeface="B Nazanin" panose="00000400000000000000" pitchFamily="2" charset="-78"/>
              </a:rPr>
              <a:t>• محاسبات </a:t>
            </a:r>
            <a:r>
              <a:rPr lang="fa-IR" sz="1800" dirty="0">
                <a:cs typeface="B Nazanin" panose="00000400000000000000" pitchFamily="2" charset="-78"/>
              </a:rPr>
              <a:t>سيكل تنشي </a:t>
            </a:r>
            <a:r>
              <a:rPr lang="fa-IR" sz="1800" dirty="0" smtClean="0">
                <a:cs typeface="B Nazanin" panose="00000400000000000000" pitchFamily="2" charset="-78"/>
              </a:rPr>
              <a:t>مجتمع‌هاي </a:t>
            </a:r>
            <a:r>
              <a:rPr lang="fa-IR" sz="1800" dirty="0">
                <a:cs typeface="B Nazanin" panose="00000400000000000000" pitchFamily="2" charset="-78"/>
              </a:rPr>
              <a:t>سوخت.</a:t>
            </a:r>
          </a:p>
        </p:txBody>
      </p:sp>
      <p:graphicFrame>
        <p:nvGraphicFramePr>
          <p:cNvPr id="22" name="Diagram 21"/>
          <p:cNvGraphicFramePr/>
          <p:nvPr>
            <p:extLst>
              <p:ext uri="{D42A27DB-BD31-4B8C-83A1-F6EECF244321}">
                <p14:modId xmlns:p14="http://schemas.microsoft.com/office/powerpoint/2010/main" val="405421732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914672434"/>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6" name="Rectangle 5"/>
          <p:cNvSpPr/>
          <p:nvPr/>
        </p:nvSpPr>
        <p:spPr>
          <a:xfrm>
            <a:off x="381000" y="609600"/>
            <a:ext cx="8305800" cy="1015663"/>
          </a:xfrm>
          <a:prstGeom prst="rect">
            <a:avLst/>
          </a:prstGeom>
        </p:spPr>
        <p:txBody>
          <a:bodyPr wrap="square">
            <a:spAutoFit/>
          </a:bodyPr>
          <a:lstStyle/>
          <a:p>
            <a:pPr algn="just" rtl="1">
              <a:lnSpc>
                <a:spcPct val="150000"/>
              </a:lnSpc>
            </a:pPr>
            <a:r>
              <a:rPr lang="ar-SA" sz="2000" dirty="0">
                <a:latin typeface="Arial" panose="020B0604020202020204" pitchFamily="34" charset="0"/>
                <a:ea typeface="Times New Roman" panose="02020603050405020304" pitchFamily="18" charset="0"/>
                <a:cs typeface="B Nazanin" panose="00000400000000000000" pitchFamily="2" charset="-78"/>
              </a:rPr>
              <a:t>9.6.	وضعيت پرتوي نيروگاه اتمي بوشهر</a:t>
            </a:r>
          </a:p>
          <a:p>
            <a:pPr algn="just" rtl="1">
              <a:lnSpc>
                <a:spcPct val="150000"/>
              </a:lnSpc>
            </a:pPr>
            <a:r>
              <a:rPr lang="ar-SA" sz="2000" dirty="0" smtClean="0">
                <a:latin typeface="Arial" panose="020B0604020202020204" pitchFamily="34" charset="0"/>
                <a:ea typeface="Times New Roman" panose="02020603050405020304" pitchFamily="18" charset="0"/>
                <a:cs typeface="B Nazanin" panose="00000400000000000000" pitchFamily="2" charset="-78"/>
              </a:rPr>
              <a:t>دز </a:t>
            </a:r>
            <a:r>
              <a:rPr lang="ar-SA" sz="2000" dirty="0">
                <a:latin typeface="Arial" panose="020B0604020202020204" pitchFamily="34" charset="0"/>
                <a:ea typeface="Times New Roman" panose="02020603050405020304" pitchFamily="18" charset="0"/>
                <a:cs typeface="B Nazanin" panose="00000400000000000000" pitchFamily="2" charset="-78"/>
              </a:rPr>
              <a:t>جمعي دريافتي توسط افراد در نيروگاه در سال 1398 </a:t>
            </a:r>
            <a:r>
              <a:rPr lang="fa-IR" sz="2000" dirty="0" smtClean="0">
                <a:latin typeface="Arial" panose="020B0604020202020204" pitchFamily="34" charset="0"/>
                <a:ea typeface="Times New Roman" panose="02020603050405020304" pitchFamily="18" charset="0"/>
                <a:cs typeface="B Nazanin" panose="00000400000000000000" pitchFamily="2" charset="-78"/>
              </a:rPr>
              <a:t>به شرح جدول زير و در حد مجاز بوده است.</a:t>
            </a:r>
            <a:endParaRPr lang="ar-SA" sz="2000" dirty="0">
              <a:latin typeface="Arial" panose="020B0604020202020204" pitchFamily="34" charset="0"/>
              <a:ea typeface="Times New Roman" panose="02020603050405020304" pitchFamily="18" charset="0"/>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777072160"/>
              </p:ext>
            </p:extLst>
          </p:nvPr>
        </p:nvGraphicFramePr>
        <p:xfrm>
          <a:off x="228600" y="2819400"/>
          <a:ext cx="8762999" cy="2068746"/>
        </p:xfrm>
        <a:graphic>
          <a:graphicData uri="http://schemas.openxmlformats.org/drawingml/2006/table">
            <a:tbl>
              <a:tblPr rtl="1" firstRow="1" firstCol="1" bandRow="1">
                <a:tableStyleId>{5C22544A-7EE6-4342-B048-85BDC9FD1C3A}</a:tableStyleId>
              </a:tblPr>
              <a:tblGrid>
                <a:gridCol w="1251857"/>
                <a:gridCol w="1251857"/>
                <a:gridCol w="1251857"/>
                <a:gridCol w="1251857"/>
                <a:gridCol w="1251857"/>
                <a:gridCol w="1251857"/>
                <a:gridCol w="1251857"/>
              </a:tblGrid>
              <a:tr h="1281144">
                <a:tc>
                  <a:txBody>
                    <a:bodyPr/>
                    <a:lstStyle/>
                    <a:p>
                      <a:pPr algn="r" rtl="1">
                        <a:lnSpc>
                          <a:spcPct val="115000"/>
                        </a:lnSpc>
                        <a:spcAft>
                          <a:spcPts val="0"/>
                        </a:spcAft>
                      </a:pPr>
                      <a:r>
                        <a:rPr lang="fa-IR" sz="1600" dirty="0">
                          <a:effectLst/>
                          <a:cs typeface="B Nazanin" panose="00000400000000000000" pitchFamily="2" charset="-78"/>
                        </a:rPr>
                        <a:t>                    </a:t>
                      </a:r>
                      <a:endParaRPr lang="en-US" sz="2800" dirty="0">
                        <a:effectLst/>
                        <a:cs typeface="B Nazanin" panose="00000400000000000000" pitchFamily="2" charset="-78"/>
                      </a:endParaRPr>
                    </a:p>
                    <a:p>
                      <a:pPr algn="r" rtl="1">
                        <a:lnSpc>
                          <a:spcPct val="115000"/>
                        </a:lnSpc>
                        <a:spcAft>
                          <a:spcPts val="0"/>
                        </a:spcAft>
                      </a:pPr>
                      <a:r>
                        <a:rPr lang="fa-IR" sz="1600" dirty="0">
                          <a:effectLst/>
                          <a:cs typeface="B Nazanin" panose="00000400000000000000" pitchFamily="2" charset="-78"/>
                        </a:rPr>
                        <a:t> </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فصل اول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دوم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سوم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چهارم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تعميرات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دز سالانه</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787602">
                <a:tc>
                  <a:txBody>
                    <a:bodyPr/>
                    <a:lstStyle/>
                    <a:p>
                      <a:pPr algn="r" rtl="1">
                        <a:lnSpc>
                          <a:spcPct val="115000"/>
                        </a:lnSpc>
                        <a:spcAft>
                          <a:spcPts val="0"/>
                        </a:spcAft>
                      </a:pPr>
                      <a:r>
                        <a:rPr lang="fa-IR" sz="1600">
                          <a:effectLst/>
                          <a:cs typeface="B Nazanin" panose="00000400000000000000" pitchFamily="2" charset="-78"/>
                        </a:rPr>
                        <a:t>دز جمعي نيروگاه</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600">
                          <a:effectLst/>
                          <a:cs typeface="B Nazanin" panose="00000400000000000000" pitchFamily="2" charset="-78"/>
                        </a:rPr>
                        <a:t>14.61</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en-US" sz="1600" dirty="0">
                          <a:effectLst/>
                          <a:cs typeface="B Nazanin" panose="00000400000000000000" pitchFamily="2" charset="-78"/>
                        </a:rPr>
                        <a:t>10.51</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600">
                          <a:effectLst/>
                          <a:cs typeface="B Nazanin" panose="00000400000000000000" pitchFamily="2" charset="-78"/>
                        </a:rPr>
                        <a:t>10.67</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600">
                          <a:effectLst/>
                          <a:cs typeface="B Nazanin" panose="00000400000000000000" pitchFamily="2" charset="-78"/>
                        </a:rPr>
                        <a:t>3.13</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600">
                          <a:effectLst/>
                          <a:cs typeface="B Nazanin" panose="00000400000000000000" pitchFamily="2" charset="-78"/>
                        </a:rPr>
                        <a:t>---</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en-US" sz="1600" dirty="0">
                          <a:effectLst/>
                          <a:cs typeface="B Nazanin" panose="00000400000000000000" pitchFamily="2" charset="-78"/>
                        </a:rPr>
                        <a:t>38.92</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5" name="Diagram 4"/>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800" y="5257800"/>
            <a:ext cx="7543800" cy="369332"/>
          </a:xfrm>
          <a:prstGeom prst="rect">
            <a:avLst/>
          </a:prstGeom>
          <a:noFill/>
        </p:spPr>
        <p:txBody>
          <a:bodyPr wrap="square" rtlCol="0">
            <a:spAutoFit/>
          </a:bodyPr>
          <a:lstStyle/>
          <a:p>
            <a:pPr algn="r" rtl="1"/>
            <a:r>
              <a:rPr lang="fa-IR" b="1" dirty="0" smtClean="0">
                <a:cs typeface="B Nazanin" panose="00000400000000000000" pitchFamily="2" charset="-78"/>
              </a:rPr>
              <a:t>* در سال 1398هيچ گونه افزايشي از حدود قانوني نظام ايمني هسته‌اي صورت نپذيرفته است.</a:t>
            </a:r>
            <a:endParaRPr lang="en-US" b="1" dirty="0">
              <a:cs typeface="B Nazanin" panose="00000400000000000000" pitchFamily="2" charset="-78"/>
            </a:endParaRPr>
          </a:p>
        </p:txBody>
      </p:sp>
    </p:spTree>
    <p:extLst>
      <p:ext uri="{BB962C8B-B14F-4D97-AF65-F5344CB8AC3E}">
        <p14:creationId xmlns:p14="http://schemas.microsoft.com/office/powerpoint/2010/main" val="8984300"/>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52202026"/>
              </p:ext>
            </p:extLst>
          </p:nvPr>
        </p:nvGraphicFramePr>
        <p:xfrm>
          <a:off x="685800" y="694281"/>
          <a:ext cx="7620000" cy="5935119"/>
        </p:xfrm>
        <a:graphic>
          <a:graphicData uri="http://schemas.openxmlformats.org/drawingml/2006/table">
            <a:tbl>
              <a:tblPr rtl="1" firstRow="1" firstCol="1" bandRow="1">
                <a:tableStyleId>{5C22544A-7EE6-4342-B048-85BDC9FD1C3A}</a:tableStyleId>
              </a:tblPr>
              <a:tblGrid>
                <a:gridCol w="545152"/>
                <a:gridCol w="5075097"/>
                <a:gridCol w="1999751"/>
              </a:tblGrid>
              <a:tr h="431152">
                <a:tc gridSpan="3">
                  <a:txBody>
                    <a:bodyPr/>
                    <a:lstStyle/>
                    <a:p>
                      <a:pPr algn="ctr" rtl="1">
                        <a:lnSpc>
                          <a:spcPct val="115000"/>
                        </a:lnSpc>
                        <a:spcAft>
                          <a:spcPts val="0"/>
                        </a:spcAft>
                      </a:pPr>
                      <a:r>
                        <a:rPr lang="fa-IR" sz="1800" dirty="0">
                          <a:effectLst/>
                          <a:cs typeface="B Nazanin" panose="00000400000000000000" pitchFamily="2" charset="-78"/>
                        </a:rPr>
                        <a:t>فعالیت‌های آزمايشگاه كنترل پرتوي مديريت ايمني پرتوي در طول سيكل ششم در واحد1</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hMerge="1">
                  <a:txBody>
                    <a:bodyPr/>
                    <a:lstStyle/>
                    <a:p>
                      <a:endParaRPr lang="en-US"/>
                    </a:p>
                  </a:txBody>
                  <a:tcPr/>
                </a:tc>
                <a:tc hMerge="1">
                  <a:txBody>
                    <a:bodyPr/>
                    <a:lstStyle/>
                    <a:p>
                      <a:endParaRPr lang="en-US"/>
                    </a:p>
                  </a:txBody>
                  <a:tcPr/>
                </a:tc>
              </a:tr>
              <a:tr h="447943">
                <a:tc>
                  <a:txBody>
                    <a:bodyPr/>
                    <a:lstStyle/>
                    <a:p>
                      <a:pPr algn="ctr" rtl="1">
                        <a:lnSpc>
                          <a:spcPct val="115000"/>
                        </a:lnSpc>
                        <a:spcAft>
                          <a:spcPts val="0"/>
                        </a:spcAft>
                      </a:pPr>
                      <a:r>
                        <a:rPr lang="fa-IR" sz="1400">
                          <a:effectLst/>
                          <a:cs typeface="B Nazanin" panose="00000400000000000000" pitchFamily="2" charset="-78"/>
                        </a:rPr>
                        <a:t>رديف</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نوع فعاليت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تعداد دفعات نمونه‌گیری و آنالیز اسپکترومتری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38519">
                <a:tc>
                  <a:txBody>
                    <a:bodyPr/>
                    <a:lstStyle/>
                    <a:p>
                      <a:pPr algn="ctr" rtl="1">
                        <a:lnSpc>
                          <a:spcPct val="115000"/>
                        </a:lnSpc>
                        <a:spcAft>
                          <a:spcPts val="0"/>
                        </a:spcAft>
                      </a:pPr>
                      <a:r>
                        <a:rPr lang="fa-IR" sz="1400">
                          <a:effectLst/>
                          <a:cs typeface="B Nazanin" panose="00000400000000000000" pitchFamily="2" charset="-78"/>
                        </a:rPr>
                        <a:t>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سيال خنک‌کننده مدار اول به‌منظور كنترل آب‌بندی مجتمع‌های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1020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سیستم‌های جانبی مرتبط با مدار اول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116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تعداد مجتمع‌های سوخت کنترل‌شده در سيستم كنترل آب‌بندی مجتمع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71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آب بور دار جهت تست مجتمع‌های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مایعات دورریز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tabLst>
                          <a:tab pos="1357630" algn="l"/>
                        </a:tabLst>
                      </a:pPr>
                      <a:r>
                        <a:rPr lang="fa-IR" sz="1400">
                          <a:effectLst/>
                          <a:cs typeface="B Nazanin" panose="00000400000000000000" pitchFamily="2" charset="-78"/>
                        </a:rPr>
                        <a:t>437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28023">
                <a:tc>
                  <a:txBody>
                    <a:bodyPr/>
                    <a:lstStyle/>
                    <a:p>
                      <a:pPr algn="ctr" rtl="1">
                        <a:lnSpc>
                          <a:spcPct val="115000"/>
                        </a:lnSpc>
                        <a:spcAft>
                          <a:spcPts val="0"/>
                        </a:spcAft>
                      </a:pPr>
                      <a:r>
                        <a:rPr lang="fa-IR" sz="1400">
                          <a:effectLst/>
                          <a:cs typeface="B Nazanin" panose="00000400000000000000" pitchFamily="2" charset="-78"/>
                        </a:rPr>
                        <a:t>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فيلترهاي اندازه‌گیری شده جهت كنترل  اكتيويته گازهاي رهاسازي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tabLst>
                          <a:tab pos="895985" algn="l"/>
                          <a:tab pos="958850" algn="ctr"/>
                        </a:tabLst>
                      </a:pPr>
                      <a:r>
                        <a:rPr lang="fa-IR" sz="1400">
                          <a:effectLst/>
                          <a:cs typeface="B Nazanin" panose="00000400000000000000" pitchFamily="2" charset="-78"/>
                        </a:rPr>
                        <a:t>916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استخر نگهداری سوخت کارکرده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90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47943">
                <a:tc>
                  <a:txBody>
                    <a:bodyPr/>
                    <a:lstStyle/>
                    <a:p>
                      <a:pPr algn="ctr" rtl="1">
                        <a:lnSpc>
                          <a:spcPct val="115000"/>
                        </a:lnSpc>
                        <a:spcAft>
                          <a:spcPts val="0"/>
                        </a:spcAft>
                      </a:pPr>
                      <a:r>
                        <a:rPr lang="fa-IR" sz="1400">
                          <a:effectLst/>
                          <a:cs typeface="B Nazanin" panose="00000400000000000000" pitchFamily="2" charset="-78"/>
                        </a:rPr>
                        <a:t>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فيلترهاي اندازه‌گیری شده جهت کنترل اکتیویته آئروسل، ید131 و گازهای بی‌اثر در اتاق‌ها و سیستم تهویه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636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marL="274955" indent="-274955" algn="just" rtl="1">
                        <a:lnSpc>
                          <a:spcPct val="115000"/>
                        </a:lnSpc>
                        <a:spcAft>
                          <a:spcPts val="0"/>
                        </a:spcAft>
                      </a:pPr>
                      <a:r>
                        <a:rPr lang="fa-IR" sz="1400">
                          <a:effectLst/>
                          <a:cs typeface="B Nazanin" panose="00000400000000000000" pitchFamily="2" charset="-78"/>
                        </a:rPr>
                        <a:t>نشتی مدار اول به دوم (مولدهای بخار)</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595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خنک‌کننده‌های میانی( </a:t>
                      </a:r>
                      <a:r>
                        <a:rPr lang="en-US" sz="1400">
                          <a:effectLst/>
                          <a:cs typeface="B Nazanin" panose="00000400000000000000" pitchFamily="2" charset="-78"/>
                        </a:rPr>
                        <a:t> VE</a:t>
                      </a:r>
                      <a:r>
                        <a:rPr lang="fa-IR" sz="1400">
                          <a:effectLst/>
                          <a:cs typeface="B Nazanin" panose="00000400000000000000" pitchFamily="2" charset="-78"/>
                        </a:rPr>
                        <a:t>و</a:t>
                      </a:r>
                      <a:r>
                        <a:rPr lang="en-US" sz="1400">
                          <a:effectLst/>
                          <a:cs typeface="B Nazanin" panose="00000400000000000000" pitchFamily="2" charset="-78"/>
                        </a:rPr>
                        <a:t>TF </a:t>
                      </a:r>
                      <a:r>
                        <a:rPr lang="fa-IR" sz="1400">
                          <a:effectLst/>
                          <a:cs typeface="B Nazanin" panose="00000400000000000000" pitchFamily="2" charset="-78"/>
                        </a:rPr>
                        <a:t>)</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383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بقیه سیستم‌ها( باک‌های کنترلی، مدار دوم و سیستم‌های جانبی و غیره)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560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تریتیوم مایعات دورریز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تعداد کل فعالیت‌ها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dirty="0">
                          <a:effectLst/>
                          <a:cs typeface="B Nazanin" panose="00000400000000000000" pitchFamily="2" charset="-78"/>
                        </a:rPr>
                        <a:t>4894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bl>
          </a:graphicData>
        </a:graphic>
      </p:graphicFrame>
      <p:graphicFrame>
        <p:nvGraphicFramePr>
          <p:cNvPr id="8" name="Diagram 7"/>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87640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3505200"/>
          </a:xfrm>
        </p:spPr>
        <p:txBody>
          <a:bodyPr>
            <a:noAutofit/>
          </a:bodyPr>
          <a:lstStyle/>
          <a:p>
            <a:pPr marL="0" indent="0" algn="just" rtl="1">
              <a:lnSpc>
                <a:spcPct val="170000"/>
              </a:lnSpc>
              <a:buNone/>
            </a:pPr>
            <a:r>
              <a:rPr lang="fa-IR" sz="2000" b="1" dirty="0" smtClean="0">
                <a:cs typeface="B Nazanin" panose="00000400000000000000" pitchFamily="2" charset="-78"/>
              </a:rPr>
              <a:t>1.4.نمايندگان </a:t>
            </a:r>
            <a:r>
              <a:rPr lang="fa-IR" sz="2000" b="1" dirty="0">
                <a:cs typeface="B Nazanin" panose="00000400000000000000" pitchFamily="2" charset="-78"/>
              </a:rPr>
              <a:t>سهام دولت</a:t>
            </a:r>
          </a:p>
          <a:p>
            <a:pPr marL="0" indent="0" algn="just" rtl="1">
              <a:lnSpc>
                <a:spcPct val="170000"/>
              </a:lnSpc>
              <a:buNone/>
            </a:pPr>
            <a:r>
              <a:rPr lang="fa-IR" sz="2000" dirty="0">
                <a:cs typeface="B Nazanin" panose="00000400000000000000" pitchFamily="2" charset="-78"/>
              </a:rPr>
              <a:t>سرمايه شركت مبلغ يك ميليارد </a:t>
            </a:r>
            <a:r>
              <a:rPr lang="fa-IR" sz="2000" dirty="0" smtClean="0">
                <a:cs typeface="B Nazanin" panose="00000400000000000000" pitchFamily="2" charset="-78"/>
              </a:rPr>
              <a:t>(1،000،000،000) </a:t>
            </a:r>
            <a:r>
              <a:rPr lang="fa-IR" sz="2000" dirty="0">
                <a:cs typeface="B Nazanin" panose="00000400000000000000" pitchFamily="2" charset="-78"/>
              </a:rPr>
              <a:t>ريال است كه به یک‌میلیون سهم يك هزار ريالي بانام تقسیم‌شده و صد درصد (100%) سهام متعلق به دولت با نمايندگي شركت مادر تخصصي توليد و توسعه انرژي اتمي ايران است.</a:t>
            </a:r>
          </a:p>
          <a:p>
            <a:pPr marL="0" indent="0" algn="just" rtl="1">
              <a:lnSpc>
                <a:spcPct val="170000"/>
              </a:lnSpc>
              <a:buNone/>
            </a:pPr>
            <a:r>
              <a:rPr lang="fa-IR" sz="2000" b="1" dirty="0" smtClean="0">
                <a:cs typeface="B Nazanin" panose="00000400000000000000" pitchFamily="2" charset="-78"/>
              </a:rPr>
              <a:t>1.5.اعضاي </a:t>
            </a:r>
            <a:r>
              <a:rPr lang="fa-IR" sz="2000" b="1" dirty="0">
                <a:cs typeface="B Nazanin" panose="00000400000000000000" pitchFamily="2" charset="-78"/>
              </a:rPr>
              <a:t>هیئت‌مدیره شركت </a:t>
            </a:r>
          </a:p>
          <a:p>
            <a:pPr marL="0" indent="0" algn="just" rtl="1">
              <a:lnSpc>
                <a:spcPct val="170000"/>
              </a:lnSpc>
              <a:buNone/>
            </a:pPr>
            <a:r>
              <a:rPr lang="fa-IR" sz="2000" dirty="0">
                <a:cs typeface="B Nazanin" panose="00000400000000000000" pitchFamily="2" charset="-78"/>
              </a:rPr>
              <a:t>مشخصات اعضاي هیئت‌مدیره و مديرعامل شركت در سال مورد گزارش به شرح زير می‌باشد</a:t>
            </a:r>
          </a:p>
          <a:p>
            <a:pPr marL="0" indent="0" algn="just" rtl="1">
              <a:lnSpc>
                <a:spcPct val="170000"/>
              </a:lnSpc>
              <a:buNone/>
            </a:pPr>
            <a:r>
              <a:rPr lang="fa-IR" sz="1800" dirty="0">
                <a:cs typeface="B Nazanin" panose="00000400000000000000" pitchFamily="2" charset="-78"/>
              </a:rPr>
              <a:t> </a:t>
            </a:r>
          </a:p>
        </p:txBody>
      </p:sp>
      <p:graphicFrame>
        <p:nvGraphicFramePr>
          <p:cNvPr id="2" name="Table 1"/>
          <p:cNvGraphicFramePr>
            <a:graphicFrameLocks noGrp="1"/>
          </p:cNvGraphicFramePr>
          <p:nvPr>
            <p:extLst>
              <p:ext uri="{D42A27DB-BD31-4B8C-83A1-F6EECF244321}">
                <p14:modId xmlns:p14="http://schemas.microsoft.com/office/powerpoint/2010/main" val="3856594855"/>
              </p:ext>
            </p:extLst>
          </p:nvPr>
        </p:nvGraphicFramePr>
        <p:xfrm>
          <a:off x="381000" y="4038600"/>
          <a:ext cx="8305798" cy="2836949"/>
        </p:xfrm>
        <a:graphic>
          <a:graphicData uri="http://schemas.openxmlformats.org/drawingml/2006/table">
            <a:tbl>
              <a:tblPr rtl="1" firstRow="1" firstCol="1" bandRow="1">
                <a:tableStyleId>{5C22544A-7EE6-4342-B048-85BDC9FD1C3A}</a:tableStyleId>
              </a:tblPr>
              <a:tblGrid>
                <a:gridCol w="2261655"/>
                <a:gridCol w="1912614"/>
                <a:gridCol w="1221651"/>
                <a:gridCol w="2909878"/>
              </a:tblGrid>
              <a:tr h="450035">
                <a:tc>
                  <a:txBody>
                    <a:bodyPr/>
                    <a:lstStyle/>
                    <a:p>
                      <a:pPr algn="ctr" rtl="1">
                        <a:lnSpc>
                          <a:spcPct val="115000"/>
                        </a:lnSpc>
                        <a:spcAft>
                          <a:spcPts val="0"/>
                        </a:spcAft>
                      </a:pPr>
                      <a:r>
                        <a:rPr lang="fa-IR" sz="1800" dirty="0" smtClean="0">
                          <a:effectLst/>
                          <a:latin typeface="Calibri"/>
                          <a:ea typeface="Times New Roman"/>
                          <a:cs typeface="B Nazanin" panose="00000400000000000000" pitchFamily="2" charset="-78"/>
                        </a:rPr>
                        <a:t>سمت</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اسامي هیئت‌مدیره</a:t>
                      </a: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تاريخ شروع</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حوزه فعاليت</a:t>
                      </a:r>
                      <a:endParaRPr lang="en-US" sz="1800">
                        <a:effectLst/>
                        <a:latin typeface="Calibri"/>
                        <a:ea typeface="Times New Roman"/>
                        <a:cs typeface="B Nazanin" panose="00000400000000000000" pitchFamily="2" charset="-78"/>
                      </a:endParaRPr>
                    </a:p>
                  </a:txBody>
                  <a:tcPr marL="68580" marR="68580" marT="0" marB="0" anchor="ctr"/>
                </a:tc>
              </a:tr>
              <a:tr h="520242">
                <a:tc>
                  <a:txBody>
                    <a:bodyPr/>
                    <a:lstStyle/>
                    <a:p>
                      <a:pPr algn="r" rtl="1">
                        <a:lnSpc>
                          <a:spcPct val="115000"/>
                        </a:lnSpc>
                        <a:spcAft>
                          <a:spcPts val="0"/>
                        </a:spcAft>
                      </a:pPr>
                      <a:r>
                        <a:rPr lang="ar-SA" sz="1800" dirty="0">
                          <a:effectLst/>
                          <a:cs typeface="B Nazanin" panose="00000400000000000000" pitchFamily="2" charset="-78"/>
                        </a:rPr>
                        <a:t>1- رئيس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سعيد</a:t>
                      </a:r>
                      <a:r>
                        <a:rPr lang="fa-IR" sz="1800" baseline="0" dirty="0" smtClean="0">
                          <a:effectLst/>
                          <a:latin typeface="+mn-lt"/>
                          <a:ea typeface="+mn-ea"/>
                          <a:cs typeface="B Nazanin" panose="00000400000000000000" pitchFamily="2" charset="-78"/>
                        </a:rPr>
                        <a:t> فتوره‌چيان</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1395/10/06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r h="460987">
                <a:tc>
                  <a:txBody>
                    <a:bodyPr/>
                    <a:lstStyle/>
                    <a:p>
                      <a:pPr algn="r" rtl="1">
                        <a:lnSpc>
                          <a:spcPct val="115000"/>
                        </a:lnSpc>
                        <a:spcAft>
                          <a:spcPts val="0"/>
                        </a:spcAft>
                      </a:pPr>
                      <a:r>
                        <a:rPr lang="ar-SA" sz="1800" dirty="0">
                          <a:effectLst/>
                          <a:cs typeface="B Nazanin" panose="00000400000000000000" pitchFamily="2" charset="-78"/>
                        </a:rPr>
                        <a:t>2-نائب رئيس و </a:t>
                      </a:r>
                      <a:r>
                        <a:rPr lang="ar-SA" sz="1800" dirty="0" smtClean="0">
                          <a:effectLst/>
                          <a:cs typeface="B Nazanin" panose="00000400000000000000" pitchFamily="2" charset="-78"/>
                        </a:rPr>
                        <a:t>مدیرعامل</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رضا</a:t>
                      </a:r>
                      <a:r>
                        <a:rPr lang="fa-IR" sz="1800" baseline="0" dirty="0" smtClean="0">
                          <a:effectLst/>
                          <a:latin typeface="+mn-lt"/>
                          <a:ea typeface="+mn-ea"/>
                          <a:cs typeface="B Nazanin" panose="00000400000000000000" pitchFamily="2" charset="-78"/>
                        </a:rPr>
                        <a:t> بنازاده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1398/12/28</a:t>
                      </a:r>
                      <a:endParaRPr lang="en-US" sz="1800" dirty="0">
                        <a:effectLst/>
                        <a:latin typeface="+mn-lt"/>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بهره‌برداری نیروگاه اتمی بوشهر</a:t>
                      </a:r>
                      <a:endParaRPr lang="en-US" sz="1800" dirty="0">
                        <a:effectLst/>
                        <a:latin typeface="Calibri"/>
                        <a:ea typeface="Times New Roman"/>
                        <a:cs typeface="B Nazanin" panose="00000400000000000000" pitchFamily="2" charset="-78"/>
                      </a:endParaRPr>
                    </a:p>
                  </a:txBody>
                  <a:tcPr marL="68580" marR="68580" marT="0" marB="0" anchor="ctr"/>
                </a:tc>
              </a:tr>
              <a:tr h="441185">
                <a:tc>
                  <a:txBody>
                    <a:bodyPr/>
                    <a:lstStyle/>
                    <a:p>
                      <a:pPr algn="r" rtl="1">
                        <a:lnSpc>
                          <a:spcPct val="115000"/>
                        </a:lnSpc>
                        <a:spcAft>
                          <a:spcPts val="0"/>
                        </a:spcAft>
                      </a:pPr>
                      <a:r>
                        <a:rPr lang="ar-SA" sz="1800" dirty="0">
                          <a:effectLst/>
                          <a:cs typeface="B Nazanin" panose="00000400000000000000" pitchFamily="2" charset="-78"/>
                        </a:rPr>
                        <a:t>3-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محسن شيرازي</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1393/10/16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421384">
                <a:tc>
                  <a:txBody>
                    <a:bodyPr/>
                    <a:lstStyle/>
                    <a:p>
                      <a:pPr algn="r" rtl="1">
                        <a:lnSpc>
                          <a:spcPct val="115000"/>
                        </a:lnSpc>
                        <a:spcAft>
                          <a:spcPts val="0"/>
                        </a:spcAft>
                      </a:pPr>
                      <a:r>
                        <a:rPr lang="ar-SA" sz="1800" dirty="0">
                          <a:effectLst/>
                          <a:cs typeface="B Nazanin" panose="00000400000000000000" pitchFamily="2" charset="-78"/>
                        </a:rPr>
                        <a:t>4-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بهنام فرضي کاهکش</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1398/12/28</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373167">
                <a:tc>
                  <a:txBody>
                    <a:bodyPr/>
                    <a:lstStyle/>
                    <a:p>
                      <a:pPr algn="r" rtl="1">
                        <a:lnSpc>
                          <a:spcPct val="115000"/>
                        </a:lnSpc>
                        <a:spcAft>
                          <a:spcPts val="0"/>
                        </a:spcAft>
                      </a:pPr>
                      <a:r>
                        <a:rPr lang="ar-SA" sz="1800" dirty="0">
                          <a:effectLst/>
                          <a:cs typeface="B Nazanin" panose="00000400000000000000" pitchFamily="2" charset="-78"/>
                        </a:rPr>
                        <a:t>5-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امير‌افشين</a:t>
                      </a:r>
                      <a:r>
                        <a:rPr lang="fa-IR" sz="1800" baseline="0" dirty="0" smtClean="0">
                          <a:effectLst/>
                          <a:cs typeface="B Nazanin" panose="00000400000000000000" pitchFamily="2" charset="-78"/>
                        </a:rPr>
                        <a:t> رهنما</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1397/10/06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bl>
          </a:graphicData>
        </a:graphic>
      </p:graphicFrame>
      <p:graphicFrame>
        <p:nvGraphicFramePr>
          <p:cNvPr id="23" name="Diagram 22"/>
          <p:cNvGraphicFramePr/>
          <p:nvPr>
            <p:extLst>
              <p:ext uri="{D42A27DB-BD31-4B8C-83A1-F6EECF244321}">
                <p14:modId xmlns:p14="http://schemas.microsoft.com/office/powerpoint/2010/main" val="23643389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43359538"/>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797129767"/>
              </p:ext>
            </p:extLst>
          </p:nvPr>
        </p:nvGraphicFramePr>
        <p:xfrm>
          <a:off x="533400" y="1524000"/>
          <a:ext cx="8229599" cy="3785616"/>
        </p:xfrm>
        <a:graphic>
          <a:graphicData uri="http://schemas.openxmlformats.org/drawingml/2006/table">
            <a:tbl>
              <a:tblPr rtl="1" firstRow="1" firstCol="1" bandRow="1">
                <a:tableStyleId>{5C22544A-7EE6-4342-B048-85BDC9FD1C3A}</a:tableStyleId>
              </a:tblPr>
              <a:tblGrid>
                <a:gridCol w="1734800"/>
                <a:gridCol w="923361"/>
                <a:gridCol w="897026"/>
                <a:gridCol w="897026"/>
                <a:gridCol w="961217"/>
                <a:gridCol w="938174"/>
                <a:gridCol w="1058327"/>
                <a:gridCol w="819668"/>
              </a:tblGrid>
              <a:tr h="268605">
                <a:tc gridSpan="8">
                  <a:txBody>
                    <a:bodyPr/>
                    <a:lstStyle/>
                    <a:p>
                      <a:pPr marL="146050" algn="ctr" rtl="1">
                        <a:lnSpc>
                          <a:spcPct val="115000"/>
                        </a:lnSpc>
                        <a:spcAft>
                          <a:spcPts val="0"/>
                        </a:spcAft>
                        <a:tabLst>
                          <a:tab pos="33020" algn="r"/>
                        </a:tabLst>
                      </a:pPr>
                      <a:r>
                        <a:rPr lang="fa-IR" sz="2000">
                          <a:effectLst/>
                          <a:cs typeface="B Nazanin" panose="00000400000000000000" pitchFamily="2" charset="-78"/>
                        </a:rPr>
                        <a:t>مقدار اكتيويته گازهاي رهاسازی شده  از استك نيروگاه- واحد1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4225">
                <a:tc>
                  <a:txBody>
                    <a:bodyPr/>
                    <a:lstStyle/>
                    <a:p>
                      <a:pPr algn="ctr" rtl="1">
                        <a:lnSpc>
                          <a:spcPct val="115000"/>
                        </a:lnSpc>
                        <a:spcAft>
                          <a:spcPts val="0"/>
                        </a:spcAft>
                      </a:pPr>
                      <a:r>
                        <a:rPr lang="fa-IR" sz="1400">
                          <a:effectLst/>
                          <a:cs typeface="B Nazanin" panose="00000400000000000000" pitchFamily="2" charset="-78"/>
                        </a:rPr>
                        <a:t> </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اول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دوم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سوم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چهارم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سال </a:t>
                      </a:r>
                      <a:r>
                        <a:rPr lang="en-US" sz="1400">
                          <a:effectLst/>
                          <a:cs typeface="B Nazanin" panose="00000400000000000000" pitchFamily="2" charset="-78"/>
                        </a:rPr>
                        <a:t>1398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مقدار قانوني سالانه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مقدار نسبت به مقدار قانوني سالانه،%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166370">
                <a:tc>
                  <a:txBody>
                    <a:bodyPr/>
                    <a:lstStyle/>
                    <a:p>
                      <a:pPr algn="r" rtl="1">
                        <a:lnSpc>
                          <a:spcPct val="115000"/>
                        </a:lnSpc>
                        <a:spcAft>
                          <a:spcPts val="0"/>
                        </a:spcAft>
                      </a:pPr>
                      <a:r>
                        <a:rPr lang="fa-IR" sz="1400">
                          <a:effectLst/>
                          <a:cs typeface="B Nazanin" panose="00000400000000000000" pitchFamily="2" charset="-78"/>
                        </a:rPr>
                        <a:t>مقدار اكتيويته گازهاي نادر رادیواکتیو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2.88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2.18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1.17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4.00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1.02</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6.4</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0. 0159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fa-IR" sz="1400">
                          <a:effectLst/>
                          <a:cs typeface="B Nazanin" panose="00000400000000000000" pitchFamily="2" charset="-78"/>
                        </a:rPr>
                        <a:t>مقدار اكتيويته  آئروسل (بكرل)</a:t>
                      </a:r>
                      <a:r>
                        <a:rPr lang="en-US" sz="1400" baseline="30000">
                          <a:effectLst/>
                          <a:cs typeface="B Nazanin" panose="00000400000000000000" pitchFamily="2" charset="-78"/>
                        </a:rPr>
                        <a:t>60</a:t>
                      </a:r>
                      <a:r>
                        <a:rPr lang="en-US" sz="1400">
                          <a:effectLst/>
                          <a:cs typeface="B Nazanin" panose="00000400000000000000" pitchFamily="2" charset="-78"/>
                        </a:rPr>
                        <a:t>Co</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7.4×10</a:t>
                      </a:r>
                      <a:r>
                        <a:rPr lang="en-US" sz="1400" baseline="300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en-US" sz="1400" baseline="30000">
                          <a:effectLst/>
                          <a:cs typeface="B Nazanin" panose="00000400000000000000" pitchFamily="2" charset="-78"/>
                        </a:rPr>
                        <a:t>134</a:t>
                      </a:r>
                      <a:r>
                        <a:rPr lang="en-US" sz="1400">
                          <a:effectLst/>
                          <a:cs typeface="B Nazanin" panose="00000400000000000000" pitchFamily="2" charset="-78"/>
                        </a:rPr>
                        <a:t>Cs</a:t>
                      </a:r>
                      <a:r>
                        <a:rPr lang="fa-IR" sz="1400">
                          <a:effectLst/>
                          <a:cs typeface="B Nazanin" panose="00000400000000000000" pitchFamily="2" charset="-78"/>
                        </a:rPr>
                        <a:t> مقدار اكتيويته  آئروسل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9.0×10</a:t>
                      </a:r>
                      <a:r>
                        <a:rPr lang="en-US" sz="1400" baseline="300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en-US" sz="1400" baseline="30000">
                          <a:effectLst/>
                          <a:cs typeface="B Nazanin" panose="00000400000000000000" pitchFamily="2" charset="-78"/>
                        </a:rPr>
                        <a:t>137</a:t>
                      </a:r>
                      <a:r>
                        <a:rPr lang="en-US" sz="1400">
                          <a:effectLst/>
                          <a:cs typeface="B Nazanin" panose="00000400000000000000" pitchFamily="2" charset="-78"/>
                        </a:rPr>
                        <a:t>Cs</a:t>
                      </a:r>
                      <a:r>
                        <a:rPr lang="en-US" sz="1400" baseline="30000">
                          <a:effectLst/>
                          <a:cs typeface="B Nazanin" panose="00000400000000000000" pitchFamily="2" charset="-78"/>
                        </a:rPr>
                        <a:t> </a:t>
                      </a:r>
                      <a:r>
                        <a:rPr lang="fa-IR" sz="1400">
                          <a:effectLst/>
                          <a:cs typeface="B Nazanin" panose="00000400000000000000" pitchFamily="2" charset="-78"/>
                        </a:rPr>
                        <a:t> مقدار اكتيويته  آئروسل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2.0×10</a:t>
                      </a:r>
                      <a:r>
                        <a:rPr lang="en-US" sz="1400" baseline="300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84480">
                <a:tc>
                  <a:txBody>
                    <a:bodyPr/>
                    <a:lstStyle/>
                    <a:p>
                      <a:pPr algn="r" rtl="1">
                        <a:lnSpc>
                          <a:spcPct val="115000"/>
                        </a:lnSpc>
                        <a:spcAft>
                          <a:spcPts val="0"/>
                        </a:spcAft>
                      </a:pPr>
                      <a:r>
                        <a:rPr lang="fa-IR" sz="1400">
                          <a:effectLst/>
                          <a:cs typeface="B Nazanin" panose="00000400000000000000" pitchFamily="2" charset="-78"/>
                        </a:rPr>
                        <a:t>مقدار اكتيويته    يد-131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r>
                        <a:rPr lang="en-US" sz="1400">
                          <a:effectLst/>
                          <a:cs typeface="B Nazanin" panose="00000400000000000000" pitchFamily="2" charset="-78"/>
                        </a:rPr>
                        <a:t> </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dirty="0">
                          <a:effectLst/>
                          <a:cs typeface="B Nazanin" panose="00000400000000000000" pitchFamily="2" charset="-78"/>
                        </a:rPr>
                        <a:t>0.047</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graphicFrame>
        <p:nvGraphicFramePr>
          <p:cNvPr id="7" name="Diagram 6"/>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275463"/>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88078981"/>
              </p:ext>
            </p:extLst>
          </p:nvPr>
        </p:nvGraphicFramePr>
        <p:xfrm>
          <a:off x="457200" y="1676400"/>
          <a:ext cx="8229600" cy="3119628"/>
        </p:xfrm>
        <a:graphic>
          <a:graphicData uri="http://schemas.openxmlformats.org/drawingml/2006/table">
            <a:tbl>
              <a:tblPr rtl="1" firstRow="1" firstCol="1" bandRow="1">
                <a:tableStyleId>{5C22544A-7EE6-4342-B048-85BDC9FD1C3A}</a:tableStyleId>
              </a:tblPr>
              <a:tblGrid>
                <a:gridCol w="1283818"/>
                <a:gridCol w="948050"/>
                <a:gridCol w="901964"/>
                <a:gridCol w="1004011"/>
                <a:gridCol w="920069"/>
                <a:gridCol w="980968"/>
                <a:gridCol w="831190"/>
                <a:gridCol w="1359530"/>
              </a:tblGrid>
              <a:tr h="174625">
                <a:tc gridSpan="8">
                  <a:txBody>
                    <a:bodyPr/>
                    <a:lstStyle/>
                    <a:p>
                      <a:pPr algn="ctr" rtl="1">
                        <a:lnSpc>
                          <a:spcPct val="115000"/>
                        </a:lnSpc>
                        <a:spcAft>
                          <a:spcPts val="0"/>
                        </a:spcAft>
                      </a:pPr>
                      <a:r>
                        <a:rPr lang="fa-IR" sz="2400">
                          <a:effectLst/>
                          <a:cs typeface="B Nazanin" panose="00000400000000000000" pitchFamily="2" charset="-78"/>
                        </a:rPr>
                        <a:t>مقدار اكتيويته و حجم آب‌های دورريز از نيروگاه- واحد1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0530">
                <a:tc>
                  <a:txBody>
                    <a:bodyPr/>
                    <a:lstStyle/>
                    <a:p>
                      <a:pPr algn="ctr" rtl="1">
                        <a:lnSpc>
                          <a:spcPct val="115000"/>
                        </a:lnSpc>
                        <a:spcAft>
                          <a:spcPts val="0"/>
                        </a:spcAft>
                      </a:pPr>
                      <a:r>
                        <a:rPr lang="fa-IR" sz="1400">
                          <a:effectLst/>
                          <a:cs typeface="B Nazanin" panose="00000400000000000000" pitchFamily="2" charset="-78"/>
                        </a:rPr>
                        <a:t> </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اول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دوم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سوم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چهارم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سال 1398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مقدار قانوني سالانه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مقدار دورريز شده نسبت به مقدار قانوني سالانه،%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87655">
                <a:tc>
                  <a:txBody>
                    <a:bodyPr/>
                    <a:lstStyle/>
                    <a:p>
                      <a:pPr algn="ctr" rtl="1">
                        <a:lnSpc>
                          <a:spcPct val="115000"/>
                        </a:lnSpc>
                        <a:spcAft>
                          <a:spcPts val="0"/>
                        </a:spcAft>
                      </a:pPr>
                      <a:r>
                        <a:rPr lang="fa-IR" sz="1400">
                          <a:effectLst/>
                          <a:cs typeface="B Nazanin" panose="00000400000000000000" pitchFamily="2" charset="-78"/>
                        </a:rPr>
                        <a:t>حجم آب خروجي</a:t>
                      </a:r>
                      <a:r>
                        <a:rPr lang="en-US" sz="1400">
                          <a:effectLst/>
                          <a:cs typeface="B Nazanin" panose="00000400000000000000" pitchFamily="2" charset="-78"/>
                        </a:rPr>
                        <a:t> </a:t>
                      </a:r>
                      <a:endParaRPr lang="en-US" sz="2000">
                        <a:effectLst/>
                        <a:cs typeface="B Nazanin" panose="00000400000000000000" pitchFamily="2" charset="-78"/>
                      </a:endParaRPr>
                    </a:p>
                    <a:p>
                      <a:pPr algn="ctr" rtl="1">
                        <a:lnSpc>
                          <a:spcPct val="115000"/>
                        </a:lnSpc>
                        <a:spcAft>
                          <a:spcPts val="0"/>
                        </a:spcAft>
                      </a:pPr>
                      <a:r>
                        <a:rPr lang="fa-IR" sz="1400">
                          <a:effectLst/>
                          <a:cs typeface="B Nazanin" panose="00000400000000000000" pitchFamily="2" charset="-78"/>
                        </a:rPr>
                        <a:t>(مترمکعب)</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3435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2414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2374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2724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10947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____</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52730">
                <a:tc>
                  <a:txBody>
                    <a:bodyPr/>
                    <a:lstStyle/>
                    <a:p>
                      <a:pPr algn="ctr" rtl="1">
                        <a:lnSpc>
                          <a:spcPct val="115000"/>
                        </a:lnSpc>
                        <a:spcAft>
                          <a:spcPts val="0"/>
                        </a:spcAft>
                      </a:pPr>
                      <a:r>
                        <a:rPr lang="fa-IR" sz="1400">
                          <a:effectLst/>
                          <a:cs typeface="B Nazanin" panose="00000400000000000000" pitchFamily="2" charset="-78"/>
                        </a:rPr>
                        <a:t>مقدار اكتيويته راديونوكلئيدها به‌جز تريتيوم (بكرل)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2.93</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1.59</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1.20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8.29</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2.1</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0.39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3535">
                <a:tc>
                  <a:txBody>
                    <a:bodyPr/>
                    <a:lstStyle/>
                    <a:p>
                      <a:pPr algn="ctr" rtl="1">
                        <a:lnSpc>
                          <a:spcPct val="115000"/>
                        </a:lnSpc>
                        <a:spcAft>
                          <a:spcPts val="0"/>
                        </a:spcAft>
                      </a:pPr>
                      <a:r>
                        <a:rPr lang="fa-IR" sz="1400">
                          <a:effectLst/>
                          <a:cs typeface="B Nazanin" panose="00000400000000000000" pitchFamily="2" charset="-78"/>
                        </a:rPr>
                        <a:t>مقدار اكتيويته تريتيوم(بكرل)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2.36</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2.51</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4.95</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6.30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1.62</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4.4</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dirty="0">
                          <a:effectLst/>
                          <a:cs typeface="B Nazanin" panose="00000400000000000000" pitchFamily="2" charset="-78"/>
                        </a:rPr>
                        <a:t>36.82</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graphicFrame>
        <p:nvGraphicFramePr>
          <p:cNvPr id="7" name="Diagram 6"/>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878601"/>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Rectangle 4"/>
          <p:cNvSpPr/>
          <p:nvPr/>
        </p:nvSpPr>
        <p:spPr>
          <a:xfrm>
            <a:off x="381000" y="914400"/>
            <a:ext cx="8763000" cy="1657377"/>
          </a:xfrm>
          <a:prstGeom prst="rect">
            <a:avLst/>
          </a:prstGeom>
        </p:spPr>
        <p:txBody>
          <a:bodyPr wrap="square">
            <a:spAutoFit/>
          </a:bodyPr>
          <a:lstStyle/>
          <a:p>
            <a:pPr marL="85725" lvl="2" algn="r" rtl="1">
              <a:lnSpc>
                <a:spcPct val="115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9.6.1. ميزان </a:t>
            </a:r>
            <a:r>
              <a:rPr lang="fa-IR" b="1" dirty="0">
                <a:latin typeface="Calibri" panose="020F0502020204030204" pitchFamily="34" charset="0"/>
                <a:ea typeface="Times New Roman" panose="02020603050405020304" pitchFamily="18" charset="0"/>
                <a:cs typeface="B Nazanin" panose="00000400000000000000" pitchFamily="2" charset="-78"/>
              </a:rPr>
              <a:t>توليد و انتقال پسمان راديواکتيو</a:t>
            </a:r>
          </a:p>
          <a:p>
            <a:pPr marL="85725" lvl="2" algn="r" rtl="1">
              <a:lnSpc>
                <a:spcPct val="150000"/>
              </a:lnSpc>
              <a:spcAft>
                <a:spcPts val="0"/>
              </a:spcAft>
              <a:buSzPts val="1200"/>
              <a:tabLst>
                <a:tab pos="1231265" algn="r"/>
              </a:tabLst>
            </a:pPr>
            <a:r>
              <a:rPr lang="fa-IR" dirty="0">
                <a:latin typeface="Calibri" panose="020F0502020204030204" pitchFamily="34" charset="0"/>
                <a:ea typeface="Times New Roman" panose="02020603050405020304" pitchFamily="18" charset="0"/>
                <a:cs typeface="B Nazanin" panose="00000400000000000000" pitchFamily="2" charset="-78"/>
              </a:rPr>
              <a:t>در سال 1398 درمجموع تعداد 195 بشكه پسمان راديواكتيو به شرح جدول زير توليد شد و همچنين تعداد 62 بشكه نيز پس از اخذ مجوزهاي مربوطه از مركز نظام ايمني، به شركت پسمان‌داري تحويل و توسط آن شركت به سايت پسمان‌گور انارك انتقال داده شد. منظور از گروه </a:t>
            </a:r>
            <a:r>
              <a:rPr lang="en-US" dirty="0">
                <a:latin typeface="Calibri" panose="020F0502020204030204" pitchFamily="34" charset="0"/>
                <a:ea typeface="Times New Roman" panose="02020603050405020304" pitchFamily="18" charset="0"/>
                <a:cs typeface="B Nazanin" panose="00000400000000000000" pitchFamily="2" charset="-78"/>
              </a:rPr>
              <a:t>I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en-US" dirty="0" smtClean="0">
                <a:latin typeface="Calibri" panose="020F0502020204030204" pitchFamily="34" charset="0"/>
                <a:ea typeface="Times New Roman" panose="02020603050405020304" pitchFamily="18" charset="0"/>
                <a:cs typeface="B Nazanin" panose="00000400000000000000" pitchFamily="2" charset="-78"/>
              </a:rPr>
              <a:t>II</a:t>
            </a:r>
            <a:r>
              <a:rPr lang="fa-IR" dirty="0" smtClean="0">
                <a:latin typeface="Calibri" panose="020F0502020204030204" pitchFamily="34" charset="0"/>
                <a:ea typeface="Times New Roman" panose="02020603050405020304" pitchFamily="18" charset="0"/>
                <a:cs typeface="B Nazanin" panose="00000400000000000000" pitchFamily="2" charset="-78"/>
              </a:rPr>
              <a:t> دسته‌بندي </a:t>
            </a:r>
            <a:r>
              <a:rPr lang="fa-IR" dirty="0">
                <a:latin typeface="Calibri" panose="020F0502020204030204" pitchFamily="34" charset="0"/>
                <a:ea typeface="Times New Roman" panose="02020603050405020304" pitchFamily="18" charset="0"/>
                <a:cs typeface="B Nazanin" panose="00000400000000000000" pitchFamily="2" charset="-78"/>
              </a:rPr>
              <a:t>پسمان ازنظر ميزان پرتوزايي مي‌باشد.</a:t>
            </a:r>
          </a:p>
        </p:txBody>
      </p:sp>
      <p:graphicFrame>
        <p:nvGraphicFramePr>
          <p:cNvPr id="2" name="Table 1"/>
          <p:cNvGraphicFramePr>
            <a:graphicFrameLocks noGrp="1"/>
          </p:cNvGraphicFramePr>
          <p:nvPr>
            <p:extLst>
              <p:ext uri="{D42A27DB-BD31-4B8C-83A1-F6EECF244321}">
                <p14:modId xmlns:p14="http://schemas.microsoft.com/office/powerpoint/2010/main" val="157284439"/>
              </p:ext>
            </p:extLst>
          </p:nvPr>
        </p:nvGraphicFramePr>
        <p:xfrm>
          <a:off x="381000" y="2743200"/>
          <a:ext cx="8305800" cy="2103120"/>
        </p:xfrm>
        <a:graphic>
          <a:graphicData uri="http://schemas.openxmlformats.org/drawingml/2006/table">
            <a:tbl>
              <a:tblPr rtl="1" firstRow="1" firstCol="1" bandRow="1">
                <a:tableStyleId>{5C22544A-7EE6-4342-B048-85BDC9FD1C3A}</a:tableStyleId>
              </a:tblPr>
              <a:tblGrid>
                <a:gridCol w="966795"/>
                <a:gridCol w="1026597"/>
                <a:gridCol w="1034903"/>
                <a:gridCol w="1239225"/>
                <a:gridCol w="1260820"/>
                <a:gridCol w="993374"/>
                <a:gridCol w="985068"/>
                <a:gridCol w="799018"/>
              </a:tblGrid>
              <a:tr h="500669">
                <a:tc>
                  <a:txBody>
                    <a:bodyPr/>
                    <a:lstStyle/>
                    <a:p>
                      <a:pPr algn="ctr" rtl="1">
                        <a:lnSpc>
                          <a:spcPct val="115000"/>
                        </a:lnSpc>
                        <a:spcAft>
                          <a:spcPts val="0"/>
                        </a:spcAft>
                      </a:pPr>
                      <a:r>
                        <a:rPr lang="fa-IR" sz="2000">
                          <a:effectLst/>
                        </a:rPr>
                        <a:t> </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جامد گروه </a:t>
                      </a:r>
                      <a:r>
                        <a:rPr lang="en-US" sz="2000">
                          <a:effectLst/>
                        </a:rPr>
                        <a:t>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جامد گروه </a:t>
                      </a:r>
                      <a:r>
                        <a:rPr lang="en-US" sz="2000">
                          <a:effectLst/>
                        </a:rPr>
                        <a:t>II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جامد شده گروه </a:t>
                      </a:r>
                      <a:r>
                        <a:rPr lang="en-US" sz="2000">
                          <a:effectLst/>
                        </a:rPr>
                        <a:t>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جامد شده گروه </a:t>
                      </a:r>
                      <a:r>
                        <a:rPr lang="en-US" sz="2000">
                          <a:effectLst/>
                        </a:rPr>
                        <a:t>II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رزين گروه </a:t>
                      </a:r>
                      <a:r>
                        <a:rPr lang="en-US" sz="2000">
                          <a:effectLst/>
                        </a:rPr>
                        <a:t>II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لجن گروه </a:t>
                      </a:r>
                      <a:r>
                        <a:rPr lang="en-US" sz="2000">
                          <a:effectLst/>
                        </a:rPr>
                        <a:t>I</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جمع كل</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r>
              <a:tr h="500669">
                <a:tc>
                  <a:txBody>
                    <a:bodyPr/>
                    <a:lstStyle/>
                    <a:p>
                      <a:pPr algn="ctr" rtl="1">
                        <a:lnSpc>
                          <a:spcPct val="115000"/>
                        </a:lnSpc>
                        <a:spcAft>
                          <a:spcPts val="0"/>
                        </a:spcAft>
                      </a:pPr>
                      <a:r>
                        <a:rPr lang="fa-IR" sz="2000">
                          <a:effectLst/>
                        </a:rPr>
                        <a:t>ميزان توليد</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67</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7</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8</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75</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22</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16</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195</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r>
              <a:tr h="503771">
                <a:tc>
                  <a:txBody>
                    <a:bodyPr/>
                    <a:lstStyle/>
                    <a:p>
                      <a:pPr algn="ctr" rtl="1">
                        <a:lnSpc>
                          <a:spcPct val="115000"/>
                        </a:lnSpc>
                        <a:spcAft>
                          <a:spcPts val="0"/>
                        </a:spcAft>
                      </a:pPr>
                      <a:r>
                        <a:rPr lang="fa-IR" sz="2000">
                          <a:effectLst/>
                        </a:rPr>
                        <a:t>خروج از سايت</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25</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3</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a:effectLst/>
                        </a:rPr>
                        <a:t>34</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2000">
                          <a:effectLst/>
                        </a:rPr>
                        <a:t>-----</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2000">
                          <a:effectLst/>
                        </a:rPr>
                        <a:t>-----</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2000">
                          <a:effectLst/>
                        </a:rPr>
                        <a:t>-----</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a:effectLst/>
                        </a:rPr>
                        <a:t>62</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801456"/>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Rectangle 4"/>
          <p:cNvSpPr/>
          <p:nvPr/>
        </p:nvSpPr>
        <p:spPr>
          <a:xfrm>
            <a:off x="228600" y="576152"/>
            <a:ext cx="8763000" cy="6281848"/>
          </a:xfrm>
          <a:prstGeom prst="rect">
            <a:avLst/>
          </a:prstGeom>
        </p:spPr>
        <p:txBody>
          <a:bodyPr wrap="square">
            <a:spAutoFit/>
          </a:bodyPr>
          <a:lstStyle/>
          <a:p>
            <a:pPr marL="85725" lvl="2" algn="r" rtl="1">
              <a:lnSpc>
                <a:spcPct val="150000"/>
              </a:lnSpc>
              <a:spcAft>
                <a:spcPts val="0"/>
              </a:spcAft>
              <a:buSzPts val="1200"/>
              <a:tabLst>
                <a:tab pos="1231265" algn="r"/>
              </a:tabLst>
            </a:pPr>
            <a:r>
              <a:rPr lang="fa-IR" b="1" dirty="0">
                <a:latin typeface="Calibri" panose="020F0502020204030204" pitchFamily="34" charset="0"/>
                <a:ea typeface="Times New Roman" panose="02020603050405020304" pitchFamily="18" charset="0"/>
                <a:cs typeface="B Nazanin" panose="00000400000000000000" pitchFamily="2" charset="-78"/>
              </a:rPr>
              <a:t>9.6.2.	فعالیت‌های پايش پرتوي</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شرکت </a:t>
            </a:r>
            <a:r>
              <a:rPr lang="fa-IR" dirty="0">
                <a:latin typeface="Calibri" panose="020F0502020204030204" pitchFamily="34" charset="0"/>
                <a:ea typeface="Times New Roman" panose="02020603050405020304" pitchFamily="18" charset="0"/>
                <a:cs typeface="B Nazanin" panose="00000400000000000000" pitchFamily="2" charset="-78"/>
              </a:rPr>
              <a:t>در آزمون كفايت تخصصي آژانس بين‌المللي انرژي اتمي شبکه </a:t>
            </a:r>
            <a:r>
              <a:rPr lang="fa-IR" dirty="0" smtClean="0">
                <a:latin typeface="Calibri" panose="020F0502020204030204" pitchFamily="34" charset="0"/>
                <a:ea typeface="Times New Roman" panose="02020603050405020304" pitchFamily="18" charset="0"/>
                <a:cs typeface="B Nazanin" panose="00000400000000000000" pitchFamily="2" charset="-78"/>
              </a:rPr>
              <a:t>بین‌المللی </a:t>
            </a:r>
            <a:r>
              <a:rPr lang="en-US" dirty="0" smtClean="0">
                <a:latin typeface="Calibri" panose="020F0502020204030204" pitchFamily="34" charset="0"/>
                <a:ea typeface="Times New Roman" panose="02020603050405020304" pitchFamily="18" charset="0"/>
                <a:cs typeface="B Nazanin" panose="00000400000000000000" pitchFamily="2" charset="-78"/>
              </a:rPr>
              <a:t>ALMERA</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با </a:t>
            </a:r>
            <a:r>
              <a:rPr lang="fa-IR" dirty="0">
                <a:latin typeface="Calibri" panose="020F0502020204030204" pitchFamily="34" charset="0"/>
                <a:ea typeface="Times New Roman" panose="02020603050405020304" pitchFamily="18" charset="0"/>
                <a:cs typeface="B Nazanin" panose="00000400000000000000" pitchFamily="2" charset="-78"/>
              </a:rPr>
              <a:t>عنوان </a:t>
            </a:r>
            <a:r>
              <a:rPr lang="en-US" dirty="0" smtClean="0">
                <a:latin typeface="Calibri" panose="020F0502020204030204" pitchFamily="34" charset="0"/>
                <a:ea typeface="Times New Roman" panose="02020603050405020304" pitchFamily="18" charset="0"/>
                <a:cs typeface="B Nazanin" panose="00000400000000000000" pitchFamily="2" charset="-78"/>
              </a:rPr>
              <a:t> IAEA-TEL-2019-03 </a:t>
            </a:r>
            <a:r>
              <a:rPr lang="en-US" dirty="0">
                <a:latin typeface="Calibri" panose="020F0502020204030204" pitchFamily="34" charset="0"/>
                <a:ea typeface="Times New Roman" panose="02020603050405020304" pitchFamily="18" charset="0"/>
                <a:cs typeface="B Nazanin" panose="00000400000000000000" pitchFamily="2" charset="-78"/>
              </a:rPr>
              <a:t>World Wide Open Proficiency Test. </a:t>
            </a:r>
            <a:r>
              <a:rPr lang="fa-IR" dirty="0" smtClean="0">
                <a:latin typeface="Calibri" panose="020F0502020204030204" pitchFamily="34" charset="0"/>
                <a:ea typeface="Times New Roman" panose="02020603050405020304" pitchFamily="18" charset="0"/>
                <a:cs typeface="B Nazanin" panose="00000400000000000000" pitchFamily="2" charset="-78"/>
              </a:rPr>
              <a:t>شمارش </a:t>
            </a:r>
            <a:r>
              <a:rPr lang="fa-IR" dirty="0">
                <a:latin typeface="Calibri" panose="020F0502020204030204" pitchFamily="34" charset="0"/>
                <a:ea typeface="Times New Roman" panose="02020603050405020304" pitchFamily="18" charset="0"/>
                <a:cs typeface="B Nazanin" panose="00000400000000000000" pitchFamily="2" charset="-78"/>
              </a:rPr>
              <a:t>و آناليز نمونه مربوطه و کسب نتايج موفقیت‌آمیز. </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دبیری </a:t>
            </a:r>
            <a:r>
              <a:rPr lang="fa-IR" dirty="0">
                <a:latin typeface="Calibri" panose="020F0502020204030204" pitchFamily="34" charset="0"/>
                <a:ea typeface="Times New Roman" panose="02020603050405020304" pitchFamily="18" charset="0"/>
                <a:cs typeface="B Nazanin" panose="00000400000000000000" pitchFamily="2" charset="-78"/>
              </a:rPr>
              <a:t>تدوین 5 عنوان استانداردهاي ملي در حوزه تخصصی آب و خاک؛</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مشارکت </a:t>
            </a:r>
            <a:r>
              <a:rPr lang="fa-IR" dirty="0">
                <a:latin typeface="Calibri" panose="020F0502020204030204" pitchFamily="34" charset="0"/>
                <a:ea typeface="Times New Roman" panose="02020603050405020304" pitchFamily="18" charset="0"/>
                <a:cs typeface="B Nazanin" panose="00000400000000000000" pitchFamily="2" charset="-78"/>
              </a:rPr>
              <a:t>در کمیسیون‌های فنی بررسي و تدوين 6 عنوان استانداردهاي ملي در پژوهشکده سیستم‌های پيشرفته صنعتي به </a:t>
            </a:r>
            <a:r>
              <a:rPr lang="fa-IR" dirty="0" smtClean="0">
                <a:latin typeface="Calibri" panose="020F0502020204030204" pitchFamily="34" charset="0"/>
                <a:ea typeface="Times New Roman" panose="02020603050405020304" pitchFamily="18" charset="0"/>
                <a:cs typeface="B Nazanin" panose="00000400000000000000" pitchFamily="2" charset="-78"/>
              </a:rPr>
              <a:t>نمايندگي </a:t>
            </a:r>
            <a:r>
              <a:rPr lang="fa-IR" dirty="0">
                <a:latin typeface="Calibri" panose="020F0502020204030204" pitchFamily="34" charset="0"/>
                <a:ea typeface="Times New Roman" panose="02020603050405020304" pitchFamily="18" charset="0"/>
                <a:cs typeface="B Nazanin" panose="00000400000000000000" pitchFamily="2" charset="-78"/>
              </a:rPr>
              <a:t>از نيروگاه اتمي بوشهر؛</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آمادگي </a:t>
            </a:r>
            <a:r>
              <a:rPr lang="fa-IR" dirty="0">
                <a:latin typeface="Calibri" panose="020F0502020204030204" pitchFamily="34" charset="0"/>
                <a:ea typeface="Times New Roman" panose="02020603050405020304" pitchFamily="18" charset="0"/>
                <a:cs typeface="B Nazanin" panose="00000400000000000000" pitchFamily="2" charset="-78"/>
              </a:rPr>
              <a:t>و بسترسازي استقرار</a:t>
            </a:r>
            <a:r>
              <a:rPr lang="en-US" dirty="0">
                <a:latin typeface="Calibri" panose="020F0502020204030204" pitchFamily="34" charset="0"/>
                <a:ea typeface="Times New Roman" panose="02020603050405020304" pitchFamily="18" charset="0"/>
                <a:cs typeface="B Nazanin" panose="00000400000000000000" pitchFamily="2" charset="-78"/>
              </a:rPr>
              <a:t>ISO17025 ؛</a:t>
            </a:r>
          </a:p>
          <a:p>
            <a:pPr marL="85725" lvl="2" algn="r" rtl="1">
              <a:lnSpc>
                <a:spcPct val="150000"/>
              </a:lnSpc>
              <a:spcAft>
                <a:spcPts val="0"/>
              </a:spcAft>
              <a:buSzPts val="1200"/>
              <a:tabLst>
                <a:tab pos="1231265" algn="r"/>
              </a:tabLst>
            </a:pPr>
            <a:r>
              <a:rPr lang="en-US"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در </a:t>
            </a:r>
            <a:r>
              <a:rPr lang="fa-IR" dirty="0">
                <a:latin typeface="Calibri" panose="020F0502020204030204" pitchFamily="34" charset="0"/>
                <a:ea typeface="Times New Roman" panose="02020603050405020304" pitchFamily="18" charset="0"/>
                <a:cs typeface="B Nazanin" panose="00000400000000000000" pitchFamily="2" charset="-78"/>
              </a:rPr>
              <a:t>سال 98 فعالیت‌های ميداني آزمايشگاه پايش محيطي و حفاظت محیط‌زیست در زمینه‌هاي زير انجام گرفته است:</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برخط وضعيت پرتوي محيط اطراف نيروگاه؛</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از طريق نمونه‌برداري، </a:t>
            </a:r>
            <a:r>
              <a:rPr lang="fa-IR" dirty="0" smtClean="0">
                <a:latin typeface="Calibri" panose="020F0502020204030204" pitchFamily="34" charset="0"/>
                <a:ea typeface="Times New Roman" panose="02020603050405020304" pitchFamily="18" charset="0"/>
                <a:cs typeface="B Nazanin" panose="00000400000000000000" pitchFamily="2" charset="-78"/>
              </a:rPr>
              <a:t>آماده‌سازي </a:t>
            </a:r>
            <a:r>
              <a:rPr lang="fa-IR" dirty="0">
                <a:latin typeface="Calibri" panose="020F0502020204030204" pitchFamily="34" charset="0"/>
                <a:ea typeface="Times New Roman" panose="02020603050405020304" pitchFamily="18" charset="0"/>
                <a:cs typeface="B Nazanin" panose="00000400000000000000" pitchFamily="2" charset="-78"/>
              </a:rPr>
              <a:t>و آناليز </a:t>
            </a:r>
            <a:r>
              <a:rPr lang="fa-IR" dirty="0" smtClean="0">
                <a:latin typeface="Calibri" panose="020F0502020204030204" pitchFamily="34" charset="0"/>
                <a:ea typeface="Times New Roman" panose="02020603050405020304" pitchFamily="18" charset="0"/>
                <a:cs typeface="B Nazanin" panose="00000400000000000000" pitchFamily="2" charset="-78"/>
              </a:rPr>
              <a:t>نمونه‌هاي </a:t>
            </a:r>
            <a:r>
              <a:rPr lang="fa-IR" dirty="0">
                <a:latin typeface="Calibri" panose="020F0502020204030204" pitchFamily="34" charset="0"/>
                <a:ea typeface="Times New Roman" panose="02020603050405020304" pitchFamily="18" charset="0"/>
                <a:cs typeface="B Nazanin" panose="00000400000000000000" pitchFamily="2" charset="-78"/>
              </a:rPr>
              <a:t>محيطي؛</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با استفاده از آزمايشگاه سيار پايش محيطي؛</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پايش 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فصلي آهنگ دز تجمعي محيط با استفاده از شبكه </a:t>
            </a:r>
            <a:r>
              <a:rPr lang="en-US" dirty="0">
                <a:latin typeface="Calibri" panose="020F0502020204030204" pitchFamily="34" charset="0"/>
                <a:ea typeface="Times New Roman" panose="02020603050405020304" pitchFamily="18" charset="0"/>
                <a:cs typeface="B Nazanin" panose="00000400000000000000" pitchFamily="2" charset="-78"/>
              </a:rPr>
              <a:t>TLD؛</a:t>
            </a:r>
          </a:p>
          <a:p>
            <a:pPr marL="85725" lvl="2" algn="r" rtl="1">
              <a:lnSpc>
                <a:spcPct val="150000"/>
              </a:lnSpc>
              <a:spcAft>
                <a:spcPts val="0"/>
              </a:spcAft>
              <a:buSzPts val="1200"/>
              <a:tabLst>
                <a:tab pos="1231265" algn="r"/>
              </a:tabLst>
            </a:pPr>
            <a:r>
              <a:rPr lang="en-US"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آلودگي سطحي و آهنگ دز گاما محيط با استفاده از تجهيزات پرتابل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en-US" dirty="0">
                <a:latin typeface="Calibri" panose="020F0502020204030204" pitchFamily="34" charset="0"/>
                <a:ea typeface="Times New Roman" panose="02020603050405020304" pitchFamily="18" charset="0"/>
                <a:cs typeface="B Nazanin" panose="00000400000000000000" pitchFamily="2" charset="-78"/>
              </a:rPr>
              <a:t>LB-124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en-US" dirty="0">
                <a:latin typeface="Calibri" panose="020F0502020204030204" pitchFamily="34" charset="0"/>
                <a:ea typeface="Times New Roman" panose="02020603050405020304" pitchFamily="18" charset="0"/>
                <a:cs typeface="B Nazanin" panose="00000400000000000000" pitchFamily="2" charset="-78"/>
              </a:rPr>
              <a:t>LB-125. </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020701"/>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Rectangle 4"/>
          <p:cNvSpPr/>
          <p:nvPr/>
        </p:nvSpPr>
        <p:spPr>
          <a:xfrm>
            <a:off x="76200" y="567817"/>
            <a:ext cx="8763000" cy="6290183"/>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9.7.</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b="1" dirty="0">
                <a:latin typeface="Calibri" panose="020F0502020204030204" pitchFamily="34" charset="0"/>
                <a:ea typeface="Times New Roman" panose="02020603050405020304" pitchFamily="18" charset="0"/>
                <a:cs typeface="B Nazanin" panose="00000400000000000000" pitchFamily="2" charset="-78"/>
              </a:rPr>
              <a:t>صنعتي و بهداشت حرفه‌اي</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دنبال اعلام رسمي همه‌گيري </a:t>
            </a:r>
            <a:r>
              <a:rPr lang="fa-IR" b="1" dirty="0">
                <a:latin typeface="Calibri" panose="020F0502020204030204" pitchFamily="34" charset="0"/>
                <a:ea typeface="Times New Roman" panose="02020603050405020304" pitchFamily="18" charset="0"/>
                <a:cs typeface="B Nazanin" panose="00000400000000000000" pitchFamily="2" charset="-78"/>
              </a:rPr>
              <a:t>بيماري كوويد-19 </a:t>
            </a:r>
            <a:r>
              <a:rPr lang="fa-IR" dirty="0">
                <a:latin typeface="Calibri" panose="020F0502020204030204" pitchFamily="34" charset="0"/>
                <a:ea typeface="Times New Roman" panose="02020603050405020304" pitchFamily="18" charset="0"/>
                <a:cs typeface="B Nazanin" panose="00000400000000000000" pitchFamily="2" charset="-78"/>
              </a:rPr>
              <a:t>به‌واسطه شيوع ويروس كرونا در سطح دنيا و به‌تبع آن در سطح كشور و به دليل مخاطرات و پيامدهاي بسيار خطرناك و ناگواري كه اين بيماري به دنبال داشت، مطابق با ابلاغيه‌هاي ملي و استاني و برابر با دستورالعمل‌ها و پروتكل‌هاي بهداشتي پيشگيرانه و مقابله‌اي با اين بيماري كه توسط مراجع ذي‌صلاح در امور سلامت مردم و جامعه صادر شده بود، شركت بهره‌برداري نيروگاه اتمي بوشهر نيز در راستاي حفظ و صيانت از منابع انساني خود و تداوم توليد ايمن و پايدار برق با تشكيل كارگروهي متناسب با موضوع و هم‌راستا با ستادهاي استاني مقابله با بيماري كوويد-19، به‌منظور پايش سلامت كاركنان خود تدابير پيشگيرانه و مقابله‌اي را اتخاذ نمود كه اهم اين تدابير به شرح ذيل بوده است:</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كاهش </a:t>
            </a:r>
            <a:r>
              <a:rPr lang="fa-IR" dirty="0">
                <a:latin typeface="Calibri" panose="020F0502020204030204" pitchFamily="34" charset="0"/>
                <a:ea typeface="Times New Roman" panose="02020603050405020304" pitchFamily="18" charset="0"/>
                <a:cs typeface="B Nazanin" panose="00000400000000000000" pitchFamily="2" charset="-78"/>
              </a:rPr>
              <a:t>ساعت كاري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حذف </a:t>
            </a:r>
            <a:r>
              <a:rPr lang="fa-IR" dirty="0">
                <a:latin typeface="Calibri" panose="020F0502020204030204" pitchFamily="34" charset="0"/>
                <a:ea typeface="Times New Roman" panose="02020603050405020304" pitchFamily="18" charset="0"/>
                <a:cs typeface="B Nazanin" panose="00000400000000000000" pitchFamily="2" charset="-78"/>
              </a:rPr>
              <a:t>وعده ناهار كاركنان روز کار؛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dirty="0">
                <a:latin typeface="Calibri" panose="020F0502020204030204" pitchFamily="34" charset="0"/>
                <a:ea typeface="Times New Roman" panose="02020603050405020304" pitchFamily="18" charset="0"/>
                <a:cs typeface="B Nazanin" panose="00000400000000000000" pitchFamily="2" charset="-78"/>
              </a:rPr>
              <a:t>طرح دوركاري نوبتي كاركنان روز کار؛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حداقل رساندن تردد و دسترسي به اتاق كنترل اصلي نيروگاه؛</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لغو </a:t>
            </a:r>
            <a:r>
              <a:rPr lang="fa-IR" dirty="0">
                <a:latin typeface="Calibri" panose="020F0502020204030204" pitchFamily="34" charset="0"/>
                <a:ea typeface="Times New Roman" panose="02020603050405020304" pitchFamily="18" charset="0"/>
                <a:cs typeface="B Nazanin" panose="00000400000000000000" pitchFamily="2" charset="-78"/>
              </a:rPr>
              <a:t>كليه مراسم جمعي و يا بازديدهاي عمومي از قبل برنامه‌ریزی‌شده؛</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حداقل رساندن مأموریت‌های كاري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برگزاري </a:t>
            </a:r>
            <a:r>
              <a:rPr lang="fa-IR" dirty="0">
                <a:latin typeface="Calibri" panose="020F0502020204030204" pitchFamily="34" charset="0"/>
                <a:ea typeface="Times New Roman" panose="02020603050405020304" pitchFamily="18" charset="0"/>
                <a:cs typeface="B Nazanin" panose="00000400000000000000" pitchFamily="2" charset="-78"/>
              </a:rPr>
              <a:t>جلسات كاري به‌صورت ويدئو كنفرانسي؛</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769650"/>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Rectangle 4"/>
          <p:cNvSpPr/>
          <p:nvPr/>
        </p:nvSpPr>
        <p:spPr>
          <a:xfrm>
            <a:off x="76200" y="643890"/>
            <a:ext cx="8763000" cy="5909310"/>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9.7.</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dirty="0">
                <a:latin typeface="Calibri" panose="020F0502020204030204" pitchFamily="34" charset="0"/>
                <a:ea typeface="Times New Roman" panose="02020603050405020304" pitchFamily="18" charset="0"/>
                <a:cs typeface="B Nazanin" panose="00000400000000000000" pitchFamily="2" charset="-78"/>
              </a:rPr>
              <a:t>پروتكل بهداشتي مراقبت خانگي 14 روزه براي كاركناني كه به مرخصي رفته‌اند. بر اساس اين پروتكل، تردد كاركناني كه به مرخصي رفته‌اند به‌صورت موقت به نيروگاه لغو مي‌شود و اين كاركنان پس از مراجعت از مرخصي، طي دو </a:t>
            </a:r>
            <a:r>
              <a:rPr lang="fa-IR" dirty="0" smtClean="0">
                <a:latin typeface="Calibri" panose="020F0502020204030204" pitchFamily="34" charset="0"/>
                <a:ea typeface="Times New Roman" panose="02020603050405020304" pitchFamily="18" charset="0"/>
                <a:cs typeface="B Nazanin" panose="00000400000000000000" pitchFamily="2" charset="-78"/>
              </a:rPr>
              <a:t>هفته </a:t>
            </a:r>
            <a:r>
              <a:rPr lang="fa-IR" dirty="0">
                <a:latin typeface="Calibri" panose="020F0502020204030204" pitchFamily="34" charset="0"/>
                <a:ea typeface="Times New Roman" panose="02020603050405020304" pitchFamily="18" charset="0"/>
                <a:cs typeface="B Nazanin" panose="00000400000000000000" pitchFamily="2" charset="-78"/>
              </a:rPr>
              <a:t>مراقبت خانگي بايستي دومرتبه در هفته جهت كنترل وضعيت سلامت خود به ايستگاه پايش سلامت مستقر شده در مبدأ ورودي نيروگاه مراجعه نمايند. برقراري مجدد تردد ايشان به نيروگاه تنها پس از طي دو هفته مراقبت خانگي و سپس مراجعه به درمانگاه شاهد نيروگاه اتمي جهت انجام معاينات باليني و دريافت گواهي سلامت ميسر خواهد بود؛</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آماده‌سازي </a:t>
            </a:r>
            <a:r>
              <a:rPr lang="fa-IR" dirty="0">
                <a:latin typeface="Calibri" panose="020F0502020204030204" pitchFamily="34" charset="0"/>
                <a:ea typeface="Times New Roman" panose="02020603050405020304" pitchFamily="18" charset="0"/>
                <a:cs typeface="B Nazanin" panose="00000400000000000000" pitchFamily="2" charset="-78"/>
              </a:rPr>
              <a:t>و تجهيز يك دستگاه آمبولانس درمانگاه شاهد جهت انتقال افراد مشكوك شناسایی‌شده به مركز كروناي بوشهر (بيمارستان شهداي خلیج‌فارس بوشهر)؛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آموزش </a:t>
            </a:r>
            <a:r>
              <a:rPr lang="fa-IR" dirty="0">
                <a:latin typeface="Calibri" panose="020F0502020204030204" pitchFamily="34" charset="0"/>
                <a:ea typeface="Times New Roman" panose="02020603050405020304" pitchFamily="18" charset="0"/>
                <a:cs typeface="B Nazanin" panose="00000400000000000000" pitchFamily="2" charset="-78"/>
              </a:rPr>
              <a:t>چهره به چهره كاركنان خدماتي درزمینهٔ الزامات و توصيه‌هاي بهداشت فردي و جمعي مرتبط با ويروس كرونا؛</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اطلاع‌رساني </a:t>
            </a:r>
            <a:r>
              <a:rPr lang="fa-IR" dirty="0">
                <a:latin typeface="Calibri" panose="020F0502020204030204" pitchFamily="34" charset="0"/>
                <a:ea typeface="Times New Roman" panose="02020603050405020304" pitchFamily="18" charset="0"/>
                <a:cs typeface="B Nazanin" panose="00000400000000000000" pitchFamily="2" charset="-78"/>
              </a:rPr>
              <a:t>به كاركنان نيروگاه اتمي بوشهر و شركت‌هاي پيمانكاري از طريق توزيع بروشور، درج مطالب آموزشي و اطلاعيه‌ها در پورتال سازماني، نصب بنر و پوستر؛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توزيع </a:t>
            </a:r>
            <a:r>
              <a:rPr lang="fa-IR" dirty="0">
                <a:latin typeface="Calibri" panose="020F0502020204030204" pitchFamily="34" charset="0"/>
                <a:ea typeface="Times New Roman" panose="02020603050405020304" pitchFamily="18" charset="0"/>
                <a:cs typeface="B Nazanin" panose="00000400000000000000" pitchFamily="2" charset="-78"/>
              </a:rPr>
              <a:t>ماسك و دستكش بين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نصب </a:t>
            </a:r>
            <a:r>
              <a:rPr lang="fa-IR" dirty="0">
                <a:latin typeface="Calibri" panose="020F0502020204030204" pitchFamily="34" charset="0"/>
                <a:ea typeface="Times New Roman" panose="02020603050405020304" pitchFamily="18" charset="0"/>
                <a:cs typeface="B Nazanin" panose="00000400000000000000" pitchFamily="2" charset="-78"/>
              </a:rPr>
              <a:t>محفظه ديواري مخصوص ضدعفونی دست در اماكن عمومي و نقاط تجمعي نيروگاه مانند آسانسورها و گيت‌هاي ورودي؛</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828463"/>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Rectangle 4"/>
          <p:cNvSpPr/>
          <p:nvPr/>
        </p:nvSpPr>
        <p:spPr>
          <a:xfrm>
            <a:off x="76200" y="701725"/>
            <a:ext cx="8763000" cy="6232475"/>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sz="1600" b="1" dirty="0" smtClean="0">
                <a:latin typeface="Calibri" panose="020F0502020204030204" pitchFamily="34" charset="0"/>
                <a:ea typeface="Times New Roman" panose="02020603050405020304" pitchFamily="18" charset="0"/>
                <a:cs typeface="B Nazanin" panose="00000400000000000000" pitchFamily="2" charset="-78"/>
              </a:rPr>
              <a:t>9.7.</a:t>
            </a:r>
            <a:r>
              <a:rPr lang="en-US" sz="1600" b="1" dirty="0" smtClean="0">
                <a:latin typeface="Calibri" panose="020F0502020204030204" pitchFamily="34" charset="0"/>
                <a:ea typeface="Times New Roman" panose="02020603050405020304" pitchFamily="18" charset="0"/>
                <a:cs typeface="B Nazanin" panose="00000400000000000000" pitchFamily="2" charset="-78"/>
              </a:rPr>
              <a:t> </a:t>
            </a:r>
            <a:r>
              <a:rPr lang="fa-IR" sz="1600"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sz="1600"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sz="16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1600"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ضدعفوني </a:t>
            </a:r>
            <a:r>
              <a:rPr lang="fa-IR" sz="1600" dirty="0">
                <a:latin typeface="Calibri" panose="020F0502020204030204" pitchFamily="34" charset="0"/>
                <a:ea typeface="Times New Roman" panose="02020603050405020304" pitchFamily="18" charset="0"/>
                <a:cs typeface="B Nazanin" panose="00000400000000000000" pitchFamily="2" charset="-78"/>
              </a:rPr>
              <a:t>روزانه كليه سطوح كاري شامل معابر عمومي، درب‌ها و دستگيره‌ها، سرويس‌هاي بهداشتي، اماكن كاري، ميز كار، تلفن، ماوس و صفحه‌کلید كامپيوتر، خودروهاي عمومي و نقليه كاركنان، آسانسور، نرده راه‌پله‌ها، عابر بانك، دستگاه ايكس ري، گيت‌هاي نفري مبادي ورودي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نصب </a:t>
            </a:r>
            <a:r>
              <a:rPr lang="fa-IR" sz="1600" dirty="0">
                <a:latin typeface="Calibri" panose="020F0502020204030204" pitchFamily="34" charset="0"/>
                <a:ea typeface="Times New Roman" panose="02020603050405020304" pitchFamily="18" charset="0"/>
                <a:cs typeface="B Nazanin" panose="00000400000000000000" pitchFamily="2" charset="-78"/>
              </a:rPr>
              <a:t>سيني مخصوص رفع آلودگي از كف كفش در مبادي ورودي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تب </a:t>
            </a:r>
            <a:r>
              <a:rPr lang="fa-IR" sz="1600" dirty="0">
                <a:latin typeface="Calibri" panose="020F0502020204030204" pitchFamily="34" charset="0"/>
                <a:ea typeface="Times New Roman" panose="02020603050405020304" pitchFamily="18" charset="0"/>
                <a:cs typeface="B Nazanin" panose="00000400000000000000" pitchFamily="2" charset="-78"/>
              </a:rPr>
              <a:t>سنجي همه كاركنان قبل از ورود به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استقرار </a:t>
            </a:r>
            <a:r>
              <a:rPr lang="fa-IR" sz="1600" dirty="0">
                <a:latin typeface="Calibri" panose="020F0502020204030204" pitchFamily="34" charset="0"/>
                <a:ea typeface="Times New Roman" panose="02020603050405020304" pitchFamily="18" charset="0"/>
                <a:cs typeface="B Nazanin" panose="00000400000000000000" pitchFamily="2" charset="-78"/>
              </a:rPr>
              <a:t>ايستگاه پايش سلامت در مبدأ ورودي نيروگاه جهش پايش سلامت كاركنان؛</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sz="1600" dirty="0">
                <a:latin typeface="Calibri" panose="020F0502020204030204" pitchFamily="34" charset="0"/>
                <a:ea typeface="Times New Roman" panose="02020603050405020304" pitchFamily="18" charset="0"/>
                <a:cs typeface="B Nazanin" panose="00000400000000000000" pitchFamily="2" charset="-78"/>
              </a:rPr>
              <a:t>سلامت كاركنان نوبت‌كار قبل از شروع شيفت (به‌ویژه كاركنان اتاق كنترل اصلي نيروگاه) در مركز فوريت‌هاي پزشكي سايت؛</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انجام معاينات باليني و آزمايشگاهي (شامل پالسي اُكسيمتري و تعيين ميزان غلظت اكسيژن خون، عكس از قفسه سينه و انجام آزمايش خون) بنا به تشخيص پزشك و متناسب با علائم مشكوك براي نفرات شناسایی‌شده؛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اتخاذ </a:t>
            </a:r>
            <a:r>
              <a:rPr lang="fa-IR" sz="1600" dirty="0">
                <a:latin typeface="Calibri" panose="020F0502020204030204" pitchFamily="34" charset="0"/>
                <a:ea typeface="Times New Roman" panose="02020603050405020304" pitchFamily="18" charset="0"/>
                <a:cs typeface="B Nazanin" panose="00000400000000000000" pitchFamily="2" charset="-78"/>
              </a:rPr>
              <a:t>تدابير پيشگيرانه جهت غربالگري كاركنان پيمانكاري ايراني و روسي جهت انجام فرآيند تعويض سوخت و تعميرات پيش‌ رو؛</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sz="1600" dirty="0">
                <a:latin typeface="Calibri" panose="020F0502020204030204" pitchFamily="34" charset="0"/>
                <a:ea typeface="Times New Roman" panose="02020603050405020304" pitchFamily="18" charset="0"/>
                <a:cs typeface="B Nazanin" panose="00000400000000000000" pitchFamily="2" charset="-78"/>
              </a:rPr>
              <a:t>طرح فاصله‌گذاري اجتماعي در ورودي و خروجي‌هاي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نصب </a:t>
            </a:r>
            <a:r>
              <a:rPr lang="fa-IR" sz="1600" dirty="0">
                <a:latin typeface="Calibri" panose="020F0502020204030204" pitchFamily="34" charset="0"/>
                <a:ea typeface="Times New Roman" panose="02020603050405020304" pitchFamily="18" charset="0"/>
                <a:cs typeface="B Nazanin" panose="00000400000000000000" pitchFamily="2" charset="-78"/>
              </a:rPr>
              <a:t>روكش پلاستيكي براي صفحه‌کلید آسانسور و صفحه‌کلید عابر بانك به‌منظور تسهيل در ضدعفوني آن‌ها؛</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پيگيري وضعيت نفراتي كه بنا به توصيه پزشك، در مراقبت خانگي به سر برده و يا به دليل مشكوك بودن به مركز كرونا ارجاع يا اعزام شده‌اند. اين پيگيري هم توسط مديريت ايمني صنعتي و بهداشت حرفه‌اي نيروگاه صورت مي‌پذيرد و هم از طريق پايگاه بهداشت مستقر در درمانگاه شاهد.</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298469"/>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Rectangle 4"/>
          <p:cNvSpPr/>
          <p:nvPr/>
        </p:nvSpPr>
        <p:spPr>
          <a:xfrm>
            <a:off x="152400" y="838200"/>
            <a:ext cx="8763000" cy="3000821"/>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sz="2400" b="1" dirty="0" smtClean="0">
                <a:latin typeface="Calibri" panose="020F0502020204030204" pitchFamily="34" charset="0"/>
                <a:ea typeface="Times New Roman" panose="02020603050405020304" pitchFamily="18" charset="0"/>
                <a:cs typeface="B Nazanin" panose="00000400000000000000" pitchFamily="2" charset="-78"/>
              </a:rPr>
              <a:t>9.7.</a:t>
            </a:r>
            <a:r>
              <a:rPr lang="en-US" sz="2400" b="1" dirty="0" smtClean="0">
                <a:latin typeface="Calibri" panose="020F0502020204030204" pitchFamily="34" charset="0"/>
                <a:ea typeface="Times New Roman" panose="02020603050405020304" pitchFamily="18" charset="0"/>
                <a:cs typeface="B Nazanin" panose="00000400000000000000" pitchFamily="2" charset="-78"/>
              </a:rPr>
              <a:t> </a:t>
            </a:r>
            <a:r>
              <a:rPr lang="fa-IR" sz="2400"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sz="2400"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sz="24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p>
          <a:p>
            <a:pPr marL="85725" lvl="2" algn="just" rtl="1">
              <a:lnSpc>
                <a:spcPct val="150000"/>
              </a:lnSpc>
              <a:spcAft>
                <a:spcPts val="0"/>
              </a:spcAft>
              <a:buSzPts val="1200"/>
              <a:tabLst>
                <a:tab pos="1231265" algn="r"/>
              </a:tabLst>
            </a:pPr>
            <a:endParaRPr lang="fa-IR" sz="2400"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sz="2400" dirty="0">
                <a:cs typeface="B Nazanin" panose="00000400000000000000" pitchFamily="2" charset="-78"/>
              </a:rPr>
              <a:t>از </a:t>
            </a:r>
            <a:r>
              <a:rPr lang="fa-IR" dirty="0">
                <a:cs typeface="B Nazanin" panose="00000400000000000000" pitchFamily="2" charset="-78"/>
              </a:rPr>
              <a:t>ابتداي شيوع اين بيماري تا پايان سال 1398، بر اساس نتايج پايش سلامت همه كاركنان شاغل در مجموعه واحد يكم نيروگاه اتمي بوشهر (شامل شركت بهره‌برداري نيروگاه اتمي بوشهر و شركت‌هاي تابعه)، </a:t>
            </a:r>
            <a:r>
              <a:rPr lang="fa-IR" dirty="0" smtClean="0">
                <a:cs typeface="B Nazanin" panose="00000400000000000000" pitchFamily="2" charset="-78"/>
              </a:rPr>
              <a:t>تعداد 6 </a:t>
            </a:r>
            <a:r>
              <a:rPr lang="fa-IR" dirty="0">
                <a:cs typeface="B Nazanin" panose="00000400000000000000" pitchFamily="2" charset="-78"/>
              </a:rPr>
              <a:t>نفر از كاركنان آن‌هم مشكوك به بيماري كوويد-19 شناسايي شدند كه بر اساس پروتكل‌هاي بهداشتي، به مدت دو هفته در مراقبت خانگي به سر برده و پس از پايان دوره مراقبت و انجام آزمايش‌ مجدد، به‌عنوان فرد بهبودیافته به محل كار خود </a:t>
            </a:r>
            <a:r>
              <a:rPr lang="fa-IR" dirty="0" smtClean="0">
                <a:cs typeface="B Nazanin" panose="00000400000000000000" pitchFamily="2" charset="-78"/>
              </a:rPr>
              <a:t>بازگشته اند.</a:t>
            </a:r>
            <a:endParaRPr lang="fa-IR"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845118"/>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1430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10.مديريت </a:t>
            </a:r>
            <a:r>
              <a:rPr lang="fa-IR" sz="8000" b="1" dirty="0">
                <a:cs typeface="B Nazanin" panose="00000400000000000000" pitchFamily="2" charset="-78"/>
              </a:rPr>
              <a:t>منابع انساني و آموزش</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182093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77288" cy="1981200"/>
          </a:xfrm>
        </p:spPr>
        <p:txBody>
          <a:bodyPr>
            <a:noAutofit/>
          </a:bodyPr>
          <a:lstStyle/>
          <a:p>
            <a:pPr marL="0" indent="0" algn="just" rtl="1">
              <a:lnSpc>
                <a:spcPct val="150000"/>
              </a:lnSpc>
              <a:buNone/>
            </a:pPr>
            <a:r>
              <a:rPr lang="fa-IR" sz="1800" b="1" dirty="0" smtClean="0">
                <a:cs typeface="B Nazanin" panose="00000400000000000000" pitchFamily="2" charset="-78"/>
              </a:rPr>
              <a:t>10. مديريت </a:t>
            </a:r>
            <a:r>
              <a:rPr lang="fa-IR" sz="1800" b="1" dirty="0">
                <a:cs typeface="B Nazanin" panose="00000400000000000000" pitchFamily="2" charset="-78"/>
              </a:rPr>
              <a:t>منابع انساني و آموزش</a:t>
            </a:r>
          </a:p>
          <a:p>
            <a:pPr marL="0" indent="0" algn="just" rtl="1">
              <a:lnSpc>
                <a:spcPct val="150000"/>
              </a:lnSpc>
              <a:buNone/>
            </a:pPr>
            <a:r>
              <a:rPr lang="fa-IR" sz="1800" b="1" dirty="0" smtClean="0">
                <a:cs typeface="B Nazanin" panose="00000400000000000000" pitchFamily="2" charset="-78"/>
              </a:rPr>
              <a:t>10.1. دوره‌هاي </a:t>
            </a:r>
            <a:r>
              <a:rPr lang="fa-IR" sz="1800" b="1" dirty="0">
                <a:cs typeface="B Nazanin" panose="00000400000000000000" pitchFamily="2" charset="-78"/>
              </a:rPr>
              <a:t>آموزشي برگزارشده</a:t>
            </a:r>
          </a:p>
          <a:p>
            <a:pPr marL="0" indent="0" algn="just" rtl="1">
              <a:lnSpc>
                <a:spcPct val="150000"/>
              </a:lnSpc>
              <a:buNone/>
            </a:pPr>
            <a:r>
              <a:rPr lang="fa-IR" sz="1800" dirty="0">
                <a:cs typeface="B Nazanin" panose="00000400000000000000" pitchFamily="2" charset="-78"/>
              </a:rPr>
              <a:t>خلاصه دوره‌های آموزشي برگزارشده طي سال 1398 در جدول زير نشان داده شده است. تفصيل دوره‌های آموزشي در پيوست شماره 5 </a:t>
            </a:r>
            <a:r>
              <a:rPr lang="fa-IR" sz="1800" dirty="0" smtClean="0">
                <a:cs typeface="B Nazanin" panose="00000400000000000000" pitchFamily="2" charset="-78"/>
              </a:rPr>
              <a:t>گزارش آورده </a:t>
            </a:r>
            <a:r>
              <a:rPr lang="fa-IR" sz="1800" dirty="0">
                <a:cs typeface="B Nazanin" panose="00000400000000000000" pitchFamily="2" charset="-78"/>
              </a:rPr>
              <a:t>شده است.</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58781153"/>
              </p:ext>
            </p:extLst>
          </p:nvPr>
        </p:nvGraphicFramePr>
        <p:xfrm>
          <a:off x="381000" y="2682185"/>
          <a:ext cx="8472488" cy="3657600"/>
        </p:xfrm>
        <a:graphic>
          <a:graphicData uri="http://schemas.openxmlformats.org/drawingml/2006/table">
            <a:tbl>
              <a:tblPr rtl="1" firstRow="1" firstCol="1" bandRow="1">
                <a:tableStyleId>{5C22544A-7EE6-4342-B048-85BDC9FD1C3A}</a:tableStyleId>
              </a:tblPr>
              <a:tblGrid>
                <a:gridCol w="400719"/>
                <a:gridCol w="2904439"/>
                <a:gridCol w="466816"/>
                <a:gridCol w="678220"/>
                <a:gridCol w="559575"/>
                <a:gridCol w="742936"/>
                <a:gridCol w="1191631"/>
                <a:gridCol w="1528152"/>
              </a:tblGrid>
              <a:tr h="238125">
                <a:tc rowSpan="2">
                  <a:txBody>
                    <a:bodyPr/>
                    <a:lstStyle/>
                    <a:p>
                      <a:pPr algn="ctr" rtl="1">
                        <a:lnSpc>
                          <a:spcPct val="115000"/>
                        </a:lnSpc>
                        <a:spcAft>
                          <a:spcPts val="0"/>
                        </a:spcAft>
                      </a:pPr>
                      <a:r>
                        <a:rPr lang="ar-SA" sz="1200" dirty="0">
                          <a:effectLst/>
                          <a:cs typeface="B Nazanin" panose="00000400000000000000" pitchFamily="2" charset="-78"/>
                        </a:rPr>
                        <a:t>رديف</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rowSpan="2">
                  <a:txBody>
                    <a:bodyPr/>
                    <a:lstStyle/>
                    <a:p>
                      <a:pPr algn="ctr" rtl="1">
                        <a:lnSpc>
                          <a:spcPct val="115000"/>
                        </a:lnSpc>
                        <a:spcAft>
                          <a:spcPts val="0"/>
                        </a:spcAft>
                      </a:pPr>
                      <a:r>
                        <a:rPr lang="ar-SA" sz="1200">
                          <a:effectLst/>
                          <a:cs typeface="B Nazanin" panose="00000400000000000000" pitchFamily="2" charset="-78"/>
                        </a:rPr>
                        <a:t>عنوان دوره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gridSpan="4">
                  <a:txBody>
                    <a:bodyPr/>
                    <a:lstStyle/>
                    <a:p>
                      <a:pPr algn="ctr" rtl="1">
                        <a:lnSpc>
                          <a:spcPct val="115000"/>
                        </a:lnSpc>
                        <a:spcAft>
                          <a:spcPts val="0"/>
                        </a:spcAft>
                      </a:pPr>
                      <a:r>
                        <a:rPr lang="ar-SA" sz="1200">
                          <a:effectLst/>
                          <a:cs typeface="B Nazanin" panose="00000400000000000000" pitchFamily="2" charset="-78"/>
                        </a:rPr>
                        <a:t>تعداد و رده شغلي فراگيران (نفر)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0"/>
                        </a:spcAft>
                      </a:pPr>
                      <a:r>
                        <a:rPr lang="ar-SA" sz="1200" dirty="0">
                          <a:effectLst/>
                          <a:cs typeface="B Nazanin" panose="00000400000000000000" pitchFamily="2" charset="-78"/>
                        </a:rPr>
                        <a:t>مدت دوره (ساعت)</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algn="ctr" rtl="1">
                        <a:lnSpc>
                          <a:spcPct val="115000"/>
                        </a:lnSpc>
                        <a:spcAft>
                          <a:spcPts val="0"/>
                        </a:spcAft>
                      </a:pPr>
                      <a:r>
                        <a:rPr lang="ar-SA" sz="1200">
                          <a:effectLst/>
                          <a:cs typeface="B Nazanin" panose="00000400000000000000" pitchFamily="2" charset="-78"/>
                        </a:rPr>
                        <a:t>حجم آموزش (نفر ساعت)</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ar-SA" sz="1200">
                          <a:effectLst/>
                          <a:cs typeface="B Nazanin" panose="00000400000000000000" pitchFamily="2" charset="-78"/>
                        </a:rPr>
                        <a:t>مدير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کارشناس</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کاردان</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کارگر فني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vMerge="1">
                  <a:txBody>
                    <a:bodyPr/>
                    <a:lstStyle/>
                    <a:p>
                      <a:endParaRPr lang="en-US"/>
                    </a:p>
                  </a:txBody>
                  <a:tcPr/>
                </a:tc>
                <a:tc vMerge="1">
                  <a:txBody>
                    <a:bodyPr/>
                    <a:lstStyle/>
                    <a:p>
                      <a:endParaRPr lang="en-US"/>
                    </a:p>
                  </a:txBody>
                  <a:tcPr/>
                </a:tc>
              </a:tr>
              <a:tr h="238125">
                <a:tc>
                  <a:txBody>
                    <a:bodyPr/>
                    <a:lstStyle/>
                    <a:p>
                      <a:pPr algn="ctr" rtl="1">
                        <a:lnSpc>
                          <a:spcPct val="115000"/>
                        </a:lnSpc>
                        <a:spcAft>
                          <a:spcPts val="0"/>
                        </a:spcAft>
                      </a:pPr>
                      <a:r>
                        <a:rPr lang="ar-SA" sz="12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زبان روسي مقدماتي و پيشرفته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13000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مباني نيروگاه اتمي بوشهر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1120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24320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47015">
                <a:tc>
                  <a:txBody>
                    <a:bodyPr/>
                    <a:lstStyle/>
                    <a:p>
                      <a:pPr algn="ctr" rtl="1">
                        <a:lnSpc>
                          <a:spcPct val="115000"/>
                        </a:lnSpc>
                        <a:spcAft>
                          <a:spcPts val="0"/>
                        </a:spcAft>
                      </a:pPr>
                      <a:r>
                        <a:rPr lang="ar-SA" sz="12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اوليه  تئوري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8438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dirty="0">
                          <a:effectLst/>
                          <a:cs typeface="B Nazanin" panose="00000400000000000000" pitchFamily="2" charset="-78"/>
                        </a:rPr>
                        <a:t>46389</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26695">
                <a:tc>
                  <a:txBody>
                    <a:bodyPr/>
                    <a:lstStyle/>
                    <a:p>
                      <a:pPr algn="ctr" rtl="1">
                        <a:lnSpc>
                          <a:spcPct val="115000"/>
                        </a:lnSpc>
                        <a:spcAft>
                          <a:spcPts val="0"/>
                        </a:spcAft>
                      </a:pPr>
                      <a:r>
                        <a:rPr lang="ar-SA" sz="1200">
                          <a:effectLst/>
                          <a:cs typeface="B Nazanin" panose="00000400000000000000" pitchFamily="2" charset="-78"/>
                        </a:rPr>
                        <a:t>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حفظ و ارتقاء صلاحيت کارکنان شركت تپنا</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36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9400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95910">
                <a:tc>
                  <a:txBody>
                    <a:bodyPr/>
                    <a:lstStyle/>
                    <a:p>
                      <a:pPr algn="ctr" rtl="1">
                        <a:lnSpc>
                          <a:spcPct val="115000"/>
                        </a:lnSpc>
                        <a:spcAft>
                          <a:spcPts val="0"/>
                        </a:spcAft>
                      </a:pPr>
                      <a:r>
                        <a:rPr lang="ar-SA" sz="12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در مراکز آموزش تخصصي خارج از نيروگاه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287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14824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49555">
                <a:tc>
                  <a:txBody>
                    <a:bodyPr/>
                    <a:lstStyle/>
                    <a:p>
                      <a:pPr algn="ctr" rtl="1">
                        <a:lnSpc>
                          <a:spcPct val="115000"/>
                        </a:lnSpc>
                        <a:spcAft>
                          <a:spcPts val="0"/>
                        </a:spcAft>
                      </a:pPr>
                      <a:r>
                        <a:rPr lang="ar-SA" sz="12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با شبيه‌ساز تمام‌عیار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160/264/312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5240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ايمني صنعتي، آتش‌نشانی و کمک‌هاي اوليه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حفاظت در برابر اشعه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2560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حداقل مهارت آتش‌نشاني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855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آموزش‌هاي حفظ صلاحيت</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247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80-20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13598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در محل کاري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30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15616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جلسه‌‌هاي آموزش تجارب بهره‌برداري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7175">
                <a:tc gridSpan="2">
                  <a:txBody>
                    <a:bodyPr/>
                    <a:lstStyle/>
                    <a:p>
                      <a:pPr algn="ctr" rtl="1">
                        <a:lnSpc>
                          <a:spcPct val="115000"/>
                        </a:lnSpc>
                        <a:spcAft>
                          <a:spcPts val="0"/>
                        </a:spcAft>
                      </a:pPr>
                      <a:r>
                        <a:rPr lang="ar-SA" sz="1200">
                          <a:effectLst/>
                          <a:cs typeface="B Nazanin" panose="00000400000000000000" pitchFamily="2" charset="-78"/>
                        </a:rPr>
                        <a:t>جمع کل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ar-SA" sz="1200">
                          <a:effectLst/>
                          <a:cs typeface="B Nazanin" panose="00000400000000000000" pitchFamily="2" charset="-78"/>
                        </a:rPr>
                        <a:t>102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1017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694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12873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dirty="0">
                          <a:effectLst/>
                          <a:cs typeface="B Nazanin" panose="00000400000000000000" pitchFamily="2" charset="-78"/>
                        </a:rPr>
                        <a:t>148734</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6" name="Diagram 5"/>
          <p:cNvGraphicFramePr/>
          <p:nvPr>
            <p:extLst>
              <p:ext uri="{D42A27DB-BD31-4B8C-83A1-F6EECF244321}">
                <p14:modId xmlns:p14="http://schemas.microsoft.com/office/powerpoint/2010/main" val="27051451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32081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486400"/>
          </a:xfrm>
        </p:spPr>
        <p:txBody>
          <a:bodyPr>
            <a:noAutofit/>
          </a:bodyPr>
          <a:lstStyle/>
          <a:p>
            <a:pPr marL="0" indent="0" algn="just" rtl="1">
              <a:lnSpc>
                <a:spcPct val="170000"/>
              </a:lnSpc>
              <a:buNone/>
            </a:pPr>
            <a:r>
              <a:rPr lang="fa-IR" sz="2000" b="1" dirty="0" smtClean="0">
                <a:cs typeface="B Nazanin" panose="00000400000000000000" pitchFamily="2" charset="-78"/>
              </a:rPr>
              <a:t>1.6.وظايف </a:t>
            </a:r>
            <a:r>
              <a:rPr lang="fa-IR" sz="2000" b="1" dirty="0">
                <a:cs typeface="B Nazanin" panose="00000400000000000000" pitchFamily="2" charset="-78"/>
              </a:rPr>
              <a:t>شركت</a:t>
            </a:r>
          </a:p>
          <a:p>
            <a:pPr marL="0" indent="0" algn="just" rtl="1">
              <a:lnSpc>
                <a:spcPct val="170000"/>
              </a:lnSpc>
              <a:buNone/>
            </a:pPr>
            <a:r>
              <a:rPr lang="fa-IR" sz="2000" dirty="0">
                <a:cs typeface="B Nazanin" panose="00000400000000000000" pitchFamily="2" charset="-78"/>
              </a:rPr>
              <a:t>موارد زير از وظايف و فعالیت‌های عمده شركت می‌باشد: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هرگونه فعاليت در راستاي بهره‌برداري ايمن از نيروگاه اتمي بوشهر، تعمير و نگهداري تأسیسات و تجهیزات نيروگاه و تأمین سوخت هسته‌اي. </a:t>
            </a:r>
          </a:p>
          <a:p>
            <a:pPr marL="0" indent="0" algn="just" rtl="1">
              <a:lnSpc>
                <a:spcPct val="170000"/>
              </a:lnSpc>
              <a:buNone/>
            </a:pPr>
            <a:r>
              <a:rPr lang="fa-IR" sz="2000" dirty="0" smtClean="0">
                <a:cs typeface="B Nazanin" panose="00000400000000000000" pitchFamily="2" charset="-78"/>
              </a:rPr>
              <a:t>• اجراي </a:t>
            </a:r>
            <a:r>
              <a:rPr lang="fa-IR" sz="2000" dirty="0">
                <a:cs typeface="B Nazanin" panose="00000400000000000000" pitchFamily="2" charset="-78"/>
              </a:rPr>
              <a:t>راهبردها، سياست‌ها و برنامه‌هاي شركت مادر تخصصي توليد و توسعه انرژي اتمي ايران و سازمان انرژي اتمي ايران در راستاي اهداف شركت. </a:t>
            </a:r>
          </a:p>
          <a:p>
            <a:pPr marL="0" indent="0" algn="just" rtl="1">
              <a:lnSpc>
                <a:spcPct val="170000"/>
              </a:lnSpc>
              <a:buNone/>
            </a:pPr>
            <a:r>
              <a:rPr lang="fa-IR" sz="2000" dirty="0" smtClean="0">
                <a:cs typeface="B Nazanin" panose="00000400000000000000" pitchFamily="2" charset="-78"/>
              </a:rPr>
              <a:t>• بررسي </a:t>
            </a:r>
            <a:r>
              <a:rPr lang="fa-IR" sz="2000" dirty="0">
                <a:cs typeface="B Nazanin" panose="00000400000000000000" pitchFamily="2" charset="-78"/>
              </a:rPr>
              <a:t>راه‌اندازي و كاراندازي نيروگاه اتمي بوشهر و تأسیسات مربوط تحت نظارت و برنامه‌ريزي‌هاي شركت مادر تخصصي توليد و توسعه انرژي اتمي ايران. </a:t>
            </a:r>
          </a:p>
          <a:p>
            <a:pPr marL="0" indent="0" algn="just" rtl="1">
              <a:lnSpc>
                <a:spcPct val="170000"/>
              </a:lnSpc>
              <a:buNone/>
            </a:pPr>
            <a:r>
              <a:rPr lang="fa-IR" sz="2000" dirty="0" smtClean="0">
                <a:cs typeface="B Nazanin" panose="00000400000000000000" pitchFamily="2" charset="-78"/>
              </a:rPr>
              <a:t>• حمايت </a:t>
            </a:r>
            <a:r>
              <a:rPr lang="fa-IR" sz="2000" dirty="0">
                <a:cs typeface="B Nazanin" panose="00000400000000000000" pitchFamily="2" charset="-78"/>
              </a:rPr>
              <a:t>و همكاري در ساخت وسايل، ادوات، تجهيزات و تأسیسات موردنیاز بهره‌برداري نيروگاه اتمي بوشهر در داخل كشور. </a:t>
            </a:r>
          </a:p>
        </p:txBody>
      </p:sp>
      <p:graphicFrame>
        <p:nvGraphicFramePr>
          <p:cNvPr id="23" name="Diagram 22"/>
          <p:cNvGraphicFramePr/>
          <p:nvPr>
            <p:extLst>
              <p:ext uri="{D42A27DB-BD31-4B8C-83A1-F6EECF244321}">
                <p14:modId xmlns:p14="http://schemas.microsoft.com/office/powerpoint/2010/main" val="30781490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52815243"/>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533400"/>
            <a:ext cx="8777288" cy="533400"/>
          </a:xfrm>
        </p:spPr>
        <p:txBody>
          <a:bodyPr>
            <a:noAutofit/>
          </a:bodyPr>
          <a:lstStyle/>
          <a:p>
            <a:pPr marL="0" indent="0" algn="just" rtl="1">
              <a:lnSpc>
                <a:spcPct val="150000"/>
              </a:lnSpc>
              <a:buNone/>
            </a:pPr>
            <a:r>
              <a:rPr lang="fa-IR" sz="1800" b="1" dirty="0" smtClean="0">
                <a:cs typeface="B Nazanin" panose="00000400000000000000" pitchFamily="2" charset="-78"/>
              </a:rPr>
              <a:t>10. مديريت </a:t>
            </a:r>
            <a:r>
              <a:rPr lang="fa-IR" sz="1800" b="1" dirty="0">
                <a:cs typeface="B Nazanin" panose="00000400000000000000" pitchFamily="2" charset="-78"/>
              </a:rPr>
              <a:t>منابع انساني و </a:t>
            </a:r>
            <a:r>
              <a:rPr lang="fa-IR" sz="1800" b="1" dirty="0" smtClean="0">
                <a:cs typeface="B Nazanin" panose="00000400000000000000" pitchFamily="2" charset="-78"/>
              </a:rPr>
              <a:t>آموزش (ادامه)</a:t>
            </a:r>
            <a:endParaRPr lang="fa-IR" sz="18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0027183"/>
              </p:ext>
            </p:extLst>
          </p:nvPr>
        </p:nvGraphicFramePr>
        <p:xfrm>
          <a:off x="207685" y="1828800"/>
          <a:ext cx="8555315" cy="3428999"/>
        </p:xfrm>
        <a:graphic>
          <a:graphicData uri="http://schemas.openxmlformats.org/drawingml/2006/table">
            <a:tbl>
              <a:tblPr rtl="1" firstRow="1" firstCol="1" bandRow="1">
                <a:tableStyleId>{5C22544A-7EE6-4342-B048-85BDC9FD1C3A}</a:tableStyleId>
              </a:tblPr>
              <a:tblGrid>
                <a:gridCol w="704958"/>
                <a:gridCol w="722068"/>
                <a:gridCol w="1351740"/>
                <a:gridCol w="816177"/>
                <a:gridCol w="816177"/>
                <a:gridCol w="944507"/>
                <a:gridCol w="944507"/>
                <a:gridCol w="1119035"/>
                <a:gridCol w="1136146"/>
              </a:tblGrid>
              <a:tr h="364018">
                <a:tc gridSpan="9">
                  <a:txBody>
                    <a:bodyPr/>
                    <a:lstStyle/>
                    <a:p>
                      <a:pPr algn="ctr" rtl="0">
                        <a:lnSpc>
                          <a:spcPct val="115000"/>
                        </a:lnSpc>
                        <a:spcAft>
                          <a:spcPts val="1000"/>
                        </a:spcAft>
                      </a:pPr>
                      <a:r>
                        <a:rPr lang="ar-SA" sz="1600">
                          <a:effectLst/>
                          <a:cs typeface="B Nazanin" panose="00000400000000000000" pitchFamily="2" charset="-78"/>
                        </a:rPr>
                        <a:t>مقايسه خدمات آموزشي ارائه‌شده با سه سال گذشته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9196">
                <a:tc rowSpan="2">
                  <a:txBody>
                    <a:bodyPr/>
                    <a:lstStyle/>
                    <a:p>
                      <a:pPr algn="ctr" rtl="0">
                        <a:lnSpc>
                          <a:spcPct val="115000"/>
                        </a:lnSpc>
                        <a:spcAft>
                          <a:spcPts val="1000"/>
                        </a:spcAft>
                      </a:pPr>
                      <a:r>
                        <a:rPr lang="ar-SA" sz="1600">
                          <a:effectLst/>
                          <a:cs typeface="B Nazanin" panose="00000400000000000000" pitchFamily="2" charset="-78"/>
                        </a:rPr>
                        <a:t>رديف</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algn="ctr" rtl="0">
                        <a:lnSpc>
                          <a:spcPct val="115000"/>
                        </a:lnSpc>
                        <a:spcAft>
                          <a:spcPts val="1000"/>
                        </a:spcAft>
                      </a:pPr>
                      <a:r>
                        <a:rPr lang="ar-SA" sz="1600">
                          <a:effectLst/>
                          <a:cs typeface="B Nazanin" panose="00000400000000000000" pitchFamily="2" charset="-78"/>
                        </a:rPr>
                        <a:t>سال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algn="ctr" rtl="0">
                        <a:lnSpc>
                          <a:spcPct val="115000"/>
                        </a:lnSpc>
                        <a:spcAft>
                          <a:spcPts val="1000"/>
                        </a:spcAft>
                      </a:pPr>
                      <a:r>
                        <a:rPr lang="ar-SA" sz="1600">
                          <a:effectLst/>
                          <a:cs typeface="B Nazanin" panose="00000400000000000000" pitchFamily="2" charset="-78"/>
                        </a:rPr>
                        <a:t>تعداد گروه- دوره برگزارشده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gridSpan="4">
                  <a:txBody>
                    <a:bodyPr/>
                    <a:lstStyle/>
                    <a:p>
                      <a:pPr algn="ctr" rtl="0">
                        <a:lnSpc>
                          <a:spcPct val="115000"/>
                        </a:lnSpc>
                        <a:spcAft>
                          <a:spcPts val="1000"/>
                        </a:spcAft>
                      </a:pPr>
                      <a:r>
                        <a:rPr lang="ar-SA" sz="1600">
                          <a:effectLst/>
                          <a:cs typeface="B Nazanin" panose="00000400000000000000" pitchFamily="2" charset="-78"/>
                        </a:rPr>
                        <a:t>سطوح شغلي فراگيران</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a:lnSpc>
                          <a:spcPct val="115000"/>
                        </a:lnSpc>
                        <a:spcAft>
                          <a:spcPts val="1000"/>
                        </a:spcAft>
                      </a:pPr>
                      <a:r>
                        <a:rPr lang="ar-SA" sz="1600">
                          <a:effectLst/>
                          <a:cs typeface="B Nazanin" panose="00000400000000000000" pitchFamily="2" charset="-78"/>
                        </a:rPr>
                        <a:t>تعداد كل فراگيران (نفر)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algn="ctr" rtl="0">
                        <a:lnSpc>
                          <a:spcPct val="115000"/>
                        </a:lnSpc>
                        <a:spcAft>
                          <a:spcPts val="1000"/>
                        </a:spcAft>
                      </a:pPr>
                      <a:r>
                        <a:rPr lang="ar-SA" sz="1600">
                          <a:effectLst/>
                          <a:cs typeface="B Nazanin" panose="00000400000000000000" pitchFamily="2" charset="-78"/>
                        </a:rPr>
                        <a:t>خدمات آموزشي ارائه‌شده</a:t>
                      </a:r>
                      <a:endParaRPr lang="en-US" sz="2000">
                        <a:effectLst/>
                        <a:cs typeface="B Nazanin" panose="00000400000000000000" pitchFamily="2" charset="-78"/>
                      </a:endParaRPr>
                    </a:p>
                    <a:p>
                      <a:pPr algn="ctr" rtl="0">
                        <a:lnSpc>
                          <a:spcPct val="115000"/>
                        </a:lnSpc>
                        <a:spcAft>
                          <a:spcPts val="1000"/>
                        </a:spcAft>
                      </a:pPr>
                      <a:r>
                        <a:rPr lang="ar-SA" sz="1600">
                          <a:effectLst/>
                          <a:cs typeface="B Nazanin" panose="00000400000000000000" pitchFamily="2" charset="-78"/>
                        </a:rPr>
                        <a:t>(نفر*ساعت)</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12209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15000"/>
                        </a:lnSpc>
                        <a:spcAft>
                          <a:spcPts val="1000"/>
                        </a:spcAft>
                      </a:pPr>
                      <a:r>
                        <a:rPr lang="ar-SA" sz="1600">
                          <a:effectLst/>
                          <a:cs typeface="B Nazanin" panose="00000400000000000000" pitchFamily="2" charset="-78"/>
                        </a:rPr>
                        <a:t>مديريتي</a:t>
                      </a:r>
                      <a:endParaRPr lang="en-US" sz="2000">
                        <a:effectLst/>
                        <a:cs typeface="B Nazanin" panose="00000400000000000000" pitchFamily="2" charset="-78"/>
                      </a:endParaRPr>
                    </a:p>
                    <a:p>
                      <a:pPr algn="ctr" rtl="0">
                        <a:lnSpc>
                          <a:spcPct val="115000"/>
                        </a:lnSpc>
                        <a:spcAft>
                          <a:spcPts val="1000"/>
                        </a:spcAft>
                      </a:pPr>
                      <a:r>
                        <a:rPr lang="ar-SA" sz="1600">
                          <a:effectLst/>
                          <a:cs typeface="B Nazanin" panose="00000400000000000000" pitchFamily="2" charset="-78"/>
                        </a:rPr>
                        <a:t>(نفر)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كارشناسي</a:t>
                      </a:r>
                      <a:endParaRPr lang="en-US" sz="2000">
                        <a:effectLst/>
                        <a:cs typeface="B Nazanin" panose="00000400000000000000" pitchFamily="2" charset="-78"/>
                      </a:endParaRPr>
                    </a:p>
                    <a:p>
                      <a:pPr algn="ctr" rtl="0">
                        <a:lnSpc>
                          <a:spcPct val="115000"/>
                        </a:lnSpc>
                        <a:spcAft>
                          <a:spcPts val="1000"/>
                        </a:spcAft>
                      </a:pPr>
                      <a:r>
                        <a:rPr lang="ar-SA" sz="1600">
                          <a:effectLst/>
                          <a:cs typeface="B Nazanin" panose="00000400000000000000" pitchFamily="2" charset="-78"/>
                        </a:rPr>
                        <a:t>(نفر)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كارداني</a:t>
                      </a:r>
                      <a:endParaRPr lang="en-US" sz="2000">
                        <a:effectLst/>
                        <a:cs typeface="B Nazanin" panose="00000400000000000000" pitchFamily="2" charset="-78"/>
                      </a:endParaRPr>
                    </a:p>
                    <a:p>
                      <a:pPr algn="ctr" rtl="0">
                        <a:lnSpc>
                          <a:spcPct val="115000"/>
                        </a:lnSpc>
                        <a:spcAft>
                          <a:spcPts val="1000"/>
                        </a:spcAft>
                      </a:pPr>
                      <a:r>
                        <a:rPr lang="ar-SA" sz="1600">
                          <a:effectLst/>
                          <a:cs typeface="B Nazanin" panose="00000400000000000000" pitchFamily="2" charset="-78"/>
                        </a:rPr>
                        <a:t>(نفر)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كارگر فني</a:t>
                      </a:r>
                      <a:endParaRPr lang="en-US" sz="2000">
                        <a:effectLst/>
                        <a:cs typeface="B Nazanin" panose="00000400000000000000" pitchFamily="2" charset="-78"/>
                      </a:endParaRPr>
                    </a:p>
                    <a:p>
                      <a:pPr algn="ctr" rtl="0">
                        <a:lnSpc>
                          <a:spcPct val="115000"/>
                        </a:lnSpc>
                        <a:spcAft>
                          <a:spcPts val="1000"/>
                        </a:spcAft>
                      </a:pPr>
                      <a:r>
                        <a:rPr lang="ar-SA" sz="1600">
                          <a:effectLst/>
                          <a:cs typeface="B Nazanin" panose="00000400000000000000" pitchFamily="2" charset="-78"/>
                        </a:rPr>
                        <a:t>(نفر)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vMerge="1">
                  <a:txBody>
                    <a:bodyPr/>
                    <a:lstStyle/>
                    <a:p>
                      <a:endParaRPr lang="en-US"/>
                    </a:p>
                  </a:txBody>
                  <a:tcPr/>
                </a:tc>
                <a:tc vMerge="1">
                  <a:txBody>
                    <a:bodyPr/>
                    <a:lstStyle/>
                    <a:p>
                      <a:endParaRPr lang="en-US"/>
                    </a:p>
                  </a:txBody>
                  <a:tcPr/>
                </a:tc>
              </a:tr>
              <a:tr h="354857">
                <a:tc>
                  <a:txBody>
                    <a:bodyPr/>
                    <a:lstStyle/>
                    <a:p>
                      <a:pPr algn="ctr" rtl="1">
                        <a:lnSpc>
                          <a:spcPct val="115000"/>
                        </a:lnSpc>
                        <a:spcAft>
                          <a:spcPts val="1000"/>
                        </a:spcAft>
                      </a:pPr>
                      <a:r>
                        <a:rPr lang="ar-SA" sz="16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1395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106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1094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628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302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2130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157732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20268">
                <a:tc>
                  <a:txBody>
                    <a:bodyPr/>
                    <a:lstStyle/>
                    <a:p>
                      <a:pPr algn="ctr" rtl="1">
                        <a:lnSpc>
                          <a:spcPct val="115000"/>
                        </a:lnSpc>
                        <a:spcAft>
                          <a:spcPts val="1000"/>
                        </a:spcAft>
                      </a:pPr>
                      <a:r>
                        <a:rPr lang="ar-SA" sz="1600">
                          <a:effectLst/>
                          <a:cs typeface="B Nazanin" panose="00000400000000000000" pitchFamily="2" charset="-78"/>
                        </a:rPr>
                        <a:t>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1396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102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84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1098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580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271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2033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112615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54857">
                <a:tc>
                  <a:txBody>
                    <a:bodyPr/>
                    <a:lstStyle/>
                    <a:p>
                      <a:pPr algn="ctr" rtl="1">
                        <a:lnSpc>
                          <a:spcPct val="115000"/>
                        </a:lnSpc>
                        <a:spcAft>
                          <a:spcPts val="1000"/>
                        </a:spcAft>
                      </a:pPr>
                      <a:r>
                        <a:rPr lang="ar-SA" sz="1600">
                          <a:effectLst/>
                          <a:cs typeface="B Nazanin" panose="00000400000000000000" pitchFamily="2" charset="-78"/>
                        </a:rPr>
                        <a:t>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1397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64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982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951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68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600">
                          <a:effectLst/>
                          <a:cs typeface="B Nazanin" panose="00000400000000000000" pitchFamily="2" charset="-78"/>
                        </a:rPr>
                        <a:t>2065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294394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54857">
                <a:tc>
                  <a:txBody>
                    <a:bodyPr/>
                    <a:lstStyle/>
                    <a:p>
                      <a:pPr algn="ctr" rtl="1">
                        <a:lnSpc>
                          <a:spcPct val="115000"/>
                        </a:lnSpc>
                        <a:spcAft>
                          <a:spcPts val="1000"/>
                        </a:spcAft>
                      </a:pPr>
                      <a:r>
                        <a:rPr lang="ar-SA" sz="1600">
                          <a:effectLst/>
                          <a:cs typeface="B Nazanin" panose="00000400000000000000" pitchFamily="2" charset="-78"/>
                        </a:rPr>
                        <a:t>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1398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pPr>
                      <a:r>
                        <a:rPr lang="ar-SA" sz="1600">
                          <a:effectLst/>
                          <a:cs typeface="B Nazanin" panose="00000400000000000000" pitchFamily="2" charset="-78"/>
                        </a:rPr>
                        <a:t>162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102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1017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694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88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a:effectLst/>
                          <a:cs typeface="B Nazanin" panose="00000400000000000000" pitchFamily="2" charset="-78"/>
                        </a:rPr>
                        <a:t>1901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600" dirty="0">
                          <a:effectLst/>
                          <a:cs typeface="B Nazanin" panose="00000400000000000000" pitchFamily="2" charset="-78"/>
                        </a:rPr>
                        <a:t>148734</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7" name="Diagram 6"/>
          <p:cNvGraphicFramePr/>
          <p:nvPr>
            <p:extLst>
              <p:ext uri="{D42A27DB-BD31-4B8C-83A1-F6EECF244321}">
                <p14:modId xmlns:p14="http://schemas.microsoft.com/office/powerpoint/2010/main" val="344190609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153990"/>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2841750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
        <p:nvSpPr>
          <p:cNvPr id="4" name="Rectangle 3"/>
          <p:cNvSpPr/>
          <p:nvPr/>
        </p:nvSpPr>
        <p:spPr>
          <a:xfrm>
            <a:off x="457200" y="990600"/>
            <a:ext cx="8458200" cy="507831"/>
          </a:xfrm>
          <a:prstGeom prst="rect">
            <a:avLst/>
          </a:prstGeom>
        </p:spPr>
        <p:txBody>
          <a:bodyPr wrap="square">
            <a:spAutoFit/>
          </a:bodyPr>
          <a:lstStyle/>
          <a:p>
            <a:pPr algn="just" rtl="1">
              <a:lnSpc>
                <a:spcPct val="150000"/>
              </a:lnSpc>
            </a:pPr>
            <a:r>
              <a:rPr lang="ar-SA" b="1" dirty="0" smtClean="0">
                <a:latin typeface="Calibri" panose="020F0502020204030204" pitchFamily="34" charset="0"/>
                <a:ea typeface="Times New Roman" panose="02020603050405020304" pitchFamily="18" charset="0"/>
                <a:cs typeface="B Nazanin" panose="00000400000000000000" pitchFamily="2" charset="-78"/>
              </a:rPr>
              <a:t>10.2.</a:t>
            </a:r>
            <a:r>
              <a:rPr lang="fa-IR" b="1" dirty="0" smtClean="0">
                <a:latin typeface="Calibri" panose="020F0502020204030204" pitchFamily="34" charset="0"/>
                <a:ea typeface="Times New Roman" panose="02020603050405020304" pitchFamily="18" charset="0"/>
                <a:cs typeface="B Nazanin" panose="00000400000000000000" pitchFamily="2" charset="-78"/>
              </a:rPr>
              <a:t> </a:t>
            </a:r>
            <a:r>
              <a:rPr lang="ar-SA" b="1" dirty="0" smtClean="0">
                <a:latin typeface="Calibri" panose="020F0502020204030204" pitchFamily="34" charset="0"/>
                <a:ea typeface="Times New Roman" panose="02020603050405020304" pitchFamily="18" charset="0"/>
                <a:cs typeface="B Nazanin" panose="00000400000000000000" pitchFamily="2" charset="-78"/>
              </a:rPr>
              <a:t>وضعيت </a:t>
            </a:r>
            <a:r>
              <a:rPr lang="ar-SA" b="1" dirty="0">
                <a:latin typeface="Calibri" panose="020F0502020204030204" pitchFamily="34" charset="0"/>
                <a:ea typeface="Times New Roman" panose="02020603050405020304" pitchFamily="18" charset="0"/>
                <a:cs typeface="B Nazanin" panose="00000400000000000000" pitchFamily="2" charset="-78"/>
              </a:rPr>
              <a:t>تکميل چارت سازماني</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878150137"/>
              </p:ext>
            </p:extLst>
          </p:nvPr>
        </p:nvGraphicFramePr>
        <p:xfrm>
          <a:off x="914400" y="1988477"/>
          <a:ext cx="7391399" cy="3497921"/>
        </p:xfrm>
        <a:graphic>
          <a:graphicData uri="http://schemas.openxmlformats.org/drawingml/2006/table">
            <a:tbl>
              <a:tblPr firstRow="1" firstCol="1" bandRow="1">
                <a:tableStyleId>{5C22544A-7EE6-4342-B048-85BDC9FD1C3A}</a:tableStyleId>
              </a:tblPr>
              <a:tblGrid>
                <a:gridCol w="988469"/>
                <a:gridCol w="837051"/>
                <a:gridCol w="612476"/>
                <a:gridCol w="4953403"/>
              </a:tblGrid>
              <a:tr h="488190">
                <a:tc gridSpan="3">
                  <a:txBody>
                    <a:bodyPr/>
                    <a:lstStyle/>
                    <a:p>
                      <a:pPr algn="ctr" rtl="1">
                        <a:lnSpc>
                          <a:spcPct val="115000"/>
                        </a:lnSpc>
                        <a:spcAft>
                          <a:spcPts val="1000"/>
                        </a:spcAft>
                        <a:tabLst>
                          <a:tab pos="5429250" algn="l"/>
                        </a:tabLst>
                      </a:pPr>
                      <a:r>
                        <a:rPr lang="ar-SA" sz="1800">
                          <a:effectLst/>
                          <a:cs typeface="B Nazanin" panose="00000400000000000000" pitchFamily="2" charset="-78"/>
                        </a:rPr>
                        <a:t>1279 شغل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rtl="1">
                        <a:lnSpc>
                          <a:spcPct val="115000"/>
                        </a:lnSpc>
                        <a:spcAft>
                          <a:spcPts val="1000"/>
                        </a:spcAft>
                        <a:tabLst>
                          <a:tab pos="5429250" algn="l"/>
                        </a:tabLst>
                      </a:pPr>
                      <a:r>
                        <a:rPr lang="ar-SA" sz="1800">
                          <a:effectLst/>
                          <a:cs typeface="B Nazanin" panose="00000400000000000000" pitchFamily="2" charset="-78"/>
                        </a:rPr>
                        <a:t>تعداد مشاغل ساختار سازماني شركت بهره‌برداری</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8190">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تعداد</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600" b="1" dirty="0">
                          <a:solidFill>
                            <a:schemeClr val="bg1"/>
                          </a:solidFill>
                          <a:effectLst/>
                          <a:cs typeface="B Nazanin" panose="00000400000000000000" pitchFamily="2" charset="-78"/>
                        </a:rPr>
                        <a:t>رده شغلي</a:t>
                      </a:r>
                      <a:endParaRPr lang="en-US" sz="1600" b="1"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 </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 </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r>
              <a:tr h="488190">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374</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کاردان</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rowSpan="2">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627</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rowSpan="2">
                  <a:txBody>
                    <a:bodyPr/>
                    <a:lstStyle/>
                    <a:p>
                      <a:pPr algn="ctr" rtl="1">
                        <a:lnSpc>
                          <a:spcPct val="115000"/>
                        </a:lnSpc>
                        <a:spcAft>
                          <a:spcPts val="1000"/>
                        </a:spcAft>
                        <a:tabLst>
                          <a:tab pos="5429250" algn="l"/>
                        </a:tabLst>
                      </a:pPr>
                      <a:r>
                        <a:rPr lang="ar-SA" sz="1800" dirty="0">
                          <a:solidFill>
                            <a:sysClr val="windowText" lastClr="000000"/>
                          </a:solidFill>
                          <a:effectLst/>
                          <a:cs typeface="B Nazanin" panose="00000400000000000000" pitchFamily="2" charset="-78"/>
                        </a:rPr>
                        <a:t>تعداد کارکنان تپنا شاغل در ساختار شرکت بهره‌برداری</a:t>
                      </a:r>
                      <a:endParaRPr lang="en-US" sz="1800" dirty="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r>
              <a:tr h="568781">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253</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tabLst>
                          <a:tab pos="5429250" algn="l"/>
                        </a:tabLst>
                      </a:pPr>
                      <a:r>
                        <a:rPr lang="ar-SA" sz="1800" dirty="0">
                          <a:solidFill>
                            <a:sysClr val="windowText" lastClr="000000"/>
                          </a:solidFill>
                          <a:effectLst/>
                          <a:cs typeface="B Nazanin" panose="00000400000000000000" pitchFamily="2" charset="-78"/>
                        </a:rPr>
                        <a:t>کارشناس</a:t>
                      </a:r>
                      <a:endParaRPr lang="en-US" sz="1800" dirty="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vMerge="1">
                  <a:txBody>
                    <a:bodyPr/>
                    <a:lstStyle/>
                    <a:p>
                      <a:endParaRPr lang="en-US"/>
                    </a:p>
                  </a:txBody>
                  <a:tcPr/>
                </a:tc>
                <a:tc vMerge="1">
                  <a:txBody>
                    <a:bodyPr/>
                    <a:lstStyle/>
                    <a:p>
                      <a:endParaRPr lang="en-US"/>
                    </a:p>
                  </a:txBody>
                  <a:tcPr/>
                </a:tc>
              </a:tr>
              <a:tr h="488190">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114</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کاردان</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rowSpan="2">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538</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rowSpan="2">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تعداد کارکنان بهره‌برداری شاغل در ساختار شرکت بهره‌برداری</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r>
              <a:tr h="488190">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424</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کارشناس</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vMerge="1">
                  <a:txBody>
                    <a:bodyPr/>
                    <a:lstStyle/>
                    <a:p>
                      <a:endParaRPr lang="en-US"/>
                    </a:p>
                  </a:txBody>
                  <a:tcPr/>
                </a:tc>
                <a:tc vMerge="1">
                  <a:txBody>
                    <a:bodyPr/>
                    <a:lstStyle/>
                    <a:p>
                      <a:endParaRPr lang="en-US"/>
                    </a:p>
                  </a:txBody>
                  <a:tcPr/>
                </a:tc>
              </a:tr>
              <a:tr h="488190">
                <a:tc gridSpan="3">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1165</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جمع</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2994633997"/>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0114596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
        <p:nvSpPr>
          <p:cNvPr id="4" name="Rectangle 3"/>
          <p:cNvSpPr/>
          <p:nvPr/>
        </p:nvSpPr>
        <p:spPr>
          <a:xfrm>
            <a:off x="457200" y="609600"/>
            <a:ext cx="8458200" cy="5078313"/>
          </a:xfrm>
          <a:prstGeom prst="rect">
            <a:avLst/>
          </a:prstGeom>
        </p:spPr>
        <p:txBody>
          <a:bodyPr wrap="square">
            <a:spAutoFit/>
          </a:bodyPr>
          <a:lstStyle/>
          <a:p>
            <a:pPr algn="just" rtl="1">
              <a:lnSpc>
                <a:spcPct val="150000"/>
              </a:lnSpc>
            </a:pPr>
            <a:r>
              <a:rPr lang="ar-SA" b="1" dirty="0">
                <a:latin typeface="Calibri" panose="020F0502020204030204" pitchFamily="34" charset="0"/>
                <a:ea typeface="Times New Roman" panose="02020603050405020304" pitchFamily="18" charset="0"/>
                <a:cs typeface="B Nazanin" panose="00000400000000000000" pitchFamily="2" charset="-78"/>
              </a:rPr>
              <a:t>10.3.	 تأمین نيروي انساني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جذب 102 نفر نیروی انسانی موردنیاز شرکت بهره‌برداری مطابق نیازسنجی صورت گرفته جهت تکمیل پست‌های بلاتصدی فعلی به تعداد 50 نفر و جهت اجرای برنامه های جانشین پروری مطابق درخواست های خروج  از خدمت تا دو سال آینده به تعداد 52 نفر در دستور کار قرار گرفت . </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اقدامات انجام شده  به منظور تأمین 102 نفرنیروی انسانی مورد نیاز مطابق برنامه استخدام سال 1398 به شرح زیر </a:t>
            </a:r>
            <a:r>
              <a:rPr lang="ar-SA" dirty="0" smtClean="0">
                <a:latin typeface="Calibri" panose="020F0502020204030204" pitchFamily="34" charset="0"/>
                <a:ea typeface="Times New Roman" panose="02020603050405020304" pitchFamily="18" charset="0"/>
                <a:cs typeface="B Nazanin" panose="00000400000000000000" pitchFamily="2" charset="-78"/>
              </a:rPr>
              <a:t>می</a:t>
            </a:r>
            <a:r>
              <a:rPr lang="fa-IR" dirty="0" smtClean="0">
                <a:latin typeface="Calibri" panose="020F0502020204030204" pitchFamily="34" charset="0"/>
                <a:ea typeface="Times New Roman" panose="02020603050405020304" pitchFamily="18" charset="0"/>
                <a:cs typeface="B Nazanin" panose="00000400000000000000" pitchFamily="2" charset="-78"/>
              </a:rPr>
              <a:t>‌</a:t>
            </a:r>
            <a:r>
              <a:rPr lang="ar-SA" dirty="0" smtClean="0">
                <a:latin typeface="Calibri" panose="020F0502020204030204" pitchFamily="34" charset="0"/>
                <a:ea typeface="Times New Roman" panose="02020603050405020304" pitchFamily="18" charset="0"/>
                <a:cs typeface="B Nazanin" panose="00000400000000000000" pitchFamily="2" charset="-78"/>
              </a:rPr>
              <a:t>باشد</a:t>
            </a:r>
            <a:r>
              <a:rPr lang="ar-SA" dirty="0">
                <a:latin typeface="Calibri" panose="020F0502020204030204" pitchFamily="34" charset="0"/>
                <a:ea typeface="Times New Roman" panose="02020603050405020304" pitchFamily="18" charset="0"/>
                <a:cs typeface="B Nazanin" panose="00000400000000000000" pitchFamily="2" charset="-78"/>
              </a:rPr>
              <a:t>:</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بر اساس مصوبه شماره </a:t>
            </a:r>
            <a:r>
              <a:rPr lang="fa-IR" dirty="0" smtClean="0">
                <a:latin typeface="Calibri" panose="020F0502020204030204" pitchFamily="34" charset="0"/>
                <a:ea typeface="Times New Roman" panose="02020603050405020304" pitchFamily="18" charset="0"/>
                <a:cs typeface="B Nazanin" panose="00000400000000000000" pitchFamily="2" charset="-78"/>
              </a:rPr>
              <a:t>97/13 </a:t>
            </a:r>
            <a:r>
              <a:rPr lang="ar-SA" dirty="0" smtClean="0">
                <a:latin typeface="Calibri" panose="020F0502020204030204" pitchFamily="34" charset="0"/>
                <a:ea typeface="Times New Roman" panose="02020603050405020304" pitchFamily="18" charset="0"/>
                <a:cs typeface="B Nazanin" panose="00000400000000000000" pitchFamily="2" charset="-78"/>
              </a:rPr>
              <a:t>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1397/12/21 </a:t>
            </a:r>
            <a:r>
              <a:rPr lang="ar-SA" dirty="0" smtClean="0">
                <a:latin typeface="Calibri" panose="020F0502020204030204" pitchFamily="34" charset="0"/>
                <a:ea typeface="Times New Roman" panose="02020603050405020304" pitchFamily="18" charset="0"/>
                <a:cs typeface="B Nazanin" panose="00000400000000000000" pitchFamily="2" charset="-78"/>
              </a:rPr>
              <a:t>هیئت </a:t>
            </a:r>
            <a:r>
              <a:rPr lang="ar-SA" dirty="0">
                <a:latin typeface="Calibri" panose="020F0502020204030204" pitchFamily="34" charset="0"/>
                <a:ea typeface="Times New Roman" panose="02020603050405020304" pitchFamily="18" charset="0"/>
                <a:cs typeface="B Nazanin" panose="00000400000000000000" pitchFamily="2" charset="-78"/>
              </a:rPr>
              <a:t>مدیره شرکت بهره‌برداری مقرر گردید نیروی مورد نیاز در مشاغل رده کارشناسی از داوطلبان دارای حد نصاب آزمون استخدام 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1396/02/15 </a:t>
            </a:r>
            <a:r>
              <a:rPr lang="ar-SA" dirty="0" smtClean="0">
                <a:latin typeface="Calibri" panose="020F0502020204030204" pitchFamily="34" charset="0"/>
                <a:ea typeface="Times New Roman" panose="02020603050405020304" pitchFamily="18" charset="0"/>
                <a:cs typeface="B Nazanin" panose="00000400000000000000" pitchFamily="2" charset="-78"/>
              </a:rPr>
              <a:t>تأمین </a:t>
            </a:r>
            <a:r>
              <a:rPr lang="ar-SA" dirty="0">
                <a:latin typeface="Calibri" panose="020F0502020204030204" pitchFamily="34" charset="0"/>
                <a:ea typeface="Times New Roman" panose="02020603050405020304" pitchFamily="18" charset="0"/>
                <a:cs typeface="B Nazanin" panose="00000400000000000000" pitchFamily="2" charset="-78"/>
              </a:rPr>
              <a:t>گردد  و برای مشاغل رده کاردانی آزمون استخدام کتبی برگزار گردد. از این رو پس از کنترل مدرک داوطلبان دارای حد نصاب از آزمون استخدام </a:t>
            </a:r>
            <a:r>
              <a:rPr lang="fa-IR" dirty="0" smtClean="0">
                <a:latin typeface="Calibri" panose="020F0502020204030204" pitchFamily="34" charset="0"/>
                <a:ea typeface="Times New Roman" panose="02020603050405020304" pitchFamily="18" charset="0"/>
                <a:cs typeface="B Nazanin" panose="00000400000000000000" pitchFamily="2" charset="-78"/>
              </a:rPr>
              <a:t>1396/06/15 </a:t>
            </a:r>
            <a:r>
              <a:rPr lang="ar-SA" dirty="0" smtClean="0">
                <a:latin typeface="Calibri" panose="020F0502020204030204" pitchFamily="34" charset="0"/>
                <a:ea typeface="Times New Roman" panose="02020603050405020304" pitchFamily="18" charset="0"/>
                <a:cs typeface="B Nazanin" panose="00000400000000000000" pitchFamily="2" charset="-78"/>
              </a:rPr>
              <a:t>و اجرای </a:t>
            </a:r>
            <a:r>
              <a:rPr lang="ar-SA" dirty="0">
                <a:latin typeface="Calibri" panose="020F0502020204030204" pitchFamily="34" charset="0"/>
                <a:ea typeface="Times New Roman" panose="02020603050405020304" pitchFamily="18" charset="0"/>
                <a:cs typeface="B Nazanin" panose="00000400000000000000" pitchFamily="2" charset="-78"/>
              </a:rPr>
              <a:t>آزمون استخدام کتبی 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1398/06/29 </a:t>
            </a:r>
            <a:r>
              <a:rPr lang="ar-SA" dirty="0" smtClean="0">
                <a:latin typeface="Calibri" panose="020F0502020204030204" pitchFamily="34" charset="0"/>
                <a:ea typeface="Times New Roman" panose="02020603050405020304" pitchFamily="18" charset="0"/>
                <a:cs typeface="B Nazanin" panose="00000400000000000000" pitchFamily="2" charset="-78"/>
              </a:rPr>
              <a:t>برای </a:t>
            </a:r>
            <a:r>
              <a:rPr lang="ar-SA" dirty="0">
                <a:latin typeface="Calibri" panose="020F0502020204030204" pitchFamily="34" charset="0"/>
                <a:ea typeface="Times New Roman" panose="02020603050405020304" pitchFamily="18" charset="0"/>
                <a:cs typeface="B Nazanin" panose="00000400000000000000" pitchFamily="2" charset="-78"/>
              </a:rPr>
              <a:t>مشاغل رده کاردانی در دومرحله کانون ارزیابی شایستگی ها و توانمندی ها برگزار و داوطلبان پذیرفته شده جهت بررسی صلاحیت عمومی به شرح جدول زیر به گزینش معرفی شدند.</a:t>
            </a:r>
          </a:p>
        </p:txBody>
      </p:sp>
      <p:graphicFrame>
        <p:nvGraphicFramePr>
          <p:cNvPr id="5" name="Table 4"/>
          <p:cNvGraphicFramePr>
            <a:graphicFrameLocks noGrp="1"/>
          </p:cNvGraphicFramePr>
          <p:nvPr>
            <p:extLst>
              <p:ext uri="{D42A27DB-BD31-4B8C-83A1-F6EECF244321}">
                <p14:modId xmlns:p14="http://schemas.microsoft.com/office/powerpoint/2010/main" val="1480331121"/>
              </p:ext>
            </p:extLst>
          </p:nvPr>
        </p:nvGraphicFramePr>
        <p:xfrm>
          <a:off x="304799" y="5338219"/>
          <a:ext cx="7467601" cy="1383256"/>
        </p:xfrm>
        <a:graphic>
          <a:graphicData uri="http://schemas.openxmlformats.org/drawingml/2006/table">
            <a:tbl>
              <a:tblPr rtl="1" firstRow="1" firstCol="1" bandRow="1">
                <a:tableStyleId>{5C22544A-7EE6-4342-B048-85BDC9FD1C3A}</a:tableStyleId>
              </a:tblPr>
              <a:tblGrid>
                <a:gridCol w="1890797"/>
                <a:gridCol w="2234306"/>
                <a:gridCol w="1916186"/>
                <a:gridCol w="1426312"/>
              </a:tblGrid>
              <a:tr h="446264">
                <a:tc>
                  <a:txBody>
                    <a:bodyPr/>
                    <a:lstStyle/>
                    <a:p>
                      <a:pPr algn="ctr" rtl="0">
                        <a:lnSpc>
                          <a:spcPct val="115000"/>
                        </a:lnSpc>
                        <a:spcAft>
                          <a:spcPts val="1000"/>
                        </a:spcAft>
                        <a:tabLst>
                          <a:tab pos="1219200" algn="l"/>
                        </a:tabLst>
                      </a:pPr>
                      <a:r>
                        <a:rPr lang="ar-SA" sz="1400" dirty="0">
                          <a:effectLst/>
                          <a:cs typeface="B Nazanin" panose="00000400000000000000" pitchFamily="2" charset="-78"/>
                        </a:rPr>
                        <a:t>رده شغلی مورد نیاز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تعداد نفرات اصلی معرفی شده به گزینش</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تعداد نفرات ذخیره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تاریخ معرفی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6264">
                <a:tc>
                  <a:txBody>
                    <a:bodyPr/>
                    <a:lstStyle/>
                    <a:p>
                      <a:pPr algn="ctr" rtl="0">
                        <a:lnSpc>
                          <a:spcPct val="115000"/>
                        </a:lnSpc>
                        <a:spcAft>
                          <a:spcPts val="1000"/>
                        </a:spcAft>
                        <a:tabLst>
                          <a:tab pos="1219200" algn="l"/>
                        </a:tabLst>
                      </a:pPr>
                      <a:r>
                        <a:rPr lang="ar-SA" sz="1400">
                          <a:effectLst/>
                          <a:cs typeface="B Nazanin" panose="00000400000000000000" pitchFamily="2" charset="-78"/>
                        </a:rPr>
                        <a:t>کارشناس</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dirty="0">
                          <a:effectLst/>
                          <a:cs typeface="B Nazanin" panose="00000400000000000000" pitchFamily="2" charset="-78"/>
                        </a:rPr>
                        <a:t>33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a:effectLst/>
                          <a:cs typeface="B Nazanin" panose="00000400000000000000" pitchFamily="2" charset="-78"/>
                        </a:rPr>
                        <a:t>25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fa-IR" sz="1400" dirty="0" smtClean="0">
                          <a:effectLst/>
                          <a:cs typeface="B Nazanin" panose="00000400000000000000" pitchFamily="2" charset="-78"/>
                        </a:rPr>
                        <a:t>1398/10/14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446264">
                <a:tc>
                  <a:txBody>
                    <a:bodyPr/>
                    <a:lstStyle/>
                    <a:p>
                      <a:pPr algn="ctr" rtl="0">
                        <a:lnSpc>
                          <a:spcPct val="115000"/>
                        </a:lnSpc>
                        <a:spcAft>
                          <a:spcPts val="1000"/>
                        </a:spcAft>
                        <a:tabLst>
                          <a:tab pos="1219200" algn="l"/>
                        </a:tabLst>
                      </a:pPr>
                      <a:r>
                        <a:rPr lang="ar-SA" sz="1400">
                          <a:effectLst/>
                          <a:cs typeface="B Nazanin" panose="00000400000000000000" pitchFamily="2" charset="-78"/>
                        </a:rPr>
                        <a:t>کاردان</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a:effectLst/>
                          <a:cs typeface="B Nazanin" panose="00000400000000000000" pitchFamily="2" charset="-78"/>
                        </a:rPr>
                        <a:t>48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a:effectLst/>
                          <a:cs typeface="B Nazanin" panose="00000400000000000000" pitchFamily="2" charset="-78"/>
                        </a:rPr>
                        <a:t>30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fa-IR" sz="1400" dirty="0" smtClean="0">
                          <a:effectLst/>
                          <a:cs typeface="B Nazanin" panose="00000400000000000000" pitchFamily="2" charset="-78"/>
                        </a:rPr>
                        <a:t>1398/12/12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672175934"/>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0114596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
        <p:nvSpPr>
          <p:cNvPr id="4" name="Rectangle 3"/>
          <p:cNvSpPr/>
          <p:nvPr/>
        </p:nvSpPr>
        <p:spPr>
          <a:xfrm>
            <a:off x="381000" y="1600200"/>
            <a:ext cx="8458200" cy="2723823"/>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	جانشين پروري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با توجه به پیش‌بینی بازنشستگي کارکنان موجود شرکت بهره‌برداري، اجراي برنامه‌هاي جذب، آموزش شغلي و جانشين پروري در مشاغل کليدي از مهم‌ترین چالش‌هاي نيروگاه اتمي بوشهر در حوزه منابع انساني و آموزش است.</a:t>
            </a: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10.4.1.	مرحله اول برنامه جانشين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پروري</a:t>
            </a:r>
            <a:endParaRPr lang="ar-SA" sz="2000" b="1"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مرحله اول برنامه جانشين پروري براي کارکنان اتاق کنترل توسط اين مرکز تهيه و اجرا شده است که بر اين اساس تاکنون 82 نفر جذب شده و در مراحل متفاوت آموزشي و كاري مطابق اطلاعات مندرج در جدول می‌باشند</a:t>
            </a:r>
            <a:r>
              <a:rPr lang="ar-SA" sz="2000" dirty="0">
                <a:latin typeface="Calibri" panose="020F0502020204030204" pitchFamily="34" charset="0"/>
                <a:ea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3790062079"/>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39013524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95530416"/>
              </p:ext>
            </p:extLst>
          </p:nvPr>
        </p:nvGraphicFramePr>
        <p:xfrm>
          <a:off x="228600" y="1066800"/>
          <a:ext cx="8762999" cy="4820266"/>
        </p:xfrm>
        <a:graphic>
          <a:graphicData uri="http://schemas.openxmlformats.org/drawingml/2006/table">
            <a:tbl>
              <a:tblPr rtl="1" firstRow="1" firstCol="1" bandRow="1">
                <a:tableStyleId>{5C22544A-7EE6-4342-B048-85BDC9FD1C3A}</a:tableStyleId>
              </a:tblPr>
              <a:tblGrid>
                <a:gridCol w="1132179"/>
                <a:gridCol w="848258"/>
                <a:gridCol w="841248"/>
                <a:gridCol w="841248"/>
                <a:gridCol w="841248"/>
                <a:gridCol w="841248"/>
                <a:gridCol w="841248"/>
                <a:gridCol w="841248"/>
                <a:gridCol w="841248"/>
                <a:gridCol w="893826"/>
              </a:tblGrid>
              <a:tr h="594143">
                <a:tc rowSpan="2">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عنوان شغل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rowSpan="2">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موردنیاز مطابق الزام نظام ايمني</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gridSpan="6">
                  <a:txBody>
                    <a:bodyPr/>
                    <a:lstStyle/>
                    <a:p>
                      <a:pPr algn="ctr" rtl="1">
                        <a:lnSpc>
                          <a:spcPct val="115000"/>
                        </a:lnSpc>
                        <a:spcBef>
                          <a:spcPts val="600"/>
                        </a:spcBef>
                        <a:spcAft>
                          <a:spcPts val="600"/>
                        </a:spcAft>
                      </a:pPr>
                      <a:r>
                        <a:rPr lang="ar-SA" sz="1200">
                          <a:effectLst/>
                          <a:cs typeface="B Nazanin" panose="00000400000000000000" pitchFamily="2" charset="-78"/>
                        </a:rPr>
                        <a:t>وضعيت آموزشي</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نسل اول بهره‌برداری</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rowSpan="2">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نسل دوم بهره‌برداری</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1571799">
                <a:tc vMerge="1">
                  <a:txBody>
                    <a:bodyPr/>
                    <a:lstStyle/>
                    <a:p>
                      <a:endParaRPr lang="en-US"/>
                    </a:p>
                  </a:txBody>
                  <a:tcPr/>
                </a:tc>
                <a:tc vMerge="1">
                  <a:txBody>
                    <a:bodyPr/>
                    <a:lstStyle/>
                    <a:p>
                      <a:endParaRPr lang="en-US"/>
                    </a:p>
                  </a:txBody>
                  <a:tcP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در مرحله جذب</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آموزش تئوري</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کارآموزي</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آموزش شبيه ساز</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در مرحله اخذ پروانه کار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marL="71755" marR="71755" algn="ctr" rtl="1">
                        <a:lnSpc>
                          <a:spcPct val="115000"/>
                        </a:lnSpc>
                        <a:spcBef>
                          <a:spcPts val="600"/>
                        </a:spcBef>
                        <a:spcAft>
                          <a:spcPts val="600"/>
                        </a:spcAft>
                      </a:pPr>
                      <a:r>
                        <a:rPr lang="ar-SA" sz="1200">
                          <a:effectLst/>
                          <a:cs typeface="B Nazanin" panose="00000400000000000000" pitchFamily="2" charset="-78"/>
                        </a:rPr>
                        <a:t>داراي پروانه کار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vMerge="1">
                  <a:txBody>
                    <a:bodyPr/>
                    <a:lstStyle/>
                    <a:p>
                      <a:endParaRPr lang="en-US"/>
                    </a:p>
                  </a:txBody>
                  <a:tcPr/>
                </a:tc>
                <a:tc vMerge="1">
                  <a:txBody>
                    <a:bodyPr/>
                    <a:lstStyle/>
                    <a:p>
                      <a:endParaRPr lang="en-US"/>
                    </a:p>
                  </a:txBody>
                  <a:tcPr/>
                </a:tc>
              </a:tr>
              <a:tr h="275602">
                <a:tc>
                  <a:txBody>
                    <a:bodyPr/>
                    <a:lstStyle/>
                    <a:p>
                      <a:pPr algn="ctr" rtl="1">
                        <a:lnSpc>
                          <a:spcPct val="115000"/>
                        </a:lnSpc>
                        <a:spcAft>
                          <a:spcPts val="1000"/>
                        </a:spcAft>
                      </a:pPr>
                      <a:r>
                        <a:rPr lang="ar-SA" sz="1200">
                          <a:effectLst/>
                          <a:cs typeface="B Nazanin" panose="00000400000000000000" pitchFamily="2" charset="-78"/>
                        </a:rPr>
                        <a:t>رئيس شيفت نيروگاه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ctr" rtl="1">
                        <a:lnSpc>
                          <a:spcPct val="115000"/>
                        </a:lnSpc>
                        <a:spcAft>
                          <a:spcPts val="1000"/>
                        </a:spcAft>
                      </a:pPr>
                      <a:r>
                        <a:rPr lang="ar-SA" sz="1200">
                          <a:effectLst/>
                          <a:cs typeface="B Nazanin" panose="00000400000000000000" pitchFamily="2" charset="-78"/>
                        </a:rPr>
                        <a:t>رئيس شيفت واحد</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 +4 نفر روس</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ctr" rtl="1">
                        <a:lnSpc>
                          <a:spcPct val="115000"/>
                        </a:lnSpc>
                        <a:spcAft>
                          <a:spcPts val="1000"/>
                        </a:spcAft>
                      </a:pPr>
                      <a:r>
                        <a:rPr lang="ar-SA" sz="1200">
                          <a:effectLst/>
                          <a:cs typeface="B Nazanin" panose="00000400000000000000" pitchFamily="2" charset="-78"/>
                        </a:rPr>
                        <a:t>رئيس شيفت راکتور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ctr" rtl="1">
                        <a:lnSpc>
                          <a:spcPct val="115000"/>
                        </a:lnSpc>
                        <a:spcAft>
                          <a:spcPts val="1000"/>
                        </a:spcAft>
                      </a:pPr>
                      <a:r>
                        <a:rPr lang="ar-SA" sz="1200">
                          <a:effectLst/>
                          <a:cs typeface="B Nazanin" panose="00000400000000000000" pitchFamily="2" charset="-78"/>
                        </a:rPr>
                        <a:t>مهندس كنترل راکتور</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ctr" rtl="1">
                        <a:lnSpc>
                          <a:spcPct val="115000"/>
                        </a:lnSpc>
                        <a:spcAft>
                          <a:spcPts val="1000"/>
                        </a:spcAft>
                      </a:pPr>
                      <a:r>
                        <a:rPr lang="ar-SA" sz="1200">
                          <a:effectLst/>
                          <a:cs typeface="B Nazanin" panose="00000400000000000000" pitchFamily="2" charset="-78"/>
                        </a:rPr>
                        <a:t>رئيس شيفت توربين</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ctr" rtl="1">
                        <a:lnSpc>
                          <a:spcPct val="115000"/>
                        </a:lnSpc>
                        <a:spcAft>
                          <a:spcPts val="1000"/>
                        </a:spcAft>
                      </a:pPr>
                      <a:r>
                        <a:rPr lang="ar-SA" sz="1200">
                          <a:effectLst/>
                          <a:cs typeface="B Nazanin" panose="00000400000000000000" pitchFamily="2" charset="-78"/>
                        </a:rPr>
                        <a:t>مهندس کنترل توربين</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16</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5602">
                <a:tc>
                  <a:txBody>
                    <a:bodyPr/>
                    <a:lstStyle/>
                    <a:p>
                      <a:pPr algn="just" rtl="1">
                        <a:lnSpc>
                          <a:spcPct val="115000"/>
                        </a:lnSpc>
                        <a:spcAft>
                          <a:spcPts val="1000"/>
                        </a:spcAft>
                      </a:pPr>
                      <a:r>
                        <a:rPr lang="ar-SA" sz="1200">
                          <a:effectLst/>
                          <a:cs typeface="B Nazanin" panose="00000400000000000000" pitchFamily="2" charset="-78"/>
                        </a:rPr>
                        <a:t>مجموع</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1000"/>
                        </a:spcAft>
                      </a:pPr>
                      <a:r>
                        <a:rPr lang="ar-SA" sz="1200">
                          <a:effectLst/>
                          <a:cs typeface="B Nazanin" panose="00000400000000000000" pitchFamily="2" charset="-78"/>
                        </a:rPr>
                        <a:t>-</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698760385"/>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53632789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
        <p:nvSpPr>
          <p:cNvPr id="4" name="Rectangle 3"/>
          <p:cNvSpPr/>
          <p:nvPr/>
        </p:nvSpPr>
        <p:spPr>
          <a:xfrm>
            <a:off x="381000" y="1447800"/>
            <a:ext cx="8458200" cy="4524315"/>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	جانشين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پروري</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مرحله دوم برنامه جانشين پروري براي 84 شغل کليدي و بحراني (به‌استثنای مشاغل اتاق کنترل) صورت‌جلسه تعيين کار راهه شغلي توسط اين مركز تهيه و به تأیید مديريت‏هاي ذی‌ربط رسيده است. از اين تعداد، خروج خدمت 84 نفر به تصويب کميته منابع انساني رسيده است. اقدامات تفصيلي اجراي طرح جانشين پروري در سال 1398 به شرح زير می‌باشد:</a:t>
            </a:r>
          </a:p>
          <a:p>
            <a:pPr algn="just" rtl="1">
              <a:lnSpc>
                <a:spcPct val="150000"/>
              </a:lnSpc>
            </a:pP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r>
              <a:rPr lang="fa-IR" sz="2000"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شناسايي </a:t>
            </a:r>
            <a:r>
              <a:rPr lang="ar-SA" dirty="0">
                <a:latin typeface="Calibri" panose="020F0502020204030204" pitchFamily="34" charset="0"/>
                <a:ea typeface="Times New Roman" panose="02020603050405020304" pitchFamily="18" charset="0"/>
                <a:cs typeface="B Nazanin" panose="00000400000000000000" pitchFamily="2" charset="-78"/>
              </a:rPr>
              <a:t>مشاغل کليدي- بحراني؛</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برگزاري </a:t>
            </a:r>
            <a:r>
              <a:rPr lang="ar-SA" dirty="0">
                <a:latin typeface="Calibri" panose="020F0502020204030204" pitchFamily="34" charset="0"/>
                <a:ea typeface="Times New Roman" panose="02020603050405020304" pitchFamily="18" charset="0"/>
                <a:cs typeface="B Nazanin" panose="00000400000000000000" pitchFamily="2" charset="-78"/>
              </a:rPr>
              <a:t>جلسات متعدد با 25 مديريت جهت تدوين کار راهه شغلي نفرات جايگزين؛</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تدوين </a:t>
            </a:r>
            <a:r>
              <a:rPr lang="ar-SA" dirty="0">
                <a:latin typeface="Calibri" panose="020F0502020204030204" pitchFamily="34" charset="0"/>
                <a:ea typeface="Times New Roman" panose="02020603050405020304" pitchFamily="18" charset="0"/>
                <a:cs typeface="B Nazanin" panose="00000400000000000000" pitchFamily="2" charset="-78"/>
              </a:rPr>
              <a:t>کار راهه شغلي براي 84 شغل مربوط به متقاضيان خروج از خدمت؛</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تصويب </a:t>
            </a:r>
            <a:r>
              <a:rPr lang="ar-SA" dirty="0">
                <a:latin typeface="Calibri" panose="020F0502020204030204" pitchFamily="34" charset="0"/>
                <a:ea typeface="Times New Roman" panose="02020603050405020304" pitchFamily="18" charset="0"/>
                <a:cs typeface="B Nazanin" panose="00000400000000000000" pitchFamily="2" charset="-78"/>
              </a:rPr>
              <a:t>درخواست خروج از خدمت 84 نفر از همکاران در کميته منابع انساني نيروگاه.</a:t>
            </a:r>
          </a:p>
          <a:p>
            <a:pPr algn="just" rtl="1">
              <a:lnSpc>
                <a:spcPct val="150000"/>
              </a:lnSpc>
            </a:pPr>
            <a:endParaRPr lang="ar-SA" b="1"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235689561"/>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05665969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
        <p:nvSpPr>
          <p:cNvPr id="4" name="Rectangle 3"/>
          <p:cNvSpPr/>
          <p:nvPr/>
        </p:nvSpPr>
        <p:spPr>
          <a:xfrm>
            <a:off x="381000" y="838200"/>
            <a:ext cx="8458200" cy="2723823"/>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	پايش سلامت کارکنان</a:t>
            </a: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10.5.1.	پايش سلامت جسماني کارکنان: </a:t>
            </a:r>
            <a:endParaRPr lang="fa-IR" sz="2000" b="1" dirty="0" smtClean="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به </a:t>
            </a:r>
            <a:r>
              <a:rPr lang="ar-SA" dirty="0">
                <a:latin typeface="Calibri" panose="020F0502020204030204" pitchFamily="34" charset="0"/>
                <a:ea typeface="Times New Roman" panose="02020603050405020304" pitchFamily="18" charset="0"/>
                <a:cs typeface="B Nazanin" panose="00000400000000000000" pitchFamily="2" charset="-78"/>
              </a:rPr>
              <a:t>منظور حصول اطمينان از سلامت جسماني کارکنان جهت بهره‌برداری ايمن و مطمئن از نيروگاه اتمي بوشهر، پايش سلامت جسماني کارکنان بر اساس الزامات سازمان نظام ايمني هسته‌ای کشور با </a:t>
            </a:r>
            <a:r>
              <a:rPr lang="ar-SA" dirty="0" smtClean="0">
                <a:latin typeface="Calibri" panose="020F0502020204030204" pitchFamily="34" charset="0"/>
                <a:ea typeface="Times New Roman" panose="02020603050405020304" pitchFamily="18" charset="0"/>
                <a:cs typeface="B Nazanin" panose="00000400000000000000" pitchFamily="2" charset="-78"/>
              </a:rPr>
              <a:t>مدرک</a:t>
            </a:r>
            <a:r>
              <a:rPr lang="en-US" dirty="0" smtClean="0">
                <a:latin typeface="Calibri" panose="020F0502020204030204" pitchFamily="34" charset="0"/>
                <a:ea typeface="Times New Roman" panose="02020603050405020304" pitchFamily="18" charset="0"/>
                <a:cs typeface="B Nazanin" panose="00000400000000000000" pitchFamily="2" charset="-78"/>
              </a:rPr>
              <a:t>INRA-RP </a:t>
            </a:r>
            <a:r>
              <a:rPr lang="en-US" dirty="0">
                <a:latin typeface="Calibri" panose="020F0502020204030204" pitchFamily="34" charset="0"/>
                <a:ea typeface="Times New Roman" panose="02020603050405020304" pitchFamily="18" charset="0"/>
                <a:cs typeface="B Nazanin" panose="00000400000000000000" pitchFamily="2" charset="-78"/>
              </a:rPr>
              <a:t>-WI-100-00/30-3-Far.1395 </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انجام </a:t>
            </a:r>
            <a:r>
              <a:rPr lang="ar-SA" dirty="0">
                <a:latin typeface="Calibri" panose="020F0502020204030204" pitchFamily="34" charset="0"/>
                <a:ea typeface="Times New Roman" panose="02020603050405020304" pitchFamily="18" charset="0"/>
                <a:cs typeface="B Nazanin" panose="00000400000000000000" pitchFamily="2" charset="-78"/>
              </a:rPr>
              <a:t>می‌شود. بر اين اساس آمار معاينات جسماني انجام‌شده در سال 1398 مطابق جدول زير می‌باشد.</a:t>
            </a:r>
          </a:p>
          <a:p>
            <a:pPr algn="just" rtl="1">
              <a:lnSpc>
                <a:spcPct val="150000"/>
              </a:lnSpc>
            </a:pPr>
            <a:endParaRPr lang="ar-SA" sz="2000" b="1"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823612466"/>
              </p:ext>
            </p:extLst>
          </p:nvPr>
        </p:nvGraphicFramePr>
        <p:xfrm>
          <a:off x="2209800" y="3429000"/>
          <a:ext cx="5212080" cy="2925477"/>
        </p:xfrm>
        <a:graphic>
          <a:graphicData uri="http://schemas.openxmlformats.org/drawingml/2006/table">
            <a:tbl>
              <a:tblPr rtl="1" firstRow="1" firstCol="1" bandRow="1">
                <a:tableStyleId>{5C22544A-7EE6-4342-B048-85BDC9FD1C3A}</a:tableStyleId>
              </a:tblPr>
              <a:tblGrid>
                <a:gridCol w="3779520"/>
                <a:gridCol w="1432560"/>
              </a:tblGrid>
              <a:tr h="660921">
                <a:tc>
                  <a:txBody>
                    <a:bodyPr/>
                    <a:lstStyle/>
                    <a:p>
                      <a:pPr algn="ctr" rtl="0">
                        <a:lnSpc>
                          <a:spcPct val="115000"/>
                        </a:lnSpc>
                        <a:spcAft>
                          <a:spcPts val="1000"/>
                        </a:spcAft>
                      </a:pPr>
                      <a:r>
                        <a:rPr lang="ar-SA" sz="1800" dirty="0">
                          <a:effectLst/>
                          <a:cs typeface="B Nazanin" panose="00000400000000000000" pitchFamily="2" charset="-78"/>
                        </a:rPr>
                        <a:t>مرحله</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تعداد (نفر)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56576">
                <a:tc>
                  <a:txBody>
                    <a:bodyPr/>
                    <a:lstStyle/>
                    <a:p>
                      <a:pPr algn="ctr" rtl="0">
                        <a:lnSpc>
                          <a:spcPct val="115000"/>
                        </a:lnSpc>
                        <a:spcAft>
                          <a:spcPts val="1000"/>
                        </a:spcAft>
                      </a:pPr>
                      <a:r>
                        <a:rPr lang="ar-SA" sz="1800" dirty="0">
                          <a:effectLst/>
                          <a:cs typeface="B Nazanin" panose="00000400000000000000" pitchFamily="2" charset="-78"/>
                        </a:rPr>
                        <a:t>معاینات دوره‌اي طب کار</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2052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1151404">
                <a:tc>
                  <a:txBody>
                    <a:bodyPr/>
                    <a:lstStyle/>
                    <a:p>
                      <a:pPr algn="ctr" rtl="0">
                        <a:lnSpc>
                          <a:spcPct val="115000"/>
                        </a:lnSpc>
                        <a:spcAft>
                          <a:spcPts val="1000"/>
                        </a:spcAft>
                      </a:pPr>
                      <a:r>
                        <a:rPr lang="ar-SA" sz="1800" dirty="0">
                          <a:effectLst/>
                          <a:cs typeface="B Nazanin" panose="00000400000000000000" pitchFamily="2" charset="-78"/>
                        </a:rPr>
                        <a:t>معاینات طب کار کارکنان اتاق کنترل</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77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56576">
                <a:tc>
                  <a:txBody>
                    <a:bodyPr/>
                    <a:lstStyle/>
                    <a:p>
                      <a:pPr algn="ctr" rtl="0">
                        <a:lnSpc>
                          <a:spcPct val="115000"/>
                        </a:lnSpc>
                        <a:spcAft>
                          <a:spcPts val="1000"/>
                        </a:spcAft>
                      </a:pPr>
                      <a:r>
                        <a:rPr lang="ar-SA" sz="1800" dirty="0">
                          <a:effectLst/>
                          <a:cs typeface="B Nazanin" panose="00000400000000000000" pitchFamily="2" charset="-78"/>
                        </a:rPr>
                        <a:t>بدو استخدام</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dirty="0">
                          <a:effectLst/>
                          <a:cs typeface="B Nazanin" panose="00000400000000000000" pitchFamily="2" charset="-78"/>
                        </a:rPr>
                        <a:t>13</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416309773"/>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2814545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
        <p:nvSpPr>
          <p:cNvPr id="4" name="Rectangle 3"/>
          <p:cNvSpPr/>
          <p:nvPr/>
        </p:nvSpPr>
        <p:spPr>
          <a:xfrm>
            <a:off x="381000" y="838200"/>
            <a:ext cx="8458200" cy="6093976"/>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	پايش سلامت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کارکنان</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endParaRPr lang="ar-SA" sz="2000" b="1"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10.5.2.	پايش سلامت رواني کارکنان: </a:t>
            </a:r>
            <a:r>
              <a:rPr lang="ar-SA" sz="2000" dirty="0">
                <a:latin typeface="Calibri" panose="020F0502020204030204" pitchFamily="34" charset="0"/>
                <a:ea typeface="Times New Roman" panose="02020603050405020304" pitchFamily="18" charset="0"/>
                <a:cs typeface="B Nazanin" panose="00000400000000000000" pitchFamily="2" charset="-78"/>
              </a:rPr>
              <a:t>فعالیت‌های انجام‌شده در حوزه پايش سلامت رواني کارکنان شامل موارد زير می‌باشد:</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الف) تدوین نهایی و تصویب گزارش‌های تحليل شغل برای 50 شغل ساختار سازمانی شرکت بهره‌برداری؛</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 انجام معاينات روان‌شناختی 57 نفر از کارکنان اتاق کنترل با همکاري دانشگاه شهيد بهشتي؛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ج) بررسی و بازنگری دستورالعمل‌ها و مدارک کاری آزمايشگاه روانشناسی؛</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د) انجام مشاوره‌های روان‌شناختی کارکنان 8 مورد؛</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ه) انجام اقدامات اصلاحي </a:t>
            </a:r>
            <a:r>
              <a:rPr lang="ar-SA" dirty="0" smtClean="0">
                <a:latin typeface="Calibri" panose="020F0502020204030204" pitchFamily="34" charset="0"/>
                <a:ea typeface="Times New Roman" panose="02020603050405020304" pitchFamily="18" charset="0"/>
                <a:cs typeface="B Nazanin" panose="00000400000000000000" pitchFamily="2" charset="-78"/>
              </a:rPr>
              <a:t>درزمینه </a:t>
            </a:r>
            <a:r>
              <a:rPr lang="ar-SA" dirty="0">
                <a:latin typeface="Calibri" panose="020F0502020204030204" pitchFamily="34" charset="0"/>
                <a:ea typeface="Times New Roman" panose="02020603050405020304" pitchFamily="18" charset="0"/>
                <a:cs typeface="B Nazanin" panose="00000400000000000000" pitchFamily="2" charset="-78"/>
              </a:rPr>
              <a:t>روش‌هاي کاهش خطاي انساني:</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ارزیابی میزان استفاده از ابزارهای کاهش خطای انسانی در واحدهای عملیاتی و اپراتوری، تحلیل نتایج و تدوين اقدامات اصلاحی؛</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برگزاری دوره آموزشی آشنايي با ابزارهای پيشگيری از خطای انسانی برای کلیه کارکنان؛</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شركت در كميته تحقيق و بررسي رويداد به تعداد 19 جلسه؛</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انجام 13 مورد مصاحبه روان‌شناختي جهت بررسي خطاي انساني مرتبط با رويدادهاي نيروگاهي</a:t>
            </a: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785518295"/>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55974460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
        <p:nvSpPr>
          <p:cNvPr id="4" name="Rectangle 3"/>
          <p:cNvSpPr/>
          <p:nvPr/>
        </p:nvSpPr>
        <p:spPr>
          <a:xfrm>
            <a:off x="381000" y="838200"/>
            <a:ext cx="8458200" cy="1938992"/>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10.6.	تعداد خروج از خدمت در سال 1398 به تفکيک نوع خروج (استعفا، اخراج، بازنشستگي و ...) و پیش‌بینی تعداد خروج از خدمت براي سال‌هاي 1399 تا 1401 و همچنین آمار متقاضیان محاسبه سنوات خدمت و متقاضیان خروج خدمت تا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1399</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/5/</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15</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 در </a:t>
            </a:r>
            <a:r>
              <a:rPr lang="ar-SA" sz="2000" b="1" dirty="0">
                <a:latin typeface="Calibri" panose="020F0502020204030204" pitchFamily="34" charset="0"/>
                <a:ea typeface="Times New Roman" panose="02020603050405020304" pitchFamily="18" charset="0"/>
                <a:cs typeface="B Nazanin" panose="00000400000000000000" pitchFamily="2" charset="-78"/>
              </a:rPr>
              <a:t>جداول زیر ارائه‌شده است:</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941188646"/>
              </p:ext>
            </p:extLst>
          </p:nvPr>
        </p:nvGraphicFramePr>
        <p:xfrm>
          <a:off x="4754880" y="2895600"/>
          <a:ext cx="4187024" cy="3228047"/>
        </p:xfrm>
        <a:graphic>
          <a:graphicData uri="http://schemas.openxmlformats.org/drawingml/2006/table">
            <a:tbl>
              <a:tblPr rtl="1" firstRow="1" firstCol="1" bandRow="1">
                <a:tableStyleId>{5C22544A-7EE6-4342-B048-85BDC9FD1C3A}</a:tableStyleId>
              </a:tblPr>
              <a:tblGrid>
                <a:gridCol w="3251880"/>
                <a:gridCol w="935144"/>
              </a:tblGrid>
              <a:tr h="562015">
                <a:tc>
                  <a:txBody>
                    <a:bodyPr/>
                    <a:lstStyle/>
                    <a:p>
                      <a:pPr algn="ctr" rtl="0">
                        <a:lnSpc>
                          <a:spcPct val="115000"/>
                        </a:lnSpc>
                        <a:spcAft>
                          <a:spcPts val="1000"/>
                        </a:spcAft>
                      </a:pPr>
                      <a:r>
                        <a:rPr lang="ar-SA" sz="1800" dirty="0" smtClean="0">
                          <a:effectLst/>
                          <a:cs typeface="B Nazanin" panose="00000400000000000000" pitchFamily="2" charset="-78"/>
                        </a:rPr>
                        <a:t>خروج </a:t>
                      </a:r>
                      <a:r>
                        <a:rPr lang="ar-SA" sz="1800" dirty="0">
                          <a:effectLst/>
                          <a:cs typeface="B Nazanin" panose="00000400000000000000" pitchFamily="2" charset="-78"/>
                        </a:rPr>
                        <a:t>از </a:t>
                      </a:r>
                      <a:r>
                        <a:rPr lang="ar-SA" sz="1800" dirty="0" smtClean="0">
                          <a:effectLst/>
                          <a:cs typeface="B Nazanin" panose="00000400000000000000" pitchFamily="2" charset="-78"/>
                        </a:rPr>
                        <a:t>خدمت</a:t>
                      </a:r>
                      <a:r>
                        <a:rPr lang="fa-IR" sz="1800" dirty="0" smtClean="0">
                          <a:effectLst/>
                          <a:cs typeface="B Nazanin" panose="00000400000000000000" pitchFamily="2" charset="-78"/>
                        </a:rPr>
                        <a:t> </a:t>
                      </a:r>
                      <a:r>
                        <a:rPr lang="fa-IR" sz="1800" dirty="0" smtClean="0">
                          <a:solidFill>
                            <a:srgbClr val="C00000"/>
                          </a:solidFill>
                          <a:effectLst/>
                          <a:cs typeface="B Nazanin" panose="00000400000000000000" pitchFamily="2" charset="-78"/>
                        </a:rPr>
                        <a:t>سال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تعداد کارکنان</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dirty="0">
                          <a:effectLst/>
                          <a:cs typeface="B Nazanin" panose="00000400000000000000" pitchFamily="2" charset="-78"/>
                        </a:rPr>
                        <a:t>بازنشستگی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استعفا</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انتقال</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بازخرید</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فوت</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562015">
                <a:tc>
                  <a:txBody>
                    <a:bodyPr/>
                    <a:lstStyle/>
                    <a:p>
                      <a:pPr algn="ctr" rtl="0">
                        <a:lnSpc>
                          <a:spcPct val="115000"/>
                        </a:lnSpc>
                        <a:spcAft>
                          <a:spcPts val="1000"/>
                        </a:spcAft>
                      </a:pPr>
                      <a:r>
                        <a:rPr lang="ar-SA" sz="1800">
                          <a:effectLst/>
                          <a:cs typeface="B Nazanin" panose="00000400000000000000" pitchFamily="2" charset="-78"/>
                        </a:rPr>
                        <a:t>تعداد کل خروج از خدمت کارکنان در سال 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26 </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6430992"/>
              </p:ext>
            </p:extLst>
          </p:nvPr>
        </p:nvGraphicFramePr>
        <p:xfrm>
          <a:off x="381000" y="3048000"/>
          <a:ext cx="4191000" cy="2775231"/>
        </p:xfrm>
        <a:graphic>
          <a:graphicData uri="http://schemas.openxmlformats.org/drawingml/2006/table">
            <a:tbl>
              <a:tblPr rtl="1" firstRow="1" firstCol="1" bandRow="1">
                <a:tableStyleId>{5C22544A-7EE6-4342-B048-85BDC9FD1C3A}</a:tableStyleId>
              </a:tblPr>
              <a:tblGrid>
                <a:gridCol w="3246120"/>
                <a:gridCol w="944880"/>
              </a:tblGrid>
              <a:tr h="543228">
                <a:tc>
                  <a:txBody>
                    <a:bodyPr/>
                    <a:lstStyle/>
                    <a:p>
                      <a:pPr marL="457200" algn="ctr" rtl="1">
                        <a:lnSpc>
                          <a:spcPct val="115000"/>
                        </a:lnSpc>
                        <a:spcAft>
                          <a:spcPts val="0"/>
                        </a:spcAft>
                      </a:pPr>
                      <a:r>
                        <a:rPr lang="fa-IR" sz="1600" dirty="0" smtClean="0">
                          <a:effectLst/>
                          <a:cs typeface="B Nazanin" panose="00000400000000000000" pitchFamily="2" charset="-78"/>
                        </a:rPr>
                        <a:t>پيش بيني </a:t>
                      </a:r>
                      <a:r>
                        <a:rPr lang="ar-SA" sz="1600" dirty="0" smtClean="0">
                          <a:effectLst/>
                          <a:cs typeface="B Nazanin" panose="00000400000000000000" pitchFamily="2" charset="-78"/>
                        </a:rPr>
                        <a:t>خروج </a:t>
                      </a:r>
                      <a:r>
                        <a:rPr lang="ar-SA" sz="1600" dirty="0">
                          <a:effectLst/>
                          <a:cs typeface="B Nazanin" panose="00000400000000000000" pitchFamily="2" charset="-78"/>
                        </a:rPr>
                        <a:t>از خدمت بر اساس درخواست کتبی </a:t>
                      </a:r>
                      <a:r>
                        <a:rPr lang="ar-SA" sz="1600" dirty="0" smtClean="0">
                          <a:effectLst/>
                          <a:cs typeface="B Nazanin" panose="00000400000000000000" pitchFamily="2" charset="-78"/>
                        </a:rPr>
                        <a:t>کارکنان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a:r>
                        <a:rPr lang="fa-IR" sz="1800" dirty="0" smtClean="0">
                          <a:effectLst/>
                          <a:cs typeface="B Nazanin" panose="00000400000000000000" pitchFamily="2" charset="-78"/>
                        </a:rPr>
                        <a:t>تعداد</a:t>
                      </a:r>
                      <a:endParaRPr lang="en-US" dirty="0"/>
                    </a:p>
                  </a:txBody>
                  <a:tcPr marL="68580" marR="68580" marT="0" marB="0" anchor="ctr"/>
                </a:tc>
              </a:tr>
              <a:tr h="442770">
                <a:tc>
                  <a:txBody>
                    <a:bodyPr/>
                    <a:lstStyle/>
                    <a:p>
                      <a:pPr marL="457200" algn="ctr" rtl="1">
                        <a:lnSpc>
                          <a:spcPct val="115000"/>
                        </a:lnSpc>
                        <a:spcAft>
                          <a:spcPts val="0"/>
                        </a:spcAft>
                      </a:pPr>
                      <a:r>
                        <a:rPr lang="fa-IR" sz="1600" dirty="0" smtClean="0">
                          <a:effectLst/>
                          <a:cs typeface="B Nazanin" panose="00000400000000000000" pitchFamily="2" charset="-78"/>
                        </a:rPr>
                        <a:t>سال 1399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dirty="0">
                          <a:effectLst/>
                          <a:cs typeface="B Nazanin" panose="00000400000000000000" pitchFamily="2" charset="-78"/>
                        </a:rPr>
                        <a:t>36</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2770">
                <a:tc>
                  <a:txBody>
                    <a:bodyPr/>
                    <a:lstStyle/>
                    <a:p>
                      <a:pPr marL="457200" algn="ctr" rtl="1">
                        <a:lnSpc>
                          <a:spcPct val="115000"/>
                        </a:lnSpc>
                        <a:spcAft>
                          <a:spcPts val="0"/>
                        </a:spcAft>
                      </a:pPr>
                      <a:r>
                        <a:rPr lang="fa-IR" sz="1600" dirty="0" smtClean="0">
                          <a:effectLst/>
                          <a:cs typeface="B Nazanin" panose="00000400000000000000" pitchFamily="2" charset="-78"/>
                        </a:rPr>
                        <a:t>سال 1400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dirty="0">
                          <a:effectLst/>
                          <a:cs typeface="B Nazanin" panose="00000400000000000000" pitchFamily="2" charset="-78"/>
                        </a:rPr>
                        <a:t>52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2770">
                <a:tc>
                  <a:txBody>
                    <a:bodyPr/>
                    <a:lstStyle/>
                    <a:p>
                      <a:pPr marL="457200" algn="ctr" rtl="1">
                        <a:lnSpc>
                          <a:spcPct val="115000"/>
                        </a:lnSpc>
                        <a:spcAft>
                          <a:spcPts val="0"/>
                        </a:spcAft>
                      </a:pPr>
                      <a:r>
                        <a:rPr lang="fa-IR" sz="1600" dirty="0" smtClean="0">
                          <a:effectLst/>
                          <a:cs typeface="B Nazanin" panose="00000400000000000000" pitchFamily="2" charset="-78"/>
                        </a:rPr>
                        <a:t>سال 1401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dirty="0">
                          <a:effectLst/>
                          <a:cs typeface="B Nazanin" panose="00000400000000000000" pitchFamily="2" charset="-78"/>
                        </a:rPr>
                        <a:t>14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886089">
                <a:tc>
                  <a:txBody>
                    <a:bodyPr/>
                    <a:lstStyle/>
                    <a:p>
                      <a:pPr marL="457200" algn="ctr" rtl="1">
                        <a:lnSpc>
                          <a:spcPct val="115000"/>
                        </a:lnSpc>
                        <a:spcAft>
                          <a:spcPts val="0"/>
                        </a:spcAft>
                      </a:pPr>
                      <a:r>
                        <a:rPr lang="fa-IR" sz="1600">
                          <a:effectLst/>
                          <a:cs typeface="B Nazanin" panose="00000400000000000000" pitchFamily="2" charset="-78"/>
                        </a:rPr>
                        <a:t>آمار تجميعي کارکناني که درخواست خروج خدمت داده‌اند تا پايان سال 1401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1600" dirty="0" smtClean="0">
                          <a:effectLst/>
                          <a:latin typeface="+mn-lt"/>
                          <a:ea typeface="+mn-ea"/>
                          <a:cs typeface="B Nazanin" panose="00000400000000000000" pitchFamily="2" charset="-78"/>
                        </a:rPr>
                        <a:t>102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965128078"/>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66496424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
        <p:nvSpPr>
          <p:cNvPr id="4" name="Rectangle 3"/>
          <p:cNvSpPr/>
          <p:nvPr/>
        </p:nvSpPr>
        <p:spPr>
          <a:xfrm>
            <a:off x="258417" y="1752600"/>
            <a:ext cx="8458200" cy="3323987"/>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شایان‌ ذکر است به دلیل تغییر دستورالعمل "احتساب افزایش مدت سنوات خدمت کار با اشعه" که به افزایش سنوات ارفاقی پرتو کاری همکاران منجر می‌شود آمار درخواست محاسبه سنوات خدمت در سال 1399 رشد شتاباني یافته به گونه‌ای که تا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1399</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/5/</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15</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Calibri" panose="020F0502020204030204" pitchFamily="34" charset="0"/>
                <a:ea typeface="Times New Roman" panose="02020603050405020304" pitchFamily="18" charset="0"/>
                <a:cs typeface="B Nazanin" panose="00000400000000000000" pitchFamily="2" charset="-78"/>
              </a:rPr>
              <a:t>تعداد 156 نفر دیگر نیز درخواست محاسبه سنوات خدمت داده‌اند که خروج خدمت ایشان نیز تا پایان سال 1401 محتمل می‌باشد.</a:t>
            </a: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لذا پیش‌بینی می‌شود آمار تجمیعی خروج از خدمت همکاران بهره‌برداری (بر اساس درخواست کتبی خروج خدمت و درخواست محاسبه سنوات خدمت) تا پایان سال 1401 بالغ‌بر 258 نفر گردد.</a:t>
            </a:r>
          </a:p>
        </p:txBody>
      </p:sp>
    </p:spTree>
    <p:extLst>
      <p:ext uri="{BB962C8B-B14F-4D97-AF65-F5344CB8AC3E}">
        <p14:creationId xmlns:p14="http://schemas.microsoft.com/office/powerpoint/2010/main" val="347504593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686800" cy="5638800"/>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 فروش </a:t>
            </a:r>
            <a:r>
              <a:rPr lang="fa-IR" sz="2000" dirty="0">
                <a:cs typeface="B Nazanin" panose="00000400000000000000" pitchFamily="2" charset="-78"/>
              </a:rPr>
              <a:t>برق نيروگاه به مشتريان به‌صورت كلي و جزئی.</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پژوهش، مطالعات و تحقيقات براي ارتقاي شاخص‌های بهره‌برداري از نيروگاه اتمي بوشهر.</a:t>
            </a:r>
          </a:p>
          <a:p>
            <a:pPr marL="0" indent="0" algn="just" rtl="1">
              <a:lnSpc>
                <a:spcPct val="170000"/>
              </a:lnSpc>
              <a:buNone/>
            </a:pPr>
            <a:r>
              <a:rPr lang="fa-IR" sz="2000" dirty="0" smtClean="0">
                <a:cs typeface="B Nazanin" panose="00000400000000000000" pitchFamily="2" charset="-78"/>
              </a:rPr>
              <a:t>• ايجاد </a:t>
            </a:r>
            <a:r>
              <a:rPr lang="fa-IR" sz="2000" dirty="0">
                <a:cs typeface="B Nazanin" panose="00000400000000000000" pitchFamily="2" charset="-78"/>
              </a:rPr>
              <a:t>رابطه با مراجع بین‌المللی، شركت‌ها و مؤسسات خارجي و داخلي درزمینه‌ي نيروگاه اتمي به‌منظور استفاده صلح‌جويانه از انرژي هسته‌اي مطابق ضوابط بين‌المللي و نظام ايمني هسته‌اي كشور و با رعايت قوانين و مقررات مربوط و اخذ مجوزهاي لازم.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فعالیت‌های آموزشي در زمینه‌هاي تخصصي و كاربردي مرتبط با بهره‌برداري نيروگاه اتمي شامل آموزش نيروي انساني متخصص در زمینه‌هاي توليد، تعميرات و نگهداري، مهندسي و ايمني در داخل كشور و برگزاري كارآموزي و دوره‌هاي آموزشي لازم با انعقاد قرارداد آموزشي با اشخاص حقيقي و حقوقي داخل و همچنين آموزش‌هاي فوق‌الذكر در خارج از كشور با تأیید شركت مادر تخصصي در چارچوب قوانين و مقررات مربوط. </a:t>
            </a:r>
          </a:p>
        </p:txBody>
      </p:sp>
      <p:graphicFrame>
        <p:nvGraphicFramePr>
          <p:cNvPr id="22" name="Diagram 21"/>
          <p:cNvGraphicFramePr/>
          <p:nvPr>
            <p:extLst>
              <p:ext uri="{D42A27DB-BD31-4B8C-83A1-F6EECF244321}">
                <p14:modId xmlns:p14="http://schemas.microsoft.com/office/powerpoint/2010/main" val="40216982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893091552"/>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828800"/>
            <a:ext cx="8458200" cy="2438400"/>
          </a:xfrm>
        </p:spPr>
        <p:txBody>
          <a:bodyPr>
            <a:noAutofit/>
          </a:bodyPr>
          <a:lstStyle/>
          <a:p>
            <a:pPr marL="0" indent="0" algn="just" rtl="1">
              <a:lnSpc>
                <a:spcPct val="150000"/>
              </a:lnSpc>
              <a:buNone/>
            </a:pPr>
            <a:r>
              <a:rPr lang="fa-IR" sz="8000" b="1" dirty="0" smtClean="0">
                <a:cs typeface="B Nazanin" panose="00000400000000000000" pitchFamily="2" charset="-78"/>
              </a:rPr>
              <a:t>11.</a:t>
            </a:r>
            <a:r>
              <a:rPr lang="fa-IR" sz="8000" b="1" dirty="0">
                <a:cs typeface="B Nazanin" panose="00000400000000000000" pitchFamily="2" charset="-78"/>
              </a:rPr>
              <a:t>	خدمات فني و توسعه</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759570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839200" cy="6019800"/>
          </a:xfrm>
        </p:spPr>
        <p:txBody>
          <a:bodyPr>
            <a:normAutofit fontScale="92500" lnSpcReduction="20000"/>
          </a:bodyPr>
          <a:lstStyle/>
          <a:p>
            <a:pPr marL="0" indent="0" algn="just" rtl="1">
              <a:lnSpc>
                <a:spcPct val="150000"/>
              </a:lnSpc>
              <a:buNone/>
            </a:pPr>
            <a:r>
              <a:rPr lang="fa-IR" sz="2200" b="1" dirty="0" smtClean="0">
                <a:cs typeface="B Nazanin" panose="00000400000000000000" pitchFamily="2" charset="-78"/>
              </a:rPr>
              <a:t>11. خدمات </a:t>
            </a:r>
            <a:r>
              <a:rPr lang="fa-IR" sz="2200" b="1" dirty="0">
                <a:cs typeface="B Nazanin" panose="00000400000000000000" pitchFamily="2" charset="-78"/>
              </a:rPr>
              <a:t>فني و توسعه</a:t>
            </a:r>
          </a:p>
          <a:p>
            <a:pPr marL="0" indent="0" algn="just" rtl="1">
              <a:lnSpc>
                <a:spcPct val="150000"/>
              </a:lnSpc>
              <a:buNone/>
            </a:pPr>
            <a:r>
              <a:rPr lang="fa-IR" sz="1900" b="1" dirty="0" smtClean="0">
                <a:cs typeface="B Nazanin" panose="00000400000000000000" pitchFamily="2" charset="-78"/>
              </a:rPr>
              <a:t>11.1. تأمین </a:t>
            </a:r>
            <a:r>
              <a:rPr lang="fa-IR" sz="1900" b="1" dirty="0">
                <a:cs typeface="B Nazanin" panose="00000400000000000000" pitchFamily="2" charset="-78"/>
              </a:rPr>
              <a:t>قطعات يدكي و مواد مصرفي</a:t>
            </a:r>
          </a:p>
          <a:p>
            <a:pPr marL="0" indent="0" algn="just" rtl="1">
              <a:lnSpc>
                <a:spcPct val="150000"/>
              </a:lnSpc>
              <a:buNone/>
            </a:pPr>
            <a:r>
              <a:rPr lang="fa-IR" sz="1900" b="1" dirty="0" smtClean="0">
                <a:cs typeface="B Nazanin" panose="00000400000000000000" pitchFamily="2" charset="-78"/>
              </a:rPr>
              <a:t>11.1.1. تأمین </a:t>
            </a:r>
            <a:r>
              <a:rPr lang="fa-IR" sz="1900" b="1" dirty="0">
                <a:cs typeface="B Nazanin" panose="00000400000000000000" pitchFamily="2" charset="-78"/>
              </a:rPr>
              <a:t>قطعات يدكي</a:t>
            </a:r>
          </a:p>
          <a:p>
            <a:pPr marL="0" indent="0" algn="just" rtl="1">
              <a:lnSpc>
                <a:spcPct val="150000"/>
              </a:lnSpc>
              <a:buNone/>
            </a:pPr>
            <a:r>
              <a:rPr lang="fa-IR" sz="1900" dirty="0">
                <a:cs typeface="B Nazanin" panose="00000400000000000000" pitchFamily="2" charset="-78"/>
              </a:rPr>
              <a:t>قطعات يدكي و اقلام جايگزيني تجهيزات واحد اول نيروگاه اتمي بوشهر در سال 1398 از طريق روشهاي زير تأمین شدند:</a:t>
            </a:r>
          </a:p>
          <a:p>
            <a:pPr marL="0" indent="0" algn="just" rtl="1">
              <a:lnSpc>
                <a:spcPct val="150000"/>
              </a:lnSpc>
              <a:buNone/>
            </a:pPr>
            <a:r>
              <a:rPr lang="fa-IR" sz="1900" dirty="0">
                <a:cs typeface="B Nazanin" panose="00000400000000000000" pitchFamily="2" charset="-78"/>
              </a:rPr>
              <a:t>- از محل پيوست 1.2 قرارداد شماره </a:t>
            </a:r>
            <a:r>
              <a:rPr lang="en-US" sz="1900" dirty="0">
                <a:cs typeface="B Nazanin" panose="00000400000000000000" pitchFamily="2" charset="-78"/>
              </a:rPr>
              <a:t>SP-BNPP-1-2018/309/D </a:t>
            </a:r>
            <a:r>
              <a:rPr lang="fa-IR" sz="1900" dirty="0">
                <a:cs typeface="B Nazanin" panose="00000400000000000000" pitchFamily="2" charset="-78"/>
              </a:rPr>
              <a:t>فی‌مابین شركت مادر تخصصي توليد و توسعه و شركت روس اتم سرويس؛</a:t>
            </a:r>
          </a:p>
          <a:p>
            <a:pPr marL="0" indent="0" algn="just" rtl="1">
              <a:lnSpc>
                <a:spcPct val="150000"/>
              </a:lnSpc>
              <a:buNone/>
            </a:pPr>
            <a:r>
              <a:rPr lang="fa-IR" sz="1900" dirty="0">
                <a:cs typeface="B Nazanin" panose="00000400000000000000" pitchFamily="2" charset="-78"/>
              </a:rPr>
              <a:t>- از طريق همكاري سه‌جانبه، شركت توليد و توسعه، شركت بهرهبرداري و شركت مسنا در راستاي بومی‌سازی تجهيزات نيروگاه؛</a:t>
            </a:r>
          </a:p>
          <a:p>
            <a:pPr marL="0" indent="0" algn="just" rtl="1">
              <a:lnSpc>
                <a:spcPct val="150000"/>
              </a:lnSpc>
              <a:buNone/>
            </a:pPr>
            <a:r>
              <a:rPr lang="fa-IR" sz="1900" dirty="0">
                <a:cs typeface="B Nazanin" panose="00000400000000000000" pitchFamily="2" charset="-78"/>
              </a:rPr>
              <a:t>- از طريق همكاري دوجانبه شركت </a:t>
            </a:r>
            <a:r>
              <a:rPr lang="fa-IR" sz="1900" dirty="0" smtClean="0">
                <a:cs typeface="B Nazanin" panose="00000400000000000000" pitchFamily="2" charset="-78"/>
              </a:rPr>
              <a:t>بهره برداري </a:t>
            </a:r>
            <a:r>
              <a:rPr lang="fa-IR" sz="1900" dirty="0">
                <a:cs typeface="B Nazanin" panose="00000400000000000000" pitchFamily="2" charset="-78"/>
              </a:rPr>
              <a:t>با سازندگان صاحب صلاحيت داخلي.</a:t>
            </a:r>
          </a:p>
          <a:p>
            <a:pPr marL="0" indent="0" algn="just" rtl="1">
              <a:lnSpc>
                <a:spcPct val="150000"/>
              </a:lnSpc>
              <a:buNone/>
            </a:pPr>
            <a:r>
              <a:rPr lang="fa-IR" sz="1900" b="1" dirty="0" smtClean="0">
                <a:cs typeface="B Nazanin" panose="00000400000000000000" pitchFamily="2" charset="-78"/>
              </a:rPr>
              <a:t>11.1.2. تأمین </a:t>
            </a:r>
            <a:r>
              <a:rPr lang="fa-IR" sz="1900" b="1" dirty="0">
                <a:cs typeface="B Nazanin" panose="00000400000000000000" pitchFamily="2" charset="-78"/>
              </a:rPr>
              <a:t>اقلام مصرفي</a:t>
            </a:r>
          </a:p>
          <a:p>
            <a:pPr marL="0" indent="0" algn="just" rtl="1">
              <a:lnSpc>
                <a:spcPct val="150000"/>
              </a:lnSpc>
              <a:buNone/>
            </a:pPr>
            <a:r>
              <a:rPr lang="fa-IR" sz="1900" dirty="0">
                <a:cs typeface="B Nazanin" panose="00000400000000000000" pitchFamily="2" charset="-78"/>
              </a:rPr>
              <a:t>اقلام مصرفي نيروگاه شامل انواع مواد شيميايي صنعتي و آزمايشگاهي، ملزومات آب‌بندي، انواع روان کارهای صنعتي، سوخت نفت- گاز موردنیاز بويلر كمكي، اسيد و سود مايع، ابزارآلات عمومي و تخصصي، عايق‌ها، شمش و اتصالات، وسايل ساختماني، تجهيزات و وسايل حفاظت فردي موردنیاز به‌منظور تداوم توليد در زمان بهره‌برداري و انجام مؤثر تعميرات برنامه‌ریزی‌شده در زمان سوخت گذاري مجدد واحد و يا تعميرات اضطراری به‌صورت مستمر توسط شركت بهره‌برداري از طريق </a:t>
            </a:r>
            <a:r>
              <a:rPr lang="fa-IR" sz="1900" dirty="0" smtClean="0">
                <a:cs typeface="B Nazanin" panose="00000400000000000000" pitchFamily="2" charset="-78"/>
              </a:rPr>
              <a:t>شركت‌‌‌هاي </a:t>
            </a:r>
            <a:r>
              <a:rPr lang="fa-IR" sz="1900" dirty="0">
                <a:cs typeface="B Nazanin" panose="00000400000000000000" pitchFamily="2" charset="-78"/>
              </a:rPr>
              <a:t>تأمین‌کننده يا سازندگان داخلي تأمین گرديد.</a:t>
            </a:r>
          </a:p>
        </p:txBody>
      </p:sp>
      <p:graphicFrame>
        <p:nvGraphicFramePr>
          <p:cNvPr id="16" name="Diagram 15"/>
          <p:cNvGraphicFramePr/>
          <p:nvPr>
            <p:extLst>
              <p:ext uri="{D42A27DB-BD31-4B8C-83A1-F6EECF244321}">
                <p14:modId xmlns:p14="http://schemas.microsoft.com/office/powerpoint/2010/main" val="119068049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154514580"/>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2743200"/>
          </a:xfrm>
        </p:spPr>
        <p:txBody>
          <a:bodyPr>
            <a:noAutofit/>
          </a:bodyPr>
          <a:lstStyle/>
          <a:p>
            <a:pPr marL="0" indent="0" algn="just" rtl="1">
              <a:lnSpc>
                <a:spcPct val="150000"/>
              </a:lnSpc>
              <a:buNone/>
            </a:pPr>
            <a:r>
              <a:rPr lang="fa-IR" sz="2000" b="1" dirty="0">
                <a:cs typeface="B Nazanin" panose="00000400000000000000" pitchFamily="2" charset="-78"/>
              </a:rPr>
              <a:t>11.1.3.	فعالیت‌های </a:t>
            </a:r>
            <a:r>
              <a:rPr lang="fa-IR" sz="2000" b="1" dirty="0" smtClean="0">
                <a:cs typeface="B Nazanin" panose="00000400000000000000" pitchFamily="2" charset="-78"/>
              </a:rPr>
              <a:t>خودكفايي</a:t>
            </a:r>
            <a:endParaRPr lang="fa-IR" sz="2000" b="1" dirty="0">
              <a:cs typeface="B Nazanin" panose="00000400000000000000" pitchFamily="2" charset="-78"/>
            </a:endParaRPr>
          </a:p>
          <a:p>
            <a:pPr marL="0" indent="0" algn="just" rtl="1">
              <a:lnSpc>
                <a:spcPct val="150000"/>
              </a:lnSpc>
              <a:buNone/>
            </a:pPr>
            <a:r>
              <a:rPr lang="fa-IR" sz="1800" b="1" dirty="0">
                <a:cs typeface="B Nazanin" panose="00000400000000000000" pitchFamily="2" charset="-78"/>
              </a:rPr>
              <a:t>در راستاي برنامه جامع بومي‌سازي تجهيزات و قطعات مورداستفاده در واحد يكم نيروگاه اتمي بوشهر و بر اساس روش اجرايي "مشاركت كارفرما و پيمانكار در ساخت تجهيزات نيروگاه اتمي بوشهر در داخل كشور " فعاليت بومي‌سازي ساخت قطعات و تجهيزات نيروگاه اتمي بوشهر، عمده فعالیت‌های انجام‌شده در سال 1398 به شرح جدول زير مي‌باشد:</a:t>
            </a:r>
          </a:p>
        </p:txBody>
      </p:sp>
      <p:graphicFrame>
        <p:nvGraphicFramePr>
          <p:cNvPr id="16" name="Diagram 15"/>
          <p:cNvGraphicFramePr/>
          <p:nvPr>
            <p:extLst>
              <p:ext uri="{D42A27DB-BD31-4B8C-83A1-F6EECF244321}">
                <p14:modId xmlns:p14="http://schemas.microsoft.com/office/powerpoint/2010/main" val="35315611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027899360"/>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24320422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256507"/>
              </p:ext>
            </p:extLst>
          </p:nvPr>
        </p:nvGraphicFramePr>
        <p:xfrm>
          <a:off x="533400" y="1263650"/>
          <a:ext cx="8229600" cy="5365750"/>
        </p:xfrm>
        <a:graphic>
          <a:graphicData uri="http://schemas.openxmlformats.org/drawingml/2006/table">
            <a:tbl>
              <a:tblPr rtl="1" firstRow="1" firstCol="1" bandRow="1">
                <a:tableStyleId>{5C22544A-7EE6-4342-B048-85BDC9FD1C3A}</a:tableStyleId>
              </a:tblPr>
              <a:tblGrid>
                <a:gridCol w="515173"/>
                <a:gridCol w="2644993"/>
                <a:gridCol w="643555"/>
                <a:gridCol w="1321674"/>
                <a:gridCol w="1214445"/>
                <a:gridCol w="914400"/>
                <a:gridCol w="975360"/>
              </a:tblGrid>
              <a:tr h="887899">
                <a:tc>
                  <a:txBody>
                    <a:bodyPr/>
                    <a:lstStyle/>
                    <a:p>
                      <a:pPr algn="ctr" rtl="1">
                        <a:lnSpc>
                          <a:spcPct val="115000"/>
                        </a:lnSpc>
                        <a:spcAft>
                          <a:spcPts val="1000"/>
                        </a:spcAft>
                      </a:pPr>
                      <a:r>
                        <a:rPr lang="fa-IR" sz="1400" dirty="0">
                          <a:effectLst/>
                          <a:cs typeface="B Nazanin" panose="00000400000000000000" pitchFamily="2" charset="-78"/>
                        </a:rPr>
                        <a:t>رديف</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نوع فعاليت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تعداد قطعات/ تجهيز</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واحد</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شركت پيمانكار</a:t>
                      </a:r>
                      <a:endParaRPr lang="en-US" sz="1200">
                        <a:effectLst/>
                        <a:cs typeface="B Nazanin" panose="00000400000000000000" pitchFamily="2" charset="-78"/>
                      </a:endParaRPr>
                    </a:p>
                    <a:p>
                      <a:pPr algn="ctr" rtl="1">
                        <a:lnSpc>
                          <a:spcPct val="115000"/>
                        </a:lnSpc>
                        <a:spcAft>
                          <a:spcPts val="1000"/>
                        </a:spcAft>
                      </a:pPr>
                      <a:r>
                        <a:rPr lang="fa-IR" sz="1400">
                          <a:effectLst/>
                          <a:cs typeface="B Nazanin" panose="00000400000000000000" pitchFamily="2" charset="-78"/>
                        </a:rPr>
                        <a:t>( مجري فعاليت)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ناظر فني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وضعيت موجود</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36685">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تجهیزات استاتیک (شامل اتصالات، قطعات آب­بندي)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781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ولو و مخازن</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عایق بلوکی مولد بخار </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88</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عایق و پوشش</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مسنا</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97680">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سنسورهای دما و فشار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rtl="1">
                        <a:lnSpc>
                          <a:spcPct val="115000"/>
                        </a:lnSpc>
                        <a:spcAft>
                          <a:spcPts val="1000"/>
                        </a:spcAft>
                      </a:pPr>
                      <a:r>
                        <a:rPr lang="fa-IR" sz="1200">
                          <a:effectLst/>
                          <a:cs typeface="B Nazanin" panose="00000400000000000000" pitchFamily="2" charset="-78"/>
                        </a:rPr>
                        <a:t>290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کنترل و ابزار دقیق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fa-IR" sz="1200">
                          <a:effectLst/>
                          <a:cs typeface="B Nazanin" panose="00000400000000000000" pitchFamily="2" charset="-78"/>
                        </a:rPr>
                        <a:t>4</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بالن‌های هوای فشرده دیزل ژنراتورهای نیروگاه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راکتور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15493">
                <a:tc>
                  <a:txBody>
                    <a:bodyPr/>
                    <a:lstStyle/>
                    <a:p>
                      <a:pPr algn="ctr" rtl="1">
                        <a:lnSpc>
                          <a:spcPct val="115000"/>
                        </a:lnSpc>
                        <a:spcAft>
                          <a:spcPts val="1000"/>
                        </a:spcAft>
                      </a:pPr>
                      <a:r>
                        <a:rPr lang="ar-SA" sz="1200">
                          <a:effectLst/>
                          <a:cs typeface="B Nazanin" panose="00000400000000000000" pitchFamily="2" charset="-78"/>
                        </a:rPr>
                        <a:t>5</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سیل‌های آب‌بندی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برق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تکستولیتی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4620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برق</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انواع واشرهای گرافیتی تجهیزات استاتیک</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2534</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ولو و مخازن</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8</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آرام­بند درب‌های نفوذناپذیر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تعویض سوخت</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16868">
                <a:tc>
                  <a:txBody>
                    <a:bodyPr/>
                    <a:lstStyle/>
                    <a:p>
                      <a:pPr algn="ctr" rtl="1">
                        <a:lnSpc>
                          <a:spcPct val="115000"/>
                        </a:lnSpc>
                        <a:spcAft>
                          <a:spcPts val="1000"/>
                        </a:spcAft>
                      </a:pPr>
                      <a:r>
                        <a:rPr lang="ar-SA" sz="1200">
                          <a:effectLst/>
                          <a:cs typeface="B Nazanin" panose="00000400000000000000" pitchFamily="2" charset="-78"/>
                        </a:rPr>
                        <a:t>9</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a:t>
                      </a:r>
                      <a:r>
                        <a:rPr lang="en-US" sz="1200">
                          <a:effectLst/>
                          <a:cs typeface="B Nazanin" panose="00000400000000000000" pitchFamily="2" charset="-78"/>
                        </a:rPr>
                        <a:t>Gas cooler</a:t>
                      </a:r>
                      <a:r>
                        <a:rPr lang="fa-IR" sz="1200">
                          <a:effectLst/>
                          <a:cs typeface="B Nazanin" panose="00000400000000000000" pitchFamily="2" charset="-78"/>
                        </a:rPr>
                        <a:t>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برق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813930">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تجهيزات دوار (شامل مكانيكال سيل، بوش پكينگ، بوش بيرينگ، بيرينگ،ايمپلر، شافت)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dirty="0">
                          <a:effectLst/>
                          <a:cs typeface="B Nazanin" panose="00000400000000000000" pitchFamily="2" charset="-78"/>
                        </a:rPr>
                        <a:t>1230</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تعميرات تجهيزات دوار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مسنا</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7" name="Content Placeholder 2"/>
          <p:cNvSpPr>
            <a:spLocks noGrp="1"/>
          </p:cNvSpPr>
          <p:nvPr>
            <p:ph idx="1"/>
          </p:nvPr>
        </p:nvSpPr>
        <p:spPr>
          <a:xfrm>
            <a:off x="304800" y="685800"/>
            <a:ext cx="8763000" cy="762000"/>
          </a:xfrm>
        </p:spPr>
        <p:txBody>
          <a:bodyPr>
            <a:noAutofit/>
          </a:bodyPr>
          <a:lstStyle/>
          <a:p>
            <a:pPr marL="0" indent="0" algn="just" rtl="1">
              <a:lnSpc>
                <a:spcPct val="150000"/>
              </a:lnSpc>
              <a:buNone/>
            </a:pPr>
            <a:r>
              <a:rPr lang="fa-IR" sz="1600" b="1" dirty="0">
                <a:cs typeface="B Nazanin" panose="00000400000000000000" pitchFamily="2" charset="-78"/>
              </a:rPr>
              <a:t>11.1.3.	فعالیت‌های </a:t>
            </a:r>
            <a:r>
              <a:rPr lang="fa-IR" sz="1600" b="1" dirty="0" smtClean="0">
                <a:cs typeface="B Nazanin" panose="00000400000000000000" pitchFamily="2" charset="-78"/>
              </a:rPr>
              <a:t>خودكفايي (ادامه)</a:t>
            </a:r>
            <a:endParaRPr lang="fa-IR" sz="1600" b="1" dirty="0">
              <a:cs typeface="B Nazanin" panose="00000400000000000000" pitchFamily="2" charset="-78"/>
            </a:endParaRPr>
          </a:p>
        </p:txBody>
      </p:sp>
    </p:spTree>
    <p:extLst>
      <p:ext uri="{BB962C8B-B14F-4D97-AF65-F5344CB8AC3E}">
        <p14:creationId xmlns:p14="http://schemas.microsoft.com/office/powerpoint/2010/main" val="829298418"/>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49930495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
        <p:nvSpPr>
          <p:cNvPr id="3" name="Rectangle 2"/>
          <p:cNvSpPr/>
          <p:nvPr/>
        </p:nvSpPr>
        <p:spPr>
          <a:xfrm>
            <a:off x="152400" y="1066800"/>
            <a:ext cx="8763000" cy="1384995"/>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11.2. قراردادها</a:t>
            </a:r>
            <a:endParaRPr lang="fa-IR" sz="2000" b="1" dirty="0">
              <a:cs typeface="B Nazanin" panose="00000400000000000000" pitchFamily="2" charset="-78"/>
            </a:endParaRPr>
          </a:p>
          <a:p>
            <a:pPr algn="r" rtl="1">
              <a:lnSpc>
                <a:spcPct val="150000"/>
              </a:lnSpc>
            </a:pPr>
            <a:r>
              <a:rPr lang="fa-IR" dirty="0">
                <a:cs typeface="B Nazanin" panose="00000400000000000000" pitchFamily="2" charset="-78"/>
              </a:rPr>
              <a:t>در سال 1398 تعداد 31 قرارداد تأمین اقلام و ارائه خدمات به مبلغ کل 3.488.489.234.275 ريال منعقد گردید كه مهم‌ترین آن‌ها عبارت‌اند از :</a:t>
            </a:r>
          </a:p>
        </p:txBody>
      </p:sp>
      <p:graphicFrame>
        <p:nvGraphicFramePr>
          <p:cNvPr id="4" name="Table 3"/>
          <p:cNvGraphicFramePr>
            <a:graphicFrameLocks noGrp="1"/>
          </p:cNvGraphicFramePr>
          <p:nvPr>
            <p:extLst>
              <p:ext uri="{D42A27DB-BD31-4B8C-83A1-F6EECF244321}">
                <p14:modId xmlns:p14="http://schemas.microsoft.com/office/powerpoint/2010/main" val="862490449"/>
              </p:ext>
            </p:extLst>
          </p:nvPr>
        </p:nvGraphicFramePr>
        <p:xfrm>
          <a:off x="457200" y="2465864"/>
          <a:ext cx="8229600" cy="3658362"/>
        </p:xfrm>
        <a:graphic>
          <a:graphicData uri="http://schemas.openxmlformats.org/drawingml/2006/table">
            <a:tbl>
              <a:tblPr rtl="1" firstRow="1" firstCol="1" bandRow="1">
                <a:tableStyleId>{5C22544A-7EE6-4342-B048-85BDC9FD1C3A}</a:tableStyleId>
              </a:tblPr>
              <a:tblGrid>
                <a:gridCol w="704454"/>
                <a:gridCol w="4381068"/>
                <a:gridCol w="1786194"/>
                <a:gridCol w="1357884"/>
              </a:tblGrid>
              <a:tr h="227965">
                <a:tc>
                  <a:txBody>
                    <a:bodyPr/>
                    <a:lstStyle/>
                    <a:p>
                      <a:pPr algn="ctr" rtl="1">
                        <a:lnSpc>
                          <a:spcPct val="115000"/>
                        </a:lnSpc>
                        <a:spcAft>
                          <a:spcPts val="0"/>
                        </a:spcAft>
                      </a:pPr>
                      <a:r>
                        <a:rPr lang="ar-SA" sz="1800" dirty="0">
                          <a:effectLst/>
                          <a:cs typeface="B Nazanin" panose="00000400000000000000" pitchFamily="2" charset="-78"/>
                        </a:rPr>
                        <a:t>رديف</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موضوع قرارداد</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مبلغ قرارداد (ريال)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درصد هزینه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28625">
                <a:tc>
                  <a:txBody>
                    <a:bodyPr/>
                    <a:lstStyle/>
                    <a:p>
                      <a:pPr algn="ctr" rtl="1">
                        <a:lnSpc>
                          <a:spcPct val="115000"/>
                        </a:lnSpc>
                        <a:spcAft>
                          <a:spcPts val="0"/>
                        </a:spcAft>
                      </a:pPr>
                      <a:r>
                        <a:rPr lang="ar-SA" sz="18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و آموزش نيروي انساني (تپنا)</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3.170.608.021.976</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90.88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0525">
                <a:tc>
                  <a:txBody>
                    <a:bodyPr/>
                    <a:lstStyle/>
                    <a:p>
                      <a:pPr algn="ctr" rtl="1">
                        <a:lnSpc>
                          <a:spcPct val="115000"/>
                        </a:lnSpc>
                        <a:spcAft>
                          <a:spcPts val="0"/>
                        </a:spcAft>
                      </a:pPr>
                      <a:r>
                        <a:rPr lang="ar-SA" sz="1800">
                          <a:effectLst/>
                          <a:cs typeface="B Nazanin" panose="00000400000000000000" pitchFamily="2" charset="-78"/>
                        </a:rPr>
                        <a:t>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انجام خدمات موردنیاز ساختمان‌ها و اماکن شرکت بهره‌برداری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59.535.932.400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dirty="0">
                          <a:effectLst/>
                          <a:cs typeface="B Nazanin" panose="00000400000000000000" pitchFamily="2" charset="-78"/>
                        </a:rPr>
                        <a:t>1.7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تهيه مواد اوليه، طبخ و توزيع غذاي کارکنان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46.150.000.000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1.32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ارائه خدمات درماني، طب کار و مديريت درمانگاه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20.344.110.000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58/.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ارائه خدمات نقليه موردنياز كاركنان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30.600.000.000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87/.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هيدرازين هيدرات موردنياز نيروگاه اتمي بوشهر</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15.625.000.000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48/.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قرارداد خدمات مشاوره رفتار سنجی ساختمان‌ها</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922.541.371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026/.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گاز مبرد فريون</a:t>
                      </a:r>
                      <a:r>
                        <a:rPr lang="en-US" sz="1400" dirty="0">
                          <a:effectLst/>
                          <a:cs typeface="B Nazanin" panose="00000400000000000000" pitchFamily="2" charset="-78"/>
                        </a:rPr>
                        <a:t>R22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15.490.200.000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a:effectLst/>
                          <a:cs typeface="B Nazanin" panose="00000400000000000000" pitchFamily="2" charset="-78"/>
                        </a:rPr>
                        <a:t>44/.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قرارداد تأمین رزین‌های يوني موردنیاز نيروگاه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44.633.500.000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dirty="0">
                          <a:effectLst/>
                          <a:cs typeface="B Nazanin" panose="00000400000000000000" pitchFamily="2" charset="-78"/>
                        </a:rPr>
                        <a:t>1.28</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اسيد بوريك موردنياز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dirty="0" smtClean="0">
                          <a:effectLst/>
                          <a:cs typeface="B Nazanin" panose="00000400000000000000" pitchFamily="2" charset="-78"/>
                        </a:rPr>
                        <a:t>2.065.000.000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400" dirty="0">
                          <a:effectLst/>
                          <a:cs typeface="B Nazanin" panose="00000400000000000000" pitchFamily="2" charset="-78"/>
                        </a:rPr>
                        <a:t>06/.</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379489759"/>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11.3. مقايسه </a:t>
            </a:r>
            <a:r>
              <a:rPr lang="fa-IR" sz="2000" b="1" dirty="0">
                <a:cs typeface="B Nazanin" panose="00000400000000000000" pitchFamily="2" charset="-78"/>
              </a:rPr>
              <a:t>بودجه و عملكرد</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pic>
        <p:nvPicPr>
          <p:cNvPr id="5" name="Picture 4"/>
          <p:cNvPicPr>
            <a:picLocks noChangeAspect="1"/>
          </p:cNvPicPr>
          <p:nvPr/>
        </p:nvPicPr>
        <p:blipFill rotWithShape="1">
          <a:blip r:embed="rId7"/>
          <a:srcRect t="122" b="51725"/>
          <a:stretch/>
        </p:blipFill>
        <p:spPr>
          <a:xfrm>
            <a:off x="304800" y="1831820"/>
            <a:ext cx="8277483" cy="4114800"/>
          </a:xfrm>
          <a:prstGeom prst="rect">
            <a:avLst/>
          </a:prstGeom>
        </p:spPr>
      </p:pic>
    </p:spTree>
    <p:extLst>
      <p:ext uri="{BB962C8B-B14F-4D97-AF65-F5344CB8AC3E}">
        <p14:creationId xmlns:p14="http://schemas.microsoft.com/office/powerpoint/2010/main" val="947313613"/>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11.3. مقايسه </a:t>
            </a:r>
            <a:r>
              <a:rPr lang="fa-IR" sz="2000" b="1" dirty="0">
                <a:cs typeface="B Nazanin" panose="00000400000000000000" pitchFamily="2" charset="-78"/>
              </a:rPr>
              <a:t>بودجه و </a:t>
            </a:r>
            <a:r>
              <a:rPr lang="fa-IR" sz="2000" b="1" dirty="0" smtClean="0">
                <a:cs typeface="B Nazanin" panose="00000400000000000000" pitchFamily="2" charset="-78"/>
              </a:rPr>
              <a:t>عملكرد (ادامه)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grpSp>
        <p:nvGrpSpPr>
          <p:cNvPr id="7" name="Group 6"/>
          <p:cNvGrpSpPr/>
          <p:nvPr/>
        </p:nvGrpSpPr>
        <p:grpSpPr>
          <a:xfrm>
            <a:off x="337344" y="1484798"/>
            <a:ext cx="8458199" cy="5236677"/>
            <a:chOff x="337344" y="1484798"/>
            <a:chExt cx="8458199" cy="5236677"/>
          </a:xfrm>
        </p:grpSpPr>
        <p:pic>
          <p:nvPicPr>
            <p:cNvPr id="6" name="Picture 5"/>
            <p:cNvPicPr>
              <a:picLocks noChangeAspect="1"/>
            </p:cNvPicPr>
            <p:nvPr/>
          </p:nvPicPr>
          <p:blipFill rotWithShape="1">
            <a:blip r:embed="rId7"/>
            <a:srcRect t="47847"/>
            <a:stretch/>
          </p:blipFill>
          <p:spPr>
            <a:xfrm>
              <a:off x="337344" y="2167579"/>
              <a:ext cx="8458199" cy="4553896"/>
            </a:xfrm>
            <a:prstGeom prst="rect">
              <a:avLst/>
            </a:prstGeom>
          </p:spPr>
        </p:pic>
        <p:pic>
          <p:nvPicPr>
            <p:cNvPr id="8" name="Picture 7"/>
            <p:cNvPicPr>
              <a:picLocks noChangeAspect="1"/>
            </p:cNvPicPr>
            <p:nvPr/>
          </p:nvPicPr>
          <p:blipFill rotWithShape="1">
            <a:blip r:embed="rId8"/>
            <a:srcRect t="122" b="91888"/>
            <a:stretch/>
          </p:blipFill>
          <p:spPr>
            <a:xfrm>
              <a:off x="337344" y="1484798"/>
              <a:ext cx="8458199" cy="697687"/>
            </a:xfrm>
            <a:prstGeom prst="rect">
              <a:avLst/>
            </a:prstGeom>
          </p:spPr>
        </p:pic>
      </p:grpSp>
    </p:spTree>
    <p:extLst>
      <p:ext uri="{BB962C8B-B14F-4D97-AF65-F5344CB8AC3E}">
        <p14:creationId xmlns:p14="http://schemas.microsoft.com/office/powerpoint/2010/main" val="292815578"/>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11.4. صورت </a:t>
            </a:r>
            <a:r>
              <a:rPr lang="fa-IR" sz="2000" b="1" dirty="0">
                <a:cs typeface="B Nazanin" panose="00000400000000000000" pitchFamily="2" charset="-78"/>
              </a:rPr>
              <a:t>سود و زيان</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pic>
        <p:nvPicPr>
          <p:cNvPr id="6" name="Picture 5"/>
          <p:cNvPicPr/>
          <p:nvPr/>
        </p:nvPicPr>
        <p:blipFill rotWithShape="1">
          <a:blip r:embed="rId7">
            <a:extLst>
              <a:ext uri="{28A0092B-C50C-407E-A947-70E740481C1C}">
                <a14:useLocalDpi xmlns:a14="http://schemas.microsoft.com/office/drawing/2010/main" val="0"/>
              </a:ext>
            </a:extLst>
          </a:blip>
          <a:srcRect b="20146"/>
          <a:stretch/>
        </p:blipFill>
        <p:spPr bwMode="auto">
          <a:xfrm>
            <a:off x="1887855" y="1658599"/>
            <a:ext cx="5732145" cy="4484052"/>
          </a:xfrm>
          <a:prstGeom prst="rect">
            <a:avLst/>
          </a:prstGeom>
          <a:noFill/>
          <a:ln>
            <a:noFill/>
          </a:ln>
        </p:spPr>
      </p:pic>
    </p:spTree>
    <p:extLst>
      <p:ext uri="{BB962C8B-B14F-4D97-AF65-F5344CB8AC3E}">
        <p14:creationId xmlns:p14="http://schemas.microsoft.com/office/powerpoint/2010/main" val="1050495857"/>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11.5. ترازنامه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466" y="1310444"/>
            <a:ext cx="7777956" cy="5256116"/>
          </a:xfrm>
          <a:prstGeom prst="rect">
            <a:avLst/>
          </a:prstGeom>
        </p:spPr>
      </p:pic>
    </p:spTree>
    <p:extLst>
      <p:ext uri="{BB962C8B-B14F-4D97-AF65-F5344CB8AC3E}">
        <p14:creationId xmlns:p14="http://schemas.microsoft.com/office/powerpoint/2010/main" val="2915657535"/>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11.5. ترازنامه (ادامه)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244" y="1464779"/>
            <a:ext cx="7772400" cy="5216706"/>
          </a:xfrm>
          <a:prstGeom prst="rect">
            <a:avLst/>
          </a:prstGeom>
        </p:spPr>
      </p:pic>
    </p:spTree>
    <p:extLst>
      <p:ext uri="{BB962C8B-B14F-4D97-AF65-F5344CB8AC3E}">
        <p14:creationId xmlns:p14="http://schemas.microsoft.com/office/powerpoint/2010/main" val="36381163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610600" cy="5791200"/>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•انجام </a:t>
            </a:r>
            <a:r>
              <a:rPr lang="fa-IR" sz="2000" dirty="0">
                <a:cs typeface="B Nazanin" panose="00000400000000000000" pitchFamily="2" charset="-78"/>
              </a:rPr>
              <a:t>هرگونه عمليات مالي و معاملات مرتبط با موضوع شركت در چارچوب قوانين و مقررات مربوط. </a:t>
            </a:r>
          </a:p>
          <a:p>
            <a:pPr marL="0" indent="0" algn="just" rtl="1">
              <a:lnSpc>
                <a:spcPct val="170000"/>
              </a:lnSpc>
              <a:buNone/>
            </a:pPr>
            <a:r>
              <a:rPr lang="fa-IR" sz="2000" dirty="0" smtClean="0">
                <a:cs typeface="B Nazanin" panose="00000400000000000000" pitchFamily="2" charset="-78"/>
              </a:rPr>
              <a:t>•مبادرت </a:t>
            </a:r>
            <a:r>
              <a:rPr lang="fa-IR" sz="2000" dirty="0">
                <a:cs typeface="B Nazanin" panose="00000400000000000000" pitchFamily="2" charset="-78"/>
              </a:rPr>
              <a:t>به هرگونه فعاليتي كه باهدف شركت مرتبط باشد. </a:t>
            </a:r>
            <a:endParaRPr lang="fa-IR" sz="2000" dirty="0" smtClean="0">
              <a:cs typeface="B Nazanin" panose="00000400000000000000" pitchFamily="2" charset="-78"/>
            </a:endParaRPr>
          </a:p>
          <a:p>
            <a:pPr marL="0" indent="0" algn="just" rtl="1">
              <a:lnSpc>
                <a:spcPct val="170000"/>
              </a:lnSpc>
              <a:buNone/>
            </a:pPr>
            <a:r>
              <a:rPr lang="fa-IR" sz="2000" b="1" dirty="0">
                <a:cs typeface="B Nazanin" panose="00000400000000000000" pitchFamily="2" charset="-78"/>
              </a:rPr>
              <a:t>1.7.بازرس (حسابرس) و مرجع تشخيص ماليات شركت</a:t>
            </a:r>
          </a:p>
          <a:p>
            <a:pPr marL="0" indent="0" algn="just" rtl="1">
              <a:lnSpc>
                <a:spcPct val="170000"/>
              </a:lnSpc>
              <a:buNone/>
            </a:pPr>
            <a:r>
              <a:rPr lang="fa-IR" sz="2000" dirty="0">
                <a:cs typeface="B Nazanin" panose="00000400000000000000" pitchFamily="2" charset="-78"/>
              </a:rPr>
              <a:t>بازرس (حسابرس) شركت، سازمان حسابرسي كل كشور و مرجع تشخيص ماليات شركت، سازمان امور مالياتي می‌باشد.</a:t>
            </a:r>
          </a:p>
          <a:p>
            <a:pPr marL="0" indent="0" algn="just" rtl="1">
              <a:lnSpc>
                <a:spcPct val="170000"/>
              </a:lnSpc>
              <a:buNone/>
            </a:pPr>
            <a:r>
              <a:rPr lang="fa-IR" sz="2000" b="1" dirty="0">
                <a:cs typeface="B Nazanin" panose="00000400000000000000" pitchFamily="2" charset="-78"/>
              </a:rPr>
              <a:t>1.8.چارت تشكيلاتي و سازمان‌دهی شركت (تاپ چارت)</a:t>
            </a:r>
          </a:p>
          <a:p>
            <a:pPr marL="0" indent="0" algn="just" rtl="1">
              <a:lnSpc>
                <a:spcPct val="170000"/>
              </a:lnSpc>
              <a:buNone/>
            </a:pPr>
            <a:r>
              <a:rPr lang="fa-IR" sz="2000" dirty="0">
                <a:cs typeface="B Nazanin" panose="00000400000000000000" pitchFamily="2" charset="-78"/>
              </a:rPr>
              <a:t>با توجه به ساختار مصوب شركت بهره‌برداري نيروگاه اتمي بوشهر، اين شركت مشتمل بر 6 معاونت و 31 مديريت بوده و استعداد جذب 1279 نفر را در قالب اين ساختار دارد. </a:t>
            </a:r>
          </a:p>
          <a:p>
            <a:pPr marL="0" indent="0" algn="just" rtl="1">
              <a:lnSpc>
                <a:spcPct val="170000"/>
              </a:lnSpc>
              <a:buNone/>
            </a:pPr>
            <a:endParaRPr lang="fa-IR" sz="2000" dirty="0">
              <a:cs typeface="B Nazanin" panose="00000400000000000000" pitchFamily="2" charset="-78"/>
            </a:endParaRPr>
          </a:p>
          <a:p>
            <a:pPr marL="0" indent="0" algn="just" rtl="1">
              <a:lnSpc>
                <a:spcPct val="170000"/>
              </a:lnSpc>
              <a:buNone/>
            </a:pP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135068834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327167408"/>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2286000"/>
            <a:ext cx="8458200" cy="2057400"/>
          </a:xfrm>
        </p:spPr>
        <p:txBody>
          <a:bodyPr>
            <a:noAutofit/>
          </a:bodyPr>
          <a:lstStyle/>
          <a:p>
            <a:pPr marL="0" indent="0" algn="ctr" rtl="1">
              <a:lnSpc>
                <a:spcPct val="150000"/>
              </a:lnSpc>
              <a:buNone/>
            </a:pPr>
            <a:r>
              <a:rPr lang="fa-IR" sz="8000" b="1" dirty="0" smtClean="0">
                <a:cs typeface="B Nazanin" panose="00000400000000000000" pitchFamily="2" charset="-78"/>
              </a:rPr>
              <a:t>چالش‌ها</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68653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99488" cy="1714072"/>
          </a:xfrm>
        </p:spPr>
        <p:txBody>
          <a:bodyPr>
            <a:normAutofit/>
          </a:bodyPr>
          <a:lstStyle/>
          <a:p>
            <a:pPr marL="0" indent="0" algn="just" rtl="1">
              <a:lnSpc>
                <a:spcPct val="150000"/>
              </a:lnSpc>
              <a:buNone/>
            </a:pPr>
            <a:r>
              <a:rPr lang="fa-IR" sz="2000" b="1" dirty="0" smtClean="0">
                <a:cs typeface="B Nazanin" panose="00000400000000000000" pitchFamily="2" charset="-78"/>
              </a:rPr>
              <a:t>12.1. حفظ </a:t>
            </a:r>
            <a:r>
              <a:rPr lang="fa-IR" sz="2000" b="1" dirty="0">
                <a:cs typeface="B Nazanin" panose="00000400000000000000" pitchFamily="2" charset="-78"/>
              </a:rPr>
              <a:t>و نگهداري منابع انساني</a:t>
            </a:r>
          </a:p>
          <a:p>
            <a:pPr marL="0" indent="0" algn="just" rtl="1">
              <a:lnSpc>
                <a:spcPct val="150000"/>
              </a:lnSpc>
              <a:buNone/>
            </a:pPr>
            <a:r>
              <a:rPr lang="fa-IR" sz="2000" b="1" dirty="0" smtClean="0">
                <a:cs typeface="B Nazanin" panose="00000400000000000000" pitchFamily="2" charset="-78"/>
              </a:rPr>
              <a:t>12.1.1. </a:t>
            </a:r>
            <a:r>
              <a:rPr lang="fa-IR" sz="2000" dirty="0" smtClean="0">
                <a:cs typeface="B Nazanin" panose="00000400000000000000" pitchFamily="2" charset="-78"/>
              </a:rPr>
              <a:t>نرخ </a:t>
            </a:r>
            <a:r>
              <a:rPr lang="fa-IR" sz="2000" dirty="0">
                <a:cs typeface="B Nazanin" panose="00000400000000000000" pitchFamily="2" charset="-78"/>
              </a:rPr>
              <a:t>خروج از خدمت کارکنان شرکت بهره‌برداری نیروگاه اتمی بوشهر برای 3 سال آینده مطابق با جداول و نمودار ذیل پیش‌بینی می‌شود:</a:t>
            </a:r>
          </a:p>
        </p:txBody>
      </p:sp>
      <p:graphicFrame>
        <p:nvGraphicFramePr>
          <p:cNvPr id="16" name="Diagram 15"/>
          <p:cNvGraphicFramePr/>
          <p:nvPr>
            <p:extLst>
              <p:ext uri="{D42A27DB-BD31-4B8C-83A1-F6EECF244321}">
                <p14:modId xmlns:p14="http://schemas.microsoft.com/office/powerpoint/2010/main" val="13523147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31174388"/>
              </p:ext>
            </p:extLst>
          </p:nvPr>
        </p:nvGraphicFramePr>
        <p:xfrm>
          <a:off x="1295400" y="2743200"/>
          <a:ext cx="6827519" cy="3411826"/>
        </p:xfrm>
        <a:graphic>
          <a:graphicData uri="http://schemas.openxmlformats.org/drawingml/2006/table">
            <a:tbl>
              <a:tblPr rtl="1" firstRow="1" firstCol="1" bandRow="1">
                <a:tableStyleId>{5C22544A-7EE6-4342-B048-85BDC9FD1C3A}</a:tableStyleId>
              </a:tblPr>
              <a:tblGrid>
                <a:gridCol w="4152901"/>
                <a:gridCol w="2674618"/>
              </a:tblGrid>
              <a:tr h="482665">
                <a:tc gridSpan="2">
                  <a:txBody>
                    <a:bodyPr/>
                    <a:lstStyle/>
                    <a:p>
                      <a:pPr marL="457200" algn="ctr" rtl="1">
                        <a:lnSpc>
                          <a:spcPct val="115000"/>
                        </a:lnSpc>
                        <a:spcAft>
                          <a:spcPts val="0"/>
                        </a:spcAft>
                      </a:pPr>
                      <a:r>
                        <a:rPr lang="ar-SA" sz="2000" dirty="0">
                          <a:effectLst/>
                          <a:cs typeface="B Nazanin" panose="00000400000000000000" pitchFamily="2" charset="-78"/>
                        </a:rPr>
                        <a:t>آمار خروج از خدمت بر اساس درخواست کتبی کارکنان</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r>
              <a:tr h="482665">
                <a:tc>
                  <a:txBody>
                    <a:bodyPr/>
                    <a:lstStyle/>
                    <a:p>
                      <a:pPr marL="457200" algn="ctr" rtl="1">
                        <a:lnSpc>
                          <a:spcPct val="115000"/>
                        </a:lnSpc>
                        <a:spcAft>
                          <a:spcPts val="0"/>
                        </a:spcAft>
                      </a:pPr>
                      <a:r>
                        <a:rPr lang="fa-IR" sz="2000">
                          <a:effectLst/>
                          <a:cs typeface="B Nazanin" panose="00000400000000000000" pitchFamily="2" charset="-78"/>
                        </a:rPr>
                        <a:t>سال خروج از خدمت</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تعداد</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1399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dirty="0">
                          <a:effectLst/>
                          <a:cs typeface="B Nazanin" panose="00000400000000000000" pitchFamily="2" charset="-78"/>
                        </a:rPr>
                        <a:t>36</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1400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52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1401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14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998501">
                <a:tc>
                  <a:txBody>
                    <a:bodyPr/>
                    <a:lstStyle/>
                    <a:p>
                      <a:pPr marL="457200" algn="ctr" rtl="1">
                        <a:lnSpc>
                          <a:spcPct val="115000"/>
                        </a:lnSpc>
                        <a:spcAft>
                          <a:spcPts val="0"/>
                        </a:spcAft>
                      </a:pPr>
                      <a:r>
                        <a:rPr lang="fa-IR" sz="2000">
                          <a:effectLst/>
                          <a:cs typeface="B Nazanin" panose="00000400000000000000" pitchFamily="2" charset="-78"/>
                        </a:rPr>
                        <a:t>آمار تجميعي کارکناني که درخواست خروج خدمت داده‌اند تا پايان سال 1401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dirty="0">
                          <a:effectLst/>
                          <a:cs typeface="B Nazanin" panose="00000400000000000000" pitchFamily="2" charset="-78"/>
                        </a:rPr>
                        <a:t>102</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644636901"/>
      </p:ext>
    </p:extLst>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99488" cy="1714072"/>
          </a:xfrm>
        </p:spPr>
        <p:txBody>
          <a:bodyPr>
            <a:noAutofit/>
          </a:bodyPr>
          <a:lstStyle/>
          <a:p>
            <a:pPr marL="0" indent="0" algn="just" rtl="1">
              <a:lnSpc>
                <a:spcPct val="170000"/>
              </a:lnSpc>
              <a:buNone/>
            </a:pPr>
            <a:r>
              <a:rPr lang="fa-IR" sz="2000" b="1" dirty="0">
                <a:cs typeface="B Nazanin" panose="00000400000000000000" pitchFamily="2" charset="-78"/>
              </a:rPr>
              <a:t>شایان ذکر است به دلیل تغییر دستورالعمل "احتساب افزایش مدت سنوات خدمت کار با اشعه" که به افزایش سنوات ارفاقی پرتو کاری همکاران منجر شده است آمار درخواست محاسبه سنوات خدمت در سال 1399 رشد شتاب داری یافته به </a:t>
            </a:r>
            <a:r>
              <a:rPr lang="fa-IR" sz="2000" b="1" dirty="0" smtClean="0">
                <a:cs typeface="B Nazanin" panose="00000400000000000000" pitchFamily="2" charset="-78"/>
              </a:rPr>
              <a:t>گونه‌‌‌ای </a:t>
            </a:r>
            <a:r>
              <a:rPr lang="fa-IR" sz="2000" b="1" dirty="0">
                <a:cs typeface="B Nazanin" panose="00000400000000000000" pitchFamily="2" charset="-78"/>
              </a:rPr>
              <a:t>که تا </a:t>
            </a:r>
            <a:r>
              <a:rPr lang="fa-IR" sz="2000" b="1" dirty="0" smtClean="0">
                <a:cs typeface="B Nazanin" panose="00000400000000000000" pitchFamily="2" charset="-78"/>
              </a:rPr>
              <a:t>1399/5/15 </a:t>
            </a:r>
            <a:r>
              <a:rPr lang="fa-IR" sz="2000" b="1" dirty="0">
                <a:cs typeface="B Nazanin" panose="00000400000000000000" pitchFamily="2" charset="-78"/>
              </a:rPr>
              <a:t>تعداد 156 نفر دیگر نیز درخواست محاسبه سنوات خدمت داده اند که خروج خدمت ایشان نیز تا پایان سال 1401 محتمل می باشد.</a:t>
            </a:r>
          </a:p>
          <a:p>
            <a:pPr marL="0" indent="0" algn="just" rtl="1">
              <a:lnSpc>
                <a:spcPct val="170000"/>
              </a:lnSpc>
              <a:buNone/>
            </a:pPr>
            <a:r>
              <a:rPr lang="fa-IR" sz="2000" b="1" dirty="0">
                <a:cs typeface="B Nazanin" panose="00000400000000000000" pitchFamily="2" charset="-78"/>
              </a:rPr>
              <a:t>لذا پیش بینی می شود آمار تجمیعی خروج از خدمت همکاران بهره‌برداری (بر اساس درخواست کتبی خروج خدمت و درخواست محاسبه سنوات خدمت) تا پایان سال 1401 بالغ بر 258 نفر گردد.</a:t>
            </a:r>
          </a:p>
        </p:txBody>
      </p:sp>
      <p:graphicFrame>
        <p:nvGraphicFramePr>
          <p:cNvPr id="16" name="Diagram 15"/>
          <p:cNvGraphicFramePr/>
          <p:nvPr>
            <p:extLst>
              <p:ext uri="{D42A27DB-BD31-4B8C-83A1-F6EECF244321}">
                <p14:modId xmlns:p14="http://schemas.microsoft.com/office/powerpoint/2010/main" val="112419355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2503748841"/>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2000" b="1" dirty="0">
                <a:cs typeface="B Nazanin" panose="00000400000000000000" pitchFamily="2" charset="-78"/>
              </a:rPr>
              <a:t>اهم چالش‌های جدی ناشی از خروج از خدمت قریب‌الوقوع کارکنان شرکت به‌ویژه با استفاده از سنوات ارفاقی کار با پرتو به شرح ذیل می‌باشد:</a:t>
            </a:r>
          </a:p>
          <a:p>
            <a:pPr algn="just" rtl="1">
              <a:lnSpc>
                <a:spcPct val="170000"/>
              </a:lnSpc>
              <a:buFont typeface="Wingdings" panose="05000000000000000000" pitchFamily="2" charset="2"/>
              <a:buChar char="v"/>
            </a:pPr>
            <a:r>
              <a:rPr lang="fa-IR" sz="1800" dirty="0" smtClean="0">
                <a:cs typeface="B Nazanin" panose="00000400000000000000" pitchFamily="2" charset="-78"/>
              </a:rPr>
              <a:t>تأمین </a:t>
            </a:r>
            <a:r>
              <a:rPr lang="fa-IR" sz="1800" dirty="0">
                <a:cs typeface="B Nazanin" panose="00000400000000000000" pitchFamily="2" charset="-78"/>
              </a:rPr>
              <a:t>منابع مالی </a:t>
            </a:r>
          </a:p>
          <a:p>
            <a:pPr algn="just" rtl="1">
              <a:lnSpc>
                <a:spcPct val="170000"/>
              </a:lnSpc>
              <a:buFont typeface="Wingdings" panose="05000000000000000000" pitchFamily="2" charset="2"/>
              <a:buChar char="v"/>
            </a:pPr>
            <a:r>
              <a:rPr lang="fa-IR" sz="1800" dirty="0" smtClean="0">
                <a:cs typeface="B Nazanin" panose="00000400000000000000" pitchFamily="2" charset="-78"/>
              </a:rPr>
              <a:t>گسست </a:t>
            </a:r>
            <a:r>
              <a:rPr lang="fa-IR" sz="1800" dirty="0">
                <a:cs typeface="B Nazanin" panose="00000400000000000000" pitchFamily="2" charset="-78"/>
              </a:rPr>
              <a:t>تجربه و دانش</a:t>
            </a:r>
          </a:p>
          <a:p>
            <a:pPr algn="just" rtl="1">
              <a:lnSpc>
                <a:spcPct val="170000"/>
              </a:lnSpc>
              <a:buFont typeface="Wingdings" panose="05000000000000000000" pitchFamily="2" charset="2"/>
              <a:buChar char="v"/>
            </a:pPr>
            <a:r>
              <a:rPr lang="fa-IR" sz="1800" dirty="0" smtClean="0">
                <a:cs typeface="B Nazanin" panose="00000400000000000000" pitchFamily="2" charset="-78"/>
              </a:rPr>
              <a:t>جذب </a:t>
            </a:r>
            <a:r>
              <a:rPr lang="fa-IR" sz="1800" dirty="0">
                <a:cs typeface="B Nazanin" panose="00000400000000000000" pitchFamily="2" charset="-78"/>
              </a:rPr>
              <a:t>کارکنان جدید </a:t>
            </a:r>
          </a:p>
          <a:p>
            <a:pPr algn="just" rtl="1">
              <a:lnSpc>
                <a:spcPct val="170000"/>
              </a:lnSpc>
              <a:buFont typeface="Wingdings" panose="05000000000000000000" pitchFamily="2" charset="2"/>
              <a:buChar char="v"/>
            </a:pPr>
            <a:r>
              <a:rPr lang="fa-IR" sz="1800" dirty="0" smtClean="0">
                <a:cs typeface="B Nazanin" panose="00000400000000000000" pitchFamily="2" charset="-78"/>
              </a:rPr>
              <a:t>تأمین </a:t>
            </a:r>
            <a:r>
              <a:rPr lang="fa-IR" sz="1800" dirty="0">
                <a:cs typeface="B Nazanin" panose="00000400000000000000" pitchFamily="2" charset="-78"/>
              </a:rPr>
              <a:t>نیروی جایگزین صاحب صلاحیت</a:t>
            </a:r>
          </a:p>
          <a:p>
            <a:pPr algn="just" rtl="1">
              <a:lnSpc>
                <a:spcPct val="170000"/>
              </a:lnSpc>
              <a:buFont typeface="Wingdings" panose="05000000000000000000" pitchFamily="2" charset="2"/>
              <a:buChar char="v"/>
            </a:pPr>
            <a:r>
              <a:rPr lang="fa-IR" sz="1800" dirty="0" smtClean="0">
                <a:cs typeface="B Nazanin" panose="00000400000000000000" pitchFamily="2" charset="-78"/>
              </a:rPr>
              <a:t>توسعه </a:t>
            </a:r>
            <a:r>
              <a:rPr lang="fa-IR" sz="1800" dirty="0">
                <a:cs typeface="B Nazanin" panose="00000400000000000000" pitchFamily="2" charset="-78"/>
              </a:rPr>
              <a:t>و تجهیز مرکز آموزش</a:t>
            </a:r>
          </a:p>
          <a:p>
            <a:pPr algn="just" rtl="1">
              <a:lnSpc>
                <a:spcPct val="170000"/>
              </a:lnSpc>
              <a:buFont typeface="Wingdings" panose="05000000000000000000" pitchFamily="2" charset="2"/>
              <a:buChar char="v"/>
            </a:pPr>
            <a:r>
              <a:rPr lang="fa-IR" sz="1800" dirty="0" smtClean="0">
                <a:cs typeface="B Nazanin" panose="00000400000000000000" pitchFamily="2" charset="-78"/>
              </a:rPr>
              <a:t>ایجاد </a:t>
            </a:r>
            <a:r>
              <a:rPr lang="fa-IR" sz="1800" dirty="0">
                <a:cs typeface="B Nazanin" panose="00000400000000000000" pitchFamily="2" charset="-78"/>
              </a:rPr>
              <a:t>عوامل انگیزشی برای نگهداشت کارکنان </a:t>
            </a:r>
          </a:p>
          <a:p>
            <a:pPr algn="just" rtl="1">
              <a:lnSpc>
                <a:spcPct val="170000"/>
              </a:lnSpc>
              <a:buFont typeface="Wingdings" panose="05000000000000000000" pitchFamily="2" charset="2"/>
              <a:buChar char="v"/>
            </a:pPr>
            <a:r>
              <a:rPr lang="fa-IR" sz="1800" dirty="0" smtClean="0">
                <a:cs typeface="B Nazanin" panose="00000400000000000000" pitchFamily="2" charset="-78"/>
              </a:rPr>
              <a:t>به‌کارگیری </a:t>
            </a:r>
            <a:r>
              <a:rPr lang="fa-IR" sz="1800" dirty="0">
                <a:cs typeface="B Nazanin" panose="00000400000000000000" pitchFamily="2" charset="-78"/>
              </a:rPr>
              <a:t>مجدد کارکنان مذکور در شرکت و یا شرکت‌های تابعه شرکت مادر</a:t>
            </a:r>
          </a:p>
        </p:txBody>
      </p:sp>
      <p:graphicFrame>
        <p:nvGraphicFramePr>
          <p:cNvPr id="16" name="Diagram 15"/>
          <p:cNvGraphicFramePr/>
          <p:nvPr>
            <p:extLst>
              <p:ext uri="{D42A27DB-BD31-4B8C-83A1-F6EECF244321}">
                <p14:modId xmlns:p14="http://schemas.microsoft.com/office/powerpoint/2010/main" val="369314153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2313560562"/>
      </p:ext>
    </p:extLst>
  </p:cSld>
  <p:clrMapOvr>
    <a:masterClrMapping/>
  </p:clrMapOvr>
  <p:transition spd="slow">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2000" b="1" dirty="0">
                <a:cs typeface="B Nazanin" panose="00000400000000000000" pitchFamily="2" charset="-78"/>
              </a:rPr>
              <a:t>12.1.2.	مسکن کارکنان: </a:t>
            </a:r>
            <a:endParaRPr lang="fa-IR" sz="20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تأمین </a:t>
            </a:r>
            <a:r>
              <a:rPr lang="fa-IR" sz="1800" dirty="0">
                <a:cs typeface="B Nazanin" panose="00000400000000000000" pitchFamily="2" charset="-78"/>
              </a:rPr>
              <a:t>مسكن مناسب و متناسب با جايگاه كاركنان نيروگاه اتمي بوشهر همواره يكي از اصلي‌ترين نگراني‌ها درزمینه حفظ و نگهداشت نيروي انساني بوده است. در حال حاضر تعداد زيادي از کارکنان به‌ویژه کارکنان جدیدالورود در منازل استيجاري در شهر بوشهر سکونت دارند. نيروگاه اتمي بوشهر در قالب فعالیت‌های زير سعي در افزايش توان کارکنان در تأمین مسکن داشته است:</a:t>
            </a:r>
          </a:p>
          <a:p>
            <a:pPr marL="0" indent="0" algn="just" rtl="1">
              <a:lnSpc>
                <a:spcPct val="170000"/>
              </a:lnSpc>
              <a:buNone/>
            </a:pPr>
            <a:r>
              <a:rPr lang="fa-IR" sz="2000" dirty="0" smtClean="0">
                <a:cs typeface="B Nazanin" panose="00000400000000000000" pitchFamily="2" charset="-78"/>
              </a:rPr>
              <a:t>• پرداخت </a:t>
            </a:r>
            <a:r>
              <a:rPr lang="fa-IR" sz="2000" dirty="0">
                <a:cs typeface="B Nazanin" panose="00000400000000000000" pitchFamily="2" charset="-78"/>
              </a:rPr>
              <a:t>مبالغي تحت عنوان رهن و اجاره به کارکنان: </a:t>
            </a:r>
            <a:r>
              <a:rPr lang="fa-IR" sz="1800" dirty="0">
                <a:cs typeface="B Nazanin" panose="00000400000000000000" pitchFamily="2" charset="-78"/>
              </a:rPr>
              <a:t>در حال حاضر کارکنان امکان استفاده از مبلغ ماهيانه پنج ميليون ريال کمک‌هزینه اجاره يا مبلغ دوازده ميليون تومان کمک وديعه و يا ترکيبي از اين دو مورد را دارند كه اين مبالغ در مقايسه با شرايط بازار مسكن فاصله قابل </a:t>
            </a:r>
            <a:r>
              <a:rPr lang="fa-IR" sz="1800" dirty="0" smtClean="0">
                <a:cs typeface="B Nazanin" panose="00000400000000000000" pitchFamily="2" charset="-78"/>
              </a:rPr>
              <a:t>ملاحظه‌اي دارد.</a:t>
            </a:r>
            <a:endParaRPr lang="fa-IR" sz="1800"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 در </a:t>
            </a:r>
            <a:r>
              <a:rPr lang="fa-IR" sz="2000" dirty="0">
                <a:cs typeface="B Nazanin" panose="00000400000000000000" pitchFamily="2" charset="-78"/>
              </a:rPr>
              <a:t>سال 1398 از محل اعتبار تخصیص‌یافته </a:t>
            </a:r>
            <a:r>
              <a:rPr lang="fa-IR" sz="2000" dirty="0" smtClean="0">
                <a:cs typeface="B Nazanin" panose="00000400000000000000" pitchFamily="2" charset="-78"/>
              </a:rPr>
              <a:t>براي پرداخت وام </a:t>
            </a:r>
            <a:r>
              <a:rPr lang="fa-IR" sz="2000" dirty="0">
                <a:cs typeface="B Nazanin" panose="00000400000000000000" pitchFamily="2" charset="-78"/>
              </a:rPr>
              <a:t>به اعضاء تعاوني مسکن نيروگاه، به کارکنان بهره‌برداري(9 نفر) مبلغ  4.740 ميليون ريال و به کارکنان تپنا (11 نفر) مبلغ 5.700 ميليون ريال وام ساخت مسکن پرداخت گرديده است.</a:t>
            </a:r>
          </a:p>
        </p:txBody>
      </p:sp>
      <p:graphicFrame>
        <p:nvGraphicFramePr>
          <p:cNvPr id="16" name="Diagram 15"/>
          <p:cNvGraphicFramePr/>
          <p:nvPr>
            <p:extLst>
              <p:ext uri="{D42A27DB-BD31-4B8C-83A1-F6EECF244321}">
                <p14:modId xmlns:p14="http://schemas.microsoft.com/office/powerpoint/2010/main" val="263340232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442096859"/>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2000" b="1" dirty="0">
                <a:cs typeface="B Nazanin" panose="00000400000000000000" pitchFamily="2" charset="-78"/>
              </a:rPr>
              <a:t>12.2.	فني و مهندسی:</a:t>
            </a:r>
          </a:p>
          <a:p>
            <a:pPr marL="0" indent="0" algn="just" rtl="1">
              <a:lnSpc>
                <a:spcPct val="170000"/>
              </a:lnSpc>
              <a:buNone/>
            </a:pPr>
            <a:r>
              <a:rPr lang="fa-IR" sz="2000" b="1" dirty="0">
                <a:cs typeface="B Nazanin" panose="00000400000000000000" pitchFamily="2" charset="-78"/>
              </a:rPr>
              <a:t>12.2.1.	محدوديت ظرفيت استخر سوخت: </a:t>
            </a:r>
            <a:endParaRPr lang="fa-IR" sz="20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ظرفيت </a:t>
            </a:r>
            <a:r>
              <a:rPr lang="fa-IR" sz="1800" dirty="0">
                <a:cs typeface="B Nazanin" panose="00000400000000000000" pitchFamily="2" charset="-78"/>
              </a:rPr>
              <a:t>استخر سوخت معادل 9 سال بهره‌برداري است كه تاکنون تعداد 248 سوخت در استخر قرار داده شده است( معادل 39 درصد ظرفيت استخر سوخت) و در حال حاضر تعداد 387 محفظه در استخر باقي مانده است. با توجه به اينكه می‌بایست همواره 163 محفظه جهت تخليه اضطراري قلب راكتور و تعميرات اساسي خالي باشند درمجموع 65 درصد ظرفيت استخر استفاده شده است و تنها 224 محفظه جهت سوخت مصرف‌شده باقي مانده كه اين تعداد معادل 4 تعويض سوخت آتي قلب راكتور می‌باشد. بالا رفتن تعداد سوخت‌هاي مصرف‌شده در استخر، ميزان پرتودهي استخر سوخت و در پي آن خطر پرتوگيري كاركنان و احتمال نشت از سيستم‌هاي محدودكننده را افزايش داده و استفاده از تمام ظرفيت موجود، خطر آسيب در شرايط قطع خنک‌کنندگی طولانی‌مدت استخر را مضاعف خواهد كرد. تجارب به‌دست‌آمده از حادثه فوكوشيما دائيچي ، نيروگاه را ملزم می‌نماید كه هر چه سریع‌تر بخشي از سوخت مصرف‌شده را به خارج استخر منتقل نمايد</a:t>
            </a:r>
            <a:r>
              <a:rPr lang="fa-IR" sz="1800" dirty="0" smtClean="0">
                <a:cs typeface="B Nazanin" panose="00000400000000000000" pitchFamily="2" charset="-78"/>
              </a:rPr>
              <a:t>.</a:t>
            </a: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202985882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986897224"/>
      </p:ext>
    </p:extLst>
  </p:cSld>
  <p:clrMapOvr>
    <a:masterClrMapping/>
  </p:clrMapOvr>
  <p:transition spd="slow">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1900" b="1" dirty="0">
                <a:cs typeface="B Nazanin" panose="00000400000000000000" pitchFamily="2" charset="-78"/>
              </a:rPr>
              <a:t>12.2.2.	كمبود کارگاه‌های نت </a:t>
            </a:r>
            <a:r>
              <a:rPr lang="fa-IR" sz="1900" b="1" dirty="0" smtClean="0">
                <a:cs typeface="B Nazanin" panose="00000400000000000000" pitchFamily="2" charset="-78"/>
              </a:rPr>
              <a:t>:</a:t>
            </a:r>
          </a:p>
          <a:p>
            <a:pPr marL="0" indent="0" algn="just" rtl="1">
              <a:lnSpc>
                <a:spcPct val="170000"/>
              </a:lnSpc>
              <a:buNone/>
            </a:pPr>
            <a:r>
              <a:rPr lang="fa-IR" sz="1800" dirty="0" smtClean="0">
                <a:cs typeface="B Nazanin" panose="00000400000000000000" pitchFamily="2" charset="-78"/>
              </a:rPr>
              <a:t>كمبود </a:t>
            </a:r>
            <a:r>
              <a:rPr lang="fa-IR" sz="1800" dirty="0">
                <a:cs typeface="B Nazanin" panose="00000400000000000000" pitchFamily="2" charset="-78"/>
              </a:rPr>
              <a:t>کارگاه‌های نت در ساختمان‌های هسته‌ای (جهت انجام تعميرات پمپ‌های اصلي خنک‌کننده مدار اول، تست دستگاه‌های برش نمونه شاهد و دستگاه‌های بازرسی اتوماتیک آزمايشگاه مواد، برش قطعات پسماند آلوده، جوشكاري) و همچنين نواقص برخي محل‌های كارگاهي در منطقه دسترسي آزاد؛</a:t>
            </a:r>
          </a:p>
          <a:p>
            <a:pPr marL="0" indent="0" algn="just" rtl="1">
              <a:lnSpc>
                <a:spcPct val="170000"/>
              </a:lnSpc>
              <a:buNone/>
            </a:pPr>
            <a:r>
              <a:rPr lang="fa-IR" sz="1900" b="1" dirty="0">
                <a:cs typeface="B Nazanin" panose="00000400000000000000" pitchFamily="2" charset="-78"/>
              </a:rPr>
              <a:t>12.2.3.	پایش سلامت ساختمان پمپ خانه: </a:t>
            </a:r>
            <a:endParaRPr lang="fa-IR" sz="19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از </a:t>
            </a:r>
            <a:r>
              <a:rPr lang="fa-IR" sz="1800" dirty="0">
                <a:cs typeface="B Nazanin" panose="00000400000000000000" pitchFamily="2" charset="-78"/>
              </a:rPr>
              <a:t>آنجایی که ساختمان </a:t>
            </a:r>
            <a:r>
              <a:rPr lang="en-US" sz="1800" dirty="0">
                <a:cs typeface="B Nazanin" panose="00000400000000000000" pitchFamily="2" charset="-78"/>
              </a:rPr>
              <a:t>ZM2,4,5</a:t>
            </a:r>
            <a:r>
              <a:rPr lang="fa-IR" sz="1800" dirty="0">
                <a:cs typeface="B Nazanin" panose="00000400000000000000" pitchFamily="2" charset="-78"/>
              </a:rPr>
              <a:t>محل قرارگیری پمپ‌های اصلی انتقال آب دریا به نیروگاه (نظیر پمپ‌های </a:t>
            </a:r>
            <a:r>
              <a:rPr lang="en-US" sz="1800" dirty="0">
                <a:cs typeface="B Nazanin" panose="00000400000000000000" pitchFamily="2" charset="-78"/>
              </a:rPr>
              <a:t>VC </a:t>
            </a:r>
            <a:r>
              <a:rPr lang="fa-IR" sz="1800" dirty="0">
                <a:cs typeface="B Nazanin" panose="00000400000000000000" pitchFamily="2" charset="-78"/>
              </a:rPr>
              <a:t>و (</a:t>
            </a:r>
            <a:r>
              <a:rPr lang="en-US" sz="1800" dirty="0">
                <a:cs typeface="B Nazanin" panose="00000400000000000000" pitchFamily="2" charset="-78"/>
              </a:rPr>
              <a:t>VE </a:t>
            </a:r>
            <a:r>
              <a:rPr lang="fa-IR" sz="1800" dirty="0">
                <a:cs typeface="B Nazanin" panose="00000400000000000000" pitchFamily="2" charset="-78"/>
              </a:rPr>
              <a:t>می‌باشد، لذا ایجاد هرگونه وقفه در عملکرد ساختمان ممکن است باعث توقف بهره‌برداری از نیروگاه و یا اختلال در عملکرد سیستم‌های تأمین‌کننده ایمنی در نیروگاه شود. تأثیرات شرایط محیطی نظیر دما، رطوبت بالا و مجاورت با آب دریا از طریق مکانیزم‌هایی چون حمله سولفاتی، واکنش ماسه با مواد قلیایی، فشار ناشی از تبلور نمک، خوردگی فولاد آرماتور، فرسایش فیزیکی ناشی از اثرات امواج یا اجسام شناور، تاثيرات بیولوژیکی و غیره باعث ایجاد فرسایش ساختمان پمپ‌خانه شده است و لذا لازم است در دوره تعمیرات آتي نیروگاه، بهسازی و مقاوم سازی سازه یاد شده جهت افزایش طول عمر این ساختمان مهم مد نظر قرار گرفته و </a:t>
            </a:r>
            <a:r>
              <a:rPr lang="fa-IR" sz="1800" dirty="0" smtClean="0">
                <a:cs typeface="B Nazanin" panose="00000400000000000000" pitchFamily="2" charset="-78"/>
              </a:rPr>
              <a:t>پيش‌‌‌بيني‌‌‌هاي </a:t>
            </a:r>
            <a:r>
              <a:rPr lang="fa-IR" sz="1800" dirty="0">
                <a:cs typeface="B Nazanin" panose="00000400000000000000" pitchFamily="2" charset="-78"/>
              </a:rPr>
              <a:t>لازم براي تأمین منابع مالي لازم انجام شود.</a:t>
            </a:r>
          </a:p>
        </p:txBody>
      </p:sp>
      <p:graphicFrame>
        <p:nvGraphicFramePr>
          <p:cNvPr id="16" name="Diagram 15"/>
          <p:cNvGraphicFramePr/>
          <p:nvPr>
            <p:extLst>
              <p:ext uri="{D42A27DB-BD31-4B8C-83A1-F6EECF244321}">
                <p14:modId xmlns:p14="http://schemas.microsoft.com/office/powerpoint/2010/main" val="267292288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3545829497"/>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99488" cy="3048000"/>
          </a:xfrm>
        </p:spPr>
        <p:txBody>
          <a:bodyPr>
            <a:noAutofit/>
          </a:bodyPr>
          <a:lstStyle/>
          <a:p>
            <a:pPr marL="0" indent="0" algn="just" rtl="1">
              <a:lnSpc>
                <a:spcPct val="170000"/>
              </a:lnSpc>
              <a:buNone/>
            </a:pPr>
            <a:r>
              <a:rPr lang="fa-IR" sz="2000" b="1" dirty="0">
                <a:cs typeface="B Nazanin" panose="00000400000000000000" pitchFamily="2" charset="-78"/>
              </a:rPr>
              <a:t>12.2.4.	 محل نگهداری تجهیزات استرس تست: </a:t>
            </a:r>
            <a:endParaRPr lang="fa-IR" sz="2000" b="1" dirty="0" smtClean="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مطلوب </a:t>
            </a:r>
            <a:r>
              <a:rPr lang="fa-IR" sz="2000" dirty="0">
                <a:cs typeface="B Nazanin" panose="00000400000000000000" pitchFamily="2" charset="-78"/>
              </a:rPr>
              <a:t>نبودن شرایط نگهداری تجهیزات سیار </a:t>
            </a:r>
            <a:r>
              <a:rPr lang="fa-IR" sz="2000" dirty="0" smtClean="0">
                <a:cs typeface="B Nazanin" panose="00000400000000000000" pitchFamily="2" charset="-78"/>
              </a:rPr>
              <a:t>با </a:t>
            </a:r>
            <a:r>
              <a:rPr lang="fa-IR" sz="2000" dirty="0">
                <a:cs typeface="B Nazanin" panose="00000400000000000000" pitchFamily="2" charset="-78"/>
              </a:rPr>
              <a:t>توجه به شرایط نگهداری توصيه شده از طرف شرکت سازنده، </a:t>
            </a:r>
            <a:r>
              <a:rPr lang="fa-IR" sz="2000" dirty="0" smtClean="0">
                <a:cs typeface="B Nazanin" panose="00000400000000000000" pitchFamily="2" charset="-78"/>
              </a:rPr>
              <a:t>ايجاب مي‌‌‌كند تا با تامين منابع </a:t>
            </a:r>
            <a:r>
              <a:rPr lang="fa-IR" sz="2000" dirty="0">
                <a:cs typeface="B Nazanin" panose="00000400000000000000" pitchFamily="2" charset="-78"/>
              </a:rPr>
              <a:t>مالي لازم </a:t>
            </a:r>
            <a:r>
              <a:rPr lang="fa-IR" sz="2000" dirty="0" smtClean="0">
                <a:cs typeface="B Nazanin" panose="00000400000000000000" pitchFamily="2" charset="-78"/>
              </a:rPr>
              <a:t>سازه‌‌‌ </a:t>
            </a:r>
            <a:r>
              <a:rPr lang="fa-IR" sz="2000" dirty="0">
                <a:cs typeface="B Nazanin" panose="00000400000000000000" pitchFamily="2" charset="-78"/>
              </a:rPr>
              <a:t>اي مناسب براي نگهداري تجهيزات ياد شده احداث </a:t>
            </a:r>
            <a:r>
              <a:rPr lang="fa-IR" sz="2000" dirty="0" smtClean="0">
                <a:cs typeface="B Nazanin" panose="00000400000000000000" pitchFamily="2" charset="-78"/>
              </a:rPr>
              <a:t>شود.</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84481423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273461639"/>
      </p:ext>
    </p:extLst>
  </p:cSld>
  <p:clrMapOvr>
    <a:masterClrMapping/>
  </p:clrMapOvr>
  <p:transition spd="slow">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99488" cy="3505200"/>
          </a:xfrm>
        </p:spPr>
        <p:txBody>
          <a:bodyPr>
            <a:noAutofit/>
          </a:bodyPr>
          <a:lstStyle/>
          <a:p>
            <a:pPr marL="0" indent="0" algn="just" rtl="1">
              <a:lnSpc>
                <a:spcPct val="170000"/>
              </a:lnSpc>
              <a:buNone/>
            </a:pPr>
            <a:r>
              <a:rPr lang="fa-IR" sz="2000" b="1" dirty="0" smtClean="0">
                <a:cs typeface="B Nazanin" panose="00000400000000000000" pitchFamily="2" charset="-78"/>
              </a:rPr>
              <a:t>12.3.</a:t>
            </a:r>
            <a:r>
              <a:rPr lang="fa-IR" sz="2000" b="1" dirty="0">
                <a:cs typeface="B Nazanin" panose="00000400000000000000" pitchFamily="2" charset="-78"/>
              </a:rPr>
              <a:t>	چالش‌هاي پيش رو در سال 1399 براي مقابله با بيماري </a:t>
            </a:r>
            <a:r>
              <a:rPr lang="fa-IR" sz="2000" b="1" dirty="0" smtClean="0">
                <a:cs typeface="B Nazanin" panose="00000400000000000000" pitchFamily="2" charset="-78"/>
              </a:rPr>
              <a:t>كوويد-19</a:t>
            </a:r>
          </a:p>
          <a:p>
            <a:pPr marL="0" indent="0" algn="just" rtl="1">
              <a:lnSpc>
                <a:spcPct val="170000"/>
              </a:lnSpc>
              <a:buNone/>
            </a:pPr>
            <a:r>
              <a:rPr lang="fa-IR" sz="2400" dirty="0" smtClean="0">
                <a:cs typeface="B Nazanin" panose="00000400000000000000" pitchFamily="2" charset="-78"/>
              </a:rPr>
              <a:t> </a:t>
            </a:r>
            <a:r>
              <a:rPr lang="fa-IR" sz="2400" dirty="0">
                <a:cs typeface="B Nazanin" panose="00000400000000000000" pitchFamily="2" charset="-78"/>
              </a:rPr>
              <a:t>از </a:t>
            </a:r>
            <a:r>
              <a:rPr lang="fa-IR" sz="1800" dirty="0">
                <a:cs typeface="B Nazanin" panose="00000400000000000000" pitchFamily="2" charset="-78"/>
              </a:rPr>
              <a:t>آنجايي كه تدوام همه‌گيري بيماري كوويد-19 براساس اعلام مراجع رسمي ملي و بين‌المللي براي سال 1399 نيز پيش‌بيني شده است، لذا تداوم اين وضعيت شركت را با محدوديت به كارگيري حداكثر منابع انساني در اختيار و دستيابي به اهداف و اجراي </a:t>
            </a:r>
            <a:r>
              <a:rPr lang="fa-IR" sz="1800" dirty="0" smtClean="0">
                <a:cs typeface="B Nazanin" panose="00000400000000000000" pitchFamily="2" charset="-78"/>
              </a:rPr>
              <a:t>برنامه‌‌‌هاي </a:t>
            </a:r>
            <a:r>
              <a:rPr lang="fa-IR" sz="1800" dirty="0">
                <a:cs typeface="B Nazanin" panose="00000400000000000000" pitchFamily="2" charset="-78"/>
              </a:rPr>
              <a:t>شركت را با </a:t>
            </a:r>
            <a:r>
              <a:rPr lang="fa-IR" sz="1800" dirty="0" smtClean="0">
                <a:cs typeface="B Nazanin" panose="00000400000000000000" pitchFamily="2" charset="-78"/>
              </a:rPr>
              <a:t>دشواري‌‌‌هايي </a:t>
            </a:r>
            <a:r>
              <a:rPr lang="fa-IR" sz="1800" dirty="0">
                <a:cs typeface="B Nazanin" panose="00000400000000000000" pitchFamily="2" charset="-78"/>
              </a:rPr>
              <a:t>مواجه </a:t>
            </a:r>
            <a:r>
              <a:rPr lang="fa-IR" sz="1800" dirty="0" smtClean="0">
                <a:cs typeface="B Nazanin" panose="00000400000000000000" pitchFamily="2" charset="-78"/>
              </a:rPr>
              <a:t>مي‌‌‌كند</a:t>
            </a:r>
            <a:r>
              <a:rPr lang="fa-IR" sz="1800" dirty="0">
                <a:cs typeface="B Nazanin" panose="00000400000000000000" pitchFamily="2" charset="-78"/>
              </a:rPr>
              <a:t>. ضمن اين كه براي مقابله و </a:t>
            </a:r>
            <a:r>
              <a:rPr lang="fa-IR" sz="1800" dirty="0" smtClean="0">
                <a:cs typeface="B Nazanin" panose="00000400000000000000" pitchFamily="2" charset="-78"/>
              </a:rPr>
              <a:t>پيش‌‌‌گيري </a:t>
            </a:r>
            <a:r>
              <a:rPr lang="fa-IR" sz="1800" dirty="0">
                <a:cs typeface="B Nazanin" panose="00000400000000000000" pitchFamily="2" charset="-78"/>
              </a:rPr>
              <a:t>از همه گيري اين بيماري تامين وسايل حفاظت فردي بهداشتي براي كاركنان (مانند ماسك پزشكي) و مواد ضد عفوني و </a:t>
            </a:r>
            <a:r>
              <a:rPr lang="fa-IR" sz="1800" dirty="0" smtClean="0">
                <a:cs typeface="B Nazanin" panose="00000400000000000000" pitchFamily="2" charset="-78"/>
              </a:rPr>
              <a:t>دستگاه‌‌هاي </a:t>
            </a:r>
            <a:r>
              <a:rPr lang="fa-IR" sz="1800" dirty="0">
                <a:cs typeface="B Nazanin" panose="00000400000000000000" pitchFamily="2" charset="-78"/>
              </a:rPr>
              <a:t>تشخيصي و دپوي اقلام موردنیاز با هدف پيش‌بيني شرايط دشوارتر، شركت بهره‌برداري نيروگاه اتمي بوشهر را با چالش‌هايي مواجه خواهد ساخت</a:t>
            </a:r>
            <a:r>
              <a:rPr lang="fa-IR" sz="1800" dirty="0" smtClean="0">
                <a:cs typeface="B Nazanin" panose="00000400000000000000" pitchFamily="2" charset="-78"/>
              </a:rPr>
              <a:t>.</a:t>
            </a: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350557191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151955587"/>
      </p:ext>
    </p:extLst>
  </p:cSld>
  <p:clrMapOvr>
    <a:masterClrMapping/>
  </p:clrMapOvr>
  <p:transition spd="slow">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2286000"/>
          </a:xfrm>
        </p:spPr>
        <p:txBody>
          <a:bodyPr>
            <a:noAutofit/>
          </a:bodyPr>
          <a:lstStyle/>
          <a:p>
            <a:pPr marL="0" indent="0" algn="just" rtl="1">
              <a:lnSpc>
                <a:spcPct val="150000"/>
              </a:lnSpc>
              <a:buNone/>
            </a:pPr>
            <a:r>
              <a:rPr lang="fa-IR" sz="2000" b="1" dirty="0">
                <a:cs typeface="B Nazanin" panose="00000400000000000000" pitchFamily="2" charset="-78"/>
              </a:rPr>
              <a:t>12.4.	مالي و بازرگاني</a:t>
            </a:r>
          </a:p>
          <a:p>
            <a:pPr marL="0" indent="0" algn="just" rtl="1">
              <a:lnSpc>
                <a:spcPct val="150000"/>
              </a:lnSpc>
              <a:buNone/>
            </a:pPr>
            <a:r>
              <a:rPr lang="fa-IR" sz="2000" b="1" dirty="0">
                <a:cs typeface="B Nazanin" panose="00000400000000000000" pitchFamily="2" charset="-78"/>
              </a:rPr>
              <a:t>12.4.1.	عدم همخواني منابع و مصارف</a:t>
            </a:r>
          </a:p>
          <a:p>
            <a:pPr marL="0" indent="0" algn="just" rtl="1">
              <a:lnSpc>
                <a:spcPct val="150000"/>
              </a:lnSpc>
              <a:buNone/>
            </a:pPr>
            <a:r>
              <a:rPr lang="fa-IR" sz="1800" dirty="0">
                <a:cs typeface="B Nazanin" panose="00000400000000000000" pitchFamily="2" charset="-78"/>
              </a:rPr>
              <a:t>مطابق جدول زیر ميانگين هزينه ماهانه سال 98 برابر420 ميليارد ريال مي‌باشد؛ درحالی‌که ميانگين منابع ماهانه 303  ميليارد ريال بوده است به‌عبارت‌دیگر هرماه شركت به‌طور ميانگين با كسري 116 ميليارد ريال در ماه مواجه بوده است</a:t>
            </a:r>
            <a:r>
              <a:rPr lang="fa-IR" sz="2000" dirty="0">
                <a:cs typeface="B Nazanin" panose="00000400000000000000" pitchFamily="2" charset="-78"/>
              </a:rPr>
              <a:t>.</a:t>
            </a:r>
          </a:p>
        </p:txBody>
      </p:sp>
      <p:graphicFrame>
        <p:nvGraphicFramePr>
          <p:cNvPr id="16" name="Diagram 15"/>
          <p:cNvGraphicFramePr/>
          <p:nvPr>
            <p:extLst>
              <p:ext uri="{D42A27DB-BD31-4B8C-83A1-F6EECF244321}">
                <p14:modId xmlns:p14="http://schemas.microsoft.com/office/powerpoint/2010/main" val="40109813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8721948"/>
              </p:ext>
            </p:extLst>
          </p:nvPr>
        </p:nvGraphicFramePr>
        <p:xfrm>
          <a:off x="1600200" y="3505200"/>
          <a:ext cx="6096000" cy="2966720"/>
        </p:xfrm>
        <a:graphic>
          <a:graphicData uri="http://schemas.openxmlformats.org/drawingml/2006/table">
            <a:tbl>
              <a:tblPr firstRow="1" bandRow="1">
                <a:tableStyleId>{5C22544A-7EE6-4342-B048-85BDC9FD1C3A}</a:tableStyleId>
              </a:tblPr>
              <a:tblGrid>
                <a:gridCol w="1402781"/>
                <a:gridCol w="1295400"/>
                <a:gridCol w="3397819"/>
              </a:tblGrid>
              <a:tr h="370840">
                <a:tc gridSpan="2">
                  <a:txBody>
                    <a:bodyPr/>
                    <a:lstStyle/>
                    <a:p>
                      <a:pPr algn="ctr" rtl="1"/>
                      <a:r>
                        <a:rPr lang="fa-IR" sz="1400" dirty="0" smtClean="0">
                          <a:cs typeface="B Nazanin" panose="00000400000000000000" pitchFamily="2" charset="-78"/>
                        </a:rPr>
                        <a:t>مبلغ (ميليارد ريال)</a:t>
                      </a:r>
                      <a:endParaRPr lang="en-US" sz="1400" dirty="0">
                        <a:cs typeface="B Nazanin" panose="00000400000000000000" pitchFamily="2" charset="-78"/>
                      </a:endParaRPr>
                    </a:p>
                  </a:txBody>
                  <a:tcPr/>
                </a:tc>
                <a:tc hMerge="1">
                  <a:txBody>
                    <a:bodyPr/>
                    <a:lstStyle/>
                    <a:p>
                      <a:pPr algn="just" rtl="1"/>
                      <a:endParaRPr lang="en-US" sz="1400" dirty="0">
                        <a:cs typeface="B Nazanin" panose="00000400000000000000" pitchFamily="2" charset="-78"/>
                      </a:endParaRPr>
                    </a:p>
                  </a:txBody>
                  <a:tcPr/>
                </a:tc>
                <a:tc>
                  <a:txBody>
                    <a:bodyPr/>
                    <a:lstStyle/>
                    <a:p>
                      <a:pPr algn="just" rtl="1"/>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ميانگين ماهانه</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جمع</a:t>
                      </a:r>
                      <a:r>
                        <a:rPr lang="fa-IR" sz="1400" baseline="0" dirty="0" smtClean="0">
                          <a:cs typeface="B Nazanin" panose="00000400000000000000" pitchFamily="2" charset="-78"/>
                        </a:rPr>
                        <a:t> کل</a:t>
                      </a:r>
                      <a:endParaRPr lang="en-US" sz="1400" dirty="0">
                        <a:cs typeface="B Nazanin" panose="00000400000000000000" pitchFamily="2" charset="-78"/>
                      </a:endParaRPr>
                    </a:p>
                  </a:txBody>
                  <a:tcPr/>
                </a:tc>
                <a:tc>
                  <a:txBody>
                    <a:bodyPr/>
                    <a:lstStyle/>
                    <a:p>
                      <a:endParaRPr lang="en-US" dirty="0"/>
                    </a:p>
                  </a:txBody>
                  <a:tcPr/>
                </a:tc>
              </a:tr>
              <a:tr h="370840">
                <a:tc>
                  <a:txBody>
                    <a:bodyPr/>
                    <a:lstStyle/>
                    <a:p>
                      <a:pPr algn="ctr" rtl="1"/>
                      <a:r>
                        <a:rPr lang="fa-IR" sz="1400" dirty="0" smtClean="0">
                          <a:cs typeface="B Nazanin" panose="00000400000000000000" pitchFamily="2" charset="-78"/>
                        </a:rPr>
                        <a:t>51</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609</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مانده</a:t>
                      </a:r>
                      <a:r>
                        <a:rPr lang="fa-IR" sz="1400" baseline="0" dirty="0" smtClean="0">
                          <a:cs typeface="B Nazanin" panose="00000400000000000000" pitchFamily="2" charset="-78"/>
                        </a:rPr>
                        <a:t> تعهدات تسويه نشده در سال 1397</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368</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4،415</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صورتحساب‌هاي ارسالي (هزينه‌هاي</a:t>
                      </a:r>
                      <a:r>
                        <a:rPr lang="fa-IR" sz="1400" baseline="0" dirty="0" smtClean="0">
                          <a:cs typeface="B Nazanin" panose="00000400000000000000" pitchFamily="2" charset="-78"/>
                        </a:rPr>
                        <a:t> بهره‌برداري از واحد يکم)</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1</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14</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خريدهاي اموالي توليد و توسعه</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420</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5،038</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جمع</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(303)</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(3،641)</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منابع واريزي بابت صورتحساب‌هاي ارسالي سال 98</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116</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1،397</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مانده پرداخت نشده توسط شرکت توليد و توسعه سال 98</a:t>
                      </a:r>
                      <a:endParaRPr lang="en-US" sz="1400"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201484690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11" y="1600200"/>
            <a:ext cx="7377112" cy="3733800"/>
          </a:xfrm>
        </p:spPr>
        <p:txBody>
          <a:bodyPr>
            <a:noAutofit/>
          </a:bodyPr>
          <a:lstStyle/>
          <a:p>
            <a:pPr marL="0" indent="0" algn="just" rtl="1">
              <a:lnSpc>
                <a:spcPct val="170000"/>
              </a:lnSpc>
              <a:buNone/>
            </a:pPr>
            <a:endParaRPr lang="fa-IR" sz="2000" dirty="0">
              <a:cs typeface="B Nazanin" panose="00000400000000000000" pitchFamily="2" charset="-78"/>
            </a:endParaRPr>
          </a:p>
        </p:txBody>
      </p:sp>
      <p:pic>
        <p:nvPicPr>
          <p:cNvPr id="15" name="Picture 14" descr="untitled61.bmp"/>
          <p:cNvPicPr/>
          <p:nvPr/>
        </p:nvPicPr>
        <p:blipFill>
          <a:blip r:embed="rId2" cstate="print"/>
          <a:stretch>
            <a:fillRect/>
          </a:stretch>
        </p:blipFill>
        <p:spPr>
          <a:xfrm>
            <a:off x="76200" y="762000"/>
            <a:ext cx="9067800" cy="6001046"/>
          </a:xfrm>
          <a:prstGeom prst="rect">
            <a:avLst/>
          </a:prstGeom>
        </p:spPr>
      </p:pic>
      <p:graphicFrame>
        <p:nvGraphicFramePr>
          <p:cNvPr id="23" name="Diagram 22"/>
          <p:cNvGraphicFramePr/>
          <p:nvPr>
            <p:extLst>
              <p:ext uri="{D42A27DB-BD31-4B8C-83A1-F6EECF244321}">
                <p14:modId xmlns:p14="http://schemas.microsoft.com/office/powerpoint/2010/main" val="398206595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017596066"/>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99488" cy="2286000"/>
          </a:xfrm>
        </p:spPr>
        <p:txBody>
          <a:bodyPr>
            <a:noAutofit/>
          </a:bodyPr>
          <a:lstStyle/>
          <a:p>
            <a:pPr marL="0" indent="0" algn="just" rtl="1">
              <a:lnSpc>
                <a:spcPct val="150000"/>
              </a:lnSpc>
              <a:buNone/>
            </a:pPr>
            <a:r>
              <a:rPr lang="fa-IR" sz="2000" b="1" dirty="0" smtClean="0">
                <a:cs typeface="B Nazanin" panose="00000400000000000000" pitchFamily="2" charset="-78"/>
              </a:rPr>
              <a:t>12.4.1</a:t>
            </a:r>
            <a:r>
              <a:rPr lang="fa-IR" sz="2000" b="1" dirty="0">
                <a:cs typeface="B Nazanin" panose="00000400000000000000" pitchFamily="2" charset="-78"/>
              </a:rPr>
              <a:t>.	عدم همخواني منابع و </a:t>
            </a:r>
            <a:r>
              <a:rPr lang="fa-IR" sz="2000" b="1" dirty="0" smtClean="0">
                <a:cs typeface="B Nazanin" panose="00000400000000000000" pitchFamily="2" charset="-78"/>
              </a:rPr>
              <a:t>مصارف (ادامه)</a:t>
            </a:r>
            <a:endParaRPr lang="fa-IR" sz="2000" b="1" dirty="0">
              <a:cs typeface="B Nazanin" panose="00000400000000000000" pitchFamily="2" charset="-78"/>
            </a:endParaRPr>
          </a:p>
          <a:p>
            <a:pPr marL="0" indent="0" algn="just" rtl="1">
              <a:lnSpc>
                <a:spcPct val="150000"/>
              </a:lnSpc>
              <a:buNone/>
            </a:pPr>
            <a:r>
              <a:rPr lang="fa-IR" sz="2000" dirty="0">
                <a:cs typeface="B Nazanin" panose="00000400000000000000" pitchFamily="2" charset="-78"/>
              </a:rPr>
              <a:t>كمبود نقدينگي كافي و عدم تأمین به‌موقع منابع مالي موانع و مشكلات زير را در پي داشته است:</a:t>
            </a:r>
          </a:p>
          <a:p>
            <a:pPr algn="just" rtl="1">
              <a:lnSpc>
                <a:spcPct val="150000"/>
              </a:lnSpc>
              <a:buFont typeface="Wingdings" panose="05000000000000000000" pitchFamily="2" charset="2"/>
              <a:buChar char="v"/>
            </a:pPr>
            <a:r>
              <a:rPr lang="fa-IR" sz="1800" dirty="0" smtClean="0">
                <a:cs typeface="B Nazanin" panose="00000400000000000000" pitchFamily="2" charset="-78"/>
              </a:rPr>
              <a:t>كاهش </a:t>
            </a:r>
            <a:r>
              <a:rPr lang="fa-IR" sz="1800" dirty="0">
                <a:cs typeface="B Nazanin" panose="00000400000000000000" pitchFamily="2" charset="-78"/>
              </a:rPr>
              <a:t>توان تأمین خدمات از طريق برون‌سپاری در حوزه‌های پشتيباني فني، نگهداري و تعميرات و آموزش.</a:t>
            </a:r>
          </a:p>
          <a:p>
            <a:pPr algn="just" rtl="1">
              <a:lnSpc>
                <a:spcPct val="150000"/>
              </a:lnSpc>
              <a:buFont typeface="Wingdings" panose="05000000000000000000" pitchFamily="2" charset="2"/>
              <a:buChar char="v"/>
            </a:pPr>
            <a:r>
              <a:rPr lang="fa-IR" sz="1800" dirty="0" smtClean="0">
                <a:solidFill>
                  <a:srgbClr val="C00000"/>
                </a:solidFill>
                <a:cs typeface="B Nazanin" panose="00000400000000000000" pitchFamily="2" charset="-78"/>
              </a:rPr>
              <a:t>تأمین نشدن </a:t>
            </a:r>
            <a:r>
              <a:rPr lang="fa-IR" sz="1800" dirty="0">
                <a:cs typeface="B Nazanin" panose="00000400000000000000" pitchFamily="2" charset="-78"/>
              </a:rPr>
              <a:t>به‌موقع و اقتصادي قطعات يدكي و اقلام مصرفي باکیفیت و به‌تبع آن كاهش قابليت اطمينان توليد ايمن، پايدار و اقتصادي برق.</a:t>
            </a:r>
          </a:p>
          <a:p>
            <a:pPr algn="just" rtl="1">
              <a:lnSpc>
                <a:spcPct val="150000"/>
              </a:lnSpc>
              <a:buFont typeface="Wingdings" panose="05000000000000000000" pitchFamily="2" charset="2"/>
              <a:buChar char="v"/>
            </a:pPr>
            <a:r>
              <a:rPr lang="fa-IR" sz="1800" dirty="0" smtClean="0">
                <a:cs typeface="B Nazanin" panose="00000400000000000000" pitchFamily="2" charset="-78"/>
              </a:rPr>
              <a:t>كاهش </a:t>
            </a:r>
            <a:r>
              <a:rPr lang="fa-IR" sz="1800" dirty="0">
                <a:cs typeface="B Nazanin" panose="00000400000000000000" pitchFamily="2" charset="-78"/>
              </a:rPr>
              <a:t>ضريب اطمينان زنجيره تأمین كالا و خدمات بدليل عدم تمايل </a:t>
            </a:r>
            <a:r>
              <a:rPr lang="fa-IR" sz="1800" dirty="0" smtClean="0">
                <a:cs typeface="B Nazanin" panose="00000400000000000000" pitchFamily="2" charset="-78"/>
              </a:rPr>
              <a:t>تامين‌‌‌كنندگان </a:t>
            </a:r>
            <a:r>
              <a:rPr lang="fa-IR" sz="1800" dirty="0">
                <a:cs typeface="B Nazanin" panose="00000400000000000000" pitchFamily="2" charset="-78"/>
              </a:rPr>
              <a:t>و سازندگان ذي صلاح و توانمند بخاطر عدم پرداخت به موقع مطالبات ايشان؛</a:t>
            </a:r>
          </a:p>
          <a:p>
            <a:pPr algn="just" rtl="1">
              <a:lnSpc>
                <a:spcPct val="150000"/>
              </a:lnSpc>
              <a:buFont typeface="Wingdings" panose="05000000000000000000" pitchFamily="2" charset="2"/>
              <a:buChar char="v"/>
            </a:pPr>
            <a:r>
              <a:rPr lang="fa-IR" sz="1800" dirty="0" smtClean="0">
                <a:cs typeface="B Nazanin" panose="00000400000000000000" pitchFamily="2" charset="-78"/>
              </a:rPr>
              <a:t>عدم </a:t>
            </a:r>
            <a:r>
              <a:rPr lang="fa-IR" sz="1800" dirty="0">
                <a:cs typeface="B Nazanin" panose="00000400000000000000" pitchFamily="2" charset="-78"/>
              </a:rPr>
              <a:t>امكان اجراي طرح‌های مصوب بهبود و به‌روزرسانی تجهيزات و سیستم‌های نيروگاه.</a:t>
            </a:r>
          </a:p>
          <a:p>
            <a:pPr algn="just" rtl="1">
              <a:lnSpc>
                <a:spcPct val="150000"/>
              </a:lnSpc>
              <a:buFont typeface="Wingdings" panose="05000000000000000000" pitchFamily="2" charset="2"/>
              <a:buChar char="v"/>
            </a:pPr>
            <a:r>
              <a:rPr lang="fa-IR" sz="1800" dirty="0" smtClean="0">
                <a:cs typeface="B Nazanin" panose="00000400000000000000" pitchFamily="2" charset="-78"/>
              </a:rPr>
              <a:t>عدم </a:t>
            </a:r>
            <a:r>
              <a:rPr lang="fa-IR" sz="1800" dirty="0">
                <a:cs typeface="B Nazanin" panose="00000400000000000000" pitchFamily="2" charset="-78"/>
              </a:rPr>
              <a:t>تأمین نقدينگي لازم براي پرداخت مطالبات زمان خروج از خدمت كاركنان (بازنشستگي هم‌زمان، استعفا، بازخريد). </a:t>
            </a:r>
          </a:p>
        </p:txBody>
      </p:sp>
      <p:graphicFrame>
        <p:nvGraphicFramePr>
          <p:cNvPr id="16" name="Diagram 15"/>
          <p:cNvGraphicFramePr/>
          <p:nvPr>
            <p:extLst>
              <p:ext uri="{D42A27DB-BD31-4B8C-83A1-F6EECF244321}">
                <p14:modId xmlns:p14="http://schemas.microsoft.com/office/powerpoint/2010/main" val="409819773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3207029847"/>
      </p:ext>
    </p:extLst>
  </p:cSld>
  <p:clrMapOvr>
    <a:masterClrMapping/>
  </p:clrMapOvr>
  <p:transition spd="slow">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99488" cy="838200"/>
          </a:xfrm>
        </p:spPr>
        <p:txBody>
          <a:bodyPr>
            <a:noAutofit/>
          </a:bodyPr>
          <a:lstStyle/>
          <a:p>
            <a:pPr marL="0" indent="0" algn="just" rtl="1">
              <a:lnSpc>
                <a:spcPct val="150000"/>
              </a:lnSpc>
              <a:buNone/>
            </a:pPr>
            <a:r>
              <a:rPr lang="fa-IR" sz="2000" b="1" dirty="0" smtClean="0">
                <a:cs typeface="B Nazanin" panose="00000400000000000000" pitchFamily="2" charset="-78"/>
              </a:rPr>
              <a:t>12.4.1</a:t>
            </a:r>
            <a:r>
              <a:rPr lang="fa-IR" sz="2000" b="1" dirty="0">
                <a:cs typeface="B Nazanin" panose="00000400000000000000" pitchFamily="2" charset="-78"/>
              </a:rPr>
              <a:t>.	عدم همخواني منابع و </a:t>
            </a:r>
            <a:r>
              <a:rPr lang="fa-IR" sz="2000" b="1" dirty="0" smtClean="0">
                <a:cs typeface="B Nazanin" panose="00000400000000000000" pitchFamily="2" charset="-78"/>
              </a:rPr>
              <a:t>مصارف (ادامه)</a:t>
            </a:r>
            <a:endParaRPr lang="fa-IR" sz="2000" b="1"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420462431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graphicFrame>
        <p:nvGraphicFramePr>
          <p:cNvPr id="5" name="Chart 4"/>
          <p:cNvGraphicFramePr/>
          <p:nvPr>
            <p:extLst>
              <p:ext uri="{D42A27DB-BD31-4B8C-83A1-F6EECF244321}">
                <p14:modId xmlns:p14="http://schemas.microsoft.com/office/powerpoint/2010/main" val="2665052983"/>
              </p:ext>
            </p:extLst>
          </p:nvPr>
        </p:nvGraphicFramePr>
        <p:xfrm>
          <a:off x="381000" y="1600200"/>
          <a:ext cx="8305800" cy="47561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1316133"/>
      </p:ext>
    </p:extLst>
  </p:cSld>
  <p:clrMapOvr>
    <a:masterClrMapping/>
  </p:clrMapOvr>
  <p:transition spd="slow">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99488" cy="838200"/>
          </a:xfrm>
        </p:spPr>
        <p:txBody>
          <a:bodyPr>
            <a:noAutofit/>
          </a:bodyPr>
          <a:lstStyle/>
          <a:p>
            <a:pPr marL="0" indent="0" algn="just" rtl="1">
              <a:lnSpc>
                <a:spcPct val="150000"/>
              </a:lnSpc>
              <a:buNone/>
            </a:pPr>
            <a:r>
              <a:rPr lang="fa-IR" sz="2000" b="1" dirty="0">
                <a:cs typeface="B Nazanin" panose="00000400000000000000" pitchFamily="2" charset="-78"/>
              </a:rPr>
              <a:t>12.4.2.	تأمین منابع ارزی: </a:t>
            </a:r>
            <a:endParaRPr lang="en-US" sz="2000" b="1"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شركت </a:t>
            </a:r>
            <a:r>
              <a:rPr lang="fa-IR" sz="1800" dirty="0">
                <a:cs typeface="B Nazanin" panose="00000400000000000000" pitchFamily="2" charset="-78"/>
              </a:rPr>
              <a:t>روس اتم سرويس در قبال انجام تعهدات قراردادي مربوط به موضوعات "خدمات پشتيباني فني، انجام فعالیت‌های آماده‌سازی و تعميرات برنامه‌ريزي واحد و تأمین قطعات يدكي" مطالبات </a:t>
            </a:r>
            <a:r>
              <a:rPr lang="fa-IR" sz="1800" dirty="0" smtClean="0">
                <a:cs typeface="B Nazanin" panose="00000400000000000000" pitchFamily="2" charset="-78"/>
              </a:rPr>
              <a:t>عقب‌افتاده‌‌‌اي </a:t>
            </a:r>
            <a:r>
              <a:rPr lang="fa-IR" sz="1800" dirty="0">
                <a:cs typeface="B Nazanin" panose="00000400000000000000" pitchFamily="2" charset="-78"/>
              </a:rPr>
              <a:t>دارد كه بنا به وجود برخي مشكلات بانكي و تأمین منابع تاكنون تسويه نشده است</a:t>
            </a:r>
            <a:r>
              <a:rPr lang="fa-IR" sz="1800" dirty="0" smtClean="0">
                <a:cs typeface="B Nazanin" panose="00000400000000000000" pitchFamily="2" charset="-78"/>
              </a:rPr>
              <a:t>. </a:t>
            </a:r>
            <a:r>
              <a:rPr lang="fa-IR" sz="1800" dirty="0">
                <a:cs typeface="B Nazanin" panose="00000400000000000000" pitchFamily="2" charset="-78"/>
              </a:rPr>
              <a:t>اخلال در ارائه خدمات </a:t>
            </a:r>
            <a:r>
              <a:rPr lang="fa-IR" sz="1800" dirty="0" smtClean="0">
                <a:cs typeface="B Nazanin" panose="00000400000000000000" pitchFamily="2" charset="-78"/>
              </a:rPr>
              <a:t>در</a:t>
            </a:r>
            <a:r>
              <a:rPr lang="fa-IR" sz="1800" dirty="0">
                <a:cs typeface="B Nazanin" panose="00000400000000000000" pitchFamily="2" charset="-78"/>
              </a:rPr>
              <a:t>ي</a:t>
            </a:r>
            <a:r>
              <a:rPr lang="fa-IR" sz="1800" dirty="0" smtClean="0">
                <a:cs typeface="B Nazanin" panose="00000400000000000000" pitchFamily="2" charset="-78"/>
              </a:rPr>
              <a:t>افتي </a:t>
            </a:r>
            <a:r>
              <a:rPr lang="fa-IR" sz="1800" dirty="0">
                <a:cs typeface="B Nazanin" panose="00000400000000000000" pitchFamily="2" charset="-78"/>
              </a:rPr>
              <a:t>از شركت روس اتم سرويس ممكن است منجر به مشكلاتي در </a:t>
            </a:r>
            <a:r>
              <a:rPr lang="fa-IR" sz="1800" dirty="0" smtClean="0">
                <a:cs typeface="B Nazanin" panose="00000400000000000000" pitchFamily="2" charset="-78"/>
              </a:rPr>
              <a:t>بهره‌‌‌برداري </a:t>
            </a:r>
            <a:r>
              <a:rPr lang="fa-IR" sz="1800" dirty="0">
                <a:cs typeface="B Nazanin" panose="00000400000000000000" pitchFamily="2" charset="-78"/>
              </a:rPr>
              <a:t>از واحد و توليد برق شود.</a:t>
            </a:r>
          </a:p>
          <a:p>
            <a:pPr marL="0" indent="0" algn="just" rtl="1">
              <a:lnSpc>
                <a:spcPct val="150000"/>
              </a:lnSpc>
              <a:buNone/>
            </a:pPr>
            <a:r>
              <a:rPr lang="fa-IR" sz="2000" b="1" dirty="0">
                <a:cs typeface="B Nazanin" panose="00000400000000000000" pitchFamily="2" charset="-78"/>
              </a:rPr>
              <a:t>12.4.3.	نوسان قيمت ارز و عدم ثبات قيمت در بازار داخلي :</a:t>
            </a:r>
            <a:r>
              <a:rPr lang="fa-IR" sz="2000" dirty="0">
                <a:cs typeface="B Nazanin" panose="00000400000000000000" pitchFamily="2" charset="-78"/>
              </a:rPr>
              <a:t> </a:t>
            </a:r>
            <a:endParaRPr lang="en-US" sz="2000"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با </a:t>
            </a:r>
            <a:r>
              <a:rPr lang="fa-IR" sz="1800" dirty="0">
                <a:cs typeface="B Nazanin" panose="00000400000000000000" pitchFamily="2" charset="-78"/>
              </a:rPr>
              <a:t>توجه به افزايش نرخ مبادلات ارز در طول سنوات اخير به‌ویژه در سال 1398، قيمت تمام شده انواع خدمات و اقلام موردنیاز نيروگاه افزايش چشمگيري داشته است و با منابع مالي حاضر كه به‌طور ماهيانه توسط شركت مادر تخصصي توليد و توسعه تأمین </a:t>
            </a:r>
            <a:r>
              <a:rPr lang="fa-IR" sz="1800" dirty="0" smtClean="0">
                <a:cs typeface="B Nazanin" panose="00000400000000000000" pitchFamily="2" charset="-78"/>
              </a:rPr>
              <a:t>مي‌‌‌گردد</a:t>
            </a:r>
            <a:r>
              <a:rPr lang="fa-IR" sz="1800" dirty="0">
                <a:cs typeface="B Nazanin" panose="00000400000000000000" pitchFamily="2" charset="-78"/>
              </a:rPr>
              <a:t>، تأمین خدمات و اقلام موردنیاز با مشكلات متعددي همراه </a:t>
            </a:r>
            <a:r>
              <a:rPr lang="fa-IR" sz="1800" dirty="0" smtClean="0">
                <a:cs typeface="B Nazanin" panose="00000400000000000000" pitchFamily="2" charset="-78"/>
              </a:rPr>
              <a:t>مي‌‌‌باشد</a:t>
            </a:r>
            <a:r>
              <a:rPr lang="fa-IR" sz="1800" dirty="0">
                <a:cs typeface="B Nazanin" panose="00000400000000000000" pitchFamily="2" charset="-78"/>
              </a:rPr>
              <a:t>.  همچنين به دليل نوسانات نرخ ارز، تأمین‌کنندگان كالا و خدمات در بسياري از مواقع، حاضر به ارائه قيمت </a:t>
            </a:r>
            <a:r>
              <a:rPr lang="fa-IR" sz="1800" dirty="0" smtClean="0">
                <a:cs typeface="B Nazanin" panose="00000400000000000000" pitchFamily="2" charset="-78"/>
              </a:rPr>
              <a:t>نمي‌‌‌باشند </a:t>
            </a:r>
            <a:r>
              <a:rPr lang="fa-IR" sz="1800" dirty="0">
                <a:cs typeface="B Nazanin" panose="00000400000000000000" pitchFamily="2" charset="-78"/>
              </a:rPr>
              <a:t>و يا قيمت پيشنهادي خود را با در نظر گرفتن افزايش مجدد نرخ ارز و تأخیر شركت </a:t>
            </a:r>
            <a:r>
              <a:rPr lang="fa-IR" sz="1800" dirty="0" smtClean="0">
                <a:cs typeface="B Nazanin" panose="00000400000000000000" pitchFamily="2" charset="-78"/>
              </a:rPr>
              <a:t>بهره‌‌‌برداري </a:t>
            </a:r>
            <a:r>
              <a:rPr lang="fa-IR" sz="1800" dirty="0">
                <a:cs typeface="B Nazanin" panose="00000400000000000000" pitchFamily="2" charset="-78"/>
              </a:rPr>
              <a:t>در پرداخت مطالبات، با نرخ بيشتري اعلام می‌نماید. </a:t>
            </a:r>
          </a:p>
        </p:txBody>
      </p:sp>
      <p:graphicFrame>
        <p:nvGraphicFramePr>
          <p:cNvPr id="16" name="Diagram 15"/>
          <p:cNvGraphicFramePr/>
          <p:nvPr>
            <p:extLst>
              <p:ext uri="{D42A27DB-BD31-4B8C-83A1-F6EECF244321}">
                <p14:modId xmlns:p14="http://schemas.microsoft.com/office/powerpoint/2010/main" val="169323572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1496629004"/>
      </p:ext>
    </p:extLst>
  </p:cSld>
  <p:clrMapOvr>
    <a:masterClrMapping/>
  </p:clrMapOvr>
  <p:transition spd="slow">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99488" cy="838200"/>
          </a:xfrm>
        </p:spPr>
        <p:txBody>
          <a:bodyPr>
            <a:noAutofit/>
          </a:bodyPr>
          <a:lstStyle/>
          <a:p>
            <a:pPr marL="0" indent="0" algn="just" rtl="1">
              <a:lnSpc>
                <a:spcPct val="150000"/>
              </a:lnSpc>
              <a:buNone/>
            </a:pPr>
            <a:r>
              <a:rPr lang="fa-IR" sz="2000" b="1" dirty="0">
                <a:cs typeface="B Nazanin" panose="00000400000000000000" pitchFamily="2" charset="-78"/>
              </a:rPr>
              <a:t>12.4.4.	اثرات منفي تحريم‌هاي خصمانه </a:t>
            </a:r>
            <a:r>
              <a:rPr lang="fa-IR" sz="2000" b="1" dirty="0" smtClean="0">
                <a:cs typeface="B Nazanin" panose="00000400000000000000" pitchFamily="2" charset="-78"/>
              </a:rPr>
              <a:t>بین‌المللی:</a:t>
            </a:r>
            <a:endParaRPr lang="en-US" sz="2000" b="1"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اعمال تحريم‌‌‌هاي </a:t>
            </a:r>
            <a:r>
              <a:rPr lang="fa-IR" sz="1800" dirty="0">
                <a:cs typeface="B Nazanin" panose="00000400000000000000" pitchFamily="2" charset="-78"/>
              </a:rPr>
              <a:t>خصمانه </a:t>
            </a:r>
            <a:r>
              <a:rPr lang="fa-IR" sz="1800" dirty="0" smtClean="0">
                <a:cs typeface="B Nazanin" panose="00000400000000000000" pitchFamily="2" charset="-78"/>
              </a:rPr>
              <a:t>عليه </a:t>
            </a:r>
            <a:r>
              <a:rPr lang="fa-IR" sz="1800" dirty="0">
                <a:cs typeface="B Nazanin" panose="00000400000000000000" pitchFamily="2" charset="-78"/>
              </a:rPr>
              <a:t>نظام جمهوري اسلامي ايران،  موجب  بروز </a:t>
            </a:r>
            <a:r>
              <a:rPr lang="fa-IR" sz="1800" dirty="0" smtClean="0">
                <a:cs typeface="B Nazanin" panose="00000400000000000000" pitchFamily="2" charset="-78"/>
              </a:rPr>
              <a:t>مشكلاتي در زمینه </a:t>
            </a:r>
            <a:r>
              <a:rPr lang="fa-IR" sz="1800" dirty="0">
                <a:cs typeface="B Nazanin" panose="00000400000000000000" pitchFamily="2" charset="-78"/>
              </a:rPr>
              <a:t>تأمین برخي از تجهيزات، قطعات يدكي و نيز خدمات فني براي واحد اول نيروگاه اتمي بوشهر شده است. ازجمله اين اقلام </a:t>
            </a:r>
            <a:r>
              <a:rPr lang="fa-IR" sz="1800" dirty="0" smtClean="0">
                <a:cs typeface="B Nazanin" panose="00000400000000000000" pitchFamily="2" charset="-78"/>
              </a:rPr>
              <a:t>مي‌‌‌توان </a:t>
            </a:r>
            <a:r>
              <a:rPr lang="fa-IR" sz="1800" dirty="0">
                <a:cs typeface="B Nazanin" panose="00000400000000000000" pitchFamily="2" charset="-78"/>
              </a:rPr>
              <a:t>به روغن سيستم كنترلي توربين، قطعات يدكي </a:t>
            </a:r>
            <a:r>
              <a:rPr lang="fa-IR" sz="1800" dirty="0" smtClean="0">
                <a:cs typeface="B Nazanin" panose="00000400000000000000" pitchFamily="2" charset="-78"/>
              </a:rPr>
              <a:t>پمپ‌‌‌هاي </a:t>
            </a:r>
            <a:r>
              <a:rPr lang="en-US" sz="1800" dirty="0" smtClean="0">
                <a:cs typeface="B Nazanin" panose="00000400000000000000" pitchFamily="2" charset="-78"/>
              </a:rPr>
              <a:t>KSB</a:t>
            </a:r>
            <a:r>
              <a:rPr lang="fa-IR" sz="1800" dirty="0" smtClean="0">
                <a:cs typeface="B Nazanin" panose="00000400000000000000" pitchFamily="2" charset="-78"/>
              </a:rPr>
              <a:t> و </a:t>
            </a:r>
            <a:r>
              <a:rPr lang="fa-IR" sz="1800" dirty="0">
                <a:cs typeface="B Nazanin" panose="00000400000000000000" pitchFamily="2" charset="-78"/>
              </a:rPr>
              <a:t>چيلرهاي </a:t>
            </a:r>
            <a:r>
              <a:rPr lang="en-US" sz="1800" dirty="0">
                <a:cs typeface="B Nazanin" panose="00000400000000000000" pitchFamily="2" charset="-78"/>
              </a:rPr>
              <a:t>YUORK, CARRIER، </a:t>
            </a:r>
            <a:r>
              <a:rPr lang="fa-IR" sz="1800" dirty="0">
                <a:cs typeface="B Nazanin" panose="00000400000000000000" pitchFamily="2" charset="-78"/>
              </a:rPr>
              <a:t>تجهيزات كنترلي و ابزار دقيق و ... اشاره نمود. </a:t>
            </a:r>
          </a:p>
        </p:txBody>
      </p:sp>
      <p:graphicFrame>
        <p:nvGraphicFramePr>
          <p:cNvPr id="16" name="Diagram 15"/>
          <p:cNvGraphicFramePr/>
          <p:nvPr>
            <p:extLst>
              <p:ext uri="{D42A27DB-BD31-4B8C-83A1-F6EECF244321}">
                <p14:modId xmlns:p14="http://schemas.microsoft.com/office/powerpoint/2010/main" val="180870987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128200955"/>
      </p:ext>
    </p:extLst>
  </p:cSld>
  <p:clrMapOvr>
    <a:masterClrMapping/>
  </p:clrMapOvr>
  <p:transition spd="slow">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00200" y="1676400"/>
            <a:ext cx="6172200" cy="1107996"/>
          </a:xfrm>
          <a:prstGeom prst="rect">
            <a:avLst/>
          </a:prstGeom>
          <a:noFill/>
        </p:spPr>
        <p:txBody>
          <a:bodyPr wrap="square" lIns="91440" tIns="45720" rIns="91440" bIns="45720">
            <a:spAutoFit/>
          </a:bodyPr>
          <a:lstStyle/>
          <a:p>
            <a:pPr algn="ctr"/>
            <a:r>
              <a:rPr lang="fa-IR"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rPr>
              <a:t>با تشكر از توجه شما</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340736060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14839</TotalTime>
  <Words>9276</Words>
  <Application>Microsoft Office PowerPoint</Application>
  <PresentationFormat>On-screen Show (4:3)</PresentationFormat>
  <Paragraphs>2183</Paragraphs>
  <Slides>94</Slides>
  <Notes>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PowerPoint Presentation</vt:lpstr>
      <vt:lpstr>گزارش عملکرد هيئت مديره به مجمع عمومي صاحبان سهام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ارزيابي همتايي وانو از نيروگاه در سال 98</vt:lpstr>
      <vt:lpstr>5. ارزيابي همتايي وانو از نيروگاه در سال 98 (ادامه)</vt:lpstr>
      <vt:lpstr>5. ارزيابي همتايي وانو از نيروگاه در سال 98 (ادامه)</vt:lpstr>
      <vt:lpstr>سابقه همتايي وانو از نيروگاه در سال 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هيات مديره به مجمع عمومي صاحبان سهام</dc:title>
  <dc:creator>Nateghi , Meysam</dc:creator>
  <cp:lastModifiedBy>Mahmoudi, Rasoul</cp:lastModifiedBy>
  <cp:revision>410</cp:revision>
  <dcterms:created xsi:type="dcterms:W3CDTF">2006-08-16T00:00:00Z</dcterms:created>
  <dcterms:modified xsi:type="dcterms:W3CDTF">2020-09-15T09:14:34Z</dcterms:modified>
</cp:coreProperties>
</file>